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4"/>
  </p:sldMasterIdLst>
  <p:notesMasterIdLst>
    <p:notesMasterId r:id="rId16"/>
  </p:notesMasterIdLst>
  <p:handoutMasterIdLst>
    <p:handoutMasterId r:id="rId17"/>
  </p:handoutMasterIdLst>
  <p:sldIdLst>
    <p:sldId id="265" r:id="rId5"/>
    <p:sldId id="266" r:id="rId6"/>
    <p:sldId id="276" r:id="rId7"/>
    <p:sldId id="267" r:id="rId8"/>
    <p:sldId id="268" r:id="rId9"/>
    <p:sldId id="269" r:id="rId10"/>
    <p:sldId id="272" r:id="rId11"/>
    <p:sldId id="273" r:id="rId12"/>
    <p:sldId id="277" r:id="rId13"/>
    <p:sldId id="274" r:id="rId14"/>
    <p:sldId id="278" r:id="rId15"/>
  </p:sldIdLst>
  <p:sldSz cx="12192000" cy="6858000"/>
  <p:notesSz cx="6858000" cy="3267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C27F323-5520-541B-2E15-DB041A5036B9}" name="Violet Yang" initials="VY" userId="S::violet.yang@britishscienceassociation.org::27c1502a-8220-4b95-bf72-a46c7c47311a" providerId="AD"/>
  <p188:author id="{78F943E7-06CF-4CBA-A914-06A8848C6FAC}" name="Catherine Davies" initials="CD" userId="S::Catherine.Davies@britishscienceassociation.org::f51976df-a8d3-425f-8a5f-de491c99576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rna Cudmore" initials="LC" lastIdx="3" clrIdx="0">
    <p:extLst>
      <p:ext uri="{19B8F6BF-5375-455C-9EA6-DF929625EA0E}">
        <p15:presenceInfo xmlns:p15="http://schemas.microsoft.com/office/powerpoint/2012/main" userId="S::lorna.cudmore@britishscienceassociation.org::0bf892ff-27d3-4180-8f38-d704c1c17c58" providerId="AD"/>
      </p:ext>
    </p:extLst>
  </p:cmAuthor>
  <p:cmAuthor id="2" name="Louise Ogden" initials="LO" lastIdx="3" clrIdx="1">
    <p:extLst>
      <p:ext uri="{19B8F6BF-5375-455C-9EA6-DF929625EA0E}">
        <p15:presenceInfo xmlns:p15="http://schemas.microsoft.com/office/powerpoint/2012/main" userId="S::Louise.Ogden@britishscienceassociation.org::9d6f61be-65af-4d11-9108-205d6465526c" providerId="AD"/>
      </p:ext>
    </p:extLst>
  </p:cmAuthor>
  <p:cmAuthor id="3" name="Caitlin Brown" initials="CB" lastIdx="2" clrIdx="2">
    <p:extLst>
      <p:ext uri="{19B8F6BF-5375-455C-9EA6-DF929625EA0E}">
        <p15:presenceInfo xmlns:p15="http://schemas.microsoft.com/office/powerpoint/2012/main" userId="S::caitlin.brown@britishscienceassociation.org::708ad47e-022a-41cd-a974-46d266dc19fc" providerId="AD"/>
      </p:ext>
    </p:extLst>
  </p:cmAuthor>
  <p:cmAuthor id="4" name="Philipps, Olivia" initials="PO" lastIdx="3" clrIdx="3">
    <p:extLst>
      <p:ext uri="{19B8F6BF-5375-455C-9EA6-DF929625EA0E}">
        <p15:presenceInfo xmlns:p15="http://schemas.microsoft.com/office/powerpoint/2012/main" userId="S::Olivia.Philipps@royalsociety.org::270c04b6-1c7b-4417-b39e-a8a291d8792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DEEE"/>
    <a:srgbClr val="99D2D8"/>
    <a:srgbClr val="438987"/>
    <a:srgbClr val="53A9A7"/>
    <a:srgbClr val="F3F9F9"/>
    <a:srgbClr val="158F9D"/>
    <a:srgbClr val="EAEDB3"/>
    <a:srgbClr val="FBFF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49" autoAdjust="0"/>
  </p:normalViewPr>
  <p:slideViewPr>
    <p:cSldViewPr snapToGrid="0">
      <p:cViewPr varScale="1">
        <p:scale>
          <a:sx n="60" d="100"/>
          <a:sy n="60" d="100"/>
        </p:scale>
        <p:origin x="76" y="35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41" d="100"/>
          <a:sy n="141" d="100"/>
        </p:scale>
        <p:origin x="91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erine Davies" userId="f51976df-a8d3-425f-8a5f-de491c995764" providerId="ADAL" clId="{86E7F608-BC8D-4B02-904F-7C6D6E34574E}"/>
    <pc:docChg chg="modSld">
      <pc:chgData name="Catherine Davies" userId="f51976df-a8d3-425f-8a5f-de491c995764" providerId="ADAL" clId="{86E7F608-BC8D-4B02-904F-7C6D6E34574E}" dt="2025-05-01T14:43:22.968" v="0" actId="20577"/>
      <pc:docMkLst>
        <pc:docMk/>
      </pc:docMkLst>
      <pc:sldChg chg="modSp mod">
        <pc:chgData name="Catherine Davies" userId="f51976df-a8d3-425f-8a5f-de491c995764" providerId="ADAL" clId="{86E7F608-BC8D-4B02-904F-7C6D6E34574E}" dt="2025-05-01T14:43:22.968" v="0" actId="20577"/>
        <pc:sldMkLst>
          <pc:docMk/>
          <pc:sldMk cId="3725182027" sldId="278"/>
        </pc:sldMkLst>
        <pc:spChg chg="mod">
          <ac:chgData name="Catherine Davies" userId="f51976df-a8d3-425f-8a5f-de491c995764" providerId="ADAL" clId="{86E7F608-BC8D-4B02-904F-7C6D6E34574E}" dt="2025-05-01T14:43:22.968" v="0" actId="20577"/>
          <ac:spMkLst>
            <pc:docMk/>
            <pc:sldMk cId="3725182027" sldId="278"/>
            <ac:spMk id="14" creationId="{FA17B01A-A9B5-4EE6-09BF-E7EA9796F5F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E0DB10E-CA14-44E7-81FE-4114B47045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1635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FD6C03-8A6A-497C-81DA-47BAB37E97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1635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446EC-C453-47CC-9EFB-534BDACCC5EC}" type="datetimeFigureOut">
              <a:rPr lang="en-GB" smtClean="0"/>
              <a:t>01/05/2025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68C0A6-0EA3-4210-8F5C-29F11C5D4C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3103563"/>
            <a:ext cx="2971800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A7F5DB-4F34-4BE4-98AF-BC528B7F01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3103563"/>
            <a:ext cx="2971800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ACDFA-4504-40E5-8220-1B1C811D65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761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CBEDA-1BFF-4199-A772-B7835792E5AA}" type="datetimeFigureOut">
              <a:rPr lang="en-GB" smtClean="0"/>
              <a:t>01/05/2025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85FC9-EBD8-4975-80AA-76C4FB3CA3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384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86496" rtl="0" eaLnBrk="1" latinLnBrk="0" hangingPunct="1">
      <a:defRPr sz="770" kern="1200">
        <a:solidFill>
          <a:schemeClr val="tx1"/>
        </a:solidFill>
        <a:latin typeface="+mn-lt"/>
        <a:ea typeface="+mn-ea"/>
        <a:cs typeface="+mn-cs"/>
      </a:defRPr>
    </a:lvl1pPr>
    <a:lvl2pPr marL="293248" algn="l" defTabSz="586496" rtl="0" eaLnBrk="1" latinLnBrk="0" hangingPunct="1">
      <a:defRPr sz="770" kern="1200">
        <a:solidFill>
          <a:schemeClr val="tx1"/>
        </a:solidFill>
        <a:latin typeface="+mn-lt"/>
        <a:ea typeface="+mn-ea"/>
        <a:cs typeface="+mn-cs"/>
      </a:defRPr>
    </a:lvl2pPr>
    <a:lvl3pPr marL="586496" algn="l" defTabSz="586496" rtl="0" eaLnBrk="1" latinLnBrk="0" hangingPunct="1">
      <a:defRPr sz="770" kern="1200">
        <a:solidFill>
          <a:schemeClr val="tx1"/>
        </a:solidFill>
        <a:latin typeface="+mn-lt"/>
        <a:ea typeface="+mn-ea"/>
        <a:cs typeface="+mn-cs"/>
      </a:defRPr>
    </a:lvl3pPr>
    <a:lvl4pPr marL="879744" algn="l" defTabSz="586496" rtl="0" eaLnBrk="1" latinLnBrk="0" hangingPunct="1">
      <a:defRPr sz="770" kern="1200">
        <a:solidFill>
          <a:schemeClr val="tx1"/>
        </a:solidFill>
        <a:latin typeface="+mn-lt"/>
        <a:ea typeface="+mn-ea"/>
        <a:cs typeface="+mn-cs"/>
      </a:defRPr>
    </a:lvl4pPr>
    <a:lvl5pPr marL="1172992" algn="l" defTabSz="586496" rtl="0" eaLnBrk="1" latinLnBrk="0" hangingPunct="1">
      <a:defRPr sz="770" kern="1200">
        <a:solidFill>
          <a:schemeClr val="tx1"/>
        </a:solidFill>
        <a:latin typeface="+mn-lt"/>
        <a:ea typeface="+mn-ea"/>
        <a:cs typeface="+mn-cs"/>
      </a:defRPr>
    </a:lvl5pPr>
    <a:lvl6pPr marL="1466240" algn="l" defTabSz="586496" rtl="0" eaLnBrk="1" latinLnBrk="0" hangingPunct="1">
      <a:defRPr sz="770" kern="1200">
        <a:solidFill>
          <a:schemeClr val="tx1"/>
        </a:solidFill>
        <a:latin typeface="+mn-lt"/>
        <a:ea typeface="+mn-ea"/>
        <a:cs typeface="+mn-cs"/>
      </a:defRPr>
    </a:lvl6pPr>
    <a:lvl7pPr marL="1759488" algn="l" defTabSz="586496" rtl="0" eaLnBrk="1" latinLnBrk="0" hangingPunct="1">
      <a:defRPr sz="770" kern="1200">
        <a:solidFill>
          <a:schemeClr val="tx1"/>
        </a:solidFill>
        <a:latin typeface="+mn-lt"/>
        <a:ea typeface="+mn-ea"/>
        <a:cs typeface="+mn-cs"/>
      </a:defRPr>
    </a:lvl7pPr>
    <a:lvl8pPr marL="2052737" algn="l" defTabSz="586496" rtl="0" eaLnBrk="1" latinLnBrk="0" hangingPunct="1">
      <a:defRPr sz="770" kern="1200">
        <a:solidFill>
          <a:schemeClr val="tx1"/>
        </a:solidFill>
        <a:latin typeface="+mn-lt"/>
        <a:ea typeface="+mn-ea"/>
        <a:cs typeface="+mn-cs"/>
      </a:defRPr>
    </a:lvl8pPr>
    <a:lvl9pPr marL="2345985" algn="l" defTabSz="586496" rtl="0" eaLnBrk="1" latinLnBrk="0" hangingPunct="1">
      <a:defRPr sz="77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imary CRES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background with stars&#10;&#10;Description automatically generated">
            <a:extLst>
              <a:ext uri="{FF2B5EF4-FFF2-40B4-BE49-F238E27FC236}">
                <a16:creationId xmlns:a16="http://schemas.microsoft.com/office/drawing/2014/main" id="{07BB212B-EC41-7FB8-93E0-468EA49C96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7066" cy="6597649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5773ADEE-44E6-4601-88BF-BBB56C3A1D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8" y="4039163"/>
            <a:ext cx="5832475" cy="1099765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rgbClr val="158F9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itle 28">
            <a:extLst>
              <a:ext uri="{FF2B5EF4-FFF2-40B4-BE49-F238E27FC236}">
                <a16:creationId xmlns:a16="http://schemas.microsoft.com/office/drawing/2014/main" id="{5C17EE15-9EB4-47BE-BBF8-831CCF220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90" y="1894848"/>
            <a:ext cx="7162144" cy="1861225"/>
          </a:xfrm>
        </p:spPr>
        <p:txBody>
          <a:bodyPr>
            <a:noAutofit/>
          </a:bodyPr>
          <a:lstStyle>
            <a:lvl1pPr>
              <a:defRPr sz="6600"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5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4F54D60A-A4FA-C0B9-74F8-40735D35E8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145" y="-37121"/>
            <a:ext cx="3702764" cy="179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37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1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D3F4C8-4195-6F1D-4009-AF34129ED8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8A489AB-46F8-4B3C-077C-6B3CD3F1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8251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1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D3F4C8-4195-6F1D-4009-AF34129ED8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4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8A489AB-46F8-4B3C-077C-6B3CD3F1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1647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2 C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2667F81-EDC5-5D48-7C1E-4D21EBEDDE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ABD609A-73D5-87AA-FBF9-97794CB31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629837D-0410-467D-B10A-FC3C90FD00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1565" y="-1924"/>
            <a:ext cx="4539485" cy="3237884"/>
          </a:xfrm>
          <a:custGeom>
            <a:avLst/>
            <a:gdLst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0 w 2709379"/>
              <a:gd name="connsiteY3" fmla="*/ 2617788 h 2617788"/>
              <a:gd name="connsiteX4" fmla="*/ 0 w 2709379"/>
              <a:gd name="connsiteY4" fmla="*/ 0 h 2617788"/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9939 w 2709379"/>
              <a:gd name="connsiteY3" fmla="*/ 2289797 h 2617788"/>
              <a:gd name="connsiteX4" fmla="*/ 0 w 2709379"/>
              <a:gd name="connsiteY4" fmla="*/ 0 h 2617788"/>
              <a:gd name="connsiteX0" fmla="*/ 993913 w 2699440"/>
              <a:gd name="connsiteY0" fmla="*/ 0 h 2627727"/>
              <a:gd name="connsiteX1" fmla="*/ 2699440 w 2699440"/>
              <a:gd name="connsiteY1" fmla="*/ 9939 h 2627727"/>
              <a:gd name="connsiteX2" fmla="*/ 2699440 w 2699440"/>
              <a:gd name="connsiteY2" fmla="*/ 2627727 h 2627727"/>
              <a:gd name="connsiteX3" fmla="*/ 0 w 2699440"/>
              <a:gd name="connsiteY3" fmla="*/ 2299736 h 2627727"/>
              <a:gd name="connsiteX4" fmla="*/ 993913 w 2699440"/>
              <a:gd name="connsiteY4" fmla="*/ 0 h 2627727"/>
              <a:gd name="connsiteX0" fmla="*/ 989150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989150 w 2699440"/>
              <a:gd name="connsiteY4" fmla="*/ 0 h 2618202"/>
              <a:gd name="connsiteX0" fmla="*/ 426814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426814 w 2699440"/>
              <a:gd name="connsiteY4" fmla="*/ 0 h 2618202"/>
              <a:gd name="connsiteX0" fmla="*/ 399876 w 2672502"/>
              <a:gd name="connsiteY0" fmla="*/ 0 h 2618202"/>
              <a:gd name="connsiteX1" fmla="*/ 2672502 w 2672502"/>
              <a:gd name="connsiteY1" fmla="*/ 414 h 2618202"/>
              <a:gd name="connsiteX2" fmla="*/ 2672502 w 2672502"/>
              <a:gd name="connsiteY2" fmla="*/ 2618202 h 2618202"/>
              <a:gd name="connsiteX3" fmla="*/ 0 w 2672502"/>
              <a:gd name="connsiteY3" fmla="*/ 2295588 h 2618202"/>
              <a:gd name="connsiteX4" fmla="*/ 399876 w 2672502"/>
              <a:gd name="connsiteY4" fmla="*/ 0 h 2618202"/>
              <a:gd name="connsiteX0" fmla="*/ 413036 w 2685662"/>
              <a:gd name="connsiteY0" fmla="*/ 0 h 2618202"/>
              <a:gd name="connsiteX1" fmla="*/ 2685662 w 2685662"/>
              <a:gd name="connsiteY1" fmla="*/ 414 h 2618202"/>
              <a:gd name="connsiteX2" fmla="*/ 2685662 w 2685662"/>
              <a:gd name="connsiteY2" fmla="*/ 2618202 h 2618202"/>
              <a:gd name="connsiteX3" fmla="*/ 0 w 2685662"/>
              <a:gd name="connsiteY3" fmla="*/ 2301591 h 2618202"/>
              <a:gd name="connsiteX4" fmla="*/ 413036 w 2685662"/>
              <a:gd name="connsiteY4" fmla="*/ 0 h 2618202"/>
              <a:gd name="connsiteX0" fmla="*/ 411156 w 2685662"/>
              <a:gd name="connsiteY0" fmla="*/ 2588 h 2617788"/>
              <a:gd name="connsiteX1" fmla="*/ 2685662 w 2685662"/>
              <a:gd name="connsiteY1" fmla="*/ 0 h 2617788"/>
              <a:gd name="connsiteX2" fmla="*/ 2685662 w 2685662"/>
              <a:gd name="connsiteY2" fmla="*/ 2617788 h 2617788"/>
              <a:gd name="connsiteX3" fmla="*/ 0 w 2685662"/>
              <a:gd name="connsiteY3" fmla="*/ 2301177 h 2617788"/>
              <a:gd name="connsiteX4" fmla="*/ 411156 w 2685662"/>
              <a:gd name="connsiteY4" fmla="*/ 2588 h 2617788"/>
              <a:gd name="connsiteX0" fmla="*/ 0 w 2274506"/>
              <a:gd name="connsiteY0" fmla="*/ 2588 h 2617788"/>
              <a:gd name="connsiteX1" fmla="*/ 2274506 w 2274506"/>
              <a:gd name="connsiteY1" fmla="*/ 0 h 2617788"/>
              <a:gd name="connsiteX2" fmla="*/ 2274506 w 2274506"/>
              <a:gd name="connsiteY2" fmla="*/ 2617788 h 2617788"/>
              <a:gd name="connsiteX3" fmla="*/ 167643 w 2274506"/>
              <a:gd name="connsiteY3" fmla="*/ 1832329 h 2617788"/>
              <a:gd name="connsiteX4" fmla="*/ 0 w 2274506"/>
              <a:gd name="connsiteY4" fmla="*/ 2588 h 2617788"/>
              <a:gd name="connsiteX0" fmla="*/ 190738 w 2465244"/>
              <a:gd name="connsiteY0" fmla="*/ 2588 h 2617788"/>
              <a:gd name="connsiteX1" fmla="*/ 2465244 w 2465244"/>
              <a:gd name="connsiteY1" fmla="*/ 0 h 2617788"/>
              <a:gd name="connsiteX2" fmla="*/ 2465244 w 2465244"/>
              <a:gd name="connsiteY2" fmla="*/ 2617788 h 2617788"/>
              <a:gd name="connsiteX3" fmla="*/ 358381 w 2465244"/>
              <a:gd name="connsiteY3" fmla="*/ 1832329 h 2617788"/>
              <a:gd name="connsiteX4" fmla="*/ 190738 w 2465244"/>
              <a:gd name="connsiteY4" fmla="*/ 2588 h 2617788"/>
              <a:gd name="connsiteX0" fmla="*/ 396743 w 2671249"/>
              <a:gd name="connsiteY0" fmla="*/ 2588 h 2617788"/>
              <a:gd name="connsiteX1" fmla="*/ 2671249 w 2671249"/>
              <a:gd name="connsiteY1" fmla="*/ 0 h 2617788"/>
              <a:gd name="connsiteX2" fmla="*/ 2671249 w 2671249"/>
              <a:gd name="connsiteY2" fmla="*/ 2617788 h 2617788"/>
              <a:gd name="connsiteX3" fmla="*/ 564386 w 2671249"/>
              <a:gd name="connsiteY3" fmla="*/ 1832329 h 2617788"/>
              <a:gd name="connsiteX4" fmla="*/ 396743 w 2671249"/>
              <a:gd name="connsiteY4" fmla="*/ 2588 h 2617788"/>
              <a:gd name="connsiteX0" fmla="*/ 396743 w 2671249"/>
              <a:gd name="connsiteY0" fmla="*/ 2588 h 2726924"/>
              <a:gd name="connsiteX1" fmla="*/ 2671249 w 2671249"/>
              <a:gd name="connsiteY1" fmla="*/ 0 h 2726924"/>
              <a:gd name="connsiteX2" fmla="*/ 2671249 w 2671249"/>
              <a:gd name="connsiteY2" fmla="*/ 2617788 h 2726924"/>
              <a:gd name="connsiteX3" fmla="*/ 564386 w 2671249"/>
              <a:gd name="connsiteY3" fmla="*/ 1832329 h 2726924"/>
              <a:gd name="connsiteX4" fmla="*/ 396743 w 2671249"/>
              <a:gd name="connsiteY4" fmla="*/ 2588 h 2726924"/>
              <a:gd name="connsiteX0" fmla="*/ 396743 w 2671249"/>
              <a:gd name="connsiteY0" fmla="*/ 2588 h 3345898"/>
              <a:gd name="connsiteX1" fmla="*/ 2671249 w 2671249"/>
              <a:gd name="connsiteY1" fmla="*/ 0 h 3345898"/>
              <a:gd name="connsiteX2" fmla="*/ 2671249 w 2671249"/>
              <a:gd name="connsiteY2" fmla="*/ 2617788 h 3345898"/>
              <a:gd name="connsiteX3" fmla="*/ 564386 w 2671249"/>
              <a:gd name="connsiteY3" fmla="*/ 1832329 h 3345898"/>
              <a:gd name="connsiteX4" fmla="*/ 396743 w 2671249"/>
              <a:gd name="connsiteY4" fmla="*/ 2588 h 3345898"/>
              <a:gd name="connsiteX0" fmla="*/ 364758 w 2639264"/>
              <a:gd name="connsiteY0" fmla="*/ 2588 h 3345898"/>
              <a:gd name="connsiteX1" fmla="*/ 2639264 w 2639264"/>
              <a:gd name="connsiteY1" fmla="*/ 0 h 3345898"/>
              <a:gd name="connsiteX2" fmla="*/ 2639264 w 2639264"/>
              <a:gd name="connsiteY2" fmla="*/ 2617788 h 3345898"/>
              <a:gd name="connsiteX3" fmla="*/ 532401 w 2639264"/>
              <a:gd name="connsiteY3" fmla="*/ 1832329 h 3345898"/>
              <a:gd name="connsiteX4" fmla="*/ 364758 w 2639264"/>
              <a:gd name="connsiteY4" fmla="*/ 2588 h 3345898"/>
              <a:gd name="connsiteX0" fmla="*/ 321573 w 2596079"/>
              <a:gd name="connsiteY0" fmla="*/ 2588 h 3156731"/>
              <a:gd name="connsiteX1" fmla="*/ 2596079 w 2596079"/>
              <a:gd name="connsiteY1" fmla="*/ 0 h 3156731"/>
              <a:gd name="connsiteX2" fmla="*/ 2596079 w 2596079"/>
              <a:gd name="connsiteY2" fmla="*/ 2617788 h 3156731"/>
              <a:gd name="connsiteX3" fmla="*/ 489216 w 2596079"/>
              <a:gd name="connsiteY3" fmla="*/ 1832329 h 3156731"/>
              <a:gd name="connsiteX4" fmla="*/ 321573 w 2596079"/>
              <a:gd name="connsiteY4" fmla="*/ 2588 h 3156731"/>
              <a:gd name="connsiteX0" fmla="*/ 598469 w 2872975"/>
              <a:gd name="connsiteY0" fmla="*/ 2588 h 3187095"/>
              <a:gd name="connsiteX1" fmla="*/ 2872975 w 2872975"/>
              <a:gd name="connsiteY1" fmla="*/ 0 h 3187095"/>
              <a:gd name="connsiteX2" fmla="*/ 2872975 w 2872975"/>
              <a:gd name="connsiteY2" fmla="*/ 2617788 h 3187095"/>
              <a:gd name="connsiteX3" fmla="*/ 255408 w 2872975"/>
              <a:gd name="connsiteY3" fmla="*/ 1961432 h 3187095"/>
              <a:gd name="connsiteX4" fmla="*/ 598469 w 2872975"/>
              <a:gd name="connsiteY4" fmla="*/ 2588 h 3187095"/>
              <a:gd name="connsiteX0" fmla="*/ 617311 w 2891817"/>
              <a:gd name="connsiteY0" fmla="*/ 2588 h 3164587"/>
              <a:gd name="connsiteX1" fmla="*/ 2891817 w 2891817"/>
              <a:gd name="connsiteY1" fmla="*/ 0 h 3164587"/>
              <a:gd name="connsiteX2" fmla="*/ 2891817 w 2891817"/>
              <a:gd name="connsiteY2" fmla="*/ 2617788 h 3164587"/>
              <a:gd name="connsiteX3" fmla="*/ 274250 w 2891817"/>
              <a:gd name="connsiteY3" fmla="*/ 1961432 h 3164587"/>
              <a:gd name="connsiteX4" fmla="*/ 617311 w 2891817"/>
              <a:gd name="connsiteY4" fmla="*/ 2588 h 3164587"/>
              <a:gd name="connsiteX0" fmla="*/ 546198 w 2824960"/>
              <a:gd name="connsiteY0" fmla="*/ 2588 h 2707670"/>
              <a:gd name="connsiteX1" fmla="*/ 2820704 w 2824960"/>
              <a:gd name="connsiteY1" fmla="*/ 0 h 2707670"/>
              <a:gd name="connsiteX2" fmla="*/ 2824960 w 2824960"/>
              <a:gd name="connsiteY2" fmla="*/ 2101376 h 2707670"/>
              <a:gd name="connsiteX3" fmla="*/ 203137 w 2824960"/>
              <a:gd name="connsiteY3" fmla="*/ 1961432 h 2707670"/>
              <a:gd name="connsiteX4" fmla="*/ 546198 w 2824960"/>
              <a:gd name="connsiteY4" fmla="*/ 2588 h 2707670"/>
              <a:gd name="connsiteX0" fmla="*/ 593240 w 2872002"/>
              <a:gd name="connsiteY0" fmla="*/ 2588 h 2874605"/>
              <a:gd name="connsiteX1" fmla="*/ 2867746 w 2872002"/>
              <a:gd name="connsiteY1" fmla="*/ 0 h 2874605"/>
              <a:gd name="connsiteX2" fmla="*/ 2872002 w 2872002"/>
              <a:gd name="connsiteY2" fmla="*/ 2101376 h 2874605"/>
              <a:gd name="connsiteX3" fmla="*/ 250179 w 2872002"/>
              <a:gd name="connsiteY3" fmla="*/ 1961432 h 2874605"/>
              <a:gd name="connsiteX4" fmla="*/ 593240 w 2872002"/>
              <a:gd name="connsiteY4" fmla="*/ 2588 h 2874605"/>
              <a:gd name="connsiteX0" fmla="*/ 555600 w 2834362"/>
              <a:gd name="connsiteY0" fmla="*/ 2588 h 2832256"/>
              <a:gd name="connsiteX1" fmla="*/ 2830106 w 2834362"/>
              <a:gd name="connsiteY1" fmla="*/ 0 h 2832256"/>
              <a:gd name="connsiteX2" fmla="*/ 2834362 w 2834362"/>
              <a:gd name="connsiteY2" fmla="*/ 2101376 h 2832256"/>
              <a:gd name="connsiteX3" fmla="*/ 212539 w 2834362"/>
              <a:gd name="connsiteY3" fmla="*/ 1961432 h 2832256"/>
              <a:gd name="connsiteX4" fmla="*/ 555600 w 2834362"/>
              <a:gd name="connsiteY4" fmla="*/ 2588 h 2832256"/>
              <a:gd name="connsiteX0" fmla="*/ 545885 w 2820800"/>
              <a:gd name="connsiteY0" fmla="*/ 2588 h 3934225"/>
              <a:gd name="connsiteX1" fmla="*/ 2820391 w 2820800"/>
              <a:gd name="connsiteY1" fmla="*/ 0 h 3934225"/>
              <a:gd name="connsiteX2" fmla="*/ 2820391 w 2820800"/>
              <a:gd name="connsiteY2" fmla="*/ 3555485 h 3934225"/>
              <a:gd name="connsiteX3" fmla="*/ 202824 w 2820800"/>
              <a:gd name="connsiteY3" fmla="*/ 1961432 h 3934225"/>
              <a:gd name="connsiteX4" fmla="*/ 545885 w 2820800"/>
              <a:gd name="connsiteY4" fmla="*/ 2588 h 3934225"/>
              <a:gd name="connsiteX0" fmla="*/ 545885 w 2820492"/>
              <a:gd name="connsiteY0" fmla="*/ 2588 h 3681440"/>
              <a:gd name="connsiteX1" fmla="*/ 2820391 w 2820492"/>
              <a:gd name="connsiteY1" fmla="*/ 0 h 3681440"/>
              <a:gd name="connsiteX2" fmla="*/ 2820391 w 2820492"/>
              <a:gd name="connsiteY2" fmla="*/ 3555485 h 3681440"/>
              <a:gd name="connsiteX3" fmla="*/ 202824 w 2820492"/>
              <a:gd name="connsiteY3" fmla="*/ 1961432 h 3681440"/>
              <a:gd name="connsiteX4" fmla="*/ 545885 w 2820492"/>
              <a:gd name="connsiteY4" fmla="*/ 2588 h 3681440"/>
              <a:gd name="connsiteX0" fmla="*/ 546197 w 2825013"/>
              <a:gd name="connsiteY0" fmla="*/ 2588 h 3400050"/>
              <a:gd name="connsiteX1" fmla="*/ 2820703 w 2825013"/>
              <a:gd name="connsiteY1" fmla="*/ 0 h 3400050"/>
              <a:gd name="connsiteX2" fmla="*/ 2824959 w 2825013"/>
              <a:gd name="connsiteY2" fmla="*/ 3256509 h 3400050"/>
              <a:gd name="connsiteX3" fmla="*/ 203136 w 2825013"/>
              <a:gd name="connsiteY3" fmla="*/ 1961432 h 3400050"/>
              <a:gd name="connsiteX4" fmla="*/ 546197 w 2825013"/>
              <a:gd name="connsiteY4" fmla="*/ 2588 h 3400050"/>
              <a:gd name="connsiteX0" fmla="*/ 929282 w 3208130"/>
              <a:gd name="connsiteY0" fmla="*/ 2588 h 3414873"/>
              <a:gd name="connsiteX1" fmla="*/ 3203788 w 3208130"/>
              <a:gd name="connsiteY1" fmla="*/ 0 h 3414873"/>
              <a:gd name="connsiteX2" fmla="*/ 3208044 w 3208130"/>
              <a:gd name="connsiteY2" fmla="*/ 3256509 h 3414873"/>
              <a:gd name="connsiteX3" fmla="*/ 586221 w 3208130"/>
              <a:gd name="connsiteY3" fmla="*/ 1961432 h 3414873"/>
              <a:gd name="connsiteX4" fmla="*/ 929282 w 3208130"/>
              <a:gd name="connsiteY4" fmla="*/ 2588 h 3414873"/>
              <a:gd name="connsiteX0" fmla="*/ 929282 w 3208044"/>
              <a:gd name="connsiteY0" fmla="*/ 2588 h 3339898"/>
              <a:gd name="connsiteX1" fmla="*/ 3203788 w 3208044"/>
              <a:gd name="connsiteY1" fmla="*/ 0 h 3339898"/>
              <a:gd name="connsiteX2" fmla="*/ 3208044 w 3208044"/>
              <a:gd name="connsiteY2" fmla="*/ 3256509 h 3339898"/>
              <a:gd name="connsiteX3" fmla="*/ 586221 w 3208044"/>
              <a:gd name="connsiteY3" fmla="*/ 1961432 h 3339898"/>
              <a:gd name="connsiteX4" fmla="*/ 929282 w 3208044"/>
              <a:gd name="connsiteY4" fmla="*/ 2588 h 3339898"/>
              <a:gd name="connsiteX0" fmla="*/ 738480 w 3017242"/>
              <a:gd name="connsiteY0" fmla="*/ 2588 h 3339898"/>
              <a:gd name="connsiteX1" fmla="*/ 3012986 w 3017242"/>
              <a:gd name="connsiteY1" fmla="*/ 0 h 3339898"/>
              <a:gd name="connsiteX2" fmla="*/ 3017242 w 3017242"/>
              <a:gd name="connsiteY2" fmla="*/ 3256509 h 3339898"/>
              <a:gd name="connsiteX3" fmla="*/ 395419 w 3017242"/>
              <a:gd name="connsiteY3" fmla="*/ 1961432 h 3339898"/>
              <a:gd name="connsiteX4" fmla="*/ 738480 w 3017242"/>
              <a:gd name="connsiteY4" fmla="*/ 2588 h 3339898"/>
              <a:gd name="connsiteX0" fmla="*/ 738480 w 3017242"/>
              <a:gd name="connsiteY0" fmla="*/ 2588 h 3325521"/>
              <a:gd name="connsiteX1" fmla="*/ 3012986 w 3017242"/>
              <a:gd name="connsiteY1" fmla="*/ 0 h 3325521"/>
              <a:gd name="connsiteX2" fmla="*/ 3017242 w 3017242"/>
              <a:gd name="connsiteY2" fmla="*/ 3256509 h 3325521"/>
              <a:gd name="connsiteX3" fmla="*/ 395419 w 3017242"/>
              <a:gd name="connsiteY3" fmla="*/ 1961432 h 3325521"/>
              <a:gd name="connsiteX4" fmla="*/ 738480 w 3017242"/>
              <a:gd name="connsiteY4" fmla="*/ 2588 h 3325521"/>
              <a:gd name="connsiteX0" fmla="*/ 738480 w 3025754"/>
              <a:gd name="connsiteY0" fmla="*/ 2588 h 3462267"/>
              <a:gd name="connsiteX1" fmla="*/ 3012986 w 3025754"/>
              <a:gd name="connsiteY1" fmla="*/ 0 h 3462267"/>
              <a:gd name="connsiteX2" fmla="*/ 3025754 w 3025754"/>
              <a:gd name="connsiteY2" fmla="*/ 3399202 h 3462267"/>
              <a:gd name="connsiteX3" fmla="*/ 395419 w 3025754"/>
              <a:gd name="connsiteY3" fmla="*/ 1961432 h 3462267"/>
              <a:gd name="connsiteX4" fmla="*/ 738480 w 3025754"/>
              <a:gd name="connsiteY4" fmla="*/ 2588 h 3462267"/>
              <a:gd name="connsiteX0" fmla="*/ 755164 w 3042438"/>
              <a:gd name="connsiteY0" fmla="*/ 5062 h 3464741"/>
              <a:gd name="connsiteX1" fmla="*/ 3029670 w 3042438"/>
              <a:gd name="connsiteY1" fmla="*/ 2474 h 3464741"/>
              <a:gd name="connsiteX2" fmla="*/ 3042438 w 3042438"/>
              <a:gd name="connsiteY2" fmla="*/ 3401676 h 3464741"/>
              <a:gd name="connsiteX3" fmla="*/ 412103 w 3042438"/>
              <a:gd name="connsiteY3" fmla="*/ 1963906 h 3464741"/>
              <a:gd name="connsiteX4" fmla="*/ 755164 w 3042438"/>
              <a:gd name="connsiteY4" fmla="*/ 5062 h 346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438" h="3464741">
                <a:moveTo>
                  <a:pt x="755164" y="5062"/>
                </a:moveTo>
                <a:lnTo>
                  <a:pt x="3029670" y="2474"/>
                </a:lnTo>
                <a:cubicBezTo>
                  <a:pt x="3031089" y="702933"/>
                  <a:pt x="3029739" y="2820927"/>
                  <a:pt x="3042438" y="3401676"/>
                </a:cubicBezTo>
                <a:cubicBezTo>
                  <a:pt x="1450673" y="3771783"/>
                  <a:pt x="2043125" y="2411098"/>
                  <a:pt x="412103" y="1963906"/>
                </a:cubicBezTo>
                <a:cubicBezTo>
                  <a:pt x="-401791" y="1414790"/>
                  <a:pt x="138617" y="-98490"/>
                  <a:pt x="755164" y="5062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E6DCD9E-A3D1-41DA-B5C0-2422683DCD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8" y="2528888"/>
            <a:ext cx="10944225" cy="377983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216000" indent="-216000">
              <a:buFont typeface="Arial" panose="020B0604020202020204" pitchFamily="34" charset="0"/>
              <a:buChar char="•"/>
              <a:defRPr/>
            </a:lvl2pPr>
            <a:lvl3pPr marL="216000" indent="-216000">
              <a:buFont typeface="Arial" panose="020B0604020202020204" pitchFamily="34" charset="0"/>
              <a:buChar char="•"/>
              <a:defRPr/>
            </a:lvl3pPr>
            <a:lvl4pPr marL="216000" indent="-216000">
              <a:buFont typeface="Arial" panose="020B0604020202020204" pitchFamily="34" charset="0"/>
              <a:buChar char="•"/>
              <a:defRPr/>
            </a:lvl4pPr>
            <a:lvl5pPr marL="216000" indent="-2160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870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2 C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AD7718-8C79-93B6-2D14-A632CD4268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ABD609A-73D5-87AA-FBF9-97794CB31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629837D-0410-467D-B10A-FC3C90FD00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1565" y="-1924"/>
            <a:ext cx="4539485" cy="3237884"/>
          </a:xfrm>
          <a:custGeom>
            <a:avLst/>
            <a:gdLst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0 w 2709379"/>
              <a:gd name="connsiteY3" fmla="*/ 2617788 h 2617788"/>
              <a:gd name="connsiteX4" fmla="*/ 0 w 2709379"/>
              <a:gd name="connsiteY4" fmla="*/ 0 h 2617788"/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9939 w 2709379"/>
              <a:gd name="connsiteY3" fmla="*/ 2289797 h 2617788"/>
              <a:gd name="connsiteX4" fmla="*/ 0 w 2709379"/>
              <a:gd name="connsiteY4" fmla="*/ 0 h 2617788"/>
              <a:gd name="connsiteX0" fmla="*/ 993913 w 2699440"/>
              <a:gd name="connsiteY0" fmla="*/ 0 h 2627727"/>
              <a:gd name="connsiteX1" fmla="*/ 2699440 w 2699440"/>
              <a:gd name="connsiteY1" fmla="*/ 9939 h 2627727"/>
              <a:gd name="connsiteX2" fmla="*/ 2699440 w 2699440"/>
              <a:gd name="connsiteY2" fmla="*/ 2627727 h 2627727"/>
              <a:gd name="connsiteX3" fmla="*/ 0 w 2699440"/>
              <a:gd name="connsiteY3" fmla="*/ 2299736 h 2627727"/>
              <a:gd name="connsiteX4" fmla="*/ 993913 w 2699440"/>
              <a:gd name="connsiteY4" fmla="*/ 0 h 2627727"/>
              <a:gd name="connsiteX0" fmla="*/ 989150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989150 w 2699440"/>
              <a:gd name="connsiteY4" fmla="*/ 0 h 2618202"/>
              <a:gd name="connsiteX0" fmla="*/ 426814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426814 w 2699440"/>
              <a:gd name="connsiteY4" fmla="*/ 0 h 2618202"/>
              <a:gd name="connsiteX0" fmla="*/ 399876 w 2672502"/>
              <a:gd name="connsiteY0" fmla="*/ 0 h 2618202"/>
              <a:gd name="connsiteX1" fmla="*/ 2672502 w 2672502"/>
              <a:gd name="connsiteY1" fmla="*/ 414 h 2618202"/>
              <a:gd name="connsiteX2" fmla="*/ 2672502 w 2672502"/>
              <a:gd name="connsiteY2" fmla="*/ 2618202 h 2618202"/>
              <a:gd name="connsiteX3" fmla="*/ 0 w 2672502"/>
              <a:gd name="connsiteY3" fmla="*/ 2295588 h 2618202"/>
              <a:gd name="connsiteX4" fmla="*/ 399876 w 2672502"/>
              <a:gd name="connsiteY4" fmla="*/ 0 h 2618202"/>
              <a:gd name="connsiteX0" fmla="*/ 413036 w 2685662"/>
              <a:gd name="connsiteY0" fmla="*/ 0 h 2618202"/>
              <a:gd name="connsiteX1" fmla="*/ 2685662 w 2685662"/>
              <a:gd name="connsiteY1" fmla="*/ 414 h 2618202"/>
              <a:gd name="connsiteX2" fmla="*/ 2685662 w 2685662"/>
              <a:gd name="connsiteY2" fmla="*/ 2618202 h 2618202"/>
              <a:gd name="connsiteX3" fmla="*/ 0 w 2685662"/>
              <a:gd name="connsiteY3" fmla="*/ 2301591 h 2618202"/>
              <a:gd name="connsiteX4" fmla="*/ 413036 w 2685662"/>
              <a:gd name="connsiteY4" fmla="*/ 0 h 2618202"/>
              <a:gd name="connsiteX0" fmla="*/ 411156 w 2685662"/>
              <a:gd name="connsiteY0" fmla="*/ 2588 h 2617788"/>
              <a:gd name="connsiteX1" fmla="*/ 2685662 w 2685662"/>
              <a:gd name="connsiteY1" fmla="*/ 0 h 2617788"/>
              <a:gd name="connsiteX2" fmla="*/ 2685662 w 2685662"/>
              <a:gd name="connsiteY2" fmla="*/ 2617788 h 2617788"/>
              <a:gd name="connsiteX3" fmla="*/ 0 w 2685662"/>
              <a:gd name="connsiteY3" fmla="*/ 2301177 h 2617788"/>
              <a:gd name="connsiteX4" fmla="*/ 411156 w 2685662"/>
              <a:gd name="connsiteY4" fmla="*/ 2588 h 2617788"/>
              <a:gd name="connsiteX0" fmla="*/ 0 w 2274506"/>
              <a:gd name="connsiteY0" fmla="*/ 2588 h 2617788"/>
              <a:gd name="connsiteX1" fmla="*/ 2274506 w 2274506"/>
              <a:gd name="connsiteY1" fmla="*/ 0 h 2617788"/>
              <a:gd name="connsiteX2" fmla="*/ 2274506 w 2274506"/>
              <a:gd name="connsiteY2" fmla="*/ 2617788 h 2617788"/>
              <a:gd name="connsiteX3" fmla="*/ 167643 w 2274506"/>
              <a:gd name="connsiteY3" fmla="*/ 1832329 h 2617788"/>
              <a:gd name="connsiteX4" fmla="*/ 0 w 2274506"/>
              <a:gd name="connsiteY4" fmla="*/ 2588 h 2617788"/>
              <a:gd name="connsiteX0" fmla="*/ 190738 w 2465244"/>
              <a:gd name="connsiteY0" fmla="*/ 2588 h 2617788"/>
              <a:gd name="connsiteX1" fmla="*/ 2465244 w 2465244"/>
              <a:gd name="connsiteY1" fmla="*/ 0 h 2617788"/>
              <a:gd name="connsiteX2" fmla="*/ 2465244 w 2465244"/>
              <a:gd name="connsiteY2" fmla="*/ 2617788 h 2617788"/>
              <a:gd name="connsiteX3" fmla="*/ 358381 w 2465244"/>
              <a:gd name="connsiteY3" fmla="*/ 1832329 h 2617788"/>
              <a:gd name="connsiteX4" fmla="*/ 190738 w 2465244"/>
              <a:gd name="connsiteY4" fmla="*/ 2588 h 2617788"/>
              <a:gd name="connsiteX0" fmla="*/ 396743 w 2671249"/>
              <a:gd name="connsiteY0" fmla="*/ 2588 h 2617788"/>
              <a:gd name="connsiteX1" fmla="*/ 2671249 w 2671249"/>
              <a:gd name="connsiteY1" fmla="*/ 0 h 2617788"/>
              <a:gd name="connsiteX2" fmla="*/ 2671249 w 2671249"/>
              <a:gd name="connsiteY2" fmla="*/ 2617788 h 2617788"/>
              <a:gd name="connsiteX3" fmla="*/ 564386 w 2671249"/>
              <a:gd name="connsiteY3" fmla="*/ 1832329 h 2617788"/>
              <a:gd name="connsiteX4" fmla="*/ 396743 w 2671249"/>
              <a:gd name="connsiteY4" fmla="*/ 2588 h 2617788"/>
              <a:gd name="connsiteX0" fmla="*/ 396743 w 2671249"/>
              <a:gd name="connsiteY0" fmla="*/ 2588 h 2726924"/>
              <a:gd name="connsiteX1" fmla="*/ 2671249 w 2671249"/>
              <a:gd name="connsiteY1" fmla="*/ 0 h 2726924"/>
              <a:gd name="connsiteX2" fmla="*/ 2671249 w 2671249"/>
              <a:gd name="connsiteY2" fmla="*/ 2617788 h 2726924"/>
              <a:gd name="connsiteX3" fmla="*/ 564386 w 2671249"/>
              <a:gd name="connsiteY3" fmla="*/ 1832329 h 2726924"/>
              <a:gd name="connsiteX4" fmla="*/ 396743 w 2671249"/>
              <a:gd name="connsiteY4" fmla="*/ 2588 h 2726924"/>
              <a:gd name="connsiteX0" fmla="*/ 396743 w 2671249"/>
              <a:gd name="connsiteY0" fmla="*/ 2588 h 3345898"/>
              <a:gd name="connsiteX1" fmla="*/ 2671249 w 2671249"/>
              <a:gd name="connsiteY1" fmla="*/ 0 h 3345898"/>
              <a:gd name="connsiteX2" fmla="*/ 2671249 w 2671249"/>
              <a:gd name="connsiteY2" fmla="*/ 2617788 h 3345898"/>
              <a:gd name="connsiteX3" fmla="*/ 564386 w 2671249"/>
              <a:gd name="connsiteY3" fmla="*/ 1832329 h 3345898"/>
              <a:gd name="connsiteX4" fmla="*/ 396743 w 2671249"/>
              <a:gd name="connsiteY4" fmla="*/ 2588 h 3345898"/>
              <a:gd name="connsiteX0" fmla="*/ 364758 w 2639264"/>
              <a:gd name="connsiteY0" fmla="*/ 2588 h 3345898"/>
              <a:gd name="connsiteX1" fmla="*/ 2639264 w 2639264"/>
              <a:gd name="connsiteY1" fmla="*/ 0 h 3345898"/>
              <a:gd name="connsiteX2" fmla="*/ 2639264 w 2639264"/>
              <a:gd name="connsiteY2" fmla="*/ 2617788 h 3345898"/>
              <a:gd name="connsiteX3" fmla="*/ 532401 w 2639264"/>
              <a:gd name="connsiteY3" fmla="*/ 1832329 h 3345898"/>
              <a:gd name="connsiteX4" fmla="*/ 364758 w 2639264"/>
              <a:gd name="connsiteY4" fmla="*/ 2588 h 3345898"/>
              <a:gd name="connsiteX0" fmla="*/ 321573 w 2596079"/>
              <a:gd name="connsiteY0" fmla="*/ 2588 h 3156731"/>
              <a:gd name="connsiteX1" fmla="*/ 2596079 w 2596079"/>
              <a:gd name="connsiteY1" fmla="*/ 0 h 3156731"/>
              <a:gd name="connsiteX2" fmla="*/ 2596079 w 2596079"/>
              <a:gd name="connsiteY2" fmla="*/ 2617788 h 3156731"/>
              <a:gd name="connsiteX3" fmla="*/ 489216 w 2596079"/>
              <a:gd name="connsiteY3" fmla="*/ 1832329 h 3156731"/>
              <a:gd name="connsiteX4" fmla="*/ 321573 w 2596079"/>
              <a:gd name="connsiteY4" fmla="*/ 2588 h 3156731"/>
              <a:gd name="connsiteX0" fmla="*/ 598469 w 2872975"/>
              <a:gd name="connsiteY0" fmla="*/ 2588 h 3187095"/>
              <a:gd name="connsiteX1" fmla="*/ 2872975 w 2872975"/>
              <a:gd name="connsiteY1" fmla="*/ 0 h 3187095"/>
              <a:gd name="connsiteX2" fmla="*/ 2872975 w 2872975"/>
              <a:gd name="connsiteY2" fmla="*/ 2617788 h 3187095"/>
              <a:gd name="connsiteX3" fmla="*/ 255408 w 2872975"/>
              <a:gd name="connsiteY3" fmla="*/ 1961432 h 3187095"/>
              <a:gd name="connsiteX4" fmla="*/ 598469 w 2872975"/>
              <a:gd name="connsiteY4" fmla="*/ 2588 h 3187095"/>
              <a:gd name="connsiteX0" fmla="*/ 617311 w 2891817"/>
              <a:gd name="connsiteY0" fmla="*/ 2588 h 3164587"/>
              <a:gd name="connsiteX1" fmla="*/ 2891817 w 2891817"/>
              <a:gd name="connsiteY1" fmla="*/ 0 h 3164587"/>
              <a:gd name="connsiteX2" fmla="*/ 2891817 w 2891817"/>
              <a:gd name="connsiteY2" fmla="*/ 2617788 h 3164587"/>
              <a:gd name="connsiteX3" fmla="*/ 274250 w 2891817"/>
              <a:gd name="connsiteY3" fmla="*/ 1961432 h 3164587"/>
              <a:gd name="connsiteX4" fmla="*/ 617311 w 2891817"/>
              <a:gd name="connsiteY4" fmla="*/ 2588 h 3164587"/>
              <a:gd name="connsiteX0" fmla="*/ 546198 w 2824960"/>
              <a:gd name="connsiteY0" fmla="*/ 2588 h 2707670"/>
              <a:gd name="connsiteX1" fmla="*/ 2820704 w 2824960"/>
              <a:gd name="connsiteY1" fmla="*/ 0 h 2707670"/>
              <a:gd name="connsiteX2" fmla="*/ 2824960 w 2824960"/>
              <a:gd name="connsiteY2" fmla="*/ 2101376 h 2707670"/>
              <a:gd name="connsiteX3" fmla="*/ 203137 w 2824960"/>
              <a:gd name="connsiteY3" fmla="*/ 1961432 h 2707670"/>
              <a:gd name="connsiteX4" fmla="*/ 546198 w 2824960"/>
              <a:gd name="connsiteY4" fmla="*/ 2588 h 2707670"/>
              <a:gd name="connsiteX0" fmla="*/ 593240 w 2872002"/>
              <a:gd name="connsiteY0" fmla="*/ 2588 h 2874605"/>
              <a:gd name="connsiteX1" fmla="*/ 2867746 w 2872002"/>
              <a:gd name="connsiteY1" fmla="*/ 0 h 2874605"/>
              <a:gd name="connsiteX2" fmla="*/ 2872002 w 2872002"/>
              <a:gd name="connsiteY2" fmla="*/ 2101376 h 2874605"/>
              <a:gd name="connsiteX3" fmla="*/ 250179 w 2872002"/>
              <a:gd name="connsiteY3" fmla="*/ 1961432 h 2874605"/>
              <a:gd name="connsiteX4" fmla="*/ 593240 w 2872002"/>
              <a:gd name="connsiteY4" fmla="*/ 2588 h 2874605"/>
              <a:gd name="connsiteX0" fmla="*/ 555600 w 2834362"/>
              <a:gd name="connsiteY0" fmla="*/ 2588 h 2832256"/>
              <a:gd name="connsiteX1" fmla="*/ 2830106 w 2834362"/>
              <a:gd name="connsiteY1" fmla="*/ 0 h 2832256"/>
              <a:gd name="connsiteX2" fmla="*/ 2834362 w 2834362"/>
              <a:gd name="connsiteY2" fmla="*/ 2101376 h 2832256"/>
              <a:gd name="connsiteX3" fmla="*/ 212539 w 2834362"/>
              <a:gd name="connsiteY3" fmla="*/ 1961432 h 2832256"/>
              <a:gd name="connsiteX4" fmla="*/ 555600 w 2834362"/>
              <a:gd name="connsiteY4" fmla="*/ 2588 h 2832256"/>
              <a:gd name="connsiteX0" fmla="*/ 545885 w 2820800"/>
              <a:gd name="connsiteY0" fmla="*/ 2588 h 3934225"/>
              <a:gd name="connsiteX1" fmla="*/ 2820391 w 2820800"/>
              <a:gd name="connsiteY1" fmla="*/ 0 h 3934225"/>
              <a:gd name="connsiteX2" fmla="*/ 2820391 w 2820800"/>
              <a:gd name="connsiteY2" fmla="*/ 3555485 h 3934225"/>
              <a:gd name="connsiteX3" fmla="*/ 202824 w 2820800"/>
              <a:gd name="connsiteY3" fmla="*/ 1961432 h 3934225"/>
              <a:gd name="connsiteX4" fmla="*/ 545885 w 2820800"/>
              <a:gd name="connsiteY4" fmla="*/ 2588 h 3934225"/>
              <a:gd name="connsiteX0" fmla="*/ 545885 w 2820492"/>
              <a:gd name="connsiteY0" fmla="*/ 2588 h 3681440"/>
              <a:gd name="connsiteX1" fmla="*/ 2820391 w 2820492"/>
              <a:gd name="connsiteY1" fmla="*/ 0 h 3681440"/>
              <a:gd name="connsiteX2" fmla="*/ 2820391 w 2820492"/>
              <a:gd name="connsiteY2" fmla="*/ 3555485 h 3681440"/>
              <a:gd name="connsiteX3" fmla="*/ 202824 w 2820492"/>
              <a:gd name="connsiteY3" fmla="*/ 1961432 h 3681440"/>
              <a:gd name="connsiteX4" fmla="*/ 545885 w 2820492"/>
              <a:gd name="connsiteY4" fmla="*/ 2588 h 3681440"/>
              <a:gd name="connsiteX0" fmla="*/ 546197 w 2825013"/>
              <a:gd name="connsiteY0" fmla="*/ 2588 h 3400050"/>
              <a:gd name="connsiteX1" fmla="*/ 2820703 w 2825013"/>
              <a:gd name="connsiteY1" fmla="*/ 0 h 3400050"/>
              <a:gd name="connsiteX2" fmla="*/ 2824959 w 2825013"/>
              <a:gd name="connsiteY2" fmla="*/ 3256509 h 3400050"/>
              <a:gd name="connsiteX3" fmla="*/ 203136 w 2825013"/>
              <a:gd name="connsiteY3" fmla="*/ 1961432 h 3400050"/>
              <a:gd name="connsiteX4" fmla="*/ 546197 w 2825013"/>
              <a:gd name="connsiteY4" fmla="*/ 2588 h 3400050"/>
              <a:gd name="connsiteX0" fmla="*/ 929282 w 3208130"/>
              <a:gd name="connsiteY0" fmla="*/ 2588 h 3414873"/>
              <a:gd name="connsiteX1" fmla="*/ 3203788 w 3208130"/>
              <a:gd name="connsiteY1" fmla="*/ 0 h 3414873"/>
              <a:gd name="connsiteX2" fmla="*/ 3208044 w 3208130"/>
              <a:gd name="connsiteY2" fmla="*/ 3256509 h 3414873"/>
              <a:gd name="connsiteX3" fmla="*/ 586221 w 3208130"/>
              <a:gd name="connsiteY3" fmla="*/ 1961432 h 3414873"/>
              <a:gd name="connsiteX4" fmla="*/ 929282 w 3208130"/>
              <a:gd name="connsiteY4" fmla="*/ 2588 h 3414873"/>
              <a:gd name="connsiteX0" fmla="*/ 929282 w 3208044"/>
              <a:gd name="connsiteY0" fmla="*/ 2588 h 3339898"/>
              <a:gd name="connsiteX1" fmla="*/ 3203788 w 3208044"/>
              <a:gd name="connsiteY1" fmla="*/ 0 h 3339898"/>
              <a:gd name="connsiteX2" fmla="*/ 3208044 w 3208044"/>
              <a:gd name="connsiteY2" fmla="*/ 3256509 h 3339898"/>
              <a:gd name="connsiteX3" fmla="*/ 586221 w 3208044"/>
              <a:gd name="connsiteY3" fmla="*/ 1961432 h 3339898"/>
              <a:gd name="connsiteX4" fmla="*/ 929282 w 3208044"/>
              <a:gd name="connsiteY4" fmla="*/ 2588 h 3339898"/>
              <a:gd name="connsiteX0" fmla="*/ 738480 w 3017242"/>
              <a:gd name="connsiteY0" fmla="*/ 2588 h 3339898"/>
              <a:gd name="connsiteX1" fmla="*/ 3012986 w 3017242"/>
              <a:gd name="connsiteY1" fmla="*/ 0 h 3339898"/>
              <a:gd name="connsiteX2" fmla="*/ 3017242 w 3017242"/>
              <a:gd name="connsiteY2" fmla="*/ 3256509 h 3339898"/>
              <a:gd name="connsiteX3" fmla="*/ 395419 w 3017242"/>
              <a:gd name="connsiteY3" fmla="*/ 1961432 h 3339898"/>
              <a:gd name="connsiteX4" fmla="*/ 738480 w 3017242"/>
              <a:gd name="connsiteY4" fmla="*/ 2588 h 3339898"/>
              <a:gd name="connsiteX0" fmla="*/ 738480 w 3017242"/>
              <a:gd name="connsiteY0" fmla="*/ 2588 h 3325521"/>
              <a:gd name="connsiteX1" fmla="*/ 3012986 w 3017242"/>
              <a:gd name="connsiteY1" fmla="*/ 0 h 3325521"/>
              <a:gd name="connsiteX2" fmla="*/ 3017242 w 3017242"/>
              <a:gd name="connsiteY2" fmla="*/ 3256509 h 3325521"/>
              <a:gd name="connsiteX3" fmla="*/ 395419 w 3017242"/>
              <a:gd name="connsiteY3" fmla="*/ 1961432 h 3325521"/>
              <a:gd name="connsiteX4" fmla="*/ 738480 w 3017242"/>
              <a:gd name="connsiteY4" fmla="*/ 2588 h 3325521"/>
              <a:gd name="connsiteX0" fmla="*/ 738480 w 3025754"/>
              <a:gd name="connsiteY0" fmla="*/ 2588 h 3462267"/>
              <a:gd name="connsiteX1" fmla="*/ 3012986 w 3025754"/>
              <a:gd name="connsiteY1" fmla="*/ 0 h 3462267"/>
              <a:gd name="connsiteX2" fmla="*/ 3025754 w 3025754"/>
              <a:gd name="connsiteY2" fmla="*/ 3399202 h 3462267"/>
              <a:gd name="connsiteX3" fmla="*/ 395419 w 3025754"/>
              <a:gd name="connsiteY3" fmla="*/ 1961432 h 3462267"/>
              <a:gd name="connsiteX4" fmla="*/ 738480 w 3025754"/>
              <a:gd name="connsiteY4" fmla="*/ 2588 h 3462267"/>
              <a:gd name="connsiteX0" fmla="*/ 755164 w 3042438"/>
              <a:gd name="connsiteY0" fmla="*/ 5062 h 3464741"/>
              <a:gd name="connsiteX1" fmla="*/ 3029670 w 3042438"/>
              <a:gd name="connsiteY1" fmla="*/ 2474 h 3464741"/>
              <a:gd name="connsiteX2" fmla="*/ 3042438 w 3042438"/>
              <a:gd name="connsiteY2" fmla="*/ 3401676 h 3464741"/>
              <a:gd name="connsiteX3" fmla="*/ 412103 w 3042438"/>
              <a:gd name="connsiteY3" fmla="*/ 1963906 h 3464741"/>
              <a:gd name="connsiteX4" fmla="*/ 755164 w 3042438"/>
              <a:gd name="connsiteY4" fmla="*/ 5062 h 346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438" h="3464741">
                <a:moveTo>
                  <a:pt x="755164" y="5062"/>
                </a:moveTo>
                <a:lnTo>
                  <a:pt x="3029670" y="2474"/>
                </a:lnTo>
                <a:cubicBezTo>
                  <a:pt x="3031089" y="702933"/>
                  <a:pt x="3029739" y="2820927"/>
                  <a:pt x="3042438" y="3401676"/>
                </a:cubicBezTo>
                <a:cubicBezTo>
                  <a:pt x="1450673" y="3771783"/>
                  <a:pt x="2043125" y="2411098"/>
                  <a:pt x="412103" y="1963906"/>
                </a:cubicBezTo>
                <a:cubicBezTo>
                  <a:pt x="-401791" y="1414790"/>
                  <a:pt x="138617" y="-98490"/>
                  <a:pt x="755164" y="5062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E6DCD9E-A3D1-41DA-B5C0-2422683DCD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8" y="2528888"/>
            <a:ext cx="10944225" cy="377983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216000" indent="-216000">
              <a:buFont typeface="Arial" panose="020B0604020202020204" pitchFamily="34" charset="0"/>
              <a:buChar char="•"/>
              <a:defRPr/>
            </a:lvl2pPr>
            <a:lvl3pPr marL="216000" indent="-216000">
              <a:buFont typeface="Arial" panose="020B0604020202020204" pitchFamily="34" charset="0"/>
              <a:buChar char="•"/>
              <a:defRPr/>
            </a:lvl3pPr>
            <a:lvl4pPr marL="216000" indent="-216000">
              <a:buFont typeface="Arial" panose="020B0604020202020204" pitchFamily="34" charset="0"/>
              <a:buChar char="•"/>
              <a:defRPr/>
            </a:lvl4pPr>
            <a:lvl5pPr marL="216000" indent="-2160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737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2 C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07487D-CC3F-4122-86C0-ACAF8EB575B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CEDCB8-899A-6A87-EBB2-32FA396101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-1924"/>
            <a:ext cx="12187065" cy="6857999"/>
          </a:xfrm>
          <a:prstGeom prst="rect">
            <a:avLst/>
          </a:prstGeom>
        </p:spPr>
      </p:pic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A736E8E6-D05F-32A2-E276-4B465AE9440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1565" y="-1924"/>
            <a:ext cx="4539485" cy="3237884"/>
          </a:xfrm>
          <a:custGeom>
            <a:avLst/>
            <a:gdLst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0 w 2709379"/>
              <a:gd name="connsiteY3" fmla="*/ 2617788 h 2617788"/>
              <a:gd name="connsiteX4" fmla="*/ 0 w 2709379"/>
              <a:gd name="connsiteY4" fmla="*/ 0 h 2617788"/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9939 w 2709379"/>
              <a:gd name="connsiteY3" fmla="*/ 2289797 h 2617788"/>
              <a:gd name="connsiteX4" fmla="*/ 0 w 2709379"/>
              <a:gd name="connsiteY4" fmla="*/ 0 h 2617788"/>
              <a:gd name="connsiteX0" fmla="*/ 993913 w 2699440"/>
              <a:gd name="connsiteY0" fmla="*/ 0 h 2627727"/>
              <a:gd name="connsiteX1" fmla="*/ 2699440 w 2699440"/>
              <a:gd name="connsiteY1" fmla="*/ 9939 h 2627727"/>
              <a:gd name="connsiteX2" fmla="*/ 2699440 w 2699440"/>
              <a:gd name="connsiteY2" fmla="*/ 2627727 h 2627727"/>
              <a:gd name="connsiteX3" fmla="*/ 0 w 2699440"/>
              <a:gd name="connsiteY3" fmla="*/ 2299736 h 2627727"/>
              <a:gd name="connsiteX4" fmla="*/ 993913 w 2699440"/>
              <a:gd name="connsiteY4" fmla="*/ 0 h 2627727"/>
              <a:gd name="connsiteX0" fmla="*/ 989150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989150 w 2699440"/>
              <a:gd name="connsiteY4" fmla="*/ 0 h 2618202"/>
              <a:gd name="connsiteX0" fmla="*/ 426814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426814 w 2699440"/>
              <a:gd name="connsiteY4" fmla="*/ 0 h 2618202"/>
              <a:gd name="connsiteX0" fmla="*/ 399876 w 2672502"/>
              <a:gd name="connsiteY0" fmla="*/ 0 h 2618202"/>
              <a:gd name="connsiteX1" fmla="*/ 2672502 w 2672502"/>
              <a:gd name="connsiteY1" fmla="*/ 414 h 2618202"/>
              <a:gd name="connsiteX2" fmla="*/ 2672502 w 2672502"/>
              <a:gd name="connsiteY2" fmla="*/ 2618202 h 2618202"/>
              <a:gd name="connsiteX3" fmla="*/ 0 w 2672502"/>
              <a:gd name="connsiteY3" fmla="*/ 2295588 h 2618202"/>
              <a:gd name="connsiteX4" fmla="*/ 399876 w 2672502"/>
              <a:gd name="connsiteY4" fmla="*/ 0 h 2618202"/>
              <a:gd name="connsiteX0" fmla="*/ 413036 w 2685662"/>
              <a:gd name="connsiteY0" fmla="*/ 0 h 2618202"/>
              <a:gd name="connsiteX1" fmla="*/ 2685662 w 2685662"/>
              <a:gd name="connsiteY1" fmla="*/ 414 h 2618202"/>
              <a:gd name="connsiteX2" fmla="*/ 2685662 w 2685662"/>
              <a:gd name="connsiteY2" fmla="*/ 2618202 h 2618202"/>
              <a:gd name="connsiteX3" fmla="*/ 0 w 2685662"/>
              <a:gd name="connsiteY3" fmla="*/ 2301591 h 2618202"/>
              <a:gd name="connsiteX4" fmla="*/ 413036 w 2685662"/>
              <a:gd name="connsiteY4" fmla="*/ 0 h 2618202"/>
              <a:gd name="connsiteX0" fmla="*/ 411156 w 2685662"/>
              <a:gd name="connsiteY0" fmla="*/ 2588 h 2617788"/>
              <a:gd name="connsiteX1" fmla="*/ 2685662 w 2685662"/>
              <a:gd name="connsiteY1" fmla="*/ 0 h 2617788"/>
              <a:gd name="connsiteX2" fmla="*/ 2685662 w 2685662"/>
              <a:gd name="connsiteY2" fmla="*/ 2617788 h 2617788"/>
              <a:gd name="connsiteX3" fmla="*/ 0 w 2685662"/>
              <a:gd name="connsiteY3" fmla="*/ 2301177 h 2617788"/>
              <a:gd name="connsiteX4" fmla="*/ 411156 w 2685662"/>
              <a:gd name="connsiteY4" fmla="*/ 2588 h 2617788"/>
              <a:gd name="connsiteX0" fmla="*/ 0 w 2274506"/>
              <a:gd name="connsiteY0" fmla="*/ 2588 h 2617788"/>
              <a:gd name="connsiteX1" fmla="*/ 2274506 w 2274506"/>
              <a:gd name="connsiteY1" fmla="*/ 0 h 2617788"/>
              <a:gd name="connsiteX2" fmla="*/ 2274506 w 2274506"/>
              <a:gd name="connsiteY2" fmla="*/ 2617788 h 2617788"/>
              <a:gd name="connsiteX3" fmla="*/ 167643 w 2274506"/>
              <a:gd name="connsiteY3" fmla="*/ 1832329 h 2617788"/>
              <a:gd name="connsiteX4" fmla="*/ 0 w 2274506"/>
              <a:gd name="connsiteY4" fmla="*/ 2588 h 2617788"/>
              <a:gd name="connsiteX0" fmla="*/ 190738 w 2465244"/>
              <a:gd name="connsiteY0" fmla="*/ 2588 h 2617788"/>
              <a:gd name="connsiteX1" fmla="*/ 2465244 w 2465244"/>
              <a:gd name="connsiteY1" fmla="*/ 0 h 2617788"/>
              <a:gd name="connsiteX2" fmla="*/ 2465244 w 2465244"/>
              <a:gd name="connsiteY2" fmla="*/ 2617788 h 2617788"/>
              <a:gd name="connsiteX3" fmla="*/ 358381 w 2465244"/>
              <a:gd name="connsiteY3" fmla="*/ 1832329 h 2617788"/>
              <a:gd name="connsiteX4" fmla="*/ 190738 w 2465244"/>
              <a:gd name="connsiteY4" fmla="*/ 2588 h 2617788"/>
              <a:gd name="connsiteX0" fmla="*/ 396743 w 2671249"/>
              <a:gd name="connsiteY0" fmla="*/ 2588 h 2617788"/>
              <a:gd name="connsiteX1" fmla="*/ 2671249 w 2671249"/>
              <a:gd name="connsiteY1" fmla="*/ 0 h 2617788"/>
              <a:gd name="connsiteX2" fmla="*/ 2671249 w 2671249"/>
              <a:gd name="connsiteY2" fmla="*/ 2617788 h 2617788"/>
              <a:gd name="connsiteX3" fmla="*/ 564386 w 2671249"/>
              <a:gd name="connsiteY3" fmla="*/ 1832329 h 2617788"/>
              <a:gd name="connsiteX4" fmla="*/ 396743 w 2671249"/>
              <a:gd name="connsiteY4" fmla="*/ 2588 h 2617788"/>
              <a:gd name="connsiteX0" fmla="*/ 396743 w 2671249"/>
              <a:gd name="connsiteY0" fmla="*/ 2588 h 2726924"/>
              <a:gd name="connsiteX1" fmla="*/ 2671249 w 2671249"/>
              <a:gd name="connsiteY1" fmla="*/ 0 h 2726924"/>
              <a:gd name="connsiteX2" fmla="*/ 2671249 w 2671249"/>
              <a:gd name="connsiteY2" fmla="*/ 2617788 h 2726924"/>
              <a:gd name="connsiteX3" fmla="*/ 564386 w 2671249"/>
              <a:gd name="connsiteY3" fmla="*/ 1832329 h 2726924"/>
              <a:gd name="connsiteX4" fmla="*/ 396743 w 2671249"/>
              <a:gd name="connsiteY4" fmla="*/ 2588 h 2726924"/>
              <a:gd name="connsiteX0" fmla="*/ 396743 w 2671249"/>
              <a:gd name="connsiteY0" fmla="*/ 2588 h 3345898"/>
              <a:gd name="connsiteX1" fmla="*/ 2671249 w 2671249"/>
              <a:gd name="connsiteY1" fmla="*/ 0 h 3345898"/>
              <a:gd name="connsiteX2" fmla="*/ 2671249 w 2671249"/>
              <a:gd name="connsiteY2" fmla="*/ 2617788 h 3345898"/>
              <a:gd name="connsiteX3" fmla="*/ 564386 w 2671249"/>
              <a:gd name="connsiteY3" fmla="*/ 1832329 h 3345898"/>
              <a:gd name="connsiteX4" fmla="*/ 396743 w 2671249"/>
              <a:gd name="connsiteY4" fmla="*/ 2588 h 3345898"/>
              <a:gd name="connsiteX0" fmla="*/ 364758 w 2639264"/>
              <a:gd name="connsiteY0" fmla="*/ 2588 h 3345898"/>
              <a:gd name="connsiteX1" fmla="*/ 2639264 w 2639264"/>
              <a:gd name="connsiteY1" fmla="*/ 0 h 3345898"/>
              <a:gd name="connsiteX2" fmla="*/ 2639264 w 2639264"/>
              <a:gd name="connsiteY2" fmla="*/ 2617788 h 3345898"/>
              <a:gd name="connsiteX3" fmla="*/ 532401 w 2639264"/>
              <a:gd name="connsiteY3" fmla="*/ 1832329 h 3345898"/>
              <a:gd name="connsiteX4" fmla="*/ 364758 w 2639264"/>
              <a:gd name="connsiteY4" fmla="*/ 2588 h 3345898"/>
              <a:gd name="connsiteX0" fmla="*/ 321573 w 2596079"/>
              <a:gd name="connsiteY0" fmla="*/ 2588 h 3156731"/>
              <a:gd name="connsiteX1" fmla="*/ 2596079 w 2596079"/>
              <a:gd name="connsiteY1" fmla="*/ 0 h 3156731"/>
              <a:gd name="connsiteX2" fmla="*/ 2596079 w 2596079"/>
              <a:gd name="connsiteY2" fmla="*/ 2617788 h 3156731"/>
              <a:gd name="connsiteX3" fmla="*/ 489216 w 2596079"/>
              <a:gd name="connsiteY3" fmla="*/ 1832329 h 3156731"/>
              <a:gd name="connsiteX4" fmla="*/ 321573 w 2596079"/>
              <a:gd name="connsiteY4" fmla="*/ 2588 h 3156731"/>
              <a:gd name="connsiteX0" fmla="*/ 598469 w 2872975"/>
              <a:gd name="connsiteY0" fmla="*/ 2588 h 3187095"/>
              <a:gd name="connsiteX1" fmla="*/ 2872975 w 2872975"/>
              <a:gd name="connsiteY1" fmla="*/ 0 h 3187095"/>
              <a:gd name="connsiteX2" fmla="*/ 2872975 w 2872975"/>
              <a:gd name="connsiteY2" fmla="*/ 2617788 h 3187095"/>
              <a:gd name="connsiteX3" fmla="*/ 255408 w 2872975"/>
              <a:gd name="connsiteY3" fmla="*/ 1961432 h 3187095"/>
              <a:gd name="connsiteX4" fmla="*/ 598469 w 2872975"/>
              <a:gd name="connsiteY4" fmla="*/ 2588 h 3187095"/>
              <a:gd name="connsiteX0" fmla="*/ 617311 w 2891817"/>
              <a:gd name="connsiteY0" fmla="*/ 2588 h 3164587"/>
              <a:gd name="connsiteX1" fmla="*/ 2891817 w 2891817"/>
              <a:gd name="connsiteY1" fmla="*/ 0 h 3164587"/>
              <a:gd name="connsiteX2" fmla="*/ 2891817 w 2891817"/>
              <a:gd name="connsiteY2" fmla="*/ 2617788 h 3164587"/>
              <a:gd name="connsiteX3" fmla="*/ 274250 w 2891817"/>
              <a:gd name="connsiteY3" fmla="*/ 1961432 h 3164587"/>
              <a:gd name="connsiteX4" fmla="*/ 617311 w 2891817"/>
              <a:gd name="connsiteY4" fmla="*/ 2588 h 3164587"/>
              <a:gd name="connsiteX0" fmla="*/ 546198 w 2824960"/>
              <a:gd name="connsiteY0" fmla="*/ 2588 h 2707670"/>
              <a:gd name="connsiteX1" fmla="*/ 2820704 w 2824960"/>
              <a:gd name="connsiteY1" fmla="*/ 0 h 2707670"/>
              <a:gd name="connsiteX2" fmla="*/ 2824960 w 2824960"/>
              <a:gd name="connsiteY2" fmla="*/ 2101376 h 2707670"/>
              <a:gd name="connsiteX3" fmla="*/ 203137 w 2824960"/>
              <a:gd name="connsiteY3" fmla="*/ 1961432 h 2707670"/>
              <a:gd name="connsiteX4" fmla="*/ 546198 w 2824960"/>
              <a:gd name="connsiteY4" fmla="*/ 2588 h 2707670"/>
              <a:gd name="connsiteX0" fmla="*/ 593240 w 2872002"/>
              <a:gd name="connsiteY0" fmla="*/ 2588 h 2874605"/>
              <a:gd name="connsiteX1" fmla="*/ 2867746 w 2872002"/>
              <a:gd name="connsiteY1" fmla="*/ 0 h 2874605"/>
              <a:gd name="connsiteX2" fmla="*/ 2872002 w 2872002"/>
              <a:gd name="connsiteY2" fmla="*/ 2101376 h 2874605"/>
              <a:gd name="connsiteX3" fmla="*/ 250179 w 2872002"/>
              <a:gd name="connsiteY3" fmla="*/ 1961432 h 2874605"/>
              <a:gd name="connsiteX4" fmla="*/ 593240 w 2872002"/>
              <a:gd name="connsiteY4" fmla="*/ 2588 h 2874605"/>
              <a:gd name="connsiteX0" fmla="*/ 555600 w 2834362"/>
              <a:gd name="connsiteY0" fmla="*/ 2588 h 2832256"/>
              <a:gd name="connsiteX1" fmla="*/ 2830106 w 2834362"/>
              <a:gd name="connsiteY1" fmla="*/ 0 h 2832256"/>
              <a:gd name="connsiteX2" fmla="*/ 2834362 w 2834362"/>
              <a:gd name="connsiteY2" fmla="*/ 2101376 h 2832256"/>
              <a:gd name="connsiteX3" fmla="*/ 212539 w 2834362"/>
              <a:gd name="connsiteY3" fmla="*/ 1961432 h 2832256"/>
              <a:gd name="connsiteX4" fmla="*/ 555600 w 2834362"/>
              <a:gd name="connsiteY4" fmla="*/ 2588 h 2832256"/>
              <a:gd name="connsiteX0" fmla="*/ 545885 w 2820800"/>
              <a:gd name="connsiteY0" fmla="*/ 2588 h 3934225"/>
              <a:gd name="connsiteX1" fmla="*/ 2820391 w 2820800"/>
              <a:gd name="connsiteY1" fmla="*/ 0 h 3934225"/>
              <a:gd name="connsiteX2" fmla="*/ 2820391 w 2820800"/>
              <a:gd name="connsiteY2" fmla="*/ 3555485 h 3934225"/>
              <a:gd name="connsiteX3" fmla="*/ 202824 w 2820800"/>
              <a:gd name="connsiteY3" fmla="*/ 1961432 h 3934225"/>
              <a:gd name="connsiteX4" fmla="*/ 545885 w 2820800"/>
              <a:gd name="connsiteY4" fmla="*/ 2588 h 3934225"/>
              <a:gd name="connsiteX0" fmla="*/ 545885 w 2820492"/>
              <a:gd name="connsiteY0" fmla="*/ 2588 h 3681440"/>
              <a:gd name="connsiteX1" fmla="*/ 2820391 w 2820492"/>
              <a:gd name="connsiteY1" fmla="*/ 0 h 3681440"/>
              <a:gd name="connsiteX2" fmla="*/ 2820391 w 2820492"/>
              <a:gd name="connsiteY2" fmla="*/ 3555485 h 3681440"/>
              <a:gd name="connsiteX3" fmla="*/ 202824 w 2820492"/>
              <a:gd name="connsiteY3" fmla="*/ 1961432 h 3681440"/>
              <a:gd name="connsiteX4" fmla="*/ 545885 w 2820492"/>
              <a:gd name="connsiteY4" fmla="*/ 2588 h 3681440"/>
              <a:gd name="connsiteX0" fmla="*/ 546197 w 2825013"/>
              <a:gd name="connsiteY0" fmla="*/ 2588 h 3400050"/>
              <a:gd name="connsiteX1" fmla="*/ 2820703 w 2825013"/>
              <a:gd name="connsiteY1" fmla="*/ 0 h 3400050"/>
              <a:gd name="connsiteX2" fmla="*/ 2824959 w 2825013"/>
              <a:gd name="connsiteY2" fmla="*/ 3256509 h 3400050"/>
              <a:gd name="connsiteX3" fmla="*/ 203136 w 2825013"/>
              <a:gd name="connsiteY3" fmla="*/ 1961432 h 3400050"/>
              <a:gd name="connsiteX4" fmla="*/ 546197 w 2825013"/>
              <a:gd name="connsiteY4" fmla="*/ 2588 h 3400050"/>
              <a:gd name="connsiteX0" fmla="*/ 929282 w 3208130"/>
              <a:gd name="connsiteY0" fmla="*/ 2588 h 3414873"/>
              <a:gd name="connsiteX1" fmla="*/ 3203788 w 3208130"/>
              <a:gd name="connsiteY1" fmla="*/ 0 h 3414873"/>
              <a:gd name="connsiteX2" fmla="*/ 3208044 w 3208130"/>
              <a:gd name="connsiteY2" fmla="*/ 3256509 h 3414873"/>
              <a:gd name="connsiteX3" fmla="*/ 586221 w 3208130"/>
              <a:gd name="connsiteY3" fmla="*/ 1961432 h 3414873"/>
              <a:gd name="connsiteX4" fmla="*/ 929282 w 3208130"/>
              <a:gd name="connsiteY4" fmla="*/ 2588 h 3414873"/>
              <a:gd name="connsiteX0" fmla="*/ 929282 w 3208044"/>
              <a:gd name="connsiteY0" fmla="*/ 2588 h 3339898"/>
              <a:gd name="connsiteX1" fmla="*/ 3203788 w 3208044"/>
              <a:gd name="connsiteY1" fmla="*/ 0 h 3339898"/>
              <a:gd name="connsiteX2" fmla="*/ 3208044 w 3208044"/>
              <a:gd name="connsiteY2" fmla="*/ 3256509 h 3339898"/>
              <a:gd name="connsiteX3" fmla="*/ 586221 w 3208044"/>
              <a:gd name="connsiteY3" fmla="*/ 1961432 h 3339898"/>
              <a:gd name="connsiteX4" fmla="*/ 929282 w 3208044"/>
              <a:gd name="connsiteY4" fmla="*/ 2588 h 3339898"/>
              <a:gd name="connsiteX0" fmla="*/ 738480 w 3017242"/>
              <a:gd name="connsiteY0" fmla="*/ 2588 h 3339898"/>
              <a:gd name="connsiteX1" fmla="*/ 3012986 w 3017242"/>
              <a:gd name="connsiteY1" fmla="*/ 0 h 3339898"/>
              <a:gd name="connsiteX2" fmla="*/ 3017242 w 3017242"/>
              <a:gd name="connsiteY2" fmla="*/ 3256509 h 3339898"/>
              <a:gd name="connsiteX3" fmla="*/ 395419 w 3017242"/>
              <a:gd name="connsiteY3" fmla="*/ 1961432 h 3339898"/>
              <a:gd name="connsiteX4" fmla="*/ 738480 w 3017242"/>
              <a:gd name="connsiteY4" fmla="*/ 2588 h 3339898"/>
              <a:gd name="connsiteX0" fmla="*/ 738480 w 3017242"/>
              <a:gd name="connsiteY0" fmla="*/ 2588 h 3325521"/>
              <a:gd name="connsiteX1" fmla="*/ 3012986 w 3017242"/>
              <a:gd name="connsiteY1" fmla="*/ 0 h 3325521"/>
              <a:gd name="connsiteX2" fmla="*/ 3017242 w 3017242"/>
              <a:gd name="connsiteY2" fmla="*/ 3256509 h 3325521"/>
              <a:gd name="connsiteX3" fmla="*/ 395419 w 3017242"/>
              <a:gd name="connsiteY3" fmla="*/ 1961432 h 3325521"/>
              <a:gd name="connsiteX4" fmla="*/ 738480 w 3017242"/>
              <a:gd name="connsiteY4" fmla="*/ 2588 h 3325521"/>
              <a:gd name="connsiteX0" fmla="*/ 738480 w 3025754"/>
              <a:gd name="connsiteY0" fmla="*/ 2588 h 3462267"/>
              <a:gd name="connsiteX1" fmla="*/ 3012986 w 3025754"/>
              <a:gd name="connsiteY1" fmla="*/ 0 h 3462267"/>
              <a:gd name="connsiteX2" fmla="*/ 3025754 w 3025754"/>
              <a:gd name="connsiteY2" fmla="*/ 3399202 h 3462267"/>
              <a:gd name="connsiteX3" fmla="*/ 395419 w 3025754"/>
              <a:gd name="connsiteY3" fmla="*/ 1961432 h 3462267"/>
              <a:gd name="connsiteX4" fmla="*/ 738480 w 3025754"/>
              <a:gd name="connsiteY4" fmla="*/ 2588 h 3462267"/>
              <a:gd name="connsiteX0" fmla="*/ 755164 w 3042438"/>
              <a:gd name="connsiteY0" fmla="*/ 5062 h 3464741"/>
              <a:gd name="connsiteX1" fmla="*/ 3029670 w 3042438"/>
              <a:gd name="connsiteY1" fmla="*/ 2474 h 3464741"/>
              <a:gd name="connsiteX2" fmla="*/ 3042438 w 3042438"/>
              <a:gd name="connsiteY2" fmla="*/ 3401676 h 3464741"/>
              <a:gd name="connsiteX3" fmla="*/ 412103 w 3042438"/>
              <a:gd name="connsiteY3" fmla="*/ 1963906 h 3464741"/>
              <a:gd name="connsiteX4" fmla="*/ 755164 w 3042438"/>
              <a:gd name="connsiteY4" fmla="*/ 5062 h 346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438" h="3464741">
                <a:moveTo>
                  <a:pt x="755164" y="5062"/>
                </a:moveTo>
                <a:lnTo>
                  <a:pt x="3029670" y="2474"/>
                </a:lnTo>
                <a:cubicBezTo>
                  <a:pt x="3031089" y="702933"/>
                  <a:pt x="3029739" y="2820927"/>
                  <a:pt x="3042438" y="3401676"/>
                </a:cubicBezTo>
                <a:cubicBezTo>
                  <a:pt x="1450673" y="3771783"/>
                  <a:pt x="2043125" y="2411098"/>
                  <a:pt x="412103" y="1963906"/>
                </a:cubicBezTo>
                <a:cubicBezTo>
                  <a:pt x="-401791" y="1414790"/>
                  <a:pt x="138617" y="-98490"/>
                  <a:pt x="755164" y="5062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01F6591-7947-9CA2-C313-4333E0719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3079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2 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C7784F4-ECF3-5760-2408-9F826B3EBC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9C4424-413E-4F7F-8F80-5BBA39DA0C7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528888"/>
            <a:ext cx="5111750" cy="3779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5CB0B276-1952-505B-D4B8-1940735282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1565" y="-1924"/>
            <a:ext cx="4539485" cy="3237884"/>
          </a:xfrm>
          <a:custGeom>
            <a:avLst/>
            <a:gdLst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0 w 2709379"/>
              <a:gd name="connsiteY3" fmla="*/ 2617788 h 2617788"/>
              <a:gd name="connsiteX4" fmla="*/ 0 w 2709379"/>
              <a:gd name="connsiteY4" fmla="*/ 0 h 2617788"/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9939 w 2709379"/>
              <a:gd name="connsiteY3" fmla="*/ 2289797 h 2617788"/>
              <a:gd name="connsiteX4" fmla="*/ 0 w 2709379"/>
              <a:gd name="connsiteY4" fmla="*/ 0 h 2617788"/>
              <a:gd name="connsiteX0" fmla="*/ 993913 w 2699440"/>
              <a:gd name="connsiteY0" fmla="*/ 0 h 2627727"/>
              <a:gd name="connsiteX1" fmla="*/ 2699440 w 2699440"/>
              <a:gd name="connsiteY1" fmla="*/ 9939 h 2627727"/>
              <a:gd name="connsiteX2" fmla="*/ 2699440 w 2699440"/>
              <a:gd name="connsiteY2" fmla="*/ 2627727 h 2627727"/>
              <a:gd name="connsiteX3" fmla="*/ 0 w 2699440"/>
              <a:gd name="connsiteY3" fmla="*/ 2299736 h 2627727"/>
              <a:gd name="connsiteX4" fmla="*/ 993913 w 2699440"/>
              <a:gd name="connsiteY4" fmla="*/ 0 h 2627727"/>
              <a:gd name="connsiteX0" fmla="*/ 989150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989150 w 2699440"/>
              <a:gd name="connsiteY4" fmla="*/ 0 h 2618202"/>
              <a:gd name="connsiteX0" fmla="*/ 426814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426814 w 2699440"/>
              <a:gd name="connsiteY4" fmla="*/ 0 h 2618202"/>
              <a:gd name="connsiteX0" fmla="*/ 399876 w 2672502"/>
              <a:gd name="connsiteY0" fmla="*/ 0 h 2618202"/>
              <a:gd name="connsiteX1" fmla="*/ 2672502 w 2672502"/>
              <a:gd name="connsiteY1" fmla="*/ 414 h 2618202"/>
              <a:gd name="connsiteX2" fmla="*/ 2672502 w 2672502"/>
              <a:gd name="connsiteY2" fmla="*/ 2618202 h 2618202"/>
              <a:gd name="connsiteX3" fmla="*/ 0 w 2672502"/>
              <a:gd name="connsiteY3" fmla="*/ 2295588 h 2618202"/>
              <a:gd name="connsiteX4" fmla="*/ 399876 w 2672502"/>
              <a:gd name="connsiteY4" fmla="*/ 0 h 2618202"/>
              <a:gd name="connsiteX0" fmla="*/ 413036 w 2685662"/>
              <a:gd name="connsiteY0" fmla="*/ 0 h 2618202"/>
              <a:gd name="connsiteX1" fmla="*/ 2685662 w 2685662"/>
              <a:gd name="connsiteY1" fmla="*/ 414 h 2618202"/>
              <a:gd name="connsiteX2" fmla="*/ 2685662 w 2685662"/>
              <a:gd name="connsiteY2" fmla="*/ 2618202 h 2618202"/>
              <a:gd name="connsiteX3" fmla="*/ 0 w 2685662"/>
              <a:gd name="connsiteY3" fmla="*/ 2301591 h 2618202"/>
              <a:gd name="connsiteX4" fmla="*/ 413036 w 2685662"/>
              <a:gd name="connsiteY4" fmla="*/ 0 h 2618202"/>
              <a:gd name="connsiteX0" fmla="*/ 411156 w 2685662"/>
              <a:gd name="connsiteY0" fmla="*/ 2588 h 2617788"/>
              <a:gd name="connsiteX1" fmla="*/ 2685662 w 2685662"/>
              <a:gd name="connsiteY1" fmla="*/ 0 h 2617788"/>
              <a:gd name="connsiteX2" fmla="*/ 2685662 w 2685662"/>
              <a:gd name="connsiteY2" fmla="*/ 2617788 h 2617788"/>
              <a:gd name="connsiteX3" fmla="*/ 0 w 2685662"/>
              <a:gd name="connsiteY3" fmla="*/ 2301177 h 2617788"/>
              <a:gd name="connsiteX4" fmla="*/ 411156 w 2685662"/>
              <a:gd name="connsiteY4" fmla="*/ 2588 h 2617788"/>
              <a:gd name="connsiteX0" fmla="*/ 0 w 2274506"/>
              <a:gd name="connsiteY0" fmla="*/ 2588 h 2617788"/>
              <a:gd name="connsiteX1" fmla="*/ 2274506 w 2274506"/>
              <a:gd name="connsiteY1" fmla="*/ 0 h 2617788"/>
              <a:gd name="connsiteX2" fmla="*/ 2274506 w 2274506"/>
              <a:gd name="connsiteY2" fmla="*/ 2617788 h 2617788"/>
              <a:gd name="connsiteX3" fmla="*/ 167643 w 2274506"/>
              <a:gd name="connsiteY3" fmla="*/ 1832329 h 2617788"/>
              <a:gd name="connsiteX4" fmla="*/ 0 w 2274506"/>
              <a:gd name="connsiteY4" fmla="*/ 2588 h 2617788"/>
              <a:gd name="connsiteX0" fmla="*/ 190738 w 2465244"/>
              <a:gd name="connsiteY0" fmla="*/ 2588 h 2617788"/>
              <a:gd name="connsiteX1" fmla="*/ 2465244 w 2465244"/>
              <a:gd name="connsiteY1" fmla="*/ 0 h 2617788"/>
              <a:gd name="connsiteX2" fmla="*/ 2465244 w 2465244"/>
              <a:gd name="connsiteY2" fmla="*/ 2617788 h 2617788"/>
              <a:gd name="connsiteX3" fmla="*/ 358381 w 2465244"/>
              <a:gd name="connsiteY3" fmla="*/ 1832329 h 2617788"/>
              <a:gd name="connsiteX4" fmla="*/ 190738 w 2465244"/>
              <a:gd name="connsiteY4" fmla="*/ 2588 h 2617788"/>
              <a:gd name="connsiteX0" fmla="*/ 396743 w 2671249"/>
              <a:gd name="connsiteY0" fmla="*/ 2588 h 2617788"/>
              <a:gd name="connsiteX1" fmla="*/ 2671249 w 2671249"/>
              <a:gd name="connsiteY1" fmla="*/ 0 h 2617788"/>
              <a:gd name="connsiteX2" fmla="*/ 2671249 w 2671249"/>
              <a:gd name="connsiteY2" fmla="*/ 2617788 h 2617788"/>
              <a:gd name="connsiteX3" fmla="*/ 564386 w 2671249"/>
              <a:gd name="connsiteY3" fmla="*/ 1832329 h 2617788"/>
              <a:gd name="connsiteX4" fmla="*/ 396743 w 2671249"/>
              <a:gd name="connsiteY4" fmla="*/ 2588 h 2617788"/>
              <a:gd name="connsiteX0" fmla="*/ 396743 w 2671249"/>
              <a:gd name="connsiteY0" fmla="*/ 2588 h 2726924"/>
              <a:gd name="connsiteX1" fmla="*/ 2671249 w 2671249"/>
              <a:gd name="connsiteY1" fmla="*/ 0 h 2726924"/>
              <a:gd name="connsiteX2" fmla="*/ 2671249 w 2671249"/>
              <a:gd name="connsiteY2" fmla="*/ 2617788 h 2726924"/>
              <a:gd name="connsiteX3" fmla="*/ 564386 w 2671249"/>
              <a:gd name="connsiteY3" fmla="*/ 1832329 h 2726924"/>
              <a:gd name="connsiteX4" fmla="*/ 396743 w 2671249"/>
              <a:gd name="connsiteY4" fmla="*/ 2588 h 2726924"/>
              <a:gd name="connsiteX0" fmla="*/ 396743 w 2671249"/>
              <a:gd name="connsiteY0" fmla="*/ 2588 h 3345898"/>
              <a:gd name="connsiteX1" fmla="*/ 2671249 w 2671249"/>
              <a:gd name="connsiteY1" fmla="*/ 0 h 3345898"/>
              <a:gd name="connsiteX2" fmla="*/ 2671249 w 2671249"/>
              <a:gd name="connsiteY2" fmla="*/ 2617788 h 3345898"/>
              <a:gd name="connsiteX3" fmla="*/ 564386 w 2671249"/>
              <a:gd name="connsiteY3" fmla="*/ 1832329 h 3345898"/>
              <a:gd name="connsiteX4" fmla="*/ 396743 w 2671249"/>
              <a:gd name="connsiteY4" fmla="*/ 2588 h 3345898"/>
              <a:gd name="connsiteX0" fmla="*/ 364758 w 2639264"/>
              <a:gd name="connsiteY0" fmla="*/ 2588 h 3345898"/>
              <a:gd name="connsiteX1" fmla="*/ 2639264 w 2639264"/>
              <a:gd name="connsiteY1" fmla="*/ 0 h 3345898"/>
              <a:gd name="connsiteX2" fmla="*/ 2639264 w 2639264"/>
              <a:gd name="connsiteY2" fmla="*/ 2617788 h 3345898"/>
              <a:gd name="connsiteX3" fmla="*/ 532401 w 2639264"/>
              <a:gd name="connsiteY3" fmla="*/ 1832329 h 3345898"/>
              <a:gd name="connsiteX4" fmla="*/ 364758 w 2639264"/>
              <a:gd name="connsiteY4" fmla="*/ 2588 h 3345898"/>
              <a:gd name="connsiteX0" fmla="*/ 321573 w 2596079"/>
              <a:gd name="connsiteY0" fmla="*/ 2588 h 3156731"/>
              <a:gd name="connsiteX1" fmla="*/ 2596079 w 2596079"/>
              <a:gd name="connsiteY1" fmla="*/ 0 h 3156731"/>
              <a:gd name="connsiteX2" fmla="*/ 2596079 w 2596079"/>
              <a:gd name="connsiteY2" fmla="*/ 2617788 h 3156731"/>
              <a:gd name="connsiteX3" fmla="*/ 489216 w 2596079"/>
              <a:gd name="connsiteY3" fmla="*/ 1832329 h 3156731"/>
              <a:gd name="connsiteX4" fmla="*/ 321573 w 2596079"/>
              <a:gd name="connsiteY4" fmla="*/ 2588 h 3156731"/>
              <a:gd name="connsiteX0" fmla="*/ 598469 w 2872975"/>
              <a:gd name="connsiteY0" fmla="*/ 2588 h 3187095"/>
              <a:gd name="connsiteX1" fmla="*/ 2872975 w 2872975"/>
              <a:gd name="connsiteY1" fmla="*/ 0 h 3187095"/>
              <a:gd name="connsiteX2" fmla="*/ 2872975 w 2872975"/>
              <a:gd name="connsiteY2" fmla="*/ 2617788 h 3187095"/>
              <a:gd name="connsiteX3" fmla="*/ 255408 w 2872975"/>
              <a:gd name="connsiteY3" fmla="*/ 1961432 h 3187095"/>
              <a:gd name="connsiteX4" fmla="*/ 598469 w 2872975"/>
              <a:gd name="connsiteY4" fmla="*/ 2588 h 3187095"/>
              <a:gd name="connsiteX0" fmla="*/ 617311 w 2891817"/>
              <a:gd name="connsiteY0" fmla="*/ 2588 h 3164587"/>
              <a:gd name="connsiteX1" fmla="*/ 2891817 w 2891817"/>
              <a:gd name="connsiteY1" fmla="*/ 0 h 3164587"/>
              <a:gd name="connsiteX2" fmla="*/ 2891817 w 2891817"/>
              <a:gd name="connsiteY2" fmla="*/ 2617788 h 3164587"/>
              <a:gd name="connsiteX3" fmla="*/ 274250 w 2891817"/>
              <a:gd name="connsiteY3" fmla="*/ 1961432 h 3164587"/>
              <a:gd name="connsiteX4" fmla="*/ 617311 w 2891817"/>
              <a:gd name="connsiteY4" fmla="*/ 2588 h 3164587"/>
              <a:gd name="connsiteX0" fmla="*/ 546198 w 2824960"/>
              <a:gd name="connsiteY0" fmla="*/ 2588 h 2707670"/>
              <a:gd name="connsiteX1" fmla="*/ 2820704 w 2824960"/>
              <a:gd name="connsiteY1" fmla="*/ 0 h 2707670"/>
              <a:gd name="connsiteX2" fmla="*/ 2824960 w 2824960"/>
              <a:gd name="connsiteY2" fmla="*/ 2101376 h 2707670"/>
              <a:gd name="connsiteX3" fmla="*/ 203137 w 2824960"/>
              <a:gd name="connsiteY3" fmla="*/ 1961432 h 2707670"/>
              <a:gd name="connsiteX4" fmla="*/ 546198 w 2824960"/>
              <a:gd name="connsiteY4" fmla="*/ 2588 h 2707670"/>
              <a:gd name="connsiteX0" fmla="*/ 593240 w 2872002"/>
              <a:gd name="connsiteY0" fmla="*/ 2588 h 2874605"/>
              <a:gd name="connsiteX1" fmla="*/ 2867746 w 2872002"/>
              <a:gd name="connsiteY1" fmla="*/ 0 h 2874605"/>
              <a:gd name="connsiteX2" fmla="*/ 2872002 w 2872002"/>
              <a:gd name="connsiteY2" fmla="*/ 2101376 h 2874605"/>
              <a:gd name="connsiteX3" fmla="*/ 250179 w 2872002"/>
              <a:gd name="connsiteY3" fmla="*/ 1961432 h 2874605"/>
              <a:gd name="connsiteX4" fmla="*/ 593240 w 2872002"/>
              <a:gd name="connsiteY4" fmla="*/ 2588 h 2874605"/>
              <a:gd name="connsiteX0" fmla="*/ 555600 w 2834362"/>
              <a:gd name="connsiteY0" fmla="*/ 2588 h 2832256"/>
              <a:gd name="connsiteX1" fmla="*/ 2830106 w 2834362"/>
              <a:gd name="connsiteY1" fmla="*/ 0 h 2832256"/>
              <a:gd name="connsiteX2" fmla="*/ 2834362 w 2834362"/>
              <a:gd name="connsiteY2" fmla="*/ 2101376 h 2832256"/>
              <a:gd name="connsiteX3" fmla="*/ 212539 w 2834362"/>
              <a:gd name="connsiteY3" fmla="*/ 1961432 h 2832256"/>
              <a:gd name="connsiteX4" fmla="*/ 555600 w 2834362"/>
              <a:gd name="connsiteY4" fmla="*/ 2588 h 2832256"/>
              <a:gd name="connsiteX0" fmla="*/ 545885 w 2820800"/>
              <a:gd name="connsiteY0" fmla="*/ 2588 h 3934225"/>
              <a:gd name="connsiteX1" fmla="*/ 2820391 w 2820800"/>
              <a:gd name="connsiteY1" fmla="*/ 0 h 3934225"/>
              <a:gd name="connsiteX2" fmla="*/ 2820391 w 2820800"/>
              <a:gd name="connsiteY2" fmla="*/ 3555485 h 3934225"/>
              <a:gd name="connsiteX3" fmla="*/ 202824 w 2820800"/>
              <a:gd name="connsiteY3" fmla="*/ 1961432 h 3934225"/>
              <a:gd name="connsiteX4" fmla="*/ 545885 w 2820800"/>
              <a:gd name="connsiteY4" fmla="*/ 2588 h 3934225"/>
              <a:gd name="connsiteX0" fmla="*/ 545885 w 2820492"/>
              <a:gd name="connsiteY0" fmla="*/ 2588 h 3681440"/>
              <a:gd name="connsiteX1" fmla="*/ 2820391 w 2820492"/>
              <a:gd name="connsiteY1" fmla="*/ 0 h 3681440"/>
              <a:gd name="connsiteX2" fmla="*/ 2820391 w 2820492"/>
              <a:gd name="connsiteY2" fmla="*/ 3555485 h 3681440"/>
              <a:gd name="connsiteX3" fmla="*/ 202824 w 2820492"/>
              <a:gd name="connsiteY3" fmla="*/ 1961432 h 3681440"/>
              <a:gd name="connsiteX4" fmla="*/ 545885 w 2820492"/>
              <a:gd name="connsiteY4" fmla="*/ 2588 h 3681440"/>
              <a:gd name="connsiteX0" fmla="*/ 546197 w 2825013"/>
              <a:gd name="connsiteY0" fmla="*/ 2588 h 3400050"/>
              <a:gd name="connsiteX1" fmla="*/ 2820703 w 2825013"/>
              <a:gd name="connsiteY1" fmla="*/ 0 h 3400050"/>
              <a:gd name="connsiteX2" fmla="*/ 2824959 w 2825013"/>
              <a:gd name="connsiteY2" fmla="*/ 3256509 h 3400050"/>
              <a:gd name="connsiteX3" fmla="*/ 203136 w 2825013"/>
              <a:gd name="connsiteY3" fmla="*/ 1961432 h 3400050"/>
              <a:gd name="connsiteX4" fmla="*/ 546197 w 2825013"/>
              <a:gd name="connsiteY4" fmla="*/ 2588 h 3400050"/>
              <a:gd name="connsiteX0" fmla="*/ 929282 w 3208130"/>
              <a:gd name="connsiteY0" fmla="*/ 2588 h 3414873"/>
              <a:gd name="connsiteX1" fmla="*/ 3203788 w 3208130"/>
              <a:gd name="connsiteY1" fmla="*/ 0 h 3414873"/>
              <a:gd name="connsiteX2" fmla="*/ 3208044 w 3208130"/>
              <a:gd name="connsiteY2" fmla="*/ 3256509 h 3414873"/>
              <a:gd name="connsiteX3" fmla="*/ 586221 w 3208130"/>
              <a:gd name="connsiteY3" fmla="*/ 1961432 h 3414873"/>
              <a:gd name="connsiteX4" fmla="*/ 929282 w 3208130"/>
              <a:gd name="connsiteY4" fmla="*/ 2588 h 3414873"/>
              <a:gd name="connsiteX0" fmla="*/ 929282 w 3208044"/>
              <a:gd name="connsiteY0" fmla="*/ 2588 h 3339898"/>
              <a:gd name="connsiteX1" fmla="*/ 3203788 w 3208044"/>
              <a:gd name="connsiteY1" fmla="*/ 0 h 3339898"/>
              <a:gd name="connsiteX2" fmla="*/ 3208044 w 3208044"/>
              <a:gd name="connsiteY2" fmla="*/ 3256509 h 3339898"/>
              <a:gd name="connsiteX3" fmla="*/ 586221 w 3208044"/>
              <a:gd name="connsiteY3" fmla="*/ 1961432 h 3339898"/>
              <a:gd name="connsiteX4" fmla="*/ 929282 w 3208044"/>
              <a:gd name="connsiteY4" fmla="*/ 2588 h 3339898"/>
              <a:gd name="connsiteX0" fmla="*/ 738480 w 3017242"/>
              <a:gd name="connsiteY0" fmla="*/ 2588 h 3339898"/>
              <a:gd name="connsiteX1" fmla="*/ 3012986 w 3017242"/>
              <a:gd name="connsiteY1" fmla="*/ 0 h 3339898"/>
              <a:gd name="connsiteX2" fmla="*/ 3017242 w 3017242"/>
              <a:gd name="connsiteY2" fmla="*/ 3256509 h 3339898"/>
              <a:gd name="connsiteX3" fmla="*/ 395419 w 3017242"/>
              <a:gd name="connsiteY3" fmla="*/ 1961432 h 3339898"/>
              <a:gd name="connsiteX4" fmla="*/ 738480 w 3017242"/>
              <a:gd name="connsiteY4" fmla="*/ 2588 h 3339898"/>
              <a:gd name="connsiteX0" fmla="*/ 738480 w 3017242"/>
              <a:gd name="connsiteY0" fmla="*/ 2588 h 3325521"/>
              <a:gd name="connsiteX1" fmla="*/ 3012986 w 3017242"/>
              <a:gd name="connsiteY1" fmla="*/ 0 h 3325521"/>
              <a:gd name="connsiteX2" fmla="*/ 3017242 w 3017242"/>
              <a:gd name="connsiteY2" fmla="*/ 3256509 h 3325521"/>
              <a:gd name="connsiteX3" fmla="*/ 395419 w 3017242"/>
              <a:gd name="connsiteY3" fmla="*/ 1961432 h 3325521"/>
              <a:gd name="connsiteX4" fmla="*/ 738480 w 3017242"/>
              <a:gd name="connsiteY4" fmla="*/ 2588 h 3325521"/>
              <a:gd name="connsiteX0" fmla="*/ 738480 w 3025754"/>
              <a:gd name="connsiteY0" fmla="*/ 2588 h 3462267"/>
              <a:gd name="connsiteX1" fmla="*/ 3012986 w 3025754"/>
              <a:gd name="connsiteY1" fmla="*/ 0 h 3462267"/>
              <a:gd name="connsiteX2" fmla="*/ 3025754 w 3025754"/>
              <a:gd name="connsiteY2" fmla="*/ 3399202 h 3462267"/>
              <a:gd name="connsiteX3" fmla="*/ 395419 w 3025754"/>
              <a:gd name="connsiteY3" fmla="*/ 1961432 h 3462267"/>
              <a:gd name="connsiteX4" fmla="*/ 738480 w 3025754"/>
              <a:gd name="connsiteY4" fmla="*/ 2588 h 3462267"/>
              <a:gd name="connsiteX0" fmla="*/ 755164 w 3042438"/>
              <a:gd name="connsiteY0" fmla="*/ 5062 h 3464741"/>
              <a:gd name="connsiteX1" fmla="*/ 3029670 w 3042438"/>
              <a:gd name="connsiteY1" fmla="*/ 2474 h 3464741"/>
              <a:gd name="connsiteX2" fmla="*/ 3042438 w 3042438"/>
              <a:gd name="connsiteY2" fmla="*/ 3401676 h 3464741"/>
              <a:gd name="connsiteX3" fmla="*/ 412103 w 3042438"/>
              <a:gd name="connsiteY3" fmla="*/ 1963906 h 3464741"/>
              <a:gd name="connsiteX4" fmla="*/ 755164 w 3042438"/>
              <a:gd name="connsiteY4" fmla="*/ 5062 h 346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438" h="3464741">
                <a:moveTo>
                  <a:pt x="755164" y="5062"/>
                </a:moveTo>
                <a:lnTo>
                  <a:pt x="3029670" y="2474"/>
                </a:lnTo>
                <a:cubicBezTo>
                  <a:pt x="3031089" y="702933"/>
                  <a:pt x="3029739" y="2820927"/>
                  <a:pt x="3042438" y="3401676"/>
                </a:cubicBezTo>
                <a:cubicBezTo>
                  <a:pt x="1450673" y="3771783"/>
                  <a:pt x="2043125" y="2411098"/>
                  <a:pt x="412103" y="1963906"/>
                </a:cubicBezTo>
                <a:cubicBezTo>
                  <a:pt x="-401791" y="1414790"/>
                  <a:pt x="138617" y="-98490"/>
                  <a:pt x="755164" y="5062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C0135A-BEC1-4C81-9C9C-4C932C31030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56363" y="2528888"/>
            <a:ext cx="5111750" cy="3779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23BFDBE-25B0-71D4-EA8B-E4608C8D1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9000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2 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9C4424-413E-4F7F-8F80-5BBA39DA0C7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528888"/>
            <a:ext cx="5111750" cy="3779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AA82426C-2696-98E7-A913-1C623E2245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1565" y="-1924"/>
            <a:ext cx="4539485" cy="3237884"/>
          </a:xfrm>
          <a:custGeom>
            <a:avLst/>
            <a:gdLst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0 w 2709379"/>
              <a:gd name="connsiteY3" fmla="*/ 2617788 h 2617788"/>
              <a:gd name="connsiteX4" fmla="*/ 0 w 2709379"/>
              <a:gd name="connsiteY4" fmla="*/ 0 h 2617788"/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9939 w 2709379"/>
              <a:gd name="connsiteY3" fmla="*/ 2289797 h 2617788"/>
              <a:gd name="connsiteX4" fmla="*/ 0 w 2709379"/>
              <a:gd name="connsiteY4" fmla="*/ 0 h 2617788"/>
              <a:gd name="connsiteX0" fmla="*/ 993913 w 2699440"/>
              <a:gd name="connsiteY0" fmla="*/ 0 h 2627727"/>
              <a:gd name="connsiteX1" fmla="*/ 2699440 w 2699440"/>
              <a:gd name="connsiteY1" fmla="*/ 9939 h 2627727"/>
              <a:gd name="connsiteX2" fmla="*/ 2699440 w 2699440"/>
              <a:gd name="connsiteY2" fmla="*/ 2627727 h 2627727"/>
              <a:gd name="connsiteX3" fmla="*/ 0 w 2699440"/>
              <a:gd name="connsiteY3" fmla="*/ 2299736 h 2627727"/>
              <a:gd name="connsiteX4" fmla="*/ 993913 w 2699440"/>
              <a:gd name="connsiteY4" fmla="*/ 0 h 2627727"/>
              <a:gd name="connsiteX0" fmla="*/ 989150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989150 w 2699440"/>
              <a:gd name="connsiteY4" fmla="*/ 0 h 2618202"/>
              <a:gd name="connsiteX0" fmla="*/ 426814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426814 w 2699440"/>
              <a:gd name="connsiteY4" fmla="*/ 0 h 2618202"/>
              <a:gd name="connsiteX0" fmla="*/ 399876 w 2672502"/>
              <a:gd name="connsiteY0" fmla="*/ 0 h 2618202"/>
              <a:gd name="connsiteX1" fmla="*/ 2672502 w 2672502"/>
              <a:gd name="connsiteY1" fmla="*/ 414 h 2618202"/>
              <a:gd name="connsiteX2" fmla="*/ 2672502 w 2672502"/>
              <a:gd name="connsiteY2" fmla="*/ 2618202 h 2618202"/>
              <a:gd name="connsiteX3" fmla="*/ 0 w 2672502"/>
              <a:gd name="connsiteY3" fmla="*/ 2295588 h 2618202"/>
              <a:gd name="connsiteX4" fmla="*/ 399876 w 2672502"/>
              <a:gd name="connsiteY4" fmla="*/ 0 h 2618202"/>
              <a:gd name="connsiteX0" fmla="*/ 413036 w 2685662"/>
              <a:gd name="connsiteY0" fmla="*/ 0 h 2618202"/>
              <a:gd name="connsiteX1" fmla="*/ 2685662 w 2685662"/>
              <a:gd name="connsiteY1" fmla="*/ 414 h 2618202"/>
              <a:gd name="connsiteX2" fmla="*/ 2685662 w 2685662"/>
              <a:gd name="connsiteY2" fmla="*/ 2618202 h 2618202"/>
              <a:gd name="connsiteX3" fmla="*/ 0 w 2685662"/>
              <a:gd name="connsiteY3" fmla="*/ 2301591 h 2618202"/>
              <a:gd name="connsiteX4" fmla="*/ 413036 w 2685662"/>
              <a:gd name="connsiteY4" fmla="*/ 0 h 2618202"/>
              <a:gd name="connsiteX0" fmla="*/ 411156 w 2685662"/>
              <a:gd name="connsiteY0" fmla="*/ 2588 h 2617788"/>
              <a:gd name="connsiteX1" fmla="*/ 2685662 w 2685662"/>
              <a:gd name="connsiteY1" fmla="*/ 0 h 2617788"/>
              <a:gd name="connsiteX2" fmla="*/ 2685662 w 2685662"/>
              <a:gd name="connsiteY2" fmla="*/ 2617788 h 2617788"/>
              <a:gd name="connsiteX3" fmla="*/ 0 w 2685662"/>
              <a:gd name="connsiteY3" fmla="*/ 2301177 h 2617788"/>
              <a:gd name="connsiteX4" fmla="*/ 411156 w 2685662"/>
              <a:gd name="connsiteY4" fmla="*/ 2588 h 2617788"/>
              <a:gd name="connsiteX0" fmla="*/ 0 w 2274506"/>
              <a:gd name="connsiteY0" fmla="*/ 2588 h 2617788"/>
              <a:gd name="connsiteX1" fmla="*/ 2274506 w 2274506"/>
              <a:gd name="connsiteY1" fmla="*/ 0 h 2617788"/>
              <a:gd name="connsiteX2" fmla="*/ 2274506 w 2274506"/>
              <a:gd name="connsiteY2" fmla="*/ 2617788 h 2617788"/>
              <a:gd name="connsiteX3" fmla="*/ 167643 w 2274506"/>
              <a:gd name="connsiteY3" fmla="*/ 1832329 h 2617788"/>
              <a:gd name="connsiteX4" fmla="*/ 0 w 2274506"/>
              <a:gd name="connsiteY4" fmla="*/ 2588 h 2617788"/>
              <a:gd name="connsiteX0" fmla="*/ 190738 w 2465244"/>
              <a:gd name="connsiteY0" fmla="*/ 2588 h 2617788"/>
              <a:gd name="connsiteX1" fmla="*/ 2465244 w 2465244"/>
              <a:gd name="connsiteY1" fmla="*/ 0 h 2617788"/>
              <a:gd name="connsiteX2" fmla="*/ 2465244 w 2465244"/>
              <a:gd name="connsiteY2" fmla="*/ 2617788 h 2617788"/>
              <a:gd name="connsiteX3" fmla="*/ 358381 w 2465244"/>
              <a:gd name="connsiteY3" fmla="*/ 1832329 h 2617788"/>
              <a:gd name="connsiteX4" fmla="*/ 190738 w 2465244"/>
              <a:gd name="connsiteY4" fmla="*/ 2588 h 2617788"/>
              <a:gd name="connsiteX0" fmla="*/ 396743 w 2671249"/>
              <a:gd name="connsiteY0" fmla="*/ 2588 h 2617788"/>
              <a:gd name="connsiteX1" fmla="*/ 2671249 w 2671249"/>
              <a:gd name="connsiteY1" fmla="*/ 0 h 2617788"/>
              <a:gd name="connsiteX2" fmla="*/ 2671249 w 2671249"/>
              <a:gd name="connsiteY2" fmla="*/ 2617788 h 2617788"/>
              <a:gd name="connsiteX3" fmla="*/ 564386 w 2671249"/>
              <a:gd name="connsiteY3" fmla="*/ 1832329 h 2617788"/>
              <a:gd name="connsiteX4" fmla="*/ 396743 w 2671249"/>
              <a:gd name="connsiteY4" fmla="*/ 2588 h 2617788"/>
              <a:gd name="connsiteX0" fmla="*/ 396743 w 2671249"/>
              <a:gd name="connsiteY0" fmla="*/ 2588 h 2726924"/>
              <a:gd name="connsiteX1" fmla="*/ 2671249 w 2671249"/>
              <a:gd name="connsiteY1" fmla="*/ 0 h 2726924"/>
              <a:gd name="connsiteX2" fmla="*/ 2671249 w 2671249"/>
              <a:gd name="connsiteY2" fmla="*/ 2617788 h 2726924"/>
              <a:gd name="connsiteX3" fmla="*/ 564386 w 2671249"/>
              <a:gd name="connsiteY3" fmla="*/ 1832329 h 2726924"/>
              <a:gd name="connsiteX4" fmla="*/ 396743 w 2671249"/>
              <a:gd name="connsiteY4" fmla="*/ 2588 h 2726924"/>
              <a:gd name="connsiteX0" fmla="*/ 396743 w 2671249"/>
              <a:gd name="connsiteY0" fmla="*/ 2588 h 3345898"/>
              <a:gd name="connsiteX1" fmla="*/ 2671249 w 2671249"/>
              <a:gd name="connsiteY1" fmla="*/ 0 h 3345898"/>
              <a:gd name="connsiteX2" fmla="*/ 2671249 w 2671249"/>
              <a:gd name="connsiteY2" fmla="*/ 2617788 h 3345898"/>
              <a:gd name="connsiteX3" fmla="*/ 564386 w 2671249"/>
              <a:gd name="connsiteY3" fmla="*/ 1832329 h 3345898"/>
              <a:gd name="connsiteX4" fmla="*/ 396743 w 2671249"/>
              <a:gd name="connsiteY4" fmla="*/ 2588 h 3345898"/>
              <a:gd name="connsiteX0" fmla="*/ 364758 w 2639264"/>
              <a:gd name="connsiteY0" fmla="*/ 2588 h 3345898"/>
              <a:gd name="connsiteX1" fmla="*/ 2639264 w 2639264"/>
              <a:gd name="connsiteY1" fmla="*/ 0 h 3345898"/>
              <a:gd name="connsiteX2" fmla="*/ 2639264 w 2639264"/>
              <a:gd name="connsiteY2" fmla="*/ 2617788 h 3345898"/>
              <a:gd name="connsiteX3" fmla="*/ 532401 w 2639264"/>
              <a:gd name="connsiteY3" fmla="*/ 1832329 h 3345898"/>
              <a:gd name="connsiteX4" fmla="*/ 364758 w 2639264"/>
              <a:gd name="connsiteY4" fmla="*/ 2588 h 3345898"/>
              <a:gd name="connsiteX0" fmla="*/ 321573 w 2596079"/>
              <a:gd name="connsiteY0" fmla="*/ 2588 h 3156731"/>
              <a:gd name="connsiteX1" fmla="*/ 2596079 w 2596079"/>
              <a:gd name="connsiteY1" fmla="*/ 0 h 3156731"/>
              <a:gd name="connsiteX2" fmla="*/ 2596079 w 2596079"/>
              <a:gd name="connsiteY2" fmla="*/ 2617788 h 3156731"/>
              <a:gd name="connsiteX3" fmla="*/ 489216 w 2596079"/>
              <a:gd name="connsiteY3" fmla="*/ 1832329 h 3156731"/>
              <a:gd name="connsiteX4" fmla="*/ 321573 w 2596079"/>
              <a:gd name="connsiteY4" fmla="*/ 2588 h 3156731"/>
              <a:gd name="connsiteX0" fmla="*/ 598469 w 2872975"/>
              <a:gd name="connsiteY0" fmla="*/ 2588 h 3187095"/>
              <a:gd name="connsiteX1" fmla="*/ 2872975 w 2872975"/>
              <a:gd name="connsiteY1" fmla="*/ 0 h 3187095"/>
              <a:gd name="connsiteX2" fmla="*/ 2872975 w 2872975"/>
              <a:gd name="connsiteY2" fmla="*/ 2617788 h 3187095"/>
              <a:gd name="connsiteX3" fmla="*/ 255408 w 2872975"/>
              <a:gd name="connsiteY3" fmla="*/ 1961432 h 3187095"/>
              <a:gd name="connsiteX4" fmla="*/ 598469 w 2872975"/>
              <a:gd name="connsiteY4" fmla="*/ 2588 h 3187095"/>
              <a:gd name="connsiteX0" fmla="*/ 617311 w 2891817"/>
              <a:gd name="connsiteY0" fmla="*/ 2588 h 3164587"/>
              <a:gd name="connsiteX1" fmla="*/ 2891817 w 2891817"/>
              <a:gd name="connsiteY1" fmla="*/ 0 h 3164587"/>
              <a:gd name="connsiteX2" fmla="*/ 2891817 w 2891817"/>
              <a:gd name="connsiteY2" fmla="*/ 2617788 h 3164587"/>
              <a:gd name="connsiteX3" fmla="*/ 274250 w 2891817"/>
              <a:gd name="connsiteY3" fmla="*/ 1961432 h 3164587"/>
              <a:gd name="connsiteX4" fmla="*/ 617311 w 2891817"/>
              <a:gd name="connsiteY4" fmla="*/ 2588 h 3164587"/>
              <a:gd name="connsiteX0" fmla="*/ 546198 w 2824960"/>
              <a:gd name="connsiteY0" fmla="*/ 2588 h 2707670"/>
              <a:gd name="connsiteX1" fmla="*/ 2820704 w 2824960"/>
              <a:gd name="connsiteY1" fmla="*/ 0 h 2707670"/>
              <a:gd name="connsiteX2" fmla="*/ 2824960 w 2824960"/>
              <a:gd name="connsiteY2" fmla="*/ 2101376 h 2707670"/>
              <a:gd name="connsiteX3" fmla="*/ 203137 w 2824960"/>
              <a:gd name="connsiteY3" fmla="*/ 1961432 h 2707670"/>
              <a:gd name="connsiteX4" fmla="*/ 546198 w 2824960"/>
              <a:gd name="connsiteY4" fmla="*/ 2588 h 2707670"/>
              <a:gd name="connsiteX0" fmla="*/ 593240 w 2872002"/>
              <a:gd name="connsiteY0" fmla="*/ 2588 h 2874605"/>
              <a:gd name="connsiteX1" fmla="*/ 2867746 w 2872002"/>
              <a:gd name="connsiteY1" fmla="*/ 0 h 2874605"/>
              <a:gd name="connsiteX2" fmla="*/ 2872002 w 2872002"/>
              <a:gd name="connsiteY2" fmla="*/ 2101376 h 2874605"/>
              <a:gd name="connsiteX3" fmla="*/ 250179 w 2872002"/>
              <a:gd name="connsiteY3" fmla="*/ 1961432 h 2874605"/>
              <a:gd name="connsiteX4" fmla="*/ 593240 w 2872002"/>
              <a:gd name="connsiteY4" fmla="*/ 2588 h 2874605"/>
              <a:gd name="connsiteX0" fmla="*/ 555600 w 2834362"/>
              <a:gd name="connsiteY0" fmla="*/ 2588 h 2832256"/>
              <a:gd name="connsiteX1" fmla="*/ 2830106 w 2834362"/>
              <a:gd name="connsiteY1" fmla="*/ 0 h 2832256"/>
              <a:gd name="connsiteX2" fmla="*/ 2834362 w 2834362"/>
              <a:gd name="connsiteY2" fmla="*/ 2101376 h 2832256"/>
              <a:gd name="connsiteX3" fmla="*/ 212539 w 2834362"/>
              <a:gd name="connsiteY3" fmla="*/ 1961432 h 2832256"/>
              <a:gd name="connsiteX4" fmla="*/ 555600 w 2834362"/>
              <a:gd name="connsiteY4" fmla="*/ 2588 h 2832256"/>
              <a:gd name="connsiteX0" fmla="*/ 545885 w 2820800"/>
              <a:gd name="connsiteY0" fmla="*/ 2588 h 3934225"/>
              <a:gd name="connsiteX1" fmla="*/ 2820391 w 2820800"/>
              <a:gd name="connsiteY1" fmla="*/ 0 h 3934225"/>
              <a:gd name="connsiteX2" fmla="*/ 2820391 w 2820800"/>
              <a:gd name="connsiteY2" fmla="*/ 3555485 h 3934225"/>
              <a:gd name="connsiteX3" fmla="*/ 202824 w 2820800"/>
              <a:gd name="connsiteY3" fmla="*/ 1961432 h 3934225"/>
              <a:gd name="connsiteX4" fmla="*/ 545885 w 2820800"/>
              <a:gd name="connsiteY4" fmla="*/ 2588 h 3934225"/>
              <a:gd name="connsiteX0" fmla="*/ 545885 w 2820492"/>
              <a:gd name="connsiteY0" fmla="*/ 2588 h 3681440"/>
              <a:gd name="connsiteX1" fmla="*/ 2820391 w 2820492"/>
              <a:gd name="connsiteY1" fmla="*/ 0 h 3681440"/>
              <a:gd name="connsiteX2" fmla="*/ 2820391 w 2820492"/>
              <a:gd name="connsiteY2" fmla="*/ 3555485 h 3681440"/>
              <a:gd name="connsiteX3" fmla="*/ 202824 w 2820492"/>
              <a:gd name="connsiteY3" fmla="*/ 1961432 h 3681440"/>
              <a:gd name="connsiteX4" fmla="*/ 545885 w 2820492"/>
              <a:gd name="connsiteY4" fmla="*/ 2588 h 3681440"/>
              <a:gd name="connsiteX0" fmla="*/ 546197 w 2825013"/>
              <a:gd name="connsiteY0" fmla="*/ 2588 h 3400050"/>
              <a:gd name="connsiteX1" fmla="*/ 2820703 w 2825013"/>
              <a:gd name="connsiteY1" fmla="*/ 0 h 3400050"/>
              <a:gd name="connsiteX2" fmla="*/ 2824959 w 2825013"/>
              <a:gd name="connsiteY2" fmla="*/ 3256509 h 3400050"/>
              <a:gd name="connsiteX3" fmla="*/ 203136 w 2825013"/>
              <a:gd name="connsiteY3" fmla="*/ 1961432 h 3400050"/>
              <a:gd name="connsiteX4" fmla="*/ 546197 w 2825013"/>
              <a:gd name="connsiteY4" fmla="*/ 2588 h 3400050"/>
              <a:gd name="connsiteX0" fmla="*/ 929282 w 3208130"/>
              <a:gd name="connsiteY0" fmla="*/ 2588 h 3414873"/>
              <a:gd name="connsiteX1" fmla="*/ 3203788 w 3208130"/>
              <a:gd name="connsiteY1" fmla="*/ 0 h 3414873"/>
              <a:gd name="connsiteX2" fmla="*/ 3208044 w 3208130"/>
              <a:gd name="connsiteY2" fmla="*/ 3256509 h 3414873"/>
              <a:gd name="connsiteX3" fmla="*/ 586221 w 3208130"/>
              <a:gd name="connsiteY3" fmla="*/ 1961432 h 3414873"/>
              <a:gd name="connsiteX4" fmla="*/ 929282 w 3208130"/>
              <a:gd name="connsiteY4" fmla="*/ 2588 h 3414873"/>
              <a:gd name="connsiteX0" fmla="*/ 929282 w 3208044"/>
              <a:gd name="connsiteY0" fmla="*/ 2588 h 3339898"/>
              <a:gd name="connsiteX1" fmla="*/ 3203788 w 3208044"/>
              <a:gd name="connsiteY1" fmla="*/ 0 h 3339898"/>
              <a:gd name="connsiteX2" fmla="*/ 3208044 w 3208044"/>
              <a:gd name="connsiteY2" fmla="*/ 3256509 h 3339898"/>
              <a:gd name="connsiteX3" fmla="*/ 586221 w 3208044"/>
              <a:gd name="connsiteY3" fmla="*/ 1961432 h 3339898"/>
              <a:gd name="connsiteX4" fmla="*/ 929282 w 3208044"/>
              <a:gd name="connsiteY4" fmla="*/ 2588 h 3339898"/>
              <a:gd name="connsiteX0" fmla="*/ 738480 w 3017242"/>
              <a:gd name="connsiteY0" fmla="*/ 2588 h 3339898"/>
              <a:gd name="connsiteX1" fmla="*/ 3012986 w 3017242"/>
              <a:gd name="connsiteY1" fmla="*/ 0 h 3339898"/>
              <a:gd name="connsiteX2" fmla="*/ 3017242 w 3017242"/>
              <a:gd name="connsiteY2" fmla="*/ 3256509 h 3339898"/>
              <a:gd name="connsiteX3" fmla="*/ 395419 w 3017242"/>
              <a:gd name="connsiteY3" fmla="*/ 1961432 h 3339898"/>
              <a:gd name="connsiteX4" fmla="*/ 738480 w 3017242"/>
              <a:gd name="connsiteY4" fmla="*/ 2588 h 3339898"/>
              <a:gd name="connsiteX0" fmla="*/ 738480 w 3017242"/>
              <a:gd name="connsiteY0" fmla="*/ 2588 h 3325521"/>
              <a:gd name="connsiteX1" fmla="*/ 3012986 w 3017242"/>
              <a:gd name="connsiteY1" fmla="*/ 0 h 3325521"/>
              <a:gd name="connsiteX2" fmla="*/ 3017242 w 3017242"/>
              <a:gd name="connsiteY2" fmla="*/ 3256509 h 3325521"/>
              <a:gd name="connsiteX3" fmla="*/ 395419 w 3017242"/>
              <a:gd name="connsiteY3" fmla="*/ 1961432 h 3325521"/>
              <a:gd name="connsiteX4" fmla="*/ 738480 w 3017242"/>
              <a:gd name="connsiteY4" fmla="*/ 2588 h 3325521"/>
              <a:gd name="connsiteX0" fmla="*/ 738480 w 3025754"/>
              <a:gd name="connsiteY0" fmla="*/ 2588 h 3462267"/>
              <a:gd name="connsiteX1" fmla="*/ 3012986 w 3025754"/>
              <a:gd name="connsiteY1" fmla="*/ 0 h 3462267"/>
              <a:gd name="connsiteX2" fmla="*/ 3025754 w 3025754"/>
              <a:gd name="connsiteY2" fmla="*/ 3399202 h 3462267"/>
              <a:gd name="connsiteX3" fmla="*/ 395419 w 3025754"/>
              <a:gd name="connsiteY3" fmla="*/ 1961432 h 3462267"/>
              <a:gd name="connsiteX4" fmla="*/ 738480 w 3025754"/>
              <a:gd name="connsiteY4" fmla="*/ 2588 h 3462267"/>
              <a:gd name="connsiteX0" fmla="*/ 755164 w 3042438"/>
              <a:gd name="connsiteY0" fmla="*/ 5062 h 3464741"/>
              <a:gd name="connsiteX1" fmla="*/ 3029670 w 3042438"/>
              <a:gd name="connsiteY1" fmla="*/ 2474 h 3464741"/>
              <a:gd name="connsiteX2" fmla="*/ 3042438 w 3042438"/>
              <a:gd name="connsiteY2" fmla="*/ 3401676 h 3464741"/>
              <a:gd name="connsiteX3" fmla="*/ 412103 w 3042438"/>
              <a:gd name="connsiteY3" fmla="*/ 1963906 h 3464741"/>
              <a:gd name="connsiteX4" fmla="*/ 755164 w 3042438"/>
              <a:gd name="connsiteY4" fmla="*/ 5062 h 346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438" h="3464741">
                <a:moveTo>
                  <a:pt x="755164" y="5062"/>
                </a:moveTo>
                <a:lnTo>
                  <a:pt x="3029670" y="2474"/>
                </a:lnTo>
                <a:cubicBezTo>
                  <a:pt x="3031089" y="702933"/>
                  <a:pt x="3029739" y="2820927"/>
                  <a:pt x="3042438" y="3401676"/>
                </a:cubicBezTo>
                <a:cubicBezTo>
                  <a:pt x="1450673" y="3771783"/>
                  <a:pt x="2043125" y="2411098"/>
                  <a:pt x="412103" y="1963906"/>
                </a:cubicBezTo>
                <a:cubicBezTo>
                  <a:pt x="-401791" y="1414790"/>
                  <a:pt x="138617" y="-98490"/>
                  <a:pt x="755164" y="5062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41DFFE-46DC-68ED-28C7-0B8673BFA7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1861C39-78DA-4240-919C-3FDED3F73B2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56363" y="2528888"/>
            <a:ext cx="5111750" cy="3779837"/>
          </a:xfrm>
        </p:spPr>
        <p:txBody>
          <a:bodyPr/>
          <a:lstStyle/>
          <a:p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B0A4469-8BAF-FADE-4AB3-33DFF8B98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6286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2 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407943C-EA73-11C9-71E9-DFE703F840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921A6B45-7D1E-CE14-F42C-249F88A3429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1565" y="-1924"/>
            <a:ext cx="4539485" cy="3237884"/>
          </a:xfrm>
          <a:custGeom>
            <a:avLst/>
            <a:gdLst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0 w 2709379"/>
              <a:gd name="connsiteY3" fmla="*/ 2617788 h 2617788"/>
              <a:gd name="connsiteX4" fmla="*/ 0 w 2709379"/>
              <a:gd name="connsiteY4" fmla="*/ 0 h 2617788"/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9939 w 2709379"/>
              <a:gd name="connsiteY3" fmla="*/ 2289797 h 2617788"/>
              <a:gd name="connsiteX4" fmla="*/ 0 w 2709379"/>
              <a:gd name="connsiteY4" fmla="*/ 0 h 2617788"/>
              <a:gd name="connsiteX0" fmla="*/ 993913 w 2699440"/>
              <a:gd name="connsiteY0" fmla="*/ 0 h 2627727"/>
              <a:gd name="connsiteX1" fmla="*/ 2699440 w 2699440"/>
              <a:gd name="connsiteY1" fmla="*/ 9939 h 2627727"/>
              <a:gd name="connsiteX2" fmla="*/ 2699440 w 2699440"/>
              <a:gd name="connsiteY2" fmla="*/ 2627727 h 2627727"/>
              <a:gd name="connsiteX3" fmla="*/ 0 w 2699440"/>
              <a:gd name="connsiteY3" fmla="*/ 2299736 h 2627727"/>
              <a:gd name="connsiteX4" fmla="*/ 993913 w 2699440"/>
              <a:gd name="connsiteY4" fmla="*/ 0 h 2627727"/>
              <a:gd name="connsiteX0" fmla="*/ 989150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989150 w 2699440"/>
              <a:gd name="connsiteY4" fmla="*/ 0 h 2618202"/>
              <a:gd name="connsiteX0" fmla="*/ 426814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426814 w 2699440"/>
              <a:gd name="connsiteY4" fmla="*/ 0 h 2618202"/>
              <a:gd name="connsiteX0" fmla="*/ 399876 w 2672502"/>
              <a:gd name="connsiteY0" fmla="*/ 0 h 2618202"/>
              <a:gd name="connsiteX1" fmla="*/ 2672502 w 2672502"/>
              <a:gd name="connsiteY1" fmla="*/ 414 h 2618202"/>
              <a:gd name="connsiteX2" fmla="*/ 2672502 w 2672502"/>
              <a:gd name="connsiteY2" fmla="*/ 2618202 h 2618202"/>
              <a:gd name="connsiteX3" fmla="*/ 0 w 2672502"/>
              <a:gd name="connsiteY3" fmla="*/ 2295588 h 2618202"/>
              <a:gd name="connsiteX4" fmla="*/ 399876 w 2672502"/>
              <a:gd name="connsiteY4" fmla="*/ 0 h 2618202"/>
              <a:gd name="connsiteX0" fmla="*/ 413036 w 2685662"/>
              <a:gd name="connsiteY0" fmla="*/ 0 h 2618202"/>
              <a:gd name="connsiteX1" fmla="*/ 2685662 w 2685662"/>
              <a:gd name="connsiteY1" fmla="*/ 414 h 2618202"/>
              <a:gd name="connsiteX2" fmla="*/ 2685662 w 2685662"/>
              <a:gd name="connsiteY2" fmla="*/ 2618202 h 2618202"/>
              <a:gd name="connsiteX3" fmla="*/ 0 w 2685662"/>
              <a:gd name="connsiteY3" fmla="*/ 2301591 h 2618202"/>
              <a:gd name="connsiteX4" fmla="*/ 413036 w 2685662"/>
              <a:gd name="connsiteY4" fmla="*/ 0 h 2618202"/>
              <a:gd name="connsiteX0" fmla="*/ 411156 w 2685662"/>
              <a:gd name="connsiteY0" fmla="*/ 2588 h 2617788"/>
              <a:gd name="connsiteX1" fmla="*/ 2685662 w 2685662"/>
              <a:gd name="connsiteY1" fmla="*/ 0 h 2617788"/>
              <a:gd name="connsiteX2" fmla="*/ 2685662 w 2685662"/>
              <a:gd name="connsiteY2" fmla="*/ 2617788 h 2617788"/>
              <a:gd name="connsiteX3" fmla="*/ 0 w 2685662"/>
              <a:gd name="connsiteY3" fmla="*/ 2301177 h 2617788"/>
              <a:gd name="connsiteX4" fmla="*/ 411156 w 2685662"/>
              <a:gd name="connsiteY4" fmla="*/ 2588 h 2617788"/>
              <a:gd name="connsiteX0" fmla="*/ 0 w 2274506"/>
              <a:gd name="connsiteY0" fmla="*/ 2588 h 2617788"/>
              <a:gd name="connsiteX1" fmla="*/ 2274506 w 2274506"/>
              <a:gd name="connsiteY1" fmla="*/ 0 h 2617788"/>
              <a:gd name="connsiteX2" fmla="*/ 2274506 w 2274506"/>
              <a:gd name="connsiteY2" fmla="*/ 2617788 h 2617788"/>
              <a:gd name="connsiteX3" fmla="*/ 167643 w 2274506"/>
              <a:gd name="connsiteY3" fmla="*/ 1832329 h 2617788"/>
              <a:gd name="connsiteX4" fmla="*/ 0 w 2274506"/>
              <a:gd name="connsiteY4" fmla="*/ 2588 h 2617788"/>
              <a:gd name="connsiteX0" fmla="*/ 190738 w 2465244"/>
              <a:gd name="connsiteY0" fmla="*/ 2588 h 2617788"/>
              <a:gd name="connsiteX1" fmla="*/ 2465244 w 2465244"/>
              <a:gd name="connsiteY1" fmla="*/ 0 h 2617788"/>
              <a:gd name="connsiteX2" fmla="*/ 2465244 w 2465244"/>
              <a:gd name="connsiteY2" fmla="*/ 2617788 h 2617788"/>
              <a:gd name="connsiteX3" fmla="*/ 358381 w 2465244"/>
              <a:gd name="connsiteY3" fmla="*/ 1832329 h 2617788"/>
              <a:gd name="connsiteX4" fmla="*/ 190738 w 2465244"/>
              <a:gd name="connsiteY4" fmla="*/ 2588 h 2617788"/>
              <a:gd name="connsiteX0" fmla="*/ 396743 w 2671249"/>
              <a:gd name="connsiteY0" fmla="*/ 2588 h 2617788"/>
              <a:gd name="connsiteX1" fmla="*/ 2671249 w 2671249"/>
              <a:gd name="connsiteY1" fmla="*/ 0 h 2617788"/>
              <a:gd name="connsiteX2" fmla="*/ 2671249 w 2671249"/>
              <a:gd name="connsiteY2" fmla="*/ 2617788 h 2617788"/>
              <a:gd name="connsiteX3" fmla="*/ 564386 w 2671249"/>
              <a:gd name="connsiteY3" fmla="*/ 1832329 h 2617788"/>
              <a:gd name="connsiteX4" fmla="*/ 396743 w 2671249"/>
              <a:gd name="connsiteY4" fmla="*/ 2588 h 2617788"/>
              <a:gd name="connsiteX0" fmla="*/ 396743 w 2671249"/>
              <a:gd name="connsiteY0" fmla="*/ 2588 h 2726924"/>
              <a:gd name="connsiteX1" fmla="*/ 2671249 w 2671249"/>
              <a:gd name="connsiteY1" fmla="*/ 0 h 2726924"/>
              <a:gd name="connsiteX2" fmla="*/ 2671249 w 2671249"/>
              <a:gd name="connsiteY2" fmla="*/ 2617788 h 2726924"/>
              <a:gd name="connsiteX3" fmla="*/ 564386 w 2671249"/>
              <a:gd name="connsiteY3" fmla="*/ 1832329 h 2726924"/>
              <a:gd name="connsiteX4" fmla="*/ 396743 w 2671249"/>
              <a:gd name="connsiteY4" fmla="*/ 2588 h 2726924"/>
              <a:gd name="connsiteX0" fmla="*/ 396743 w 2671249"/>
              <a:gd name="connsiteY0" fmla="*/ 2588 h 3345898"/>
              <a:gd name="connsiteX1" fmla="*/ 2671249 w 2671249"/>
              <a:gd name="connsiteY1" fmla="*/ 0 h 3345898"/>
              <a:gd name="connsiteX2" fmla="*/ 2671249 w 2671249"/>
              <a:gd name="connsiteY2" fmla="*/ 2617788 h 3345898"/>
              <a:gd name="connsiteX3" fmla="*/ 564386 w 2671249"/>
              <a:gd name="connsiteY3" fmla="*/ 1832329 h 3345898"/>
              <a:gd name="connsiteX4" fmla="*/ 396743 w 2671249"/>
              <a:gd name="connsiteY4" fmla="*/ 2588 h 3345898"/>
              <a:gd name="connsiteX0" fmla="*/ 364758 w 2639264"/>
              <a:gd name="connsiteY0" fmla="*/ 2588 h 3345898"/>
              <a:gd name="connsiteX1" fmla="*/ 2639264 w 2639264"/>
              <a:gd name="connsiteY1" fmla="*/ 0 h 3345898"/>
              <a:gd name="connsiteX2" fmla="*/ 2639264 w 2639264"/>
              <a:gd name="connsiteY2" fmla="*/ 2617788 h 3345898"/>
              <a:gd name="connsiteX3" fmla="*/ 532401 w 2639264"/>
              <a:gd name="connsiteY3" fmla="*/ 1832329 h 3345898"/>
              <a:gd name="connsiteX4" fmla="*/ 364758 w 2639264"/>
              <a:gd name="connsiteY4" fmla="*/ 2588 h 3345898"/>
              <a:gd name="connsiteX0" fmla="*/ 321573 w 2596079"/>
              <a:gd name="connsiteY0" fmla="*/ 2588 h 3156731"/>
              <a:gd name="connsiteX1" fmla="*/ 2596079 w 2596079"/>
              <a:gd name="connsiteY1" fmla="*/ 0 h 3156731"/>
              <a:gd name="connsiteX2" fmla="*/ 2596079 w 2596079"/>
              <a:gd name="connsiteY2" fmla="*/ 2617788 h 3156731"/>
              <a:gd name="connsiteX3" fmla="*/ 489216 w 2596079"/>
              <a:gd name="connsiteY3" fmla="*/ 1832329 h 3156731"/>
              <a:gd name="connsiteX4" fmla="*/ 321573 w 2596079"/>
              <a:gd name="connsiteY4" fmla="*/ 2588 h 3156731"/>
              <a:gd name="connsiteX0" fmla="*/ 598469 w 2872975"/>
              <a:gd name="connsiteY0" fmla="*/ 2588 h 3187095"/>
              <a:gd name="connsiteX1" fmla="*/ 2872975 w 2872975"/>
              <a:gd name="connsiteY1" fmla="*/ 0 h 3187095"/>
              <a:gd name="connsiteX2" fmla="*/ 2872975 w 2872975"/>
              <a:gd name="connsiteY2" fmla="*/ 2617788 h 3187095"/>
              <a:gd name="connsiteX3" fmla="*/ 255408 w 2872975"/>
              <a:gd name="connsiteY3" fmla="*/ 1961432 h 3187095"/>
              <a:gd name="connsiteX4" fmla="*/ 598469 w 2872975"/>
              <a:gd name="connsiteY4" fmla="*/ 2588 h 3187095"/>
              <a:gd name="connsiteX0" fmla="*/ 617311 w 2891817"/>
              <a:gd name="connsiteY0" fmla="*/ 2588 h 3164587"/>
              <a:gd name="connsiteX1" fmla="*/ 2891817 w 2891817"/>
              <a:gd name="connsiteY1" fmla="*/ 0 h 3164587"/>
              <a:gd name="connsiteX2" fmla="*/ 2891817 w 2891817"/>
              <a:gd name="connsiteY2" fmla="*/ 2617788 h 3164587"/>
              <a:gd name="connsiteX3" fmla="*/ 274250 w 2891817"/>
              <a:gd name="connsiteY3" fmla="*/ 1961432 h 3164587"/>
              <a:gd name="connsiteX4" fmla="*/ 617311 w 2891817"/>
              <a:gd name="connsiteY4" fmla="*/ 2588 h 3164587"/>
              <a:gd name="connsiteX0" fmla="*/ 546198 w 2824960"/>
              <a:gd name="connsiteY0" fmla="*/ 2588 h 2707670"/>
              <a:gd name="connsiteX1" fmla="*/ 2820704 w 2824960"/>
              <a:gd name="connsiteY1" fmla="*/ 0 h 2707670"/>
              <a:gd name="connsiteX2" fmla="*/ 2824960 w 2824960"/>
              <a:gd name="connsiteY2" fmla="*/ 2101376 h 2707670"/>
              <a:gd name="connsiteX3" fmla="*/ 203137 w 2824960"/>
              <a:gd name="connsiteY3" fmla="*/ 1961432 h 2707670"/>
              <a:gd name="connsiteX4" fmla="*/ 546198 w 2824960"/>
              <a:gd name="connsiteY4" fmla="*/ 2588 h 2707670"/>
              <a:gd name="connsiteX0" fmla="*/ 593240 w 2872002"/>
              <a:gd name="connsiteY0" fmla="*/ 2588 h 2874605"/>
              <a:gd name="connsiteX1" fmla="*/ 2867746 w 2872002"/>
              <a:gd name="connsiteY1" fmla="*/ 0 h 2874605"/>
              <a:gd name="connsiteX2" fmla="*/ 2872002 w 2872002"/>
              <a:gd name="connsiteY2" fmla="*/ 2101376 h 2874605"/>
              <a:gd name="connsiteX3" fmla="*/ 250179 w 2872002"/>
              <a:gd name="connsiteY3" fmla="*/ 1961432 h 2874605"/>
              <a:gd name="connsiteX4" fmla="*/ 593240 w 2872002"/>
              <a:gd name="connsiteY4" fmla="*/ 2588 h 2874605"/>
              <a:gd name="connsiteX0" fmla="*/ 555600 w 2834362"/>
              <a:gd name="connsiteY0" fmla="*/ 2588 h 2832256"/>
              <a:gd name="connsiteX1" fmla="*/ 2830106 w 2834362"/>
              <a:gd name="connsiteY1" fmla="*/ 0 h 2832256"/>
              <a:gd name="connsiteX2" fmla="*/ 2834362 w 2834362"/>
              <a:gd name="connsiteY2" fmla="*/ 2101376 h 2832256"/>
              <a:gd name="connsiteX3" fmla="*/ 212539 w 2834362"/>
              <a:gd name="connsiteY3" fmla="*/ 1961432 h 2832256"/>
              <a:gd name="connsiteX4" fmla="*/ 555600 w 2834362"/>
              <a:gd name="connsiteY4" fmla="*/ 2588 h 2832256"/>
              <a:gd name="connsiteX0" fmla="*/ 545885 w 2820800"/>
              <a:gd name="connsiteY0" fmla="*/ 2588 h 3934225"/>
              <a:gd name="connsiteX1" fmla="*/ 2820391 w 2820800"/>
              <a:gd name="connsiteY1" fmla="*/ 0 h 3934225"/>
              <a:gd name="connsiteX2" fmla="*/ 2820391 w 2820800"/>
              <a:gd name="connsiteY2" fmla="*/ 3555485 h 3934225"/>
              <a:gd name="connsiteX3" fmla="*/ 202824 w 2820800"/>
              <a:gd name="connsiteY3" fmla="*/ 1961432 h 3934225"/>
              <a:gd name="connsiteX4" fmla="*/ 545885 w 2820800"/>
              <a:gd name="connsiteY4" fmla="*/ 2588 h 3934225"/>
              <a:gd name="connsiteX0" fmla="*/ 545885 w 2820492"/>
              <a:gd name="connsiteY0" fmla="*/ 2588 h 3681440"/>
              <a:gd name="connsiteX1" fmla="*/ 2820391 w 2820492"/>
              <a:gd name="connsiteY1" fmla="*/ 0 h 3681440"/>
              <a:gd name="connsiteX2" fmla="*/ 2820391 w 2820492"/>
              <a:gd name="connsiteY2" fmla="*/ 3555485 h 3681440"/>
              <a:gd name="connsiteX3" fmla="*/ 202824 w 2820492"/>
              <a:gd name="connsiteY3" fmla="*/ 1961432 h 3681440"/>
              <a:gd name="connsiteX4" fmla="*/ 545885 w 2820492"/>
              <a:gd name="connsiteY4" fmla="*/ 2588 h 3681440"/>
              <a:gd name="connsiteX0" fmla="*/ 546197 w 2825013"/>
              <a:gd name="connsiteY0" fmla="*/ 2588 h 3400050"/>
              <a:gd name="connsiteX1" fmla="*/ 2820703 w 2825013"/>
              <a:gd name="connsiteY1" fmla="*/ 0 h 3400050"/>
              <a:gd name="connsiteX2" fmla="*/ 2824959 w 2825013"/>
              <a:gd name="connsiteY2" fmla="*/ 3256509 h 3400050"/>
              <a:gd name="connsiteX3" fmla="*/ 203136 w 2825013"/>
              <a:gd name="connsiteY3" fmla="*/ 1961432 h 3400050"/>
              <a:gd name="connsiteX4" fmla="*/ 546197 w 2825013"/>
              <a:gd name="connsiteY4" fmla="*/ 2588 h 3400050"/>
              <a:gd name="connsiteX0" fmla="*/ 929282 w 3208130"/>
              <a:gd name="connsiteY0" fmla="*/ 2588 h 3414873"/>
              <a:gd name="connsiteX1" fmla="*/ 3203788 w 3208130"/>
              <a:gd name="connsiteY1" fmla="*/ 0 h 3414873"/>
              <a:gd name="connsiteX2" fmla="*/ 3208044 w 3208130"/>
              <a:gd name="connsiteY2" fmla="*/ 3256509 h 3414873"/>
              <a:gd name="connsiteX3" fmla="*/ 586221 w 3208130"/>
              <a:gd name="connsiteY3" fmla="*/ 1961432 h 3414873"/>
              <a:gd name="connsiteX4" fmla="*/ 929282 w 3208130"/>
              <a:gd name="connsiteY4" fmla="*/ 2588 h 3414873"/>
              <a:gd name="connsiteX0" fmla="*/ 929282 w 3208044"/>
              <a:gd name="connsiteY0" fmla="*/ 2588 h 3339898"/>
              <a:gd name="connsiteX1" fmla="*/ 3203788 w 3208044"/>
              <a:gd name="connsiteY1" fmla="*/ 0 h 3339898"/>
              <a:gd name="connsiteX2" fmla="*/ 3208044 w 3208044"/>
              <a:gd name="connsiteY2" fmla="*/ 3256509 h 3339898"/>
              <a:gd name="connsiteX3" fmla="*/ 586221 w 3208044"/>
              <a:gd name="connsiteY3" fmla="*/ 1961432 h 3339898"/>
              <a:gd name="connsiteX4" fmla="*/ 929282 w 3208044"/>
              <a:gd name="connsiteY4" fmla="*/ 2588 h 3339898"/>
              <a:gd name="connsiteX0" fmla="*/ 738480 w 3017242"/>
              <a:gd name="connsiteY0" fmla="*/ 2588 h 3339898"/>
              <a:gd name="connsiteX1" fmla="*/ 3012986 w 3017242"/>
              <a:gd name="connsiteY1" fmla="*/ 0 h 3339898"/>
              <a:gd name="connsiteX2" fmla="*/ 3017242 w 3017242"/>
              <a:gd name="connsiteY2" fmla="*/ 3256509 h 3339898"/>
              <a:gd name="connsiteX3" fmla="*/ 395419 w 3017242"/>
              <a:gd name="connsiteY3" fmla="*/ 1961432 h 3339898"/>
              <a:gd name="connsiteX4" fmla="*/ 738480 w 3017242"/>
              <a:gd name="connsiteY4" fmla="*/ 2588 h 3339898"/>
              <a:gd name="connsiteX0" fmla="*/ 738480 w 3017242"/>
              <a:gd name="connsiteY0" fmla="*/ 2588 h 3325521"/>
              <a:gd name="connsiteX1" fmla="*/ 3012986 w 3017242"/>
              <a:gd name="connsiteY1" fmla="*/ 0 h 3325521"/>
              <a:gd name="connsiteX2" fmla="*/ 3017242 w 3017242"/>
              <a:gd name="connsiteY2" fmla="*/ 3256509 h 3325521"/>
              <a:gd name="connsiteX3" fmla="*/ 395419 w 3017242"/>
              <a:gd name="connsiteY3" fmla="*/ 1961432 h 3325521"/>
              <a:gd name="connsiteX4" fmla="*/ 738480 w 3017242"/>
              <a:gd name="connsiteY4" fmla="*/ 2588 h 3325521"/>
              <a:gd name="connsiteX0" fmla="*/ 738480 w 3025754"/>
              <a:gd name="connsiteY0" fmla="*/ 2588 h 3462267"/>
              <a:gd name="connsiteX1" fmla="*/ 3012986 w 3025754"/>
              <a:gd name="connsiteY1" fmla="*/ 0 h 3462267"/>
              <a:gd name="connsiteX2" fmla="*/ 3025754 w 3025754"/>
              <a:gd name="connsiteY2" fmla="*/ 3399202 h 3462267"/>
              <a:gd name="connsiteX3" fmla="*/ 395419 w 3025754"/>
              <a:gd name="connsiteY3" fmla="*/ 1961432 h 3462267"/>
              <a:gd name="connsiteX4" fmla="*/ 738480 w 3025754"/>
              <a:gd name="connsiteY4" fmla="*/ 2588 h 3462267"/>
              <a:gd name="connsiteX0" fmla="*/ 755164 w 3042438"/>
              <a:gd name="connsiteY0" fmla="*/ 5062 h 3464741"/>
              <a:gd name="connsiteX1" fmla="*/ 3029670 w 3042438"/>
              <a:gd name="connsiteY1" fmla="*/ 2474 h 3464741"/>
              <a:gd name="connsiteX2" fmla="*/ 3042438 w 3042438"/>
              <a:gd name="connsiteY2" fmla="*/ 3401676 h 3464741"/>
              <a:gd name="connsiteX3" fmla="*/ 412103 w 3042438"/>
              <a:gd name="connsiteY3" fmla="*/ 1963906 h 3464741"/>
              <a:gd name="connsiteX4" fmla="*/ 755164 w 3042438"/>
              <a:gd name="connsiteY4" fmla="*/ 5062 h 346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438" h="3464741">
                <a:moveTo>
                  <a:pt x="755164" y="5062"/>
                </a:moveTo>
                <a:lnTo>
                  <a:pt x="3029670" y="2474"/>
                </a:lnTo>
                <a:cubicBezTo>
                  <a:pt x="3031089" y="702933"/>
                  <a:pt x="3029739" y="2820927"/>
                  <a:pt x="3042438" y="3401676"/>
                </a:cubicBezTo>
                <a:cubicBezTo>
                  <a:pt x="1450673" y="3771783"/>
                  <a:pt x="2043125" y="2411098"/>
                  <a:pt x="412103" y="1963906"/>
                </a:cubicBezTo>
                <a:cubicBezTo>
                  <a:pt x="-401791" y="1414790"/>
                  <a:pt x="138617" y="-98490"/>
                  <a:pt x="755164" y="5062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4264261-B708-DB19-0281-6D604A214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9C4424-413E-4F7F-8F80-5BBA39DA0C7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528888"/>
            <a:ext cx="5111750" cy="37798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5" name="Picture 14" descr="A screenshot of a cartoon of a child and a child&#10;&#10;Description automatically generated">
            <a:extLst>
              <a:ext uri="{FF2B5EF4-FFF2-40B4-BE49-F238E27FC236}">
                <a16:creationId xmlns:a16="http://schemas.microsoft.com/office/drawing/2014/main" id="{02611084-E596-2841-9194-DFC07C2AEC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0190" y="1482874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0178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2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47AE0DD4-D38D-DF42-A3EE-D27AD1FF12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1565" y="-1924"/>
            <a:ext cx="4539485" cy="3237884"/>
          </a:xfrm>
          <a:custGeom>
            <a:avLst/>
            <a:gdLst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0 w 2709379"/>
              <a:gd name="connsiteY3" fmla="*/ 2617788 h 2617788"/>
              <a:gd name="connsiteX4" fmla="*/ 0 w 2709379"/>
              <a:gd name="connsiteY4" fmla="*/ 0 h 2617788"/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9939 w 2709379"/>
              <a:gd name="connsiteY3" fmla="*/ 2289797 h 2617788"/>
              <a:gd name="connsiteX4" fmla="*/ 0 w 2709379"/>
              <a:gd name="connsiteY4" fmla="*/ 0 h 2617788"/>
              <a:gd name="connsiteX0" fmla="*/ 993913 w 2699440"/>
              <a:gd name="connsiteY0" fmla="*/ 0 h 2627727"/>
              <a:gd name="connsiteX1" fmla="*/ 2699440 w 2699440"/>
              <a:gd name="connsiteY1" fmla="*/ 9939 h 2627727"/>
              <a:gd name="connsiteX2" fmla="*/ 2699440 w 2699440"/>
              <a:gd name="connsiteY2" fmla="*/ 2627727 h 2627727"/>
              <a:gd name="connsiteX3" fmla="*/ 0 w 2699440"/>
              <a:gd name="connsiteY3" fmla="*/ 2299736 h 2627727"/>
              <a:gd name="connsiteX4" fmla="*/ 993913 w 2699440"/>
              <a:gd name="connsiteY4" fmla="*/ 0 h 2627727"/>
              <a:gd name="connsiteX0" fmla="*/ 989150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989150 w 2699440"/>
              <a:gd name="connsiteY4" fmla="*/ 0 h 2618202"/>
              <a:gd name="connsiteX0" fmla="*/ 426814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426814 w 2699440"/>
              <a:gd name="connsiteY4" fmla="*/ 0 h 2618202"/>
              <a:gd name="connsiteX0" fmla="*/ 399876 w 2672502"/>
              <a:gd name="connsiteY0" fmla="*/ 0 h 2618202"/>
              <a:gd name="connsiteX1" fmla="*/ 2672502 w 2672502"/>
              <a:gd name="connsiteY1" fmla="*/ 414 h 2618202"/>
              <a:gd name="connsiteX2" fmla="*/ 2672502 w 2672502"/>
              <a:gd name="connsiteY2" fmla="*/ 2618202 h 2618202"/>
              <a:gd name="connsiteX3" fmla="*/ 0 w 2672502"/>
              <a:gd name="connsiteY3" fmla="*/ 2295588 h 2618202"/>
              <a:gd name="connsiteX4" fmla="*/ 399876 w 2672502"/>
              <a:gd name="connsiteY4" fmla="*/ 0 h 2618202"/>
              <a:gd name="connsiteX0" fmla="*/ 413036 w 2685662"/>
              <a:gd name="connsiteY0" fmla="*/ 0 h 2618202"/>
              <a:gd name="connsiteX1" fmla="*/ 2685662 w 2685662"/>
              <a:gd name="connsiteY1" fmla="*/ 414 h 2618202"/>
              <a:gd name="connsiteX2" fmla="*/ 2685662 w 2685662"/>
              <a:gd name="connsiteY2" fmla="*/ 2618202 h 2618202"/>
              <a:gd name="connsiteX3" fmla="*/ 0 w 2685662"/>
              <a:gd name="connsiteY3" fmla="*/ 2301591 h 2618202"/>
              <a:gd name="connsiteX4" fmla="*/ 413036 w 2685662"/>
              <a:gd name="connsiteY4" fmla="*/ 0 h 2618202"/>
              <a:gd name="connsiteX0" fmla="*/ 411156 w 2685662"/>
              <a:gd name="connsiteY0" fmla="*/ 2588 h 2617788"/>
              <a:gd name="connsiteX1" fmla="*/ 2685662 w 2685662"/>
              <a:gd name="connsiteY1" fmla="*/ 0 h 2617788"/>
              <a:gd name="connsiteX2" fmla="*/ 2685662 w 2685662"/>
              <a:gd name="connsiteY2" fmla="*/ 2617788 h 2617788"/>
              <a:gd name="connsiteX3" fmla="*/ 0 w 2685662"/>
              <a:gd name="connsiteY3" fmla="*/ 2301177 h 2617788"/>
              <a:gd name="connsiteX4" fmla="*/ 411156 w 2685662"/>
              <a:gd name="connsiteY4" fmla="*/ 2588 h 2617788"/>
              <a:gd name="connsiteX0" fmla="*/ 0 w 2274506"/>
              <a:gd name="connsiteY0" fmla="*/ 2588 h 2617788"/>
              <a:gd name="connsiteX1" fmla="*/ 2274506 w 2274506"/>
              <a:gd name="connsiteY1" fmla="*/ 0 h 2617788"/>
              <a:gd name="connsiteX2" fmla="*/ 2274506 w 2274506"/>
              <a:gd name="connsiteY2" fmla="*/ 2617788 h 2617788"/>
              <a:gd name="connsiteX3" fmla="*/ 167643 w 2274506"/>
              <a:gd name="connsiteY3" fmla="*/ 1832329 h 2617788"/>
              <a:gd name="connsiteX4" fmla="*/ 0 w 2274506"/>
              <a:gd name="connsiteY4" fmla="*/ 2588 h 2617788"/>
              <a:gd name="connsiteX0" fmla="*/ 190738 w 2465244"/>
              <a:gd name="connsiteY0" fmla="*/ 2588 h 2617788"/>
              <a:gd name="connsiteX1" fmla="*/ 2465244 w 2465244"/>
              <a:gd name="connsiteY1" fmla="*/ 0 h 2617788"/>
              <a:gd name="connsiteX2" fmla="*/ 2465244 w 2465244"/>
              <a:gd name="connsiteY2" fmla="*/ 2617788 h 2617788"/>
              <a:gd name="connsiteX3" fmla="*/ 358381 w 2465244"/>
              <a:gd name="connsiteY3" fmla="*/ 1832329 h 2617788"/>
              <a:gd name="connsiteX4" fmla="*/ 190738 w 2465244"/>
              <a:gd name="connsiteY4" fmla="*/ 2588 h 2617788"/>
              <a:gd name="connsiteX0" fmla="*/ 396743 w 2671249"/>
              <a:gd name="connsiteY0" fmla="*/ 2588 h 2617788"/>
              <a:gd name="connsiteX1" fmla="*/ 2671249 w 2671249"/>
              <a:gd name="connsiteY1" fmla="*/ 0 h 2617788"/>
              <a:gd name="connsiteX2" fmla="*/ 2671249 w 2671249"/>
              <a:gd name="connsiteY2" fmla="*/ 2617788 h 2617788"/>
              <a:gd name="connsiteX3" fmla="*/ 564386 w 2671249"/>
              <a:gd name="connsiteY3" fmla="*/ 1832329 h 2617788"/>
              <a:gd name="connsiteX4" fmla="*/ 396743 w 2671249"/>
              <a:gd name="connsiteY4" fmla="*/ 2588 h 2617788"/>
              <a:gd name="connsiteX0" fmla="*/ 396743 w 2671249"/>
              <a:gd name="connsiteY0" fmla="*/ 2588 h 2726924"/>
              <a:gd name="connsiteX1" fmla="*/ 2671249 w 2671249"/>
              <a:gd name="connsiteY1" fmla="*/ 0 h 2726924"/>
              <a:gd name="connsiteX2" fmla="*/ 2671249 w 2671249"/>
              <a:gd name="connsiteY2" fmla="*/ 2617788 h 2726924"/>
              <a:gd name="connsiteX3" fmla="*/ 564386 w 2671249"/>
              <a:gd name="connsiteY3" fmla="*/ 1832329 h 2726924"/>
              <a:gd name="connsiteX4" fmla="*/ 396743 w 2671249"/>
              <a:gd name="connsiteY4" fmla="*/ 2588 h 2726924"/>
              <a:gd name="connsiteX0" fmla="*/ 396743 w 2671249"/>
              <a:gd name="connsiteY0" fmla="*/ 2588 h 3345898"/>
              <a:gd name="connsiteX1" fmla="*/ 2671249 w 2671249"/>
              <a:gd name="connsiteY1" fmla="*/ 0 h 3345898"/>
              <a:gd name="connsiteX2" fmla="*/ 2671249 w 2671249"/>
              <a:gd name="connsiteY2" fmla="*/ 2617788 h 3345898"/>
              <a:gd name="connsiteX3" fmla="*/ 564386 w 2671249"/>
              <a:gd name="connsiteY3" fmla="*/ 1832329 h 3345898"/>
              <a:gd name="connsiteX4" fmla="*/ 396743 w 2671249"/>
              <a:gd name="connsiteY4" fmla="*/ 2588 h 3345898"/>
              <a:gd name="connsiteX0" fmla="*/ 364758 w 2639264"/>
              <a:gd name="connsiteY0" fmla="*/ 2588 h 3345898"/>
              <a:gd name="connsiteX1" fmla="*/ 2639264 w 2639264"/>
              <a:gd name="connsiteY1" fmla="*/ 0 h 3345898"/>
              <a:gd name="connsiteX2" fmla="*/ 2639264 w 2639264"/>
              <a:gd name="connsiteY2" fmla="*/ 2617788 h 3345898"/>
              <a:gd name="connsiteX3" fmla="*/ 532401 w 2639264"/>
              <a:gd name="connsiteY3" fmla="*/ 1832329 h 3345898"/>
              <a:gd name="connsiteX4" fmla="*/ 364758 w 2639264"/>
              <a:gd name="connsiteY4" fmla="*/ 2588 h 3345898"/>
              <a:gd name="connsiteX0" fmla="*/ 321573 w 2596079"/>
              <a:gd name="connsiteY0" fmla="*/ 2588 h 3156731"/>
              <a:gd name="connsiteX1" fmla="*/ 2596079 w 2596079"/>
              <a:gd name="connsiteY1" fmla="*/ 0 h 3156731"/>
              <a:gd name="connsiteX2" fmla="*/ 2596079 w 2596079"/>
              <a:gd name="connsiteY2" fmla="*/ 2617788 h 3156731"/>
              <a:gd name="connsiteX3" fmla="*/ 489216 w 2596079"/>
              <a:gd name="connsiteY3" fmla="*/ 1832329 h 3156731"/>
              <a:gd name="connsiteX4" fmla="*/ 321573 w 2596079"/>
              <a:gd name="connsiteY4" fmla="*/ 2588 h 3156731"/>
              <a:gd name="connsiteX0" fmla="*/ 598469 w 2872975"/>
              <a:gd name="connsiteY0" fmla="*/ 2588 h 3187095"/>
              <a:gd name="connsiteX1" fmla="*/ 2872975 w 2872975"/>
              <a:gd name="connsiteY1" fmla="*/ 0 h 3187095"/>
              <a:gd name="connsiteX2" fmla="*/ 2872975 w 2872975"/>
              <a:gd name="connsiteY2" fmla="*/ 2617788 h 3187095"/>
              <a:gd name="connsiteX3" fmla="*/ 255408 w 2872975"/>
              <a:gd name="connsiteY3" fmla="*/ 1961432 h 3187095"/>
              <a:gd name="connsiteX4" fmla="*/ 598469 w 2872975"/>
              <a:gd name="connsiteY4" fmla="*/ 2588 h 3187095"/>
              <a:gd name="connsiteX0" fmla="*/ 617311 w 2891817"/>
              <a:gd name="connsiteY0" fmla="*/ 2588 h 3164587"/>
              <a:gd name="connsiteX1" fmla="*/ 2891817 w 2891817"/>
              <a:gd name="connsiteY1" fmla="*/ 0 h 3164587"/>
              <a:gd name="connsiteX2" fmla="*/ 2891817 w 2891817"/>
              <a:gd name="connsiteY2" fmla="*/ 2617788 h 3164587"/>
              <a:gd name="connsiteX3" fmla="*/ 274250 w 2891817"/>
              <a:gd name="connsiteY3" fmla="*/ 1961432 h 3164587"/>
              <a:gd name="connsiteX4" fmla="*/ 617311 w 2891817"/>
              <a:gd name="connsiteY4" fmla="*/ 2588 h 3164587"/>
              <a:gd name="connsiteX0" fmla="*/ 546198 w 2824960"/>
              <a:gd name="connsiteY0" fmla="*/ 2588 h 2707670"/>
              <a:gd name="connsiteX1" fmla="*/ 2820704 w 2824960"/>
              <a:gd name="connsiteY1" fmla="*/ 0 h 2707670"/>
              <a:gd name="connsiteX2" fmla="*/ 2824960 w 2824960"/>
              <a:gd name="connsiteY2" fmla="*/ 2101376 h 2707670"/>
              <a:gd name="connsiteX3" fmla="*/ 203137 w 2824960"/>
              <a:gd name="connsiteY3" fmla="*/ 1961432 h 2707670"/>
              <a:gd name="connsiteX4" fmla="*/ 546198 w 2824960"/>
              <a:gd name="connsiteY4" fmla="*/ 2588 h 2707670"/>
              <a:gd name="connsiteX0" fmla="*/ 593240 w 2872002"/>
              <a:gd name="connsiteY0" fmla="*/ 2588 h 2874605"/>
              <a:gd name="connsiteX1" fmla="*/ 2867746 w 2872002"/>
              <a:gd name="connsiteY1" fmla="*/ 0 h 2874605"/>
              <a:gd name="connsiteX2" fmla="*/ 2872002 w 2872002"/>
              <a:gd name="connsiteY2" fmla="*/ 2101376 h 2874605"/>
              <a:gd name="connsiteX3" fmla="*/ 250179 w 2872002"/>
              <a:gd name="connsiteY3" fmla="*/ 1961432 h 2874605"/>
              <a:gd name="connsiteX4" fmla="*/ 593240 w 2872002"/>
              <a:gd name="connsiteY4" fmla="*/ 2588 h 2874605"/>
              <a:gd name="connsiteX0" fmla="*/ 555600 w 2834362"/>
              <a:gd name="connsiteY0" fmla="*/ 2588 h 2832256"/>
              <a:gd name="connsiteX1" fmla="*/ 2830106 w 2834362"/>
              <a:gd name="connsiteY1" fmla="*/ 0 h 2832256"/>
              <a:gd name="connsiteX2" fmla="*/ 2834362 w 2834362"/>
              <a:gd name="connsiteY2" fmla="*/ 2101376 h 2832256"/>
              <a:gd name="connsiteX3" fmla="*/ 212539 w 2834362"/>
              <a:gd name="connsiteY3" fmla="*/ 1961432 h 2832256"/>
              <a:gd name="connsiteX4" fmla="*/ 555600 w 2834362"/>
              <a:gd name="connsiteY4" fmla="*/ 2588 h 2832256"/>
              <a:gd name="connsiteX0" fmla="*/ 545885 w 2820800"/>
              <a:gd name="connsiteY0" fmla="*/ 2588 h 3934225"/>
              <a:gd name="connsiteX1" fmla="*/ 2820391 w 2820800"/>
              <a:gd name="connsiteY1" fmla="*/ 0 h 3934225"/>
              <a:gd name="connsiteX2" fmla="*/ 2820391 w 2820800"/>
              <a:gd name="connsiteY2" fmla="*/ 3555485 h 3934225"/>
              <a:gd name="connsiteX3" fmla="*/ 202824 w 2820800"/>
              <a:gd name="connsiteY3" fmla="*/ 1961432 h 3934225"/>
              <a:gd name="connsiteX4" fmla="*/ 545885 w 2820800"/>
              <a:gd name="connsiteY4" fmla="*/ 2588 h 3934225"/>
              <a:gd name="connsiteX0" fmla="*/ 545885 w 2820492"/>
              <a:gd name="connsiteY0" fmla="*/ 2588 h 3681440"/>
              <a:gd name="connsiteX1" fmla="*/ 2820391 w 2820492"/>
              <a:gd name="connsiteY1" fmla="*/ 0 h 3681440"/>
              <a:gd name="connsiteX2" fmla="*/ 2820391 w 2820492"/>
              <a:gd name="connsiteY2" fmla="*/ 3555485 h 3681440"/>
              <a:gd name="connsiteX3" fmla="*/ 202824 w 2820492"/>
              <a:gd name="connsiteY3" fmla="*/ 1961432 h 3681440"/>
              <a:gd name="connsiteX4" fmla="*/ 545885 w 2820492"/>
              <a:gd name="connsiteY4" fmla="*/ 2588 h 3681440"/>
              <a:gd name="connsiteX0" fmla="*/ 546197 w 2825013"/>
              <a:gd name="connsiteY0" fmla="*/ 2588 h 3400050"/>
              <a:gd name="connsiteX1" fmla="*/ 2820703 w 2825013"/>
              <a:gd name="connsiteY1" fmla="*/ 0 h 3400050"/>
              <a:gd name="connsiteX2" fmla="*/ 2824959 w 2825013"/>
              <a:gd name="connsiteY2" fmla="*/ 3256509 h 3400050"/>
              <a:gd name="connsiteX3" fmla="*/ 203136 w 2825013"/>
              <a:gd name="connsiteY3" fmla="*/ 1961432 h 3400050"/>
              <a:gd name="connsiteX4" fmla="*/ 546197 w 2825013"/>
              <a:gd name="connsiteY4" fmla="*/ 2588 h 3400050"/>
              <a:gd name="connsiteX0" fmla="*/ 929282 w 3208130"/>
              <a:gd name="connsiteY0" fmla="*/ 2588 h 3414873"/>
              <a:gd name="connsiteX1" fmla="*/ 3203788 w 3208130"/>
              <a:gd name="connsiteY1" fmla="*/ 0 h 3414873"/>
              <a:gd name="connsiteX2" fmla="*/ 3208044 w 3208130"/>
              <a:gd name="connsiteY2" fmla="*/ 3256509 h 3414873"/>
              <a:gd name="connsiteX3" fmla="*/ 586221 w 3208130"/>
              <a:gd name="connsiteY3" fmla="*/ 1961432 h 3414873"/>
              <a:gd name="connsiteX4" fmla="*/ 929282 w 3208130"/>
              <a:gd name="connsiteY4" fmla="*/ 2588 h 3414873"/>
              <a:gd name="connsiteX0" fmla="*/ 929282 w 3208044"/>
              <a:gd name="connsiteY0" fmla="*/ 2588 h 3339898"/>
              <a:gd name="connsiteX1" fmla="*/ 3203788 w 3208044"/>
              <a:gd name="connsiteY1" fmla="*/ 0 h 3339898"/>
              <a:gd name="connsiteX2" fmla="*/ 3208044 w 3208044"/>
              <a:gd name="connsiteY2" fmla="*/ 3256509 h 3339898"/>
              <a:gd name="connsiteX3" fmla="*/ 586221 w 3208044"/>
              <a:gd name="connsiteY3" fmla="*/ 1961432 h 3339898"/>
              <a:gd name="connsiteX4" fmla="*/ 929282 w 3208044"/>
              <a:gd name="connsiteY4" fmla="*/ 2588 h 3339898"/>
              <a:gd name="connsiteX0" fmla="*/ 738480 w 3017242"/>
              <a:gd name="connsiteY0" fmla="*/ 2588 h 3339898"/>
              <a:gd name="connsiteX1" fmla="*/ 3012986 w 3017242"/>
              <a:gd name="connsiteY1" fmla="*/ 0 h 3339898"/>
              <a:gd name="connsiteX2" fmla="*/ 3017242 w 3017242"/>
              <a:gd name="connsiteY2" fmla="*/ 3256509 h 3339898"/>
              <a:gd name="connsiteX3" fmla="*/ 395419 w 3017242"/>
              <a:gd name="connsiteY3" fmla="*/ 1961432 h 3339898"/>
              <a:gd name="connsiteX4" fmla="*/ 738480 w 3017242"/>
              <a:gd name="connsiteY4" fmla="*/ 2588 h 3339898"/>
              <a:gd name="connsiteX0" fmla="*/ 738480 w 3017242"/>
              <a:gd name="connsiteY0" fmla="*/ 2588 h 3325521"/>
              <a:gd name="connsiteX1" fmla="*/ 3012986 w 3017242"/>
              <a:gd name="connsiteY1" fmla="*/ 0 h 3325521"/>
              <a:gd name="connsiteX2" fmla="*/ 3017242 w 3017242"/>
              <a:gd name="connsiteY2" fmla="*/ 3256509 h 3325521"/>
              <a:gd name="connsiteX3" fmla="*/ 395419 w 3017242"/>
              <a:gd name="connsiteY3" fmla="*/ 1961432 h 3325521"/>
              <a:gd name="connsiteX4" fmla="*/ 738480 w 3017242"/>
              <a:gd name="connsiteY4" fmla="*/ 2588 h 3325521"/>
              <a:gd name="connsiteX0" fmla="*/ 738480 w 3025754"/>
              <a:gd name="connsiteY0" fmla="*/ 2588 h 3462267"/>
              <a:gd name="connsiteX1" fmla="*/ 3012986 w 3025754"/>
              <a:gd name="connsiteY1" fmla="*/ 0 h 3462267"/>
              <a:gd name="connsiteX2" fmla="*/ 3025754 w 3025754"/>
              <a:gd name="connsiteY2" fmla="*/ 3399202 h 3462267"/>
              <a:gd name="connsiteX3" fmla="*/ 395419 w 3025754"/>
              <a:gd name="connsiteY3" fmla="*/ 1961432 h 3462267"/>
              <a:gd name="connsiteX4" fmla="*/ 738480 w 3025754"/>
              <a:gd name="connsiteY4" fmla="*/ 2588 h 3462267"/>
              <a:gd name="connsiteX0" fmla="*/ 755164 w 3042438"/>
              <a:gd name="connsiteY0" fmla="*/ 5062 h 3464741"/>
              <a:gd name="connsiteX1" fmla="*/ 3029670 w 3042438"/>
              <a:gd name="connsiteY1" fmla="*/ 2474 h 3464741"/>
              <a:gd name="connsiteX2" fmla="*/ 3042438 w 3042438"/>
              <a:gd name="connsiteY2" fmla="*/ 3401676 h 3464741"/>
              <a:gd name="connsiteX3" fmla="*/ 412103 w 3042438"/>
              <a:gd name="connsiteY3" fmla="*/ 1963906 h 3464741"/>
              <a:gd name="connsiteX4" fmla="*/ 755164 w 3042438"/>
              <a:gd name="connsiteY4" fmla="*/ 5062 h 346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438" h="3464741">
                <a:moveTo>
                  <a:pt x="755164" y="5062"/>
                </a:moveTo>
                <a:lnTo>
                  <a:pt x="3029670" y="2474"/>
                </a:lnTo>
                <a:cubicBezTo>
                  <a:pt x="3031089" y="702933"/>
                  <a:pt x="3029739" y="2820927"/>
                  <a:pt x="3042438" y="3401676"/>
                </a:cubicBezTo>
                <a:cubicBezTo>
                  <a:pt x="1450673" y="3771783"/>
                  <a:pt x="2043125" y="2411098"/>
                  <a:pt x="412103" y="1963906"/>
                </a:cubicBezTo>
                <a:cubicBezTo>
                  <a:pt x="-401791" y="1414790"/>
                  <a:pt x="138617" y="-98490"/>
                  <a:pt x="755164" y="5062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B9C327-3F77-D5E2-5960-0BF708797A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59F0209-49E6-D95E-0E32-6A713DA08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5918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2FA6A-9E62-4510-AC18-ECF8D93FE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330927"/>
            <a:ext cx="10944226" cy="643631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9D7673-9889-4C96-883A-5B298999FCA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3888" y="1300163"/>
            <a:ext cx="10944225" cy="50085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0946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imary CRES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background with stars&#10;&#10;Description automatically generated">
            <a:extLst>
              <a:ext uri="{FF2B5EF4-FFF2-40B4-BE49-F238E27FC236}">
                <a16:creationId xmlns:a16="http://schemas.microsoft.com/office/drawing/2014/main" id="{07BB212B-EC41-7FB8-93E0-468EA49C96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7066" cy="6597649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5773ADEE-44E6-4601-88BF-BBB56C3A1D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8" y="4039163"/>
            <a:ext cx="5832475" cy="1099765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rgbClr val="158F9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itle 28">
            <a:extLst>
              <a:ext uri="{FF2B5EF4-FFF2-40B4-BE49-F238E27FC236}">
                <a16:creationId xmlns:a16="http://schemas.microsoft.com/office/drawing/2014/main" id="{5C17EE15-9EB4-47BE-BBF8-831CCF220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90" y="1894848"/>
            <a:ext cx="7162144" cy="1861225"/>
          </a:xfrm>
        </p:spPr>
        <p:txBody>
          <a:bodyPr>
            <a:noAutofit/>
          </a:bodyPr>
          <a:lstStyle>
            <a:lvl1pPr>
              <a:defRPr sz="6600"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4D4415-9857-1A39-53D0-DC18916FB9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63182" y="3756072"/>
            <a:ext cx="3023883" cy="2552653"/>
          </a:xfrm>
          <a:prstGeom prst="rect">
            <a:avLst/>
          </a:prstGeom>
        </p:spPr>
      </p:pic>
      <p:pic>
        <p:nvPicPr>
          <p:cNvPr id="7" name="Picture 6" descr="A cartoon of a ladybug and a worm&#10;&#10;Description automatically generated">
            <a:extLst>
              <a:ext uri="{FF2B5EF4-FFF2-40B4-BE49-F238E27FC236}">
                <a16:creationId xmlns:a16="http://schemas.microsoft.com/office/drawing/2014/main" id="{0BBE6292-6897-5CCA-70E4-DF43233185D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3882" y="411163"/>
            <a:ext cx="2208118" cy="2325688"/>
          </a:xfrm>
          <a:prstGeom prst="rect">
            <a:avLst/>
          </a:prstGeom>
        </p:spPr>
      </p:pic>
      <p:pic>
        <p:nvPicPr>
          <p:cNvPr id="9" name="Picture 8" descr="A cartoon of a ladybug and a worm&#10;&#10;Description automatically generated">
            <a:extLst>
              <a:ext uri="{FF2B5EF4-FFF2-40B4-BE49-F238E27FC236}">
                <a16:creationId xmlns:a16="http://schemas.microsoft.com/office/drawing/2014/main" id="{37C17F82-E2ED-68D8-DA97-BE17EB198B7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3804" y="3135585"/>
            <a:ext cx="1425840" cy="1240975"/>
          </a:xfrm>
          <a:prstGeom prst="rect">
            <a:avLst/>
          </a:prstGeom>
        </p:spPr>
      </p:pic>
      <p:pic>
        <p:nvPicPr>
          <p:cNvPr id="6" name="Picture 5" descr="A logo for a company&#10;&#10;Description automatically generated">
            <a:extLst>
              <a:ext uri="{FF2B5EF4-FFF2-40B4-BE49-F238E27FC236}">
                <a16:creationId xmlns:a16="http://schemas.microsoft.com/office/drawing/2014/main" id="{4984467C-C25D-FC15-171F-C730C6A7CC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145" y="-37121"/>
            <a:ext cx="3702764" cy="179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0427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H1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A489AB-46F8-4B3C-077C-6B3CD3F1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A blue and white background with yellow stars&#10;&#10;Description automatically generated">
            <a:extLst>
              <a:ext uri="{FF2B5EF4-FFF2-40B4-BE49-F238E27FC236}">
                <a16:creationId xmlns:a16="http://schemas.microsoft.com/office/drawing/2014/main" id="{4D05B996-21CB-223A-FFAD-70AB3D2B70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7396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H1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A489AB-46F8-4B3C-077C-6B3CD3F1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A blue and white background with stars&#10;&#10;Description automatically generated">
            <a:extLst>
              <a:ext uri="{FF2B5EF4-FFF2-40B4-BE49-F238E27FC236}">
                <a16:creationId xmlns:a16="http://schemas.microsoft.com/office/drawing/2014/main" id="{6CA000F3-2A46-4302-32B7-2988329A96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232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H1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A489AB-46F8-4B3C-077C-6B3CD3F1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A white background with blue and yellow stars&#10;&#10;Description automatically generated">
            <a:extLst>
              <a:ext uri="{FF2B5EF4-FFF2-40B4-BE49-F238E27FC236}">
                <a16:creationId xmlns:a16="http://schemas.microsoft.com/office/drawing/2014/main" id="{D4E54A77-722F-D342-8865-4FF11F684D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2516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H1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A489AB-46F8-4B3C-077C-6B3CD3F1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A white background with blue and yellow stars&#10;&#10;Description automatically generated">
            <a:extLst>
              <a:ext uri="{FF2B5EF4-FFF2-40B4-BE49-F238E27FC236}">
                <a16:creationId xmlns:a16="http://schemas.microsoft.com/office/drawing/2014/main" id="{879225AC-D195-260B-2D27-5E1C66A07C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3241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H1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A489AB-46F8-4B3C-077C-6B3CD3F1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4DE11FEF-81B4-6D92-BA46-516FCE0BA2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849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H1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A489AB-46F8-4B3C-077C-6B3CD3F1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D534E89A-DE95-9F95-CCFF-6F7D3146B6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5461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H1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A489AB-46F8-4B3C-077C-6B3CD3F1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D534E89A-DE95-9F95-CCFF-6F7D3146B6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1850" y="0"/>
            <a:ext cx="37401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693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H1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A489AB-46F8-4B3C-077C-6B3CD3F1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66360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H2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a blue sky&#10;&#10;Description automatically generated">
            <a:extLst>
              <a:ext uri="{FF2B5EF4-FFF2-40B4-BE49-F238E27FC236}">
                <a16:creationId xmlns:a16="http://schemas.microsoft.com/office/drawing/2014/main" id="{CA3D3318-1AA8-E418-FBCA-D0D02B5CF8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45B7481-9B2C-D3ED-3C6C-8652AD4D2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47938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H2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a purple border&#10;&#10;Description automatically generated with medium confidence">
            <a:extLst>
              <a:ext uri="{FF2B5EF4-FFF2-40B4-BE49-F238E27FC236}">
                <a16:creationId xmlns:a16="http://schemas.microsoft.com/office/drawing/2014/main" id="{40047CDB-3AD6-684C-5374-D835231B7B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4B47487-45B6-2574-299C-72116484B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37532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rimary CRES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background with stars&#10;&#10;Description automatically generated">
            <a:extLst>
              <a:ext uri="{FF2B5EF4-FFF2-40B4-BE49-F238E27FC236}">
                <a16:creationId xmlns:a16="http://schemas.microsoft.com/office/drawing/2014/main" id="{07BB212B-EC41-7FB8-93E0-468EA49C96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7066" cy="6597649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5773ADEE-44E6-4601-88BF-BBB56C3A1D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8" y="4039163"/>
            <a:ext cx="5832475" cy="1099765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rgbClr val="158F9D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itle 28">
            <a:extLst>
              <a:ext uri="{FF2B5EF4-FFF2-40B4-BE49-F238E27FC236}">
                <a16:creationId xmlns:a16="http://schemas.microsoft.com/office/drawing/2014/main" id="{5C17EE15-9EB4-47BE-BBF8-831CCF220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90" y="1894848"/>
            <a:ext cx="7162144" cy="1861225"/>
          </a:xfrm>
        </p:spPr>
        <p:txBody>
          <a:bodyPr>
            <a:noAutofit/>
          </a:bodyPr>
          <a:lstStyle>
            <a:lvl1pPr>
              <a:defRPr sz="6600"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4D4415-9857-1A39-53D0-DC18916FB9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63182" y="3756072"/>
            <a:ext cx="3023883" cy="2552653"/>
          </a:xfrm>
          <a:prstGeom prst="rect">
            <a:avLst/>
          </a:prstGeom>
        </p:spPr>
      </p:pic>
      <p:pic>
        <p:nvPicPr>
          <p:cNvPr id="7" name="Picture 6" descr="A cartoon of a ladybug and a worm&#10;&#10;Description automatically generated">
            <a:extLst>
              <a:ext uri="{FF2B5EF4-FFF2-40B4-BE49-F238E27FC236}">
                <a16:creationId xmlns:a16="http://schemas.microsoft.com/office/drawing/2014/main" id="{0BBE6292-6897-5CCA-70E4-DF43233185D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3882" y="411163"/>
            <a:ext cx="2208118" cy="2325688"/>
          </a:xfrm>
          <a:prstGeom prst="rect">
            <a:avLst/>
          </a:prstGeom>
        </p:spPr>
      </p:pic>
      <p:pic>
        <p:nvPicPr>
          <p:cNvPr id="9" name="Picture 8" descr="A cartoon of a ladybug and a worm&#10;&#10;Description automatically generated">
            <a:extLst>
              <a:ext uri="{FF2B5EF4-FFF2-40B4-BE49-F238E27FC236}">
                <a16:creationId xmlns:a16="http://schemas.microsoft.com/office/drawing/2014/main" id="{37C17F82-E2ED-68D8-DA97-BE17EB198B7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3804" y="3135585"/>
            <a:ext cx="1425840" cy="124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4816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H2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hill with yellow stars&#10;&#10;Description automatically generated">
            <a:extLst>
              <a:ext uri="{FF2B5EF4-FFF2-40B4-BE49-F238E27FC236}">
                <a16:creationId xmlns:a16="http://schemas.microsoft.com/office/drawing/2014/main" id="{40AA6EC8-B063-8526-C9BC-49E62B0240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4B47487-45B6-2574-299C-72116484B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35266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H2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purple background with stars&#10;&#10;Description automatically generated">
            <a:extLst>
              <a:ext uri="{FF2B5EF4-FFF2-40B4-BE49-F238E27FC236}">
                <a16:creationId xmlns:a16="http://schemas.microsoft.com/office/drawing/2014/main" id="{862B0502-00B9-1113-17DC-3CA6F8793D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4B47487-45B6-2574-299C-72116484B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06616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H2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white background with stars&#10;&#10;Description automatically generated">
            <a:extLst>
              <a:ext uri="{FF2B5EF4-FFF2-40B4-BE49-F238E27FC236}">
                <a16:creationId xmlns:a16="http://schemas.microsoft.com/office/drawing/2014/main" id="{8F01DB6C-8B10-48B7-5D65-8AC35750A9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45B7481-9B2C-D3ED-3C6C-8652AD4D2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7519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imary CRES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5773ADEE-44E6-4601-88BF-BBB56C3A1D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8" y="4039163"/>
            <a:ext cx="5832475" cy="1099765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rgbClr val="158F9D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1" name="Picture 20" descr="Shape&#10;&#10;Description automatically generated">
            <a:extLst>
              <a:ext uri="{FF2B5EF4-FFF2-40B4-BE49-F238E27FC236}">
                <a16:creationId xmlns:a16="http://schemas.microsoft.com/office/drawing/2014/main" id="{BB769D9D-4C26-48DD-ADC8-CBCCD11138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88" y="333375"/>
            <a:ext cx="1686496" cy="1331444"/>
          </a:xfrm>
          <a:prstGeom prst="rect">
            <a:avLst/>
          </a:prstGeom>
        </p:spPr>
      </p:pic>
      <p:sp>
        <p:nvSpPr>
          <p:cNvPr id="29" name="Title 28">
            <a:extLst>
              <a:ext uri="{FF2B5EF4-FFF2-40B4-BE49-F238E27FC236}">
                <a16:creationId xmlns:a16="http://schemas.microsoft.com/office/drawing/2014/main" id="{5C17EE15-9EB4-47BE-BBF8-831CCF220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90" y="1894848"/>
            <a:ext cx="7162144" cy="1861225"/>
          </a:xfrm>
        </p:spPr>
        <p:txBody>
          <a:bodyPr>
            <a:noAutofit/>
          </a:bodyPr>
          <a:lstStyle>
            <a:lvl1pPr>
              <a:defRPr sz="6600"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8" name="Picture 17" descr="A group of cartoon characters&#10;&#10;Description automatically generated">
            <a:extLst>
              <a:ext uri="{FF2B5EF4-FFF2-40B4-BE49-F238E27FC236}">
                <a16:creationId xmlns:a16="http://schemas.microsoft.com/office/drawing/2014/main" id="{497FC84E-1716-53D0-FF93-9764F08EA3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079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1 C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ABCFD8-D23B-2C11-CC0D-2892E75C39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E6DCD9E-A3D1-41DA-B5C0-2422683DCD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8" y="2528888"/>
            <a:ext cx="10944225" cy="377983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216000" indent="-216000">
              <a:buFont typeface="Arial" panose="020B0604020202020204" pitchFamily="34" charset="0"/>
              <a:buChar char="•"/>
              <a:defRPr/>
            </a:lvl2pPr>
            <a:lvl3pPr marL="216000" indent="-216000">
              <a:buFont typeface="Arial" panose="020B0604020202020204" pitchFamily="34" charset="0"/>
              <a:buChar char="•"/>
              <a:defRPr/>
            </a:lvl3pPr>
            <a:lvl4pPr marL="216000" indent="-216000">
              <a:buFont typeface="Arial" panose="020B0604020202020204" pitchFamily="34" charset="0"/>
              <a:buChar char="•"/>
              <a:defRPr/>
            </a:lvl4pPr>
            <a:lvl5pPr marL="216000" indent="-2160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7085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1 C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E61B7F-6CB9-460A-850E-B81BD42EF96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3887" y="2528888"/>
            <a:ext cx="10944225" cy="3779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7E9659-8CF7-F5F2-0F88-4983771362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386BC17-E470-668D-F275-BF2A38525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1418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1 C2">
    <p:bg>
      <p:bgPr>
        <a:solidFill>
          <a:srgbClr val="4389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E9FAB33-A588-3470-A3EF-BD925F4421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7065" cy="325356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9BC3113-9DE3-E765-ED5D-2DFB2B47E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6456363" y="2528888"/>
            <a:ext cx="5111750" cy="3779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E61B7F-6CB9-460A-850E-B81BD42EF96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3888" y="2528888"/>
            <a:ext cx="5111750" cy="3779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Picture 1" descr="A logo for a company&#10;&#10;Description automatically generated">
            <a:extLst>
              <a:ext uri="{FF2B5EF4-FFF2-40B4-BE49-F238E27FC236}">
                <a16:creationId xmlns:a16="http://schemas.microsoft.com/office/drawing/2014/main" id="{D6E54D0F-98AE-0D9B-1FB7-42797237C2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4388" y="0"/>
            <a:ext cx="2743201" cy="132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159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1 C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114EB6-64DB-4956-26D7-DDEFC4A1F8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0590140-1D44-2453-CACA-7C0279B8B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E61B7F-6CB9-460A-850E-B81BD42EF96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3888" y="2528888"/>
            <a:ext cx="5111750" cy="3779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BC24E37-A8DF-4670-8D4E-F3E8C81ED68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56363" y="2528888"/>
            <a:ext cx="5111750" cy="3779837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087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1 C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1A30609-BEB6-8CEB-B1B8-D1225EAD88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pic>
        <p:nvPicPr>
          <p:cNvPr id="9" name="Picture 8" descr="A group of children waving&#10;&#10;Description automatically generated">
            <a:extLst>
              <a:ext uri="{FF2B5EF4-FFF2-40B4-BE49-F238E27FC236}">
                <a16:creationId xmlns:a16="http://schemas.microsoft.com/office/drawing/2014/main" id="{9F2E3EE2-43D1-E7B8-15F9-AFCEC98EB9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0900" y="3479800"/>
            <a:ext cx="4427212" cy="313055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E61B7F-6CB9-460A-850E-B81BD42EF96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3888" y="2528888"/>
            <a:ext cx="5111750" cy="3779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768C2B0-D1E4-5AFD-719A-02251FEC5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6715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887" y="330927"/>
            <a:ext cx="8746536" cy="12366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2528888"/>
            <a:ext cx="10944225" cy="3779836"/>
          </a:xfrm>
          <a:prstGeom prst="rect">
            <a:avLst/>
          </a:prstGeom>
        </p:spPr>
        <p:txBody>
          <a:bodyPr vert="horz" lIns="0" tIns="0" rIns="0" bIns="0" spcCol="288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669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7" r:id="rId2"/>
    <p:sldLayoutId id="2147483748" r:id="rId3"/>
    <p:sldLayoutId id="2147483744" r:id="rId4"/>
    <p:sldLayoutId id="2147483729" r:id="rId5"/>
    <p:sldLayoutId id="2147483733" r:id="rId6"/>
    <p:sldLayoutId id="2147483731" r:id="rId7"/>
    <p:sldLayoutId id="2147483740" r:id="rId8"/>
    <p:sldLayoutId id="2147483741" r:id="rId9"/>
    <p:sldLayoutId id="2147483737" r:id="rId10"/>
    <p:sldLayoutId id="2147483745" r:id="rId11"/>
    <p:sldLayoutId id="2147483676" r:id="rId12"/>
    <p:sldLayoutId id="2147483746" r:id="rId13"/>
    <p:sldLayoutId id="2147483734" r:id="rId14"/>
    <p:sldLayoutId id="2147483732" r:id="rId15"/>
    <p:sldLayoutId id="2147483742" r:id="rId16"/>
    <p:sldLayoutId id="2147483743" r:id="rId17"/>
    <p:sldLayoutId id="2147483736" r:id="rId18"/>
    <p:sldLayoutId id="2147483735" r:id="rId19"/>
    <p:sldLayoutId id="2147483749" r:id="rId20"/>
    <p:sldLayoutId id="2147483750" r:id="rId21"/>
    <p:sldLayoutId id="2147483751" r:id="rId22"/>
    <p:sldLayoutId id="2147483752" r:id="rId23"/>
    <p:sldLayoutId id="2147483753" r:id="rId24"/>
    <p:sldLayoutId id="2147483754" r:id="rId25"/>
    <p:sldLayoutId id="2147483755" r:id="rId26"/>
    <p:sldLayoutId id="2147483756" r:id="rId27"/>
    <p:sldLayoutId id="2147483757" r:id="rId28"/>
    <p:sldLayoutId id="2147483758" r:id="rId29"/>
    <p:sldLayoutId id="2147483759" r:id="rId30"/>
    <p:sldLayoutId id="2147483760" r:id="rId31"/>
    <p:sldLayoutId id="2147483761" r:id="rId3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216000" indent="-2160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216000" indent="-2160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16000" indent="-2160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7287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5" orient="horz" pos="1171" userDrawn="1">
          <p15:clr>
            <a:srgbClr val="F26B43"/>
          </p15:clr>
        </p15:guide>
        <p15:guide id="6" orient="horz" pos="1593" userDrawn="1">
          <p15:clr>
            <a:srgbClr val="F26B43"/>
          </p15:clr>
        </p15:guide>
        <p15:guide id="7" orient="horz" pos="210" userDrawn="1">
          <p15:clr>
            <a:srgbClr val="F26B43"/>
          </p15:clr>
        </p15:guide>
        <p15:guide id="9" pos="393" userDrawn="1">
          <p15:clr>
            <a:srgbClr val="F26B43"/>
          </p15:clr>
        </p15:guide>
        <p15:guide id="10" pos="3613" userDrawn="1">
          <p15:clr>
            <a:srgbClr val="F26B43"/>
          </p15:clr>
        </p15:guide>
        <p15:guide id="11" pos="406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jpeg"/><Relationship Id="rId7" Type="http://schemas.openxmlformats.org/officeDocument/2006/relationships/image" Target="../media/image7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7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svg"/><Relationship Id="rId9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sv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6.png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24.png"/><Relationship Id="rId7" Type="http://schemas.openxmlformats.org/officeDocument/2006/relationships/hyperlink" Target="http://travel.stackexchange.com/questions/3417/carry-on-crafting-projects" TargetMode="Externa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31.png"/><Relationship Id="rId4" Type="http://schemas.openxmlformats.org/officeDocument/2006/relationships/image" Target="../media/image59.jpeg"/><Relationship Id="rId9" Type="http://schemas.openxmlformats.org/officeDocument/2006/relationships/image" Target="../media/image6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5.jpeg"/><Relationship Id="rId7" Type="http://schemas.openxmlformats.org/officeDocument/2006/relationships/image" Target="../media/image48.svg"/><Relationship Id="rId12" Type="http://schemas.openxmlformats.org/officeDocument/2006/relationships/image" Target="../media/image57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7.png"/><Relationship Id="rId11" Type="http://schemas.openxmlformats.org/officeDocument/2006/relationships/image" Target="../media/image56.png"/><Relationship Id="rId5" Type="http://schemas.openxmlformats.org/officeDocument/2006/relationships/image" Target="../media/image45.svg"/><Relationship Id="rId10" Type="http://schemas.openxmlformats.org/officeDocument/2006/relationships/image" Target="../media/image68.jpeg"/><Relationship Id="rId4" Type="http://schemas.openxmlformats.org/officeDocument/2006/relationships/image" Target="../media/image44.png"/><Relationship Id="rId9" Type="http://schemas.openxmlformats.org/officeDocument/2006/relationships/image" Target="../media/image6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svg"/><Relationship Id="rId9" Type="http://schemas.openxmlformats.org/officeDocument/2006/relationships/image" Target="../media/image6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A97A3F-EEC0-48EF-B62F-1EDFBBB0D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89" y="2074142"/>
            <a:ext cx="8136185" cy="1861225"/>
          </a:xfrm>
        </p:spPr>
        <p:txBody>
          <a:bodyPr/>
          <a:lstStyle/>
          <a:p>
            <a:r>
              <a:rPr lang="en-GB"/>
              <a:t>Sneaky Shadow</a:t>
            </a:r>
            <a:endParaRPr lang="en-US" dirty="0"/>
          </a:p>
        </p:txBody>
      </p:sp>
      <p:pic>
        <p:nvPicPr>
          <p:cNvPr id="5" name="Picture 4" descr="A yellow circle with a hand gesture and a hand sign&#10;&#10;Description automatically generated">
            <a:extLst>
              <a:ext uri="{FF2B5EF4-FFF2-40B4-BE49-F238E27FC236}">
                <a16:creationId xmlns:a16="http://schemas.microsoft.com/office/drawing/2014/main" id="{7ED2CF19-DCAB-4FA9-AEEC-581B25E4E2E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045" y="3163905"/>
            <a:ext cx="3566368" cy="3217890"/>
          </a:xfrm>
          <a:prstGeom prst="rect">
            <a:avLst/>
          </a:prstGeom>
        </p:spPr>
      </p:pic>
      <p:pic>
        <p:nvPicPr>
          <p:cNvPr id="2" name="Picture 1" descr="A black logo with text and animals&#10;&#10;Description automatically generated with medium confidence">
            <a:extLst>
              <a:ext uri="{FF2B5EF4-FFF2-40B4-BE49-F238E27FC236}">
                <a16:creationId xmlns:a16="http://schemas.microsoft.com/office/drawing/2014/main" id="{FCB5D8A9-1977-066A-384D-0811635139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2320" y="5633662"/>
            <a:ext cx="1190429" cy="101322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413EF8-0612-84C3-334B-6BBDA813AE80}"/>
              </a:ext>
            </a:extLst>
          </p:cNvPr>
          <p:cNvSpPr txBox="1"/>
          <p:nvPr/>
        </p:nvSpPr>
        <p:spPr>
          <a:xfrm>
            <a:off x="9095448" y="6012463"/>
            <a:ext cx="18350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Supported by: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B47EB33-EC3A-CB85-423B-FE92310346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7010527" y="764366"/>
            <a:ext cx="3901473" cy="4799078"/>
          </a:xfrm>
          <a:prstGeom prst="rect">
            <a:avLst/>
          </a:prstGeom>
        </p:spPr>
      </p:pic>
      <p:pic>
        <p:nvPicPr>
          <p:cNvPr id="7" name="Picture 6" descr="A cartoon of a child wearing headphones&#10;&#10;Description automatically generated">
            <a:extLst>
              <a:ext uri="{FF2B5EF4-FFF2-40B4-BE49-F238E27FC236}">
                <a16:creationId xmlns:a16="http://schemas.microsoft.com/office/drawing/2014/main" id="{823EB13C-AB85-10B5-0744-AF384F85BF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8173" y="3163905"/>
            <a:ext cx="1835057" cy="339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093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1EE28943-014E-FF95-20B9-FFE91C4ECF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D0E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27" descr="A black hill with stars&#10;&#10;Description automatically generated">
            <a:extLst>
              <a:ext uri="{FF2B5EF4-FFF2-40B4-BE49-F238E27FC236}">
                <a16:creationId xmlns:a16="http://schemas.microsoft.com/office/drawing/2014/main" id="{36D0CDAF-C9B6-8CF8-809B-75E387757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BAAE83-71FF-47D8-9412-5129860CF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277" y="258321"/>
            <a:ext cx="10944225" cy="1525588"/>
          </a:xfrm>
        </p:spPr>
        <p:txBody>
          <a:bodyPr/>
          <a:lstStyle/>
          <a:p>
            <a:r>
              <a:rPr lang="en-GB" dirty="0"/>
              <a:t>Take it further...</a:t>
            </a:r>
          </a:p>
        </p:txBody>
      </p:sp>
      <p:pic>
        <p:nvPicPr>
          <p:cNvPr id="3" name="Picture 2" descr="A person holding a phone and reaching out to the light&#10;&#10;Description automatically generated">
            <a:extLst>
              <a:ext uri="{FF2B5EF4-FFF2-40B4-BE49-F238E27FC236}">
                <a16:creationId xmlns:a16="http://schemas.microsoft.com/office/drawing/2014/main" id="{AF5C07F7-E9C8-CF66-61D8-FF4F9D9488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56"/>
          <a:stretch/>
        </p:blipFill>
        <p:spPr>
          <a:xfrm>
            <a:off x="408025" y="3016111"/>
            <a:ext cx="2433909" cy="3861166"/>
          </a:xfrm>
          <a:prstGeom prst="ellipse">
            <a:avLst/>
          </a:prstGeom>
        </p:spPr>
      </p:pic>
      <p:pic>
        <p:nvPicPr>
          <p:cNvPr id="30" name="Picture 29" descr="A purple oval object with a black background&#10;&#10;Description automatically generated">
            <a:extLst>
              <a:ext uri="{FF2B5EF4-FFF2-40B4-BE49-F238E27FC236}">
                <a16:creationId xmlns:a16="http://schemas.microsoft.com/office/drawing/2014/main" id="{8196FBAC-5AB0-07C0-078F-55170566F3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383470" flipH="1">
            <a:off x="1736936" y="631569"/>
            <a:ext cx="3703074" cy="2821322"/>
          </a:xfrm>
          <a:prstGeom prst="rect">
            <a:avLst/>
          </a:prstGeom>
        </p:spPr>
      </p:pic>
      <p:pic>
        <p:nvPicPr>
          <p:cNvPr id="31" name="Picture 30" descr="A blue oval with black background">
            <a:extLst>
              <a:ext uri="{FF2B5EF4-FFF2-40B4-BE49-F238E27FC236}">
                <a16:creationId xmlns:a16="http://schemas.microsoft.com/office/drawing/2014/main" id="{D77EB6C5-A545-07FD-9477-F7935CBB3F6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55777" flipH="1">
            <a:off x="6444357" y="2641341"/>
            <a:ext cx="3507392" cy="23546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96F3D3-0694-056D-419F-167CA7A0C932}"/>
              </a:ext>
            </a:extLst>
          </p:cNvPr>
          <p:cNvSpPr txBox="1"/>
          <p:nvPr/>
        </p:nvSpPr>
        <p:spPr>
          <a:xfrm>
            <a:off x="2325047" y="1134289"/>
            <a:ext cx="275486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Can you make the size of a shadow change?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206CDF-209F-57A7-200F-91FB05EFE53F}"/>
              </a:ext>
            </a:extLst>
          </p:cNvPr>
          <p:cNvSpPr txBox="1"/>
          <p:nvPr/>
        </p:nvSpPr>
        <p:spPr>
          <a:xfrm>
            <a:off x="6793227" y="2892933"/>
            <a:ext cx="235387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Is it possible to make a coloured shadow?</a:t>
            </a:r>
          </a:p>
        </p:txBody>
      </p:sp>
      <p:pic>
        <p:nvPicPr>
          <p:cNvPr id="13" name="Picture 12" descr="A yellow circle with a hand gesture and a hand sign&#10;&#10;Description automatically generated">
            <a:extLst>
              <a:ext uri="{FF2B5EF4-FFF2-40B4-BE49-F238E27FC236}">
                <a16:creationId xmlns:a16="http://schemas.microsoft.com/office/drawing/2014/main" id="{922909CD-F2CB-82B6-B7F4-D7426177DC9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8684" y="-604213"/>
            <a:ext cx="4337637" cy="3400764"/>
          </a:xfrm>
          <a:prstGeom prst="rect">
            <a:avLst/>
          </a:prstGeom>
        </p:spPr>
      </p:pic>
      <p:pic>
        <p:nvPicPr>
          <p:cNvPr id="15" name="Picture 1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221BCDD-3F4B-761C-7D23-C61CF178676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57057" y="3627672"/>
            <a:ext cx="2585826" cy="3230328"/>
          </a:xfrm>
          <a:prstGeom prst="rect">
            <a:avLst/>
          </a:prstGeom>
        </p:spPr>
      </p:pic>
      <p:pic>
        <p:nvPicPr>
          <p:cNvPr id="27" name="Picture 26" descr="A cartoon of a child wearing headphones&#10;&#10;Description automatically generated">
            <a:extLst>
              <a:ext uri="{FF2B5EF4-FFF2-40B4-BE49-F238E27FC236}">
                <a16:creationId xmlns:a16="http://schemas.microsoft.com/office/drawing/2014/main" id="{A61BCDEC-F963-5549-A9AC-29DF719A15D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5586" y="3137121"/>
            <a:ext cx="2687683" cy="373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748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stars&#10;&#10;Description automatically generated">
            <a:extLst>
              <a:ext uri="{FF2B5EF4-FFF2-40B4-BE49-F238E27FC236}">
                <a16:creationId xmlns:a16="http://schemas.microsoft.com/office/drawing/2014/main" id="{A64BD168-1E32-7809-0DA9-2D14986FEC6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1DD84738-4492-198A-471F-038BBDB26AC8}"/>
              </a:ext>
            </a:extLst>
          </p:cNvPr>
          <p:cNvSpPr txBox="1"/>
          <p:nvPr/>
        </p:nvSpPr>
        <p:spPr>
          <a:xfrm>
            <a:off x="296722" y="136582"/>
            <a:ext cx="1021550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Well done!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17B01A-A9B5-4EE6-09BF-E7EA9796F5FA}"/>
              </a:ext>
            </a:extLst>
          </p:cNvPr>
          <p:cNvSpPr txBox="1"/>
          <p:nvPr/>
        </p:nvSpPr>
        <p:spPr>
          <a:xfrm>
            <a:off x="297522" y="782913"/>
            <a:ext cx="4241012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You can add a stamp or sticker to your CREST Passport!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613194-A64B-2726-10D9-83198953A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5123">
            <a:off x="6228174" y="701614"/>
            <a:ext cx="5398173" cy="38249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AAD871-4369-94F2-71EA-207E93E1BC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82318">
            <a:off x="1974939" y="2432279"/>
            <a:ext cx="5480751" cy="3881719"/>
          </a:xfrm>
          <a:prstGeom prst="rect">
            <a:avLst/>
          </a:prstGeom>
          <a:effectLst>
            <a:outerShdw blurRad="50800" dist="38100" dir="27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5182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black silhouette of a mountain&#10;&#10;Description automatically generated">
            <a:extLst>
              <a:ext uri="{FF2B5EF4-FFF2-40B4-BE49-F238E27FC236}">
                <a16:creationId xmlns:a16="http://schemas.microsoft.com/office/drawing/2014/main" id="{FDE8B4DF-9BD0-7F2F-5050-FBF1AD53D6F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BAAE83-71FF-47D8-9412-5129860CF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Meet the characters...</a:t>
            </a:r>
            <a:endParaRPr lang="en-US" dirty="0"/>
          </a:p>
        </p:txBody>
      </p:sp>
      <p:pic>
        <p:nvPicPr>
          <p:cNvPr id="3" name="Picture 2" descr="A cartoon of a child wearing headphones&#10;&#10;Description automatically generated">
            <a:extLst>
              <a:ext uri="{FF2B5EF4-FFF2-40B4-BE49-F238E27FC236}">
                <a16:creationId xmlns:a16="http://schemas.microsoft.com/office/drawing/2014/main" id="{0268A19D-2925-53BF-87C3-7434E158F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290" y="2135580"/>
            <a:ext cx="2966460" cy="2863457"/>
          </a:xfrm>
          <a:prstGeom prst="rect">
            <a:avLst/>
          </a:prstGeom>
        </p:spPr>
      </p:pic>
      <p:pic>
        <p:nvPicPr>
          <p:cNvPr id="5" name="Picture 4" descr="A cartoon of a child waving&#10;&#10;Description automatically generated">
            <a:extLst>
              <a:ext uri="{FF2B5EF4-FFF2-40B4-BE49-F238E27FC236}">
                <a16:creationId xmlns:a16="http://schemas.microsoft.com/office/drawing/2014/main" id="{B9C6E71A-5564-3B33-095C-BCF0ED42DE8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4931" y="1301593"/>
            <a:ext cx="2882509" cy="3817938"/>
          </a:xfrm>
          <a:prstGeom prst="rect">
            <a:avLst/>
          </a:prstGeom>
        </p:spPr>
      </p:pic>
      <p:pic>
        <p:nvPicPr>
          <p:cNvPr id="9" name="Picture 8" descr="A cartoon of a child with her hands up&#10;&#10;Description automatically generated">
            <a:extLst>
              <a:ext uri="{FF2B5EF4-FFF2-40B4-BE49-F238E27FC236}">
                <a16:creationId xmlns:a16="http://schemas.microsoft.com/office/drawing/2014/main" id="{CAB2E857-F774-3F34-7593-30FBC8139CA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621" y="2192406"/>
            <a:ext cx="2814511" cy="2811087"/>
          </a:xfrm>
          <a:prstGeom prst="rect">
            <a:avLst/>
          </a:prstGeom>
        </p:spPr>
      </p:pic>
      <p:sp>
        <p:nvSpPr>
          <p:cNvPr id="10" name="TextBox 12">
            <a:extLst>
              <a:ext uri="{FF2B5EF4-FFF2-40B4-BE49-F238E27FC236}">
                <a16:creationId xmlns:a16="http://schemas.microsoft.com/office/drawing/2014/main" id="{EE9AA9C0-4837-010B-AD26-8B303D983059}"/>
              </a:ext>
            </a:extLst>
          </p:cNvPr>
          <p:cNvSpPr txBox="1"/>
          <p:nvPr/>
        </p:nvSpPr>
        <p:spPr>
          <a:xfrm rot="384799">
            <a:off x="9482139" y="4895776"/>
            <a:ext cx="1177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 dirty="0">
                <a:solidFill>
                  <a:srgbClr val="5BB2C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Gem</a:t>
            </a:r>
          </a:p>
        </p:txBody>
      </p:sp>
      <p:pic>
        <p:nvPicPr>
          <p:cNvPr id="11" name="Picture 10" descr="An orange arrow pointing up&#10;&#10;Description automatically generated">
            <a:extLst>
              <a:ext uri="{FF2B5EF4-FFF2-40B4-BE49-F238E27FC236}">
                <a16:creationId xmlns:a16="http://schemas.microsoft.com/office/drawing/2014/main" id="{05CEE308-D82D-2D90-F74C-8E3B812ECF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12327" flipH="1">
            <a:off x="10477056" y="4734531"/>
            <a:ext cx="556154" cy="524554"/>
          </a:xfrm>
          <a:prstGeom prst="rect">
            <a:avLst/>
          </a:prstGeom>
        </p:spPr>
      </p:pic>
      <p:pic>
        <p:nvPicPr>
          <p:cNvPr id="12" name="Picture 11" descr="An orange arrow pointing up&#10;&#10;Description automatically generated">
            <a:extLst>
              <a:ext uri="{FF2B5EF4-FFF2-40B4-BE49-F238E27FC236}">
                <a16:creationId xmlns:a16="http://schemas.microsoft.com/office/drawing/2014/main" id="{622312D1-2C64-9A28-C706-5BF4E10E10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68923">
            <a:off x="4858003" y="4665054"/>
            <a:ext cx="556154" cy="524554"/>
          </a:xfrm>
          <a:prstGeom prst="rect">
            <a:avLst/>
          </a:prstGeom>
        </p:spPr>
      </p:pic>
      <p:sp>
        <p:nvSpPr>
          <p:cNvPr id="13" name="TextBox 6">
            <a:extLst>
              <a:ext uri="{FF2B5EF4-FFF2-40B4-BE49-F238E27FC236}">
                <a16:creationId xmlns:a16="http://schemas.microsoft.com/office/drawing/2014/main" id="{3802D185-6AD1-A034-CE35-62DFE38354A0}"/>
              </a:ext>
            </a:extLst>
          </p:cNvPr>
          <p:cNvSpPr txBox="1"/>
          <p:nvPr/>
        </p:nvSpPr>
        <p:spPr>
          <a:xfrm>
            <a:off x="4832930" y="4936391"/>
            <a:ext cx="2814510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5AB2C1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Aunt Stella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Auntie to Cosmic and Gem</a:t>
            </a: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70B82AAD-BEC5-4CB4-A2A9-41526B47F99F}"/>
              </a:ext>
            </a:extLst>
          </p:cNvPr>
          <p:cNvSpPr txBox="1"/>
          <p:nvPr/>
        </p:nvSpPr>
        <p:spPr>
          <a:xfrm rot="21235837">
            <a:off x="1444075" y="4954815"/>
            <a:ext cx="1177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 dirty="0">
                <a:solidFill>
                  <a:srgbClr val="5BB2C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Seren</a:t>
            </a:r>
          </a:p>
        </p:txBody>
      </p:sp>
      <p:pic>
        <p:nvPicPr>
          <p:cNvPr id="15" name="Picture 14" descr="An orange arrow pointing up&#10;&#10;Description automatically generated">
            <a:extLst>
              <a:ext uri="{FF2B5EF4-FFF2-40B4-BE49-F238E27FC236}">
                <a16:creationId xmlns:a16="http://schemas.microsoft.com/office/drawing/2014/main" id="{A86A22EE-C5FB-3A60-DEBB-4333049B70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68923">
            <a:off x="1064478" y="4734531"/>
            <a:ext cx="556154" cy="52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623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2B51054-47D1-C246-8054-E0259C20EC6E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5F7D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F4A00E-4D63-A797-AC7D-DDEF69597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A5521D3A-18D5-1E90-5B7F-FCBBDA40C2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7192245" y="306470"/>
            <a:ext cx="5417315" cy="66636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BAAE83-71FF-47D8-9412-5129860CF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360" y="369508"/>
            <a:ext cx="10944225" cy="1525588"/>
          </a:xfrm>
        </p:spPr>
        <p:txBody>
          <a:bodyPr/>
          <a:lstStyle/>
          <a:p>
            <a:r>
              <a:rPr lang="en-GB" dirty="0"/>
              <a:t>Seren is worried.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0DBC352-0724-5FC0-9967-8210477BF35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4887" y="465663"/>
            <a:ext cx="6171796" cy="3578619"/>
          </a:xfrm>
          <a:prstGeom prst="rect">
            <a:avLst/>
          </a:prstGeom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39A8028A-FD89-1E75-F675-0FAE302EF2DA}"/>
              </a:ext>
            </a:extLst>
          </p:cNvPr>
          <p:cNvSpPr txBox="1"/>
          <p:nvPr/>
        </p:nvSpPr>
        <p:spPr>
          <a:xfrm>
            <a:off x="2374674" y="5510111"/>
            <a:ext cx="9374503" cy="107721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158F9D"/>
                </a:solidFill>
                <a:latin typeface="Arial" panose="020B0604020202020204" pitchFamily="34" charset="0"/>
                <a:ea typeface="+mj-ea"/>
                <a:cs typeface="+mj-cs"/>
              </a:rPr>
              <a:t>Seren goes to Gem's house. </a:t>
            </a:r>
          </a:p>
          <a:p>
            <a:r>
              <a:rPr lang="en-US" sz="3200" b="1" dirty="0">
                <a:solidFill>
                  <a:srgbClr val="158F9D"/>
                </a:solidFill>
                <a:latin typeface="Arial" panose="020B0604020202020204" pitchFamily="34" charset="0"/>
                <a:ea typeface="+mj-ea"/>
                <a:cs typeface="+mj-cs"/>
              </a:rPr>
              <a:t>Maybe they can find her shadow in the garden.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BA79BE-FFF5-94C0-6573-BC145774BA10}"/>
              </a:ext>
            </a:extLst>
          </p:cNvPr>
          <p:cNvSpPr txBox="1"/>
          <p:nvPr/>
        </p:nvSpPr>
        <p:spPr>
          <a:xfrm>
            <a:off x="4245902" y="1078181"/>
            <a:ext cx="482335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I've lost my shadow. </a:t>
            </a:r>
            <a:b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It was there when I was outside playing. It was there when I walked home from school. Now it's gone.</a:t>
            </a:r>
          </a:p>
        </p:txBody>
      </p:sp>
      <p:pic>
        <p:nvPicPr>
          <p:cNvPr id="11" name="Picture 10" descr="A cartoon of a person and two girls&#10;&#10;Description automatically generated">
            <a:extLst>
              <a:ext uri="{FF2B5EF4-FFF2-40B4-BE49-F238E27FC236}">
                <a16:creationId xmlns:a16="http://schemas.microsoft.com/office/drawing/2014/main" id="{6ACDE067-7D0D-70F5-38C1-06A2AFD658B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0349" y="2543047"/>
            <a:ext cx="2979783" cy="43991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AD819FA-AB23-9F4C-1454-465002521BE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293"/>
          <a:stretch/>
        </p:blipFill>
        <p:spPr>
          <a:xfrm>
            <a:off x="2169945" y="3517451"/>
            <a:ext cx="1102475" cy="84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26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D6F2FF0-A663-C412-B6EA-EA7E54CD75C8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5F7D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547FA1B-AE39-6F7C-CEE8-491227F0C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pic>
        <p:nvPicPr>
          <p:cNvPr id="13" name="Picture 12" descr="A yellow speech bubble with black background&#10;&#10;Description automatically generated">
            <a:extLst>
              <a:ext uri="{FF2B5EF4-FFF2-40B4-BE49-F238E27FC236}">
                <a16:creationId xmlns:a16="http://schemas.microsoft.com/office/drawing/2014/main" id="{81FE5A92-C89B-93AC-4282-9DBC60AD51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75135" y="377328"/>
            <a:ext cx="3225199" cy="24170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BAAE83-71FF-47D8-9412-5129860CF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 is getting dark outside.</a:t>
            </a:r>
            <a:endParaRPr lang="en-US" dirty="0"/>
          </a:p>
        </p:txBody>
      </p:sp>
      <p:pic>
        <p:nvPicPr>
          <p:cNvPr id="12" name="Picture 11" descr="A blue oval with black background">
            <a:extLst>
              <a:ext uri="{FF2B5EF4-FFF2-40B4-BE49-F238E27FC236}">
                <a16:creationId xmlns:a16="http://schemas.microsoft.com/office/drawing/2014/main" id="{5CC03D29-C98F-70A9-2906-55AFF955C03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37621" y="1216326"/>
            <a:ext cx="4259621" cy="2122098"/>
          </a:xfrm>
          <a:prstGeom prst="rect">
            <a:avLst/>
          </a:prstGeom>
        </p:spPr>
      </p:pic>
      <p:pic>
        <p:nvPicPr>
          <p:cNvPr id="4" name="Picture 3" descr="A cartoon of a person and two girls&#10;&#10;Description automatically generated">
            <a:extLst>
              <a:ext uri="{FF2B5EF4-FFF2-40B4-BE49-F238E27FC236}">
                <a16:creationId xmlns:a16="http://schemas.microsoft.com/office/drawing/2014/main" id="{DD8D948C-1B4B-2AE5-87DE-960BECC1E6B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5754" y="924074"/>
            <a:ext cx="6584134" cy="58045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1E4E0D-4F21-AAA4-224B-5CA9BA3CD441}"/>
              </a:ext>
            </a:extLst>
          </p:cNvPr>
          <p:cNvSpPr txBox="1"/>
          <p:nvPr/>
        </p:nvSpPr>
        <p:spPr>
          <a:xfrm>
            <a:off x="686726" y="1412325"/>
            <a:ext cx="341554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It was under the outside light, but it disappeared when it went off!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621358-9500-5B5B-6449-EE141E0C53A1}"/>
              </a:ext>
            </a:extLst>
          </p:cNvPr>
          <p:cNvSpPr txBox="1"/>
          <p:nvPr/>
        </p:nvSpPr>
        <p:spPr>
          <a:xfrm>
            <a:off x="8950489" y="610242"/>
            <a:ext cx="278844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 can help you find your sneaky shadow with this torch!</a:t>
            </a:r>
          </a:p>
        </p:txBody>
      </p:sp>
    </p:spTree>
    <p:extLst>
      <p:ext uri="{BB962C8B-B14F-4D97-AF65-F5344CB8AC3E}">
        <p14:creationId xmlns:p14="http://schemas.microsoft.com/office/powerpoint/2010/main" val="935003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F87DD28-F303-D19D-9E3E-842B905536C9}"/>
              </a:ext>
            </a:extLst>
          </p:cNvPr>
          <p:cNvSpPr/>
          <p:nvPr/>
        </p:nvSpPr>
        <p:spPr>
          <a:xfrm>
            <a:off x="1" y="15866"/>
            <a:ext cx="12191999" cy="6858000"/>
          </a:xfrm>
          <a:prstGeom prst="rect">
            <a:avLst/>
          </a:prstGeom>
          <a:solidFill>
            <a:srgbClr val="F5F7D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C7205EC-23A3-6F94-C068-A6749623DD0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878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BAAE83-71FF-47D8-9412-5129860CF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374" y="324749"/>
            <a:ext cx="10944225" cy="1525588"/>
          </a:xfrm>
        </p:spPr>
        <p:txBody>
          <a:bodyPr/>
          <a:lstStyle/>
          <a:p>
            <a:r>
              <a:rPr lang="en-GB" dirty="0"/>
              <a:t>What makes a shadow? </a:t>
            </a:r>
            <a:br>
              <a:rPr lang="en-GB" dirty="0"/>
            </a:br>
            <a:endParaRPr lang="en-GB" dirty="0"/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7C35E7B4-AA8F-BBFE-9B5C-E25711355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37184" y="966616"/>
            <a:ext cx="3777122" cy="2859932"/>
          </a:xfrm>
          <a:prstGeom prst="rect">
            <a:avLst/>
          </a:prstGeom>
        </p:spPr>
      </p:pic>
      <p:pic>
        <p:nvPicPr>
          <p:cNvPr id="28" name="Picture 27" descr="A purple oval object with a black background&#10;&#10;Description automatically generated">
            <a:extLst>
              <a:ext uri="{FF2B5EF4-FFF2-40B4-BE49-F238E27FC236}">
                <a16:creationId xmlns:a16="http://schemas.microsoft.com/office/drawing/2014/main" id="{1A108A59-6769-AF70-6877-AF07388F518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216530">
            <a:off x="778901" y="1011599"/>
            <a:ext cx="3763653" cy="2793319"/>
          </a:xfrm>
          <a:prstGeom prst="rect">
            <a:avLst/>
          </a:prstGeom>
        </p:spPr>
      </p:pic>
      <p:sp>
        <p:nvSpPr>
          <p:cNvPr id="12" name="TextBox 20">
            <a:extLst>
              <a:ext uri="{FF2B5EF4-FFF2-40B4-BE49-F238E27FC236}">
                <a16:creationId xmlns:a16="http://schemas.microsoft.com/office/drawing/2014/main" id="{F143EF43-65F8-A20C-611E-5C74E6C9AE6B}"/>
              </a:ext>
            </a:extLst>
          </p:cNvPr>
          <p:cNvSpPr txBox="1"/>
          <p:nvPr/>
        </p:nvSpPr>
        <p:spPr>
          <a:xfrm>
            <a:off x="4360006" y="1131219"/>
            <a:ext cx="3105532" cy="181588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dirty="0">
                <a:latin typeface="Arial" panose="020B0604020202020204" pitchFamily="34" charset="0"/>
              </a:rPr>
              <a:t>I think you can only see your shadow when the sun is shining.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573C65-2B11-A50B-E520-E3621AD566F7}"/>
              </a:ext>
            </a:extLst>
          </p:cNvPr>
          <p:cNvSpPr txBox="1"/>
          <p:nvPr/>
        </p:nvSpPr>
        <p:spPr>
          <a:xfrm>
            <a:off x="1219444" y="1412033"/>
            <a:ext cx="258357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 think shadows hide when it goes dark.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509FB458-E9BA-CF55-7256-B67372C29A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82982" y="141296"/>
            <a:ext cx="3200052" cy="285993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E4A2BA4-57E0-0C42-1B60-47D761B817CA}"/>
              </a:ext>
            </a:extLst>
          </p:cNvPr>
          <p:cNvSpPr txBox="1"/>
          <p:nvPr/>
        </p:nvSpPr>
        <p:spPr>
          <a:xfrm>
            <a:off x="9143376" y="333375"/>
            <a:ext cx="275590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 think you </a:t>
            </a:r>
            <a:b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will see your shadow if there is bright light.</a:t>
            </a:r>
          </a:p>
        </p:txBody>
      </p:sp>
      <p:pic>
        <p:nvPicPr>
          <p:cNvPr id="19" name="Picture 1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509BC3B-D598-5666-9EA5-1F2DD84E99D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8424" y="3601405"/>
            <a:ext cx="2592422" cy="3216096"/>
          </a:xfrm>
          <a:prstGeom prst="rect">
            <a:avLst/>
          </a:prstGeom>
        </p:spPr>
      </p:pic>
      <p:pic>
        <p:nvPicPr>
          <p:cNvPr id="21" name="Picture 20" descr="A cartoon of a child wearing headphones&#10;&#10;Description automatically generated">
            <a:extLst>
              <a:ext uri="{FF2B5EF4-FFF2-40B4-BE49-F238E27FC236}">
                <a16:creationId xmlns:a16="http://schemas.microsoft.com/office/drawing/2014/main" id="{651D583E-AE1A-6EC0-E1C1-064C968E261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9355" b="37622"/>
          <a:stretch/>
        </p:blipFill>
        <p:spPr>
          <a:xfrm rot="442576" flipH="1">
            <a:off x="53346" y="3344685"/>
            <a:ext cx="1867554" cy="3464958"/>
          </a:xfrm>
          <a:prstGeom prst="rect">
            <a:avLst/>
          </a:prstGeom>
        </p:spPr>
      </p:pic>
      <p:pic>
        <p:nvPicPr>
          <p:cNvPr id="23" name="Picture 22" descr="A cartoon of a child waving&#10;&#10;Description automatically generated">
            <a:extLst>
              <a:ext uri="{FF2B5EF4-FFF2-40B4-BE49-F238E27FC236}">
                <a16:creationId xmlns:a16="http://schemas.microsoft.com/office/drawing/2014/main" id="{BAB046F1-B8CB-EF56-DD9B-1A5826CA0E1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8023" y="1391825"/>
            <a:ext cx="3937890" cy="542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709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white background with a purple border&#10;&#10;Description automatically generated with medium confidence">
            <a:extLst>
              <a:ext uri="{FF2B5EF4-FFF2-40B4-BE49-F238E27FC236}">
                <a16:creationId xmlns:a16="http://schemas.microsoft.com/office/drawing/2014/main" id="{B08A7324-7E6D-CF0A-808F-C3536E9DB81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BAAE83-71FF-47D8-9412-5129860CF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How can you find out?</a:t>
            </a:r>
            <a:endParaRPr lang="en-GB" dirty="0"/>
          </a:p>
        </p:txBody>
      </p:sp>
      <p:pic>
        <p:nvPicPr>
          <p:cNvPr id="3" name="Picture 2" descr="A red flashlight on a strap&#10;&#10;Description automatically generated">
            <a:extLst>
              <a:ext uri="{FF2B5EF4-FFF2-40B4-BE49-F238E27FC236}">
                <a16:creationId xmlns:a16="http://schemas.microsoft.com/office/drawing/2014/main" id="{6B181BB0-F417-8DBE-7C42-A0A1B389EA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06"/>
          <a:stretch/>
        </p:blipFill>
        <p:spPr>
          <a:xfrm>
            <a:off x="1022536" y="3223093"/>
            <a:ext cx="4364708" cy="2464878"/>
          </a:xfrm>
          <a:prstGeom prst="ellipse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A8028A-FD89-1E75-F675-0FAE302EF2DA}"/>
              </a:ext>
            </a:extLst>
          </p:cNvPr>
          <p:cNvSpPr txBox="1"/>
          <p:nvPr/>
        </p:nvSpPr>
        <p:spPr>
          <a:xfrm>
            <a:off x="2429820" y="2330239"/>
            <a:ext cx="2716304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158F9D"/>
                </a:solidFill>
                <a:latin typeface="Arial" panose="020B0604020202020204" pitchFamily="34" charset="0"/>
                <a:ea typeface="+mj-ea"/>
                <a:cs typeface="+mj-cs"/>
              </a:rPr>
              <a:t>torch</a:t>
            </a:r>
            <a:endParaRPr lang="en-US" sz="2000" dirty="0">
              <a:latin typeface="Arial" panose="020B0604020202020204" pitchFamily="34" charset="0"/>
              <a:ea typeface="+mj-ea"/>
              <a:cs typeface="+mj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E1C6410-AED0-BC36-AC58-2BB3662570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65625" y="0"/>
            <a:ext cx="4902487" cy="62659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A8C31E0-43B0-6C44-B270-151F14D96B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745442" flipH="1">
            <a:off x="3695860" y="2368997"/>
            <a:ext cx="979085" cy="170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072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icky Tack 140g Blue - Office Supplies - Adhesives &amp;amp;amp; Tapes - Glue  Products - KF04591">
            <a:extLst>
              <a:ext uri="{FF2B5EF4-FFF2-40B4-BE49-F238E27FC236}">
                <a16:creationId xmlns:a16="http://schemas.microsoft.com/office/drawing/2014/main" id="{CCFEBC7F-A210-3142-03ED-BA16449864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742" y="2203995"/>
            <a:ext cx="2276475" cy="2276475"/>
          </a:xfrm>
          <a:prstGeom prst="rect">
            <a:avLst/>
          </a:prstGeom>
        </p:spPr>
      </p:pic>
      <p:pic>
        <p:nvPicPr>
          <p:cNvPr id="11" name="Picture 10" descr="A black hill with yellow stars&#10;&#10;Description automatically generated">
            <a:extLst>
              <a:ext uri="{FF2B5EF4-FFF2-40B4-BE49-F238E27FC236}">
                <a16:creationId xmlns:a16="http://schemas.microsoft.com/office/drawing/2014/main" id="{60FD2BFB-C51C-ADB3-08AC-70DBC141B5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stack of white paper&#10;&#10;Description automatically generated">
            <a:extLst>
              <a:ext uri="{FF2B5EF4-FFF2-40B4-BE49-F238E27FC236}">
                <a16:creationId xmlns:a16="http://schemas.microsoft.com/office/drawing/2014/main" id="{3C840022-D04B-6BB9-5F2B-B736F54CF1E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7508" y="4347236"/>
            <a:ext cx="2760194" cy="20558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BAAE83-71FF-47D8-9412-5129860CF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Make a shadow puppet</a:t>
            </a:r>
          </a:p>
        </p:txBody>
      </p:sp>
      <p:pic>
        <p:nvPicPr>
          <p:cNvPr id="5" name="Picture 4" descr="A roll of tape with a red and white tape&#10;&#10;Description automatically generated">
            <a:extLst>
              <a:ext uri="{FF2B5EF4-FFF2-40B4-BE49-F238E27FC236}">
                <a16:creationId xmlns:a16="http://schemas.microsoft.com/office/drawing/2014/main" id="{2535463C-994D-4470-BDD1-FB13A0E84DD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953" y="2203995"/>
            <a:ext cx="2286324" cy="2153241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E3A082-D00A-7E15-EB19-0D3283BAA1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11520" b="11308"/>
          <a:stretch/>
        </p:blipFill>
        <p:spPr>
          <a:xfrm>
            <a:off x="1048030" y="4816549"/>
            <a:ext cx="2055812" cy="1586500"/>
          </a:xfrm>
          <a:prstGeom prst="rect">
            <a:avLst/>
          </a:prstGeom>
        </p:spPr>
      </p:pic>
      <p:pic>
        <p:nvPicPr>
          <p:cNvPr id="7" name="Picture 6" descr="Dowelling Rods">
            <a:extLst>
              <a:ext uri="{FF2B5EF4-FFF2-40B4-BE49-F238E27FC236}">
                <a16:creationId xmlns:a16="http://schemas.microsoft.com/office/drawing/2014/main" id="{6F1ED9D5-4D51-0B53-6901-543921A24E7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800366">
            <a:off x="7394677" y="4062703"/>
            <a:ext cx="3024467" cy="1711699"/>
          </a:xfrm>
          <a:prstGeom prst="rect">
            <a:avLst/>
          </a:prstGeom>
        </p:spPr>
      </p:pic>
      <p:pic>
        <p:nvPicPr>
          <p:cNvPr id="8" name="Picture 7" descr="A stick with a crescent moon cut out&#10;&#10;Description automatically generated">
            <a:extLst>
              <a:ext uri="{FF2B5EF4-FFF2-40B4-BE49-F238E27FC236}">
                <a16:creationId xmlns:a16="http://schemas.microsoft.com/office/drawing/2014/main" id="{5DACC050-6883-E903-10DD-73C0F50B09B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2600" y="776128"/>
            <a:ext cx="2537359" cy="3391623"/>
          </a:xfrm>
          <a:prstGeom prst="ellipse">
            <a:avLst/>
          </a:prstGeom>
        </p:spPr>
      </p:pic>
      <p:pic>
        <p:nvPicPr>
          <p:cNvPr id="10" name="Picture 9" descr="A cartoon of a child wearing headphones&#10;&#10;Description automatically generated">
            <a:extLst>
              <a:ext uri="{FF2B5EF4-FFF2-40B4-BE49-F238E27FC236}">
                <a16:creationId xmlns:a16="http://schemas.microsoft.com/office/drawing/2014/main" id="{84FFB763-A9B2-4750-DB06-C830F6A17512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r="13607"/>
          <a:stretch/>
        </p:blipFill>
        <p:spPr>
          <a:xfrm>
            <a:off x="10118889" y="2471940"/>
            <a:ext cx="1966719" cy="42155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6E47AA-16A5-CE6E-23B3-6CFBF0EE1FCC}"/>
              </a:ext>
            </a:extLst>
          </p:cNvPr>
          <p:cNvSpPr txBox="1"/>
          <p:nvPr/>
        </p:nvSpPr>
        <p:spPr>
          <a:xfrm>
            <a:off x="1048030" y="6603345"/>
            <a:ext cx="17049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090000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36C2CB5-A9C9-8FBE-BA4C-1EE12D88BEA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D0E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 descr="A black and blue background with stars&#10;&#10;Description automatically generated">
            <a:extLst>
              <a:ext uri="{FF2B5EF4-FFF2-40B4-BE49-F238E27FC236}">
                <a16:creationId xmlns:a16="http://schemas.microsoft.com/office/drawing/2014/main" id="{86F0FC48-3B81-73B8-A5DC-6613316B824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BAAE83-71FF-47D8-9412-5129860CF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360" y="318088"/>
            <a:ext cx="10944225" cy="1525588"/>
          </a:xfrm>
        </p:spPr>
        <p:txBody>
          <a:bodyPr/>
          <a:lstStyle/>
          <a:p>
            <a:r>
              <a:rPr lang="en-GB" dirty="0"/>
              <a:t>Recording your results</a:t>
            </a:r>
          </a:p>
        </p:txBody>
      </p:sp>
      <p:pic>
        <p:nvPicPr>
          <p:cNvPr id="3" name="Picture 2" descr="A person holding a flashlight&#10;&#10;Description automatically generated">
            <a:extLst>
              <a:ext uri="{FF2B5EF4-FFF2-40B4-BE49-F238E27FC236}">
                <a16:creationId xmlns:a16="http://schemas.microsoft.com/office/drawing/2014/main" id="{101451CF-C425-E00C-B52B-BEB34535A95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6878" y="1096168"/>
            <a:ext cx="2906173" cy="3000293"/>
          </a:xfrm>
          <a:prstGeom prst="ellipse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21AEB9E7-CE28-FB62-D2D0-7D789495BA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07514" y="770269"/>
            <a:ext cx="3596908" cy="2809969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707DAC84-60A5-6EDE-4AA6-5CFA95C611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98185" y="129325"/>
            <a:ext cx="3200052" cy="25277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28EAD4-F7DE-01A9-CD1F-EA51ACEBE61F}"/>
              </a:ext>
            </a:extLst>
          </p:cNvPr>
          <p:cNvSpPr txBox="1"/>
          <p:nvPr/>
        </p:nvSpPr>
        <p:spPr>
          <a:xfrm>
            <a:off x="5629427" y="1045229"/>
            <a:ext cx="284179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Use your puppet to make and share a shadow play!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09F2F6-56F4-E345-7334-EE2A4AF86CE5}"/>
              </a:ext>
            </a:extLst>
          </p:cNvPr>
          <p:cNvSpPr txBox="1"/>
          <p:nvPr/>
        </p:nvSpPr>
        <p:spPr>
          <a:xfrm>
            <a:off x="9082863" y="403671"/>
            <a:ext cx="280050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Can you explain how to make a shadow?</a:t>
            </a:r>
          </a:p>
        </p:txBody>
      </p:sp>
      <p:pic>
        <p:nvPicPr>
          <p:cNvPr id="14" name="Picture 13" descr="A cartoon of a child&#10;&#10;Description automatically generated">
            <a:extLst>
              <a:ext uri="{FF2B5EF4-FFF2-40B4-BE49-F238E27FC236}">
                <a16:creationId xmlns:a16="http://schemas.microsoft.com/office/drawing/2014/main" id="{1DC094EA-00BC-86C8-3003-7634F9701C6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6635" y="2596314"/>
            <a:ext cx="3090204" cy="4735570"/>
          </a:xfrm>
          <a:prstGeom prst="rect">
            <a:avLst/>
          </a:prstGeom>
        </p:spPr>
      </p:pic>
      <p:pic>
        <p:nvPicPr>
          <p:cNvPr id="16" name="Picture 15" descr="A cartoon of a child waving&#10;&#10;Description automatically generated">
            <a:extLst>
              <a:ext uri="{FF2B5EF4-FFF2-40B4-BE49-F238E27FC236}">
                <a16:creationId xmlns:a16="http://schemas.microsoft.com/office/drawing/2014/main" id="{7A79584C-C3A5-8E2F-F7C1-9ACE705974C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8649" y="2234966"/>
            <a:ext cx="3732184" cy="4623034"/>
          </a:xfrm>
          <a:prstGeom prst="rect">
            <a:avLst/>
          </a:prstGeom>
        </p:spPr>
      </p:pic>
      <p:pic>
        <p:nvPicPr>
          <p:cNvPr id="1026" name="Picture 2" descr="A white frame on a stand&#10;&#10;Description automatically generated">
            <a:extLst>
              <a:ext uri="{FF2B5EF4-FFF2-40B4-BE49-F238E27FC236}">
                <a16:creationId xmlns:a16="http://schemas.microsoft.com/office/drawing/2014/main" id="{5C06E675-4664-C9DF-57F5-9416837E241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73" y="3281608"/>
            <a:ext cx="2906174" cy="215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03C62B-3A57-5F8C-5828-311E5A31CAA0}"/>
              </a:ext>
            </a:extLst>
          </p:cNvPr>
          <p:cNvSpPr txBox="1"/>
          <p:nvPr/>
        </p:nvSpPr>
        <p:spPr>
          <a:xfrm>
            <a:off x="316924" y="5601737"/>
            <a:ext cx="5779076" cy="107721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158F9D"/>
                </a:solidFill>
                <a:latin typeface="Arial" panose="020B0604020202020204" pitchFamily="34" charset="0"/>
                <a:ea typeface="+mj-ea"/>
                <a:cs typeface="+mj-cs"/>
              </a:rPr>
              <a:t>You could try setting up a little shadow puppet theatre!</a:t>
            </a:r>
            <a:endParaRPr lang="en-US" sz="2000" dirty="0">
              <a:latin typeface="Arial" panose="020B0604020202020204" pitchFamily="34" charset="0"/>
              <a:ea typeface="+mj-ea"/>
              <a:cs typeface="+mj-cs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ABD767F-82FD-1B28-1CB3-BC6FC65EF7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8352933">
            <a:off x="4315464" y="4180754"/>
            <a:ext cx="893093" cy="170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65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CDDB6C-A5B6-2321-CD0E-61634CF9A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B8D17D-BF28-A15C-ED6C-368F93D5FFD7}"/>
              </a:ext>
            </a:extLst>
          </p:cNvPr>
          <p:cNvSpPr/>
          <p:nvPr/>
        </p:nvSpPr>
        <p:spPr>
          <a:xfrm>
            <a:off x="0" y="15866"/>
            <a:ext cx="12192000" cy="6858000"/>
          </a:xfrm>
          <a:prstGeom prst="rect">
            <a:avLst/>
          </a:prstGeom>
          <a:solidFill>
            <a:srgbClr val="EBD0E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9D05733-8CCF-DE3F-C126-FA3C017C359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65BC72-5C2C-2F04-4542-278EA3BA4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349" y="301392"/>
            <a:ext cx="10944225" cy="1525588"/>
          </a:xfrm>
        </p:spPr>
        <p:txBody>
          <a:bodyPr/>
          <a:lstStyle/>
          <a:p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158F9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Who do you agree with?</a:t>
            </a:r>
            <a:endParaRPr lang="en-GB" dirty="0"/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42309E2C-5B32-E1AA-8DFB-CF735E145C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33702" y="1016579"/>
            <a:ext cx="3921968" cy="2809969"/>
          </a:xfrm>
          <a:prstGeom prst="rect">
            <a:avLst/>
          </a:prstGeom>
        </p:spPr>
      </p:pic>
      <p:pic>
        <p:nvPicPr>
          <p:cNvPr id="28" name="Picture 27" descr="A purple oval object with a black background&#10;&#10;Description automatically generated">
            <a:extLst>
              <a:ext uri="{FF2B5EF4-FFF2-40B4-BE49-F238E27FC236}">
                <a16:creationId xmlns:a16="http://schemas.microsoft.com/office/drawing/2014/main" id="{0D29E42D-5F01-8E37-C9F2-D3D5244366F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216530">
            <a:off x="785157" y="908464"/>
            <a:ext cx="3364638" cy="2872632"/>
          </a:xfrm>
          <a:prstGeom prst="rect">
            <a:avLst/>
          </a:prstGeom>
        </p:spPr>
      </p:pic>
      <p:sp>
        <p:nvSpPr>
          <p:cNvPr id="12" name="TextBox 20">
            <a:extLst>
              <a:ext uri="{FF2B5EF4-FFF2-40B4-BE49-F238E27FC236}">
                <a16:creationId xmlns:a16="http://schemas.microsoft.com/office/drawing/2014/main" id="{21C7E6B1-7A30-A675-25E7-685DF3B0B630}"/>
              </a:ext>
            </a:extLst>
          </p:cNvPr>
          <p:cNvSpPr txBox="1"/>
          <p:nvPr/>
        </p:nvSpPr>
        <p:spPr>
          <a:xfrm>
            <a:off x="4210110" y="1182921"/>
            <a:ext cx="3129050" cy="181588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dirty="0">
                <a:latin typeface="Arial" panose="020B0604020202020204" pitchFamily="34" charset="0"/>
              </a:rPr>
              <a:t>I think you can only see your shadow when the sun is shining.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8B7A4A-C094-49C0-CFEF-AD2C14DA568E}"/>
              </a:ext>
            </a:extLst>
          </p:cNvPr>
          <p:cNvSpPr txBox="1"/>
          <p:nvPr/>
        </p:nvSpPr>
        <p:spPr>
          <a:xfrm>
            <a:off x="1150130" y="1338770"/>
            <a:ext cx="258357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 think shadows hide when it goes dark.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10B1151E-096E-EF1A-02E3-182B206474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61781" y="138871"/>
            <a:ext cx="3200052" cy="285993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EBBB078-2466-502A-D575-6C113B869431}"/>
              </a:ext>
            </a:extLst>
          </p:cNvPr>
          <p:cNvSpPr txBox="1"/>
          <p:nvPr/>
        </p:nvSpPr>
        <p:spPr>
          <a:xfrm>
            <a:off x="8958541" y="274980"/>
            <a:ext cx="293133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 think you </a:t>
            </a:r>
            <a:b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will see your shadow if there is bright light.</a:t>
            </a:r>
          </a:p>
        </p:txBody>
      </p:sp>
      <p:pic>
        <p:nvPicPr>
          <p:cNvPr id="19" name="Picture 1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0F19AC7-8C91-CAF7-780E-4A977C4182F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8424" y="3585539"/>
            <a:ext cx="2592422" cy="3216096"/>
          </a:xfrm>
          <a:prstGeom prst="rect">
            <a:avLst/>
          </a:prstGeom>
        </p:spPr>
      </p:pic>
      <p:pic>
        <p:nvPicPr>
          <p:cNvPr id="21" name="Picture 20" descr="A cartoon of a child wearing headphones&#10;&#10;Description automatically generated">
            <a:extLst>
              <a:ext uri="{FF2B5EF4-FFF2-40B4-BE49-F238E27FC236}">
                <a16:creationId xmlns:a16="http://schemas.microsoft.com/office/drawing/2014/main" id="{7FD1D003-4BB2-8416-B958-FB47B00B084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42576" flipH="1">
            <a:off x="-507098" y="3293469"/>
            <a:ext cx="2643566" cy="5554781"/>
          </a:xfrm>
          <a:prstGeom prst="rect">
            <a:avLst/>
          </a:prstGeom>
        </p:spPr>
      </p:pic>
      <p:pic>
        <p:nvPicPr>
          <p:cNvPr id="23" name="Picture 22" descr="A cartoon of a child waving&#10;&#10;Description automatically generated">
            <a:extLst>
              <a:ext uri="{FF2B5EF4-FFF2-40B4-BE49-F238E27FC236}">
                <a16:creationId xmlns:a16="http://schemas.microsoft.com/office/drawing/2014/main" id="{F8C57AB9-6547-7AEE-615C-B25DE3E6F39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6376" y="1420391"/>
            <a:ext cx="3937890" cy="542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554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4A9"/>
      </a:accent1>
      <a:accent2>
        <a:srgbClr val="B9C400"/>
      </a:accent2>
      <a:accent3>
        <a:srgbClr val="C9DDEC"/>
      </a:accent3>
      <a:accent4>
        <a:srgbClr val="9F218B"/>
      </a:accent4>
      <a:accent5>
        <a:srgbClr val="EAD51C"/>
      </a:accent5>
      <a:accent6>
        <a:srgbClr val="EAEDB3"/>
      </a:accent6>
      <a:hlink>
        <a:srgbClr val="0084A9"/>
      </a:hlink>
      <a:folHlink>
        <a:srgbClr val="B9C400"/>
      </a:folHlink>
    </a:clrScheme>
    <a:fontScheme name="BSA">
      <a:majorFont>
        <a:latin typeface="Gotham"/>
        <a:ea typeface=""/>
        <a:cs typeface=""/>
      </a:majorFont>
      <a:minorFont>
        <a:latin typeface="Gotha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SA12236 - CREST Discovery - Teacher Powerpoint Presentation Template v1.2 v2.pptx" id="{975B5987-1C0A-4E64-A62C-FB2B03A5B9BA}" vid="{C65C8E72-679F-46CD-A79D-37870E8BC9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888dc7e-574f-412b-b0c1-d1272ceede5a">
      <UserInfo>
        <DisplayName>Claudia Linan</DisplayName>
        <AccountId>4441</AccountId>
        <AccountType/>
      </UserInfo>
    </SharedWithUsers>
    <lcf76f155ced4ddcb4097134ff3c332f xmlns="f35cf21f-4c90-4c31-b2be-962ed3f04f12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  <TaxCatchAll xmlns="5888dc7e-574f-412b-b0c1-d1272ceede5a" xsi:nil="true"/>
    <Preview xmlns="f35cf21f-4c90-4c31-b2be-962ed3f04f1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B2BE627E82BC4BAFF6F72779512BEE" ma:contentTypeVersion="26" ma:contentTypeDescription="Create a new document." ma:contentTypeScope="" ma:versionID="a308e2f66c5445c7c0ed42a5b5f60746">
  <xsd:schema xmlns:xsd="http://www.w3.org/2001/XMLSchema" xmlns:xs="http://www.w3.org/2001/XMLSchema" xmlns:p="http://schemas.microsoft.com/office/2006/metadata/properties" xmlns:ns1="http://schemas.microsoft.com/sharepoint/v3" xmlns:ns2="5888dc7e-574f-412b-b0c1-d1272ceede5a" xmlns:ns3="f35cf21f-4c90-4c31-b2be-962ed3f04f12" targetNamespace="http://schemas.microsoft.com/office/2006/metadata/properties" ma:root="true" ma:fieldsID="f480723274008f11133b0edb9a2e3aec" ns1:_="" ns2:_="" ns3:_="">
    <xsd:import namespace="http://schemas.microsoft.com/sharepoint/v3"/>
    <xsd:import namespace="5888dc7e-574f-412b-b0c1-d1272ceede5a"/>
    <xsd:import namespace="f35cf21f-4c90-4c31-b2be-962ed3f04f1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1:_ip_UnifiedCompliancePolicyProperties" minOccurs="0"/>
                <xsd:element ref="ns1:_ip_UnifiedCompliancePolicyUIAc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1:_dlc_ExpireDateSaved" minOccurs="0"/>
                <xsd:element ref="ns1:_dlc_ExpireDate" minOccurs="0"/>
                <xsd:element ref="ns1:_dlc_Exempt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Preview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  <xsd:element name="_dlc_ExpireDateSaved" ma:index="24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25" nillable="true" ma:displayName="Expiration Date" ma:hidden="true" ma:internalName="_dlc_ExpireDate" ma:readOnly="true">
      <xsd:simpleType>
        <xsd:restriction base="dms:DateTime"/>
      </xsd:simpleType>
    </xsd:element>
    <xsd:element name="_dlc_Exempt" ma:index="26" nillable="true" ma:displayName="Exempt from Policy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88dc7e-574f-412b-b0c1-d1272ceede5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30" nillable="true" ma:displayName="Taxonomy Catch All Column" ma:hidden="true" ma:list="{8d00c09c-64cc-40b5-b62d-98cd3ea61ec5}" ma:internalName="TaxCatchAll" ma:showField="CatchAllData" ma:web="5888dc7e-574f-412b-b0c1-d1272ceede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5cf21f-4c90-4c31-b2be-962ed3f04f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9" nillable="true" ma:taxonomy="true" ma:internalName="lcf76f155ced4ddcb4097134ff3c332f" ma:taxonomyFieldName="MediaServiceImageTags" ma:displayName="Image Tags" ma:readOnly="false" ma:fieldId="{5cf76f15-5ced-4ddc-b409-7134ff3c332f}" ma:taxonomyMulti="true" ma:sspId="467a9367-3028-4b03-bdb8-e3689ed89f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Preview" ma:index="31" nillable="true" ma:displayName="Preview" ma:format="Thumbnail" ma:internalName="Preview">
      <xsd:simpleType>
        <xsd:restriction base="dms:Unknown"/>
      </xsd:simpleType>
    </xsd:element>
    <xsd:element name="MediaServiceObjectDetectorVersions" ma:index="3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9796CE-CC5D-4D11-80C9-261B83099FE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F81005-6522-4423-957E-6187B9F87489}">
  <ds:schemaRefs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2006/documentManagement/types"/>
    <ds:schemaRef ds:uri="5888dc7e-574f-412b-b0c1-d1272ceede5a"/>
    <ds:schemaRef ds:uri="http://schemas.microsoft.com/sharepoint/v3"/>
    <ds:schemaRef ds:uri="http://schemas.microsoft.com/office/2006/metadata/properties"/>
    <ds:schemaRef ds:uri="http://schemas.microsoft.com/office/infopath/2007/PartnerControls"/>
    <ds:schemaRef ds:uri="f35cf21f-4c90-4c31-b2be-962ed3f04f12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A690608-96DD-4A38-AD3D-AF281CF645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888dc7e-574f-412b-b0c1-d1272ceede5a"/>
    <ds:schemaRef ds:uri="f35cf21f-4c90-4c31-b2be-962ed3f04f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BSA12236 - CREST Discovery - Teacher Powerpoint Presentation v1.2 Template</Template>
  <TotalTime>0</TotalTime>
  <Words>269</Words>
  <Application>Microsoft Office PowerPoint</Application>
  <PresentationFormat>Widescreen</PresentationFormat>
  <Paragraphs>34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Calibri</vt:lpstr>
      <vt:lpstr>Office Theme</vt:lpstr>
      <vt:lpstr>Sneaky Shadow</vt:lpstr>
      <vt:lpstr>Meet the characters...</vt:lpstr>
      <vt:lpstr>Seren is worried.</vt:lpstr>
      <vt:lpstr>It is getting dark outside.</vt:lpstr>
      <vt:lpstr>What makes a shadow?  </vt:lpstr>
      <vt:lpstr>How can you find out?</vt:lpstr>
      <vt:lpstr>Make a shadow puppet</vt:lpstr>
      <vt:lpstr>Recording your results</vt:lpstr>
      <vt:lpstr>Who do you agree with?</vt:lpstr>
      <vt:lpstr>Take it further...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Caitlin Brown</dc:creator>
  <cp:lastModifiedBy>Catherine Davies</cp:lastModifiedBy>
  <cp:revision>319</cp:revision>
  <dcterms:created xsi:type="dcterms:W3CDTF">2019-08-14T13:00:38Z</dcterms:created>
  <dcterms:modified xsi:type="dcterms:W3CDTF">2025-05-01T14:43:25Z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0x0101003AB2BE627E82BC4BAFF6F72779512BEE</vt:lpwstr>
  </property>
  <property fmtid="{D5CDD505-2E9C-101B-9397-08002B2CF9AE}" pid="3" name="_dlc_policyId">
    <vt:lpwstr/>
  </property>
  <property fmtid="{D5CDD505-2E9C-101B-9397-08002B2CF9AE}" pid="4" name="ItemRetentionFormula">
    <vt:lpwstr/>
  </property>
  <property fmtid="{D5CDD505-2E9C-101B-9397-08002B2CF9AE}" pid="5" name="MediaServiceImageTags">
    <vt:lpwstr/>
  </property>
</Properties>
</file>