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15"/>
  </p:notesMasterIdLst>
  <p:handoutMasterIdLst>
    <p:handoutMasterId r:id="rId16"/>
  </p:handoutMasterIdLst>
  <p:sldIdLst>
    <p:sldId id="283" r:id="rId5"/>
    <p:sldId id="266" r:id="rId6"/>
    <p:sldId id="315" r:id="rId7"/>
    <p:sldId id="310" r:id="rId8"/>
    <p:sldId id="311" r:id="rId9"/>
    <p:sldId id="308" r:id="rId10"/>
    <p:sldId id="314" r:id="rId11"/>
    <p:sldId id="312" r:id="rId12"/>
    <p:sldId id="313" r:id="rId13"/>
    <p:sldId id="271" r:id="rId14"/>
  </p:sldIdLst>
  <p:sldSz cx="12192000" cy="6858000"/>
  <p:notesSz cx="6858000" cy="326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7F323-5520-541B-2E15-DB041A5036B9}" name="Violet Yang" initials="VY" userId="S::violet.yang@britishscienceassociation.org::27c1502a-8220-4b95-bf72-a46c7c47311a" providerId="AD"/>
  <p188:author id="{78F943E7-06CF-4CBA-A914-06A8848C6FAC}" name="Catherine Davies" initials="CD" userId="S::Catherine.Davies@britishscienceassociation.org::f51976df-a8d3-425f-8a5f-de491c99576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na Cudmore" initials="LC" lastIdx="3" clrIdx="0">
    <p:extLst>
      <p:ext uri="{19B8F6BF-5375-455C-9EA6-DF929625EA0E}">
        <p15:presenceInfo xmlns:p15="http://schemas.microsoft.com/office/powerpoint/2012/main" userId="S::lorna.cudmore@britishscienceassociation.org::0bf892ff-27d3-4180-8f38-d704c1c17c58" providerId="AD"/>
      </p:ext>
    </p:extLst>
  </p:cmAuthor>
  <p:cmAuthor id="2" name="Louise Ogden" initials="LO" lastIdx="3" clrIdx="1">
    <p:extLst>
      <p:ext uri="{19B8F6BF-5375-455C-9EA6-DF929625EA0E}">
        <p15:presenceInfo xmlns:p15="http://schemas.microsoft.com/office/powerpoint/2012/main" userId="S::Louise.Ogden@britishscienceassociation.org::9d6f61be-65af-4d11-9108-205d6465526c" providerId="AD"/>
      </p:ext>
    </p:extLst>
  </p:cmAuthor>
  <p:cmAuthor id="3" name="Caitlin Brown" initials="CB" lastIdx="2" clrIdx="2">
    <p:extLst>
      <p:ext uri="{19B8F6BF-5375-455C-9EA6-DF929625EA0E}">
        <p15:presenceInfo xmlns:p15="http://schemas.microsoft.com/office/powerpoint/2012/main" userId="S::caitlin.brown@britishscienceassociation.org::708ad47e-022a-41cd-a974-46d266dc19fc" providerId="AD"/>
      </p:ext>
    </p:extLst>
  </p:cmAuthor>
  <p:cmAuthor id="4" name="Philipps, Olivia" initials="PO" lastIdx="3" clrIdx="3">
    <p:extLst>
      <p:ext uri="{19B8F6BF-5375-455C-9EA6-DF929625EA0E}">
        <p15:presenceInfo xmlns:p15="http://schemas.microsoft.com/office/powerpoint/2012/main" userId="S::Olivia.Philipps@royalsociety.org::270c04b6-1c7b-4417-b39e-a8a291d879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987"/>
    <a:srgbClr val="53A9A7"/>
    <a:srgbClr val="F3F9F9"/>
    <a:srgbClr val="158F9D"/>
    <a:srgbClr val="EAEDB3"/>
    <a:srgbClr val="FBF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 snapToGrid="0">
      <p:cViewPr varScale="1">
        <p:scale>
          <a:sx n="60" d="100"/>
          <a:sy n="60" d="100"/>
        </p:scale>
        <p:origin x="76" y="356"/>
      </p:cViewPr>
      <p:guideLst>
        <p:guide orient="horz" pos="2024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1" d="100"/>
          <a:sy n="141" d="100"/>
        </p:scale>
        <p:origin x="9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Davies" userId="f51976df-a8d3-425f-8a5f-de491c995764" providerId="ADAL" clId="{C107FA9B-5BE6-4324-A8B2-C78B83C3E76D}"/>
    <pc:docChg chg="modSld">
      <pc:chgData name="Catherine Davies" userId="f51976df-a8d3-425f-8a5f-de491c995764" providerId="ADAL" clId="{C107FA9B-5BE6-4324-A8B2-C78B83C3E76D}" dt="2025-05-01T14:43:38.829" v="2" actId="20577"/>
      <pc:docMkLst>
        <pc:docMk/>
      </pc:docMkLst>
      <pc:sldChg chg="modSp mod">
        <pc:chgData name="Catherine Davies" userId="f51976df-a8d3-425f-8a5f-de491c995764" providerId="ADAL" clId="{C107FA9B-5BE6-4324-A8B2-C78B83C3E76D}" dt="2025-05-01T14:43:38.829" v="2" actId="20577"/>
        <pc:sldMkLst>
          <pc:docMk/>
          <pc:sldMk cId="2572413969" sldId="271"/>
        </pc:sldMkLst>
        <pc:spChg chg="mod">
          <ac:chgData name="Catherine Davies" userId="f51976df-a8d3-425f-8a5f-de491c995764" providerId="ADAL" clId="{C107FA9B-5BE6-4324-A8B2-C78B83C3E76D}" dt="2025-05-01T14:43:38.829" v="2" actId="20577"/>
          <ac:spMkLst>
            <pc:docMk/>
            <pc:sldMk cId="2572413969" sldId="271"/>
            <ac:spMk id="14" creationId="{FA17B01A-A9B5-4EE6-09BF-E7EA9796F5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DB10E-CA14-44E7-81FE-4114B47045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D6C03-8A6A-497C-81DA-47BAB37E9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163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446EC-C453-47CC-9EFB-534BDACCC5EC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8C0A6-0EA3-4210-8F5C-29F11C5D4C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7F5DB-4F34-4BE4-98AF-BC528B7F01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3103563"/>
            <a:ext cx="2971800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CDFA-4504-40E5-8220-1B1C811D6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6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CBEDA-1BFF-4199-A772-B7835792E5AA}" type="datetimeFigureOut">
              <a:rPr lang="en-GB" smtClean="0"/>
              <a:t>01/05/2025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85FC9-EBD8-4975-80AA-76C4FB3CA3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8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1pPr>
    <a:lvl2pPr marL="29324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2pPr>
    <a:lvl3pPr marL="586496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3pPr>
    <a:lvl4pPr marL="879744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4pPr>
    <a:lvl5pPr marL="1172992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5pPr>
    <a:lvl6pPr marL="1466240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6pPr>
    <a:lvl7pPr marL="1759488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7pPr>
    <a:lvl8pPr marL="2052737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8pPr>
    <a:lvl9pPr marL="2345985" algn="l" defTabSz="586496" rtl="0" eaLnBrk="1" latinLnBrk="0" hangingPunct="1">
      <a:defRPr sz="7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 descr="A logo for a company&#10;&#10;Description automatically generated">
            <a:extLst>
              <a:ext uri="{FF2B5EF4-FFF2-40B4-BE49-F238E27FC236}">
                <a16:creationId xmlns:a16="http://schemas.microsoft.com/office/drawing/2014/main" id="{4F54D60A-A4FA-C0B9-74F8-40735D35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8251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D3F4C8-4195-6F1D-4009-AF34129E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4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647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67F81-EDC5-5D48-7C1E-4D21EBED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8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D7718-8C79-93B6-2D14-A632CD426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ABD609A-73D5-87AA-FBF9-97794CB3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629837D-0410-467D-B10A-FC3C90FD00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37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487D-CC3F-4122-86C0-ACAF8EB575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EDCB8-899A-6A87-EBB2-32FA396101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-1924"/>
            <a:ext cx="12187065" cy="6857999"/>
          </a:xfrm>
          <a:prstGeom prst="rect">
            <a:avLst/>
          </a:prstGeom>
        </p:spPr>
      </p:pic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736E8E6-D05F-32A2-E276-4B465AE94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1F6591-7947-9CA2-C313-4333E071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3079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7784F4-ECF3-5760-2408-9F826B3EB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5CB0B276-1952-505B-D4B8-1940735282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C0135A-BEC1-4C81-9C9C-4C932C3103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3BFDBE-25B0-71D4-EA8B-E4608C8D1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900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AA82426C-2696-98E7-A913-1C623E2245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41DFFE-46DC-68ED-28C7-0B8673BFA7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1861C39-78DA-4240-919C-3FDED3F73B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B0A4469-8BAF-FADE-4AB3-33DFF8B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28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2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407943C-EA73-11C9-71E9-DFE703F84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921A6B45-7D1E-CE14-F42C-249F88A342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264261-B708-DB19-0281-6D604A214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C4424-413E-4F7F-8F80-5BBA39DA0C7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Picture 14" descr="A screenshot of a cartoon of a child and a child&#10;&#10;Description automatically generated">
            <a:extLst>
              <a:ext uri="{FF2B5EF4-FFF2-40B4-BE49-F238E27FC236}">
                <a16:creationId xmlns:a16="http://schemas.microsoft.com/office/drawing/2014/main" id="{02611084-E596-2841-9194-DFC07C2AEC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90" y="1482874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17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47AE0DD4-D38D-DF42-A3EE-D27AD1FF12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71565" y="-1924"/>
            <a:ext cx="4539485" cy="3237884"/>
          </a:xfrm>
          <a:custGeom>
            <a:avLst/>
            <a:gdLst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0 w 2709379"/>
              <a:gd name="connsiteY3" fmla="*/ 2617788 h 2617788"/>
              <a:gd name="connsiteX4" fmla="*/ 0 w 2709379"/>
              <a:gd name="connsiteY4" fmla="*/ 0 h 2617788"/>
              <a:gd name="connsiteX0" fmla="*/ 0 w 2709379"/>
              <a:gd name="connsiteY0" fmla="*/ 0 h 2617788"/>
              <a:gd name="connsiteX1" fmla="*/ 2709379 w 2709379"/>
              <a:gd name="connsiteY1" fmla="*/ 0 h 2617788"/>
              <a:gd name="connsiteX2" fmla="*/ 2709379 w 2709379"/>
              <a:gd name="connsiteY2" fmla="*/ 2617788 h 2617788"/>
              <a:gd name="connsiteX3" fmla="*/ 9939 w 2709379"/>
              <a:gd name="connsiteY3" fmla="*/ 2289797 h 2617788"/>
              <a:gd name="connsiteX4" fmla="*/ 0 w 2709379"/>
              <a:gd name="connsiteY4" fmla="*/ 0 h 2617788"/>
              <a:gd name="connsiteX0" fmla="*/ 993913 w 2699440"/>
              <a:gd name="connsiteY0" fmla="*/ 0 h 2627727"/>
              <a:gd name="connsiteX1" fmla="*/ 2699440 w 2699440"/>
              <a:gd name="connsiteY1" fmla="*/ 9939 h 2627727"/>
              <a:gd name="connsiteX2" fmla="*/ 2699440 w 2699440"/>
              <a:gd name="connsiteY2" fmla="*/ 2627727 h 2627727"/>
              <a:gd name="connsiteX3" fmla="*/ 0 w 2699440"/>
              <a:gd name="connsiteY3" fmla="*/ 2299736 h 2627727"/>
              <a:gd name="connsiteX4" fmla="*/ 993913 w 2699440"/>
              <a:gd name="connsiteY4" fmla="*/ 0 h 2627727"/>
              <a:gd name="connsiteX0" fmla="*/ 989150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989150 w 2699440"/>
              <a:gd name="connsiteY4" fmla="*/ 0 h 2618202"/>
              <a:gd name="connsiteX0" fmla="*/ 426814 w 2699440"/>
              <a:gd name="connsiteY0" fmla="*/ 0 h 2618202"/>
              <a:gd name="connsiteX1" fmla="*/ 2699440 w 2699440"/>
              <a:gd name="connsiteY1" fmla="*/ 414 h 2618202"/>
              <a:gd name="connsiteX2" fmla="*/ 2699440 w 2699440"/>
              <a:gd name="connsiteY2" fmla="*/ 2618202 h 2618202"/>
              <a:gd name="connsiteX3" fmla="*/ 0 w 2699440"/>
              <a:gd name="connsiteY3" fmla="*/ 2290211 h 2618202"/>
              <a:gd name="connsiteX4" fmla="*/ 426814 w 2699440"/>
              <a:gd name="connsiteY4" fmla="*/ 0 h 2618202"/>
              <a:gd name="connsiteX0" fmla="*/ 399876 w 2672502"/>
              <a:gd name="connsiteY0" fmla="*/ 0 h 2618202"/>
              <a:gd name="connsiteX1" fmla="*/ 2672502 w 2672502"/>
              <a:gd name="connsiteY1" fmla="*/ 414 h 2618202"/>
              <a:gd name="connsiteX2" fmla="*/ 2672502 w 2672502"/>
              <a:gd name="connsiteY2" fmla="*/ 2618202 h 2618202"/>
              <a:gd name="connsiteX3" fmla="*/ 0 w 2672502"/>
              <a:gd name="connsiteY3" fmla="*/ 2295588 h 2618202"/>
              <a:gd name="connsiteX4" fmla="*/ 399876 w 2672502"/>
              <a:gd name="connsiteY4" fmla="*/ 0 h 2618202"/>
              <a:gd name="connsiteX0" fmla="*/ 413036 w 2685662"/>
              <a:gd name="connsiteY0" fmla="*/ 0 h 2618202"/>
              <a:gd name="connsiteX1" fmla="*/ 2685662 w 2685662"/>
              <a:gd name="connsiteY1" fmla="*/ 414 h 2618202"/>
              <a:gd name="connsiteX2" fmla="*/ 2685662 w 2685662"/>
              <a:gd name="connsiteY2" fmla="*/ 2618202 h 2618202"/>
              <a:gd name="connsiteX3" fmla="*/ 0 w 2685662"/>
              <a:gd name="connsiteY3" fmla="*/ 2301591 h 2618202"/>
              <a:gd name="connsiteX4" fmla="*/ 413036 w 2685662"/>
              <a:gd name="connsiteY4" fmla="*/ 0 h 2618202"/>
              <a:gd name="connsiteX0" fmla="*/ 411156 w 2685662"/>
              <a:gd name="connsiteY0" fmla="*/ 2588 h 2617788"/>
              <a:gd name="connsiteX1" fmla="*/ 2685662 w 2685662"/>
              <a:gd name="connsiteY1" fmla="*/ 0 h 2617788"/>
              <a:gd name="connsiteX2" fmla="*/ 2685662 w 2685662"/>
              <a:gd name="connsiteY2" fmla="*/ 2617788 h 2617788"/>
              <a:gd name="connsiteX3" fmla="*/ 0 w 2685662"/>
              <a:gd name="connsiteY3" fmla="*/ 2301177 h 2617788"/>
              <a:gd name="connsiteX4" fmla="*/ 411156 w 2685662"/>
              <a:gd name="connsiteY4" fmla="*/ 2588 h 2617788"/>
              <a:gd name="connsiteX0" fmla="*/ 0 w 2274506"/>
              <a:gd name="connsiteY0" fmla="*/ 2588 h 2617788"/>
              <a:gd name="connsiteX1" fmla="*/ 2274506 w 2274506"/>
              <a:gd name="connsiteY1" fmla="*/ 0 h 2617788"/>
              <a:gd name="connsiteX2" fmla="*/ 2274506 w 2274506"/>
              <a:gd name="connsiteY2" fmla="*/ 2617788 h 2617788"/>
              <a:gd name="connsiteX3" fmla="*/ 167643 w 2274506"/>
              <a:gd name="connsiteY3" fmla="*/ 1832329 h 2617788"/>
              <a:gd name="connsiteX4" fmla="*/ 0 w 2274506"/>
              <a:gd name="connsiteY4" fmla="*/ 2588 h 2617788"/>
              <a:gd name="connsiteX0" fmla="*/ 190738 w 2465244"/>
              <a:gd name="connsiteY0" fmla="*/ 2588 h 2617788"/>
              <a:gd name="connsiteX1" fmla="*/ 2465244 w 2465244"/>
              <a:gd name="connsiteY1" fmla="*/ 0 h 2617788"/>
              <a:gd name="connsiteX2" fmla="*/ 2465244 w 2465244"/>
              <a:gd name="connsiteY2" fmla="*/ 2617788 h 2617788"/>
              <a:gd name="connsiteX3" fmla="*/ 358381 w 2465244"/>
              <a:gd name="connsiteY3" fmla="*/ 1832329 h 2617788"/>
              <a:gd name="connsiteX4" fmla="*/ 190738 w 2465244"/>
              <a:gd name="connsiteY4" fmla="*/ 2588 h 2617788"/>
              <a:gd name="connsiteX0" fmla="*/ 396743 w 2671249"/>
              <a:gd name="connsiteY0" fmla="*/ 2588 h 2617788"/>
              <a:gd name="connsiteX1" fmla="*/ 2671249 w 2671249"/>
              <a:gd name="connsiteY1" fmla="*/ 0 h 2617788"/>
              <a:gd name="connsiteX2" fmla="*/ 2671249 w 2671249"/>
              <a:gd name="connsiteY2" fmla="*/ 2617788 h 2617788"/>
              <a:gd name="connsiteX3" fmla="*/ 564386 w 2671249"/>
              <a:gd name="connsiteY3" fmla="*/ 1832329 h 2617788"/>
              <a:gd name="connsiteX4" fmla="*/ 396743 w 2671249"/>
              <a:gd name="connsiteY4" fmla="*/ 2588 h 2617788"/>
              <a:gd name="connsiteX0" fmla="*/ 396743 w 2671249"/>
              <a:gd name="connsiteY0" fmla="*/ 2588 h 2726924"/>
              <a:gd name="connsiteX1" fmla="*/ 2671249 w 2671249"/>
              <a:gd name="connsiteY1" fmla="*/ 0 h 2726924"/>
              <a:gd name="connsiteX2" fmla="*/ 2671249 w 2671249"/>
              <a:gd name="connsiteY2" fmla="*/ 2617788 h 2726924"/>
              <a:gd name="connsiteX3" fmla="*/ 564386 w 2671249"/>
              <a:gd name="connsiteY3" fmla="*/ 1832329 h 2726924"/>
              <a:gd name="connsiteX4" fmla="*/ 396743 w 2671249"/>
              <a:gd name="connsiteY4" fmla="*/ 2588 h 2726924"/>
              <a:gd name="connsiteX0" fmla="*/ 396743 w 2671249"/>
              <a:gd name="connsiteY0" fmla="*/ 2588 h 3345898"/>
              <a:gd name="connsiteX1" fmla="*/ 2671249 w 2671249"/>
              <a:gd name="connsiteY1" fmla="*/ 0 h 3345898"/>
              <a:gd name="connsiteX2" fmla="*/ 2671249 w 2671249"/>
              <a:gd name="connsiteY2" fmla="*/ 2617788 h 3345898"/>
              <a:gd name="connsiteX3" fmla="*/ 564386 w 2671249"/>
              <a:gd name="connsiteY3" fmla="*/ 1832329 h 3345898"/>
              <a:gd name="connsiteX4" fmla="*/ 396743 w 2671249"/>
              <a:gd name="connsiteY4" fmla="*/ 2588 h 3345898"/>
              <a:gd name="connsiteX0" fmla="*/ 364758 w 2639264"/>
              <a:gd name="connsiteY0" fmla="*/ 2588 h 3345898"/>
              <a:gd name="connsiteX1" fmla="*/ 2639264 w 2639264"/>
              <a:gd name="connsiteY1" fmla="*/ 0 h 3345898"/>
              <a:gd name="connsiteX2" fmla="*/ 2639264 w 2639264"/>
              <a:gd name="connsiteY2" fmla="*/ 2617788 h 3345898"/>
              <a:gd name="connsiteX3" fmla="*/ 532401 w 2639264"/>
              <a:gd name="connsiteY3" fmla="*/ 1832329 h 3345898"/>
              <a:gd name="connsiteX4" fmla="*/ 364758 w 2639264"/>
              <a:gd name="connsiteY4" fmla="*/ 2588 h 3345898"/>
              <a:gd name="connsiteX0" fmla="*/ 321573 w 2596079"/>
              <a:gd name="connsiteY0" fmla="*/ 2588 h 3156731"/>
              <a:gd name="connsiteX1" fmla="*/ 2596079 w 2596079"/>
              <a:gd name="connsiteY1" fmla="*/ 0 h 3156731"/>
              <a:gd name="connsiteX2" fmla="*/ 2596079 w 2596079"/>
              <a:gd name="connsiteY2" fmla="*/ 2617788 h 3156731"/>
              <a:gd name="connsiteX3" fmla="*/ 489216 w 2596079"/>
              <a:gd name="connsiteY3" fmla="*/ 1832329 h 3156731"/>
              <a:gd name="connsiteX4" fmla="*/ 321573 w 2596079"/>
              <a:gd name="connsiteY4" fmla="*/ 2588 h 3156731"/>
              <a:gd name="connsiteX0" fmla="*/ 598469 w 2872975"/>
              <a:gd name="connsiteY0" fmla="*/ 2588 h 3187095"/>
              <a:gd name="connsiteX1" fmla="*/ 2872975 w 2872975"/>
              <a:gd name="connsiteY1" fmla="*/ 0 h 3187095"/>
              <a:gd name="connsiteX2" fmla="*/ 2872975 w 2872975"/>
              <a:gd name="connsiteY2" fmla="*/ 2617788 h 3187095"/>
              <a:gd name="connsiteX3" fmla="*/ 255408 w 2872975"/>
              <a:gd name="connsiteY3" fmla="*/ 1961432 h 3187095"/>
              <a:gd name="connsiteX4" fmla="*/ 598469 w 2872975"/>
              <a:gd name="connsiteY4" fmla="*/ 2588 h 3187095"/>
              <a:gd name="connsiteX0" fmla="*/ 617311 w 2891817"/>
              <a:gd name="connsiteY0" fmla="*/ 2588 h 3164587"/>
              <a:gd name="connsiteX1" fmla="*/ 2891817 w 2891817"/>
              <a:gd name="connsiteY1" fmla="*/ 0 h 3164587"/>
              <a:gd name="connsiteX2" fmla="*/ 2891817 w 2891817"/>
              <a:gd name="connsiteY2" fmla="*/ 2617788 h 3164587"/>
              <a:gd name="connsiteX3" fmla="*/ 274250 w 2891817"/>
              <a:gd name="connsiteY3" fmla="*/ 1961432 h 3164587"/>
              <a:gd name="connsiteX4" fmla="*/ 617311 w 2891817"/>
              <a:gd name="connsiteY4" fmla="*/ 2588 h 3164587"/>
              <a:gd name="connsiteX0" fmla="*/ 546198 w 2824960"/>
              <a:gd name="connsiteY0" fmla="*/ 2588 h 2707670"/>
              <a:gd name="connsiteX1" fmla="*/ 2820704 w 2824960"/>
              <a:gd name="connsiteY1" fmla="*/ 0 h 2707670"/>
              <a:gd name="connsiteX2" fmla="*/ 2824960 w 2824960"/>
              <a:gd name="connsiteY2" fmla="*/ 2101376 h 2707670"/>
              <a:gd name="connsiteX3" fmla="*/ 203137 w 2824960"/>
              <a:gd name="connsiteY3" fmla="*/ 1961432 h 2707670"/>
              <a:gd name="connsiteX4" fmla="*/ 546198 w 2824960"/>
              <a:gd name="connsiteY4" fmla="*/ 2588 h 2707670"/>
              <a:gd name="connsiteX0" fmla="*/ 593240 w 2872002"/>
              <a:gd name="connsiteY0" fmla="*/ 2588 h 2874605"/>
              <a:gd name="connsiteX1" fmla="*/ 2867746 w 2872002"/>
              <a:gd name="connsiteY1" fmla="*/ 0 h 2874605"/>
              <a:gd name="connsiteX2" fmla="*/ 2872002 w 2872002"/>
              <a:gd name="connsiteY2" fmla="*/ 2101376 h 2874605"/>
              <a:gd name="connsiteX3" fmla="*/ 250179 w 2872002"/>
              <a:gd name="connsiteY3" fmla="*/ 1961432 h 2874605"/>
              <a:gd name="connsiteX4" fmla="*/ 593240 w 2872002"/>
              <a:gd name="connsiteY4" fmla="*/ 2588 h 2874605"/>
              <a:gd name="connsiteX0" fmla="*/ 555600 w 2834362"/>
              <a:gd name="connsiteY0" fmla="*/ 2588 h 2832256"/>
              <a:gd name="connsiteX1" fmla="*/ 2830106 w 2834362"/>
              <a:gd name="connsiteY1" fmla="*/ 0 h 2832256"/>
              <a:gd name="connsiteX2" fmla="*/ 2834362 w 2834362"/>
              <a:gd name="connsiteY2" fmla="*/ 2101376 h 2832256"/>
              <a:gd name="connsiteX3" fmla="*/ 212539 w 2834362"/>
              <a:gd name="connsiteY3" fmla="*/ 1961432 h 2832256"/>
              <a:gd name="connsiteX4" fmla="*/ 555600 w 2834362"/>
              <a:gd name="connsiteY4" fmla="*/ 2588 h 2832256"/>
              <a:gd name="connsiteX0" fmla="*/ 545885 w 2820800"/>
              <a:gd name="connsiteY0" fmla="*/ 2588 h 3934225"/>
              <a:gd name="connsiteX1" fmla="*/ 2820391 w 2820800"/>
              <a:gd name="connsiteY1" fmla="*/ 0 h 3934225"/>
              <a:gd name="connsiteX2" fmla="*/ 2820391 w 2820800"/>
              <a:gd name="connsiteY2" fmla="*/ 3555485 h 3934225"/>
              <a:gd name="connsiteX3" fmla="*/ 202824 w 2820800"/>
              <a:gd name="connsiteY3" fmla="*/ 1961432 h 3934225"/>
              <a:gd name="connsiteX4" fmla="*/ 545885 w 2820800"/>
              <a:gd name="connsiteY4" fmla="*/ 2588 h 3934225"/>
              <a:gd name="connsiteX0" fmla="*/ 545885 w 2820492"/>
              <a:gd name="connsiteY0" fmla="*/ 2588 h 3681440"/>
              <a:gd name="connsiteX1" fmla="*/ 2820391 w 2820492"/>
              <a:gd name="connsiteY1" fmla="*/ 0 h 3681440"/>
              <a:gd name="connsiteX2" fmla="*/ 2820391 w 2820492"/>
              <a:gd name="connsiteY2" fmla="*/ 3555485 h 3681440"/>
              <a:gd name="connsiteX3" fmla="*/ 202824 w 2820492"/>
              <a:gd name="connsiteY3" fmla="*/ 1961432 h 3681440"/>
              <a:gd name="connsiteX4" fmla="*/ 545885 w 2820492"/>
              <a:gd name="connsiteY4" fmla="*/ 2588 h 3681440"/>
              <a:gd name="connsiteX0" fmla="*/ 546197 w 2825013"/>
              <a:gd name="connsiteY0" fmla="*/ 2588 h 3400050"/>
              <a:gd name="connsiteX1" fmla="*/ 2820703 w 2825013"/>
              <a:gd name="connsiteY1" fmla="*/ 0 h 3400050"/>
              <a:gd name="connsiteX2" fmla="*/ 2824959 w 2825013"/>
              <a:gd name="connsiteY2" fmla="*/ 3256509 h 3400050"/>
              <a:gd name="connsiteX3" fmla="*/ 203136 w 2825013"/>
              <a:gd name="connsiteY3" fmla="*/ 1961432 h 3400050"/>
              <a:gd name="connsiteX4" fmla="*/ 546197 w 2825013"/>
              <a:gd name="connsiteY4" fmla="*/ 2588 h 3400050"/>
              <a:gd name="connsiteX0" fmla="*/ 929282 w 3208130"/>
              <a:gd name="connsiteY0" fmla="*/ 2588 h 3414873"/>
              <a:gd name="connsiteX1" fmla="*/ 3203788 w 3208130"/>
              <a:gd name="connsiteY1" fmla="*/ 0 h 3414873"/>
              <a:gd name="connsiteX2" fmla="*/ 3208044 w 3208130"/>
              <a:gd name="connsiteY2" fmla="*/ 3256509 h 3414873"/>
              <a:gd name="connsiteX3" fmla="*/ 586221 w 3208130"/>
              <a:gd name="connsiteY3" fmla="*/ 1961432 h 3414873"/>
              <a:gd name="connsiteX4" fmla="*/ 929282 w 3208130"/>
              <a:gd name="connsiteY4" fmla="*/ 2588 h 3414873"/>
              <a:gd name="connsiteX0" fmla="*/ 929282 w 3208044"/>
              <a:gd name="connsiteY0" fmla="*/ 2588 h 3339898"/>
              <a:gd name="connsiteX1" fmla="*/ 3203788 w 3208044"/>
              <a:gd name="connsiteY1" fmla="*/ 0 h 3339898"/>
              <a:gd name="connsiteX2" fmla="*/ 3208044 w 3208044"/>
              <a:gd name="connsiteY2" fmla="*/ 3256509 h 3339898"/>
              <a:gd name="connsiteX3" fmla="*/ 586221 w 3208044"/>
              <a:gd name="connsiteY3" fmla="*/ 1961432 h 3339898"/>
              <a:gd name="connsiteX4" fmla="*/ 929282 w 3208044"/>
              <a:gd name="connsiteY4" fmla="*/ 2588 h 3339898"/>
              <a:gd name="connsiteX0" fmla="*/ 738480 w 3017242"/>
              <a:gd name="connsiteY0" fmla="*/ 2588 h 3339898"/>
              <a:gd name="connsiteX1" fmla="*/ 3012986 w 3017242"/>
              <a:gd name="connsiteY1" fmla="*/ 0 h 3339898"/>
              <a:gd name="connsiteX2" fmla="*/ 3017242 w 3017242"/>
              <a:gd name="connsiteY2" fmla="*/ 3256509 h 3339898"/>
              <a:gd name="connsiteX3" fmla="*/ 395419 w 3017242"/>
              <a:gd name="connsiteY3" fmla="*/ 1961432 h 3339898"/>
              <a:gd name="connsiteX4" fmla="*/ 738480 w 3017242"/>
              <a:gd name="connsiteY4" fmla="*/ 2588 h 3339898"/>
              <a:gd name="connsiteX0" fmla="*/ 738480 w 3017242"/>
              <a:gd name="connsiteY0" fmla="*/ 2588 h 3325521"/>
              <a:gd name="connsiteX1" fmla="*/ 3012986 w 3017242"/>
              <a:gd name="connsiteY1" fmla="*/ 0 h 3325521"/>
              <a:gd name="connsiteX2" fmla="*/ 3017242 w 3017242"/>
              <a:gd name="connsiteY2" fmla="*/ 3256509 h 3325521"/>
              <a:gd name="connsiteX3" fmla="*/ 395419 w 3017242"/>
              <a:gd name="connsiteY3" fmla="*/ 1961432 h 3325521"/>
              <a:gd name="connsiteX4" fmla="*/ 738480 w 3017242"/>
              <a:gd name="connsiteY4" fmla="*/ 2588 h 3325521"/>
              <a:gd name="connsiteX0" fmla="*/ 738480 w 3025754"/>
              <a:gd name="connsiteY0" fmla="*/ 2588 h 3462267"/>
              <a:gd name="connsiteX1" fmla="*/ 3012986 w 3025754"/>
              <a:gd name="connsiteY1" fmla="*/ 0 h 3462267"/>
              <a:gd name="connsiteX2" fmla="*/ 3025754 w 3025754"/>
              <a:gd name="connsiteY2" fmla="*/ 3399202 h 3462267"/>
              <a:gd name="connsiteX3" fmla="*/ 395419 w 3025754"/>
              <a:gd name="connsiteY3" fmla="*/ 1961432 h 3462267"/>
              <a:gd name="connsiteX4" fmla="*/ 738480 w 3025754"/>
              <a:gd name="connsiteY4" fmla="*/ 2588 h 3462267"/>
              <a:gd name="connsiteX0" fmla="*/ 755164 w 3042438"/>
              <a:gd name="connsiteY0" fmla="*/ 5062 h 3464741"/>
              <a:gd name="connsiteX1" fmla="*/ 3029670 w 3042438"/>
              <a:gd name="connsiteY1" fmla="*/ 2474 h 3464741"/>
              <a:gd name="connsiteX2" fmla="*/ 3042438 w 3042438"/>
              <a:gd name="connsiteY2" fmla="*/ 3401676 h 3464741"/>
              <a:gd name="connsiteX3" fmla="*/ 412103 w 3042438"/>
              <a:gd name="connsiteY3" fmla="*/ 1963906 h 3464741"/>
              <a:gd name="connsiteX4" fmla="*/ 755164 w 3042438"/>
              <a:gd name="connsiteY4" fmla="*/ 5062 h 346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438" h="3464741">
                <a:moveTo>
                  <a:pt x="755164" y="5062"/>
                </a:moveTo>
                <a:lnTo>
                  <a:pt x="3029670" y="2474"/>
                </a:lnTo>
                <a:cubicBezTo>
                  <a:pt x="3031089" y="702933"/>
                  <a:pt x="3029739" y="2820927"/>
                  <a:pt x="3042438" y="3401676"/>
                </a:cubicBezTo>
                <a:cubicBezTo>
                  <a:pt x="1450673" y="3771783"/>
                  <a:pt x="2043125" y="2411098"/>
                  <a:pt x="412103" y="1963906"/>
                </a:cubicBezTo>
                <a:cubicBezTo>
                  <a:pt x="-401791" y="1414790"/>
                  <a:pt x="138617" y="-98490"/>
                  <a:pt x="755164" y="5062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B9C327-3F77-D5E2-5960-0BF708797A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59F0209-49E6-D95E-0E32-6A713DA08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918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094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4984467C-C25D-FC15-171F-C730C6A7CC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45" y="-37121"/>
            <a:ext cx="3702764" cy="179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42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2FA6A-9E62-4510-AC18-ECF8D93F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30927"/>
            <a:ext cx="10944226" cy="643631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7673-9889-4C96-883A-5B298999FC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88" y="1300163"/>
            <a:ext cx="10944225" cy="50085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764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yellow stars&#10;&#10;Description automatically generated">
            <a:extLst>
              <a:ext uri="{FF2B5EF4-FFF2-40B4-BE49-F238E27FC236}">
                <a16:creationId xmlns:a16="http://schemas.microsoft.com/office/drawing/2014/main" id="{4D05B996-21CB-223A-FFAD-70AB3D2B7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982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6CA000F3-2A46-4302-32B7-2988329A96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88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D4E54A77-722F-D342-8865-4FF11F684D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88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white background with blue and yellow stars&#10;&#10;Description automatically generated">
            <a:extLst>
              <a:ext uri="{FF2B5EF4-FFF2-40B4-BE49-F238E27FC236}">
                <a16:creationId xmlns:a16="http://schemas.microsoft.com/office/drawing/2014/main" id="{879225AC-D195-260B-2D27-5E1C66A0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03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4DE11FEF-81B4-6D92-BA46-516FCE0BA2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60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63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D534E89A-DE95-9F95-CCFF-6F7D3146B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1850" y="0"/>
            <a:ext cx="3740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05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1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8A489AB-46F8-4B3C-077C-6B3CD3F1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53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blue sky&#10;&#10;Description automatically generated">
            <a:extLst>
              <a:ext uri="{FF2B5EF4-FFF2-40B4-BE49-F238E27FC236}">
                <a16:creationId xmlns:a16="http://schemas.microsoft.com/office/drawing/2014/main" id="{CA3D3318-1AA8-E418-FBCA-D0D02B5CF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62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07BB212B-EC41-7FB8-93E0-468EA49C9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6" cy="6597649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D4415-9857-1A39-53D0-DC18916FB9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3182" y="3756072"/>
            <a:ext cx="3023883" cy="2552653"/>
          </a:xfrm>
          <a:prstGeom prst="rect">
            <a:avLst/>
          </a:prstGeom>
        </p:spPr>
      </p:pic>
      <p:pic>
        <p:nvPicPr>
          <p:cNvPr id="7" name="Picture 6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0BBE6292-6897-5CCA-70E4-DF4323318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882" y="411163"/>
            <a:ext cx="2208118" cy="2325688"/>
          </a:xfrm>
          <a:prstGeom prst="rect">
            <a:avLst/>
          </a:prstGeom>
        </p:spPr>
      </p:pic>
      <p:pic>
        <p:nvPicPr>
          <p:cNvPr id="9" name="Picture 8" descr="A cartoon of a ladybug and a worm&#10;&#10;Description automatically generated">
            <a:extLst>
              <a:ext uri="{FF2B5EF4-FFF2-40B4-BE49-F238E27FC236}">
                <a16:creationId xmlns:a16="http://schemas.microsoft.com/office/drawing/2014/main" id="{37C17F82-E2ED-68D8-DA97-BE17EB198B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804" y="3135585"/>
            <a:ext cx="1425840" cy="124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816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40047CDB-3AD6-684C-5374-D835231B7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553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hill with yellow stars&#10;&#10;Description automatically generated">
            <a:extLst>
              <a:ext uri="{FF2B5EF4-FFF2-40B4-BE49-F238E27FC236}">
                <a16:creationId xmlns:a16="http://schemas.microsoft.com/office/drawing/2014/main" id="{40AA6EC8-B063-8526-C9BC-49E62B02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20324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purple background with stars&#10;&#10;Description automatically generated">
            <a:extLst>
              <a:ext uri="{FF2B5EF4-FFF2-40B4-BE49-F238E27FC236}">
                <a16:creationId xmlns:a16="http://schemas.microsoft.com/office/drawing/2014/main" id="{862B0502-00B9-1113-17DC-3CA6F8793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B47487-45B6-2574-299C-72116484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0497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2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 with stars&#10;&#10;Description automatically generated">
            <a:extLst>
              <a:ext uri="{FF2B5EF4-FFF2-40B4-BE49-F238E27FC236}">
                <a16:creationId xmlns:a16="http://schemas.microsoft.com/office/drawing/2014/main" id="{8F01DB6C-8B10-48B7-5D65-8AC35750A9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5B7481-9B2C-D3ED-3C6C-8652AD4D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80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imary C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773ADEE-44E6-4601-88BF-BBB56C3A1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4039163"/>
            <a:ext cx="5832475" cy="109976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158F9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BB769D9D-4C26-48DD-ADC8-CBCCD1113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333375"/>
            <a:ext cx="1686496" cy="1331444"/>
          </a:xfrm>
          <a:prstGeom prst="rect">
            <a:avLst/>
          </a:prstGeom>
        </p:spPr>
      </p:pic>
      <p:sp>
        <p:nvSpPr>
          <p:cNvPr id="29" name="Title 28">
            <a:extLst>
              <a:ext uri="{FF2B5EF4-FFF2-40B4-BE49-F238E27FC236}">
                <a16:creationId xmlns:a16="http://schemas.microsoft.com/office/drawing/2014/main" id="{5C17EE15-9EB4-47BE-BBF8-831CCF220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90" y="1894848"/>
            <a:ext cx="7162144" cy="1861225"/>
          </a:xfrm>
        </p:spPr>
        <p:txBody>
          <a:bodyPr>
            <a:noAutofit/>
          </a:bodyPr>
          <a:lstStyle>
            <a:lvl1pPr>
              <a:defRPr sz="6600"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8" name="Picture 17" descr="A group of cartoon characters&#10;&#10;Description automatically generated">
            <a:extLst>
              <a:ext uri="{FF2B5EF4-FFF2-40B4-BE49-F238E27FC236}">
                <a16:creationId xmlns:a16="http://schemas.microsoft.com/office/drawing/2014/main" id="{497FC84E-1716-53D0-FF93-9764F08EA3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7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ABCFD8-D23B-2C11-CC0D-2892E75C39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E6DCD9E-A3D1-41DA-B5C0-2422683DC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888" y="2528888"/>
            <a:ext cx="10944225" cy="377983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216000" indent="-216000">
              <a:buFont typeface="Arial" panose="020B0604020202020204" pitchFamily="34" charset="0"/>
              <a:buChar char="•"/>
              <a:defRPr/>
            </a:lvl2pPr>
            <a:lvl3pPr marL="216000" indent="-216000">
              <a:buFont typeface="Arial" panose="020B0604020202020204" pitchFamily="34" charset="0"/>
              <a:buChar char="•"/>
              <a:defRPr/>
            </a:lvl3pPr>
            <a:lvl4pPr marL="216000" indent="-216000">
              <a:buFont typeface="Arial" panose="020B0604020202020204" pitchFamily="34" charset="0"/>
              <a:buChar char="•"/>
              <a:defRPr/>
            </a:lvl4pPr>
            <a:lvl5pPr marL="216000" indent="-2160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08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7" y="2528888"/>
            <a:ext cx="10944225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7E9659-8CF7-F5F2-0F88-498377136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386BC17-E470-668D-F275-BF2A38525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C2">
    <p:bg>
      <p:bgPr>
        <a:solidFill>
          <a:srgbClr val="4389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9FAB33-A588-3470-A3EF-BD925F442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065" cy="32535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9BC3113-9DE3-E765-ED5D-2DFB2B47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D6E54D0F-98AE-0D9B-1FB7-42797237C2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4388" y="0"/>
            <a:ext cx="2743201" cy="1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5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114EB6-64DB-4956-26D7-DDEFC4A1F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0590140-1D44-2453-CACA-7C0279B8B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C24E37-A8DF-4670-8D4E-F3E8C81ED68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363" y="2528888"/>
            <a:ext cx="5111750" cy="3779837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08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1 C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A30609-BEB6-8CEB-B1B8-D1225EAD8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9" name="Picture 8" descr="A group of children waving&#10;&#10;Description automatically generated">
            <a:extLst>
              <a:ext uri="{FF2B5EF4-FFF2-40B4-BE49-F238E27FC236}">
                <a16:creationId xmlns:a16="http://schemas.microsoft.com/office/drawing/2014/main" id="{9F2E3EE2-43D1-E7B8-15F9-AFCEC98EB9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900" y="3479800"/>
            <a:ext cx="4427212" cy="31305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61B7F-6CB9-460A-850E-B81BD42EF9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3888" y="2528888"/>
            <a:ext cx="5111750" cy="3779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68C2B0-D1E4-5AFD-719A-02251FE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33375"/>
            <a:ext cx="10944225" cy="1525588"/>
          </a:xfrm>
        </p:spPr>
        <p:txBody>
          <a:bodyPr/>
          <a:lstStyle>
            <a:lvl1pPr>
              <a:defRPr>
                <a:solidFill>
                  <a:srgbClr val="158F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67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330927"/>
            <a:ext cx="8746536" cy="12366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2528888"/>
            <a:ext cx="10944225" cy="3779836"/>
          </a:xfrm>
          <a:prstGeom prst="rect">
            <a:avLst/>
          </a:prstGeom>
        </p:spPr>
        <p:txBody>
          <a:bodyPr vert="horz" lIns="0" tIns="0" rIns="0" bIns="0" spcCol="288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69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7" r:id="rId2"/>
    <p:sldLayoutId id="2147483748" r:id="rId3"/>
    <p:sldLayoutId id="2147483744" r:id="rId4"/>
    <p:sldLayoutId id="2147483729" r:id="rId5"/>
    <p:sldLayoutId id="2147483733" r:id="rId6"/>
    <p:sldLayoutId id="2147483731" r:id="rId7"/>
    <p:sldLayoutId id="2147483740" r:id="rId8"/>
    <p:sldLayoutId id="2147483741" r:id="rId9"/>
    <p:sldLayoutId id="2147483737" r:id="rId10"/>
    <p:sldLayoutId id="2147483745" r:id="rId11"/>
    <p:sldLayoutId id="2147483676" r:id="rId12"/>
    <p:sldLayoutId id="2147483746" r:id="rId13"/>
    <p:sldLayoutId id="2147483734" r:id="rId14"/>
    <p:sldLayoutId id="2147483732" r:id="rId15"/>
    <p:sldLayoutId id="2147483742" r:id="rId16"/>
    <p:sldLayoutId id="2147483743" r:id="rId17"/>
    <p:sldLayoutId id="2147483736" r:id="rId18"/>
    <p:sldLayoutId id="2147483735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16000" indent="-21600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1171" userDrawn="1">
          <p15:clr>
            <a:srgbClr val="F26B43"/>
          </p15:clr>
        </p15:guide>
        <p15:guide id="6" orient="horz" pos="1593" userDrawn="1">
          <p15:clr>
            <a:srgbClr val="F26B43"/>
          </p15:clr>
        </p15:guide>
        <p15:guide id="7" orient="horz" pos="210" userDrawn="1">
          <p15:clr>
            <a:srgbClr val="F26B43"/>
          </p15:clr>
        </p15:guide>
        <p15:guide id="9" pos="393" userDrawn="1">
          <p15:clr>
            <a:srgbClr val="F26B43"/>
          </p15:clr>
        </p15:guide>
        <p15:guide id="10" pos="3613" userDrawn="1">
          <p15:clr>
            <a:srgbClr val="F26B43"/>
          </p15:clr>
        </p15:guide>
        <p15:guide id="11" pos="40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svg"/><Relationship Id="rId4" Type="http://schemas.openxmlformats.org/officeDocument/2006/relationships/image" Target="../media/image46.svg"/><Relationship Id="rId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sv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39.sv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AE2F2F-223F-49DE-A34E-F4A63679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Sniffly Sneezes</a:t>
            </a:r>
          </a:p>
        </p:txBody>
      </p:sp>
      <p:pic>
        <p:nvPicPr>
          <p:cNvPr id="5" name="Picture 4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E2A7ADE4-9C86-057D-8EEE-4D28BFD48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765" y="3765312"/>
            <a:ext cx="5077839" cy="3051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EF6B14-2361-7E4F-8BB8-800EA41F2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41" t="12738" r="12090" b="2685"/>
          <a:stretch/>
        </p:blipFill>
        <p:spPr>
          <a:xfrm>
            <a:off x="6404705" y="746921"/>
            <a:ext cx="3076179" cy="6570853"/>
          </a:xfrm>
          <a:prstGeom prst="rect">
            <a:avLst/>
          </a:prstGeom>
        </p:spPr>
      </p:pic>
      <p:pic>
        <p:nvPicPr>
          <p:cNvPr id="4" name="Picture 3" descr="A black logo with text and animals&#10;&#10;Description automatically generated with medium confidence">
            <a:extLst>
              <a:ext uri="{FF2B5EF4-FFF2-40B4-BE49-F238E27FC236}">
                <a16:creationId xmlns:a16="http://schemas.microsoft.com/office/drawing/2014/main" id="{7E3830B7-7974-B956-7150-ED5F2F3C8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320" y="5633662"/>
            <a:ext cx="1190429" cy="10132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E43EF4-2F52-F2FC-A5CD-0E5B474DD9E7}"/>
              </a:ext>
            </a:extLst>
          </p:cNvPr>
          <p:cNvSpPr txBox="1"/>
          <p:nvPr/>
        </p:nvSpPr>
        <p:spPr>
          <a:xfrm>
            <a:off x="9095448" y="6012463"/>
            <a:ext cx="183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2478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stars&#10;&#10;Description automatically generated">
            <a:extLst>
              <a:ext uri="{FF2B5EF4-FFF2-40B4-BE49-F238E27FC236}">
                <a16:creationId xmlns:a16="http://schemas.microsoft.com/office/drawing/2014/main" id="{A64BD168-1E32-7809-0DA9-2D14986FEC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DD84738-4492-198A-471F-038BBDB26AC8}"/>
              </a:ext>
            </a:extLst>
          </p:cNvPr>
          <p:cNvSpPr txBox="1"/>
          <p:nvPr/>
        </p:nvSpPr>
        <p:spPr>
          <a:xfrm>
            <a:off x="413539" y="299403"/>
            <a:ext cx="1021550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Well done!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17B01A-A9B5-4EE6-09BF-E7EA9796F5FA}"/>
              </a:ext>
            </a:extLst>
          </p:cNvPr>
          <p:cNvSpPr txBox="1"/>
          <p:nvPr/>
        </p:nvSpPr>
        <p:spPr>
          <a:xfrm>
            <a:off x="414339" y="945734"/>
            <a:ext cx="424101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You can add a stamp or sticker to your 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CREST Passport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Arial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613194-A64B-2726-10D9-83198953A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5123">
            <a:off x="6019344" y="809150"/>
            <a:ext cx="5398173" cy="3824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AD871-4369-94F2-71EA-207E93E1B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82318">
            <a:off x="1785158" y="2432282"/>
            <a:ext cx="5480751" cy="3881719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4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silhouette of a mountain&#10;&#10;Description automatically generated">
            <a:extLst>
              <a:ext uri="{FF2B5EF4-FFF2-40B4-BE49-F238E27FC236}">
                <a16:creationId xmlns:a16="http://schemas.microsoft.com/office/drawing/2014/main" id="{1A5404AE-2959-A43A-59E1-CD6B42C838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EECBFFF-B6DA-AE23-0DF8-23153C68C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the characters...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638DB3F-397B-0211-1F4A-CE43FB757D36}"/>
              </a:ext>
            </a:extLst>
          </p:cNvPr>
          <p:cNvSpPr txBox="1"/>
          <p:nvPr/>
        </p:nvSpPr>
        <p:spPr>
          <a:xfrm>
            <a:off x="9281426" y="4981546"/>
            <a:ext cx="1810868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Joyti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Grandmother to Tara</a:t>
            </a:r>
          </a:p>
        </p:txBody>
      </p:sp>
      <p:pic>
        <p:nvPicPr>
          <p:cNvPr id="11" name="Picture 10" descr="A cartoon of a child with brown hair and freckles&#10;&#10;Description automatically generated">
            <a:extLst>
              <a:ext uri="{FF2B5EF4-FFF2-40B4-BE49-F238E27FC236}">
                <a16:creationId xmlns:a16="http://schemas.microsoft.com/office/drawing/2014/main" id="{2BE930B8-02F5-0AA7-EE8B-7622C36251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4647" y="2117010"/>
            <a:ext cx="2885539" cy="2882029"/>
          </a:xfrm>
          <a:prstGeom prst="rect">
            <a:avLst/>
          </a:prstGeom>
        </p:spPr>
      </p:pic>
      <p:pic>
        <p:nvPicPr>
          <p:cNvPr id="15" name="Picture 14" descr="A cartoon of a child&#10;&#10;Description automatically generated">
            <a:extLst>
              <a:ext uri="{FF2B5EF4-FFF2-40B4-BE49-F238E27FC236}">
                <a16:creationId xmlns:a16="http://schemas.microsoft.com/office/drawing/2014/main" id="{682D86BB-0300-D11A-AE03-D3B708DC38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30" y="2117009"/>
            <a:ext cx="2885539" cy="2882029"/>
          </a:xfrm>
          <a:prstGeom prst="rect">
            <a:avLst/>
          </a:prstGeom>
        </p:spPr>
      </p:pic>
      <p:sp>
        <p:nvSpPr>
          <p:cNvPr id="17" name="TextBox 6">
            <a:extLst>
              <a:ext uri="{FF2B5EF4-FFF2-40B4-BE49-F238E27FC236}">
                <a16:creationId xmlns:a16="http://schemas.microsoft.com/office/drawing/2014/main" id="{B41D87A7-FFA4-3C17-C674-AE1BF17E3A4E}"/>
              </a:ext>
            </a:extLst>
          </p:cNvPr>
          <p:cNvSpPr txBox="1"/>
          <p:nvPr/>
        </p:nvSpPr>
        <p:spPr>
          <a:xfrm>
            <a:off x="5227128" y="4983697"/>
            <a:ext cx="181086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Zeke</a:t>
            </a:r>
            <a:endParaRPr lang="en-US" sz="2800" b="1" dirty="0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A80BD79E-99C0-A00C-98C2-DE3E3308CC58}"/>
              </a:ext>
            </a:extLst>
          </p:cNvPr>
          <p:cNvSpPr txBox="1"/>
          <p:nvPr/>
        </p:nvSpPr>
        <p:spPr>
          <a:xfrm>
            <a:off x="996146" y="4983697"/>
            <a:ext cx="181086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5AB2C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Tara</a:t>
            </a:r>
            <a:endParaRPr lang="en-US" sz="2800" b="1" dirty="0">
              <a:solidFill>
                <a:srgbClr val="5AB2C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9" descr="An orange arrow pointing up&#10;&#10;Description automatically generated">
            <a:extLst>
              <a:ext uri="{FF2B5EF4-FFF2-40B4-BE49-F238E27FC236}">
                <a16:creationId xmlns:a16="http://schemas.microsoft.com/office/drawing/2014/main" id="{98B47F1F-3C29-05AF-C836-37DFD3BD15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1314">
            <a:off x="4929703" y="4316133"/>
            <a:ext cx="1024702" cy="966480"/>
          </a:xfrm>
          <a:prstGeom prst="rect">
            <a:avLst/>
          </a:prstGeom>
        </p:spPr>
      </p:pic>
      <p:pic>
        <p:nvPicPr>
          <p:cNvPr id="22" name="Picture 21" descr="An orange arrow pointing up&#10;&#10;Description automatically generated">
            <a:extLst>
              <a:ext uri="{FF2B5EF4-FFF2-40B4-BE49-F238E27FC236}">
                <a16:creationId xmlns:a16="http://schemas.microsoft.com/office/drawing/2014/main" id="{69E852CB-D211-9B7A-9099-94149BC40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811" y="4409714"/>
            <a:ext cx="817071" cy="966676"/>
          </a:xfrm>
          <a:prstGeom prst="rect">
            <a:avLst/>
          </a:prstGeom>
        </p:spPr>
      </p:pic>
      <p:pic>
        <p:nvPicPr>
          <p:cNvPr id="24" name="Picture 23" descr="An orange arrow pointing up&#10;&#10;Description automatically generated">
            <a:extLst>
              <a:ext uri="{FF2B5EF4-FFF2-40B4-BE49-F238E27FC236}">
                <a16:creationId xmlns:a16="http://schemas.microsoft.com/office/drawing/2014/main" id="{6D9D8AB9-757B-7DF9-F7CA-82CC68B41F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5820" y="4467582"/>
            <a:ext cx="948703" cy="948703"/>
          </a:xfrm>
          <a:prstGeom prst="rect">
            <a:avLst/>
          </a:prstGeom>
        </p:spPr>
      </p:pic>
      <p:pic>
        <p:nvPicPr>
          <p:cNvPr id="3" name="Picture 2" descr="A cartoon of an old person&#10;&#10;Description automatically generated">
            <a:extLst>
              <a:ext uri="{FF2B5EF4-FFF2-40B4-BE49-F238E27FC236}">
                <a16:creationId xmlns:a16="http://schemas.microsoft.com/office/drawing/2014/main" id="{0BA0F519-AE0D-09D8-6303-9AFF789DB8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12423" y="1360128"/>
            <a:ext cx="3059822" cy="385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2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9122A59-02D0-70D7-FB13-78E53B37A046}"/>
              </a:ext>
            </a:extLst>
          </p:cNvPr>
          <p:cNvSpPr/>
          <p:nvPr/>
        </p:nvSpPr>
        <p:spPr>
          <a:xfrm>
            <a:off x="1" y="15866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9F5C5A9D-CFAB-8000-B437-2C61235F2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Zeke has a cold.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92C2C0E-3EC7-9B6E-BC1C-8997E6BE5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2320900" y="3137124"/>
            <a:ext cx="4630521" cy="300836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E243E002-B5BD-B30E-4527-0A901E0EC7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0987" y="712512"/>
            <a:ext cx="4052321" cy="3023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20440-DD9D-D372-A789-030CFB8DF5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3" t="32276" r="7854" b="16391"/>
          <a:stretch/>
        </p:blipFill>
        <p:spPr>
          <a:xfrm>
            <a:off x="8570259" y="1858963"/>
            <a:ext cx="2895599" cy="4470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6D2E67-7A57-3BF9-DB6D-8EFE1401DD89}"/>
              </a:ext>
            </a:extLst>
          </p:cNvPr>
          <p:cNvSpPr txBox="1"/>
          <p:nvPr/>
        </p:nvSpPr>
        <p:spPr>
          <a:xfrm>
            <a:off x="2976114" y="3958692"/>
            <a:ext cx="329358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Achoo! Achoo! Achoo! Oh dear! What a horrible sniffly sneeze!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0EDFF5-618E-CE63-0784-6BA635D8EF7D}"/>
              </a:ext>
            </a:extLst>
          </p:cNvPr>
          <p:cNvSpPr txBox="1"/>
          <p:nvPr/>
        </p:nvSpPr>
        <p:spPr>
          <a:xfrm>
            <a:off x="5400928" y="1107406"/>
            <a:ext cx="34722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I’ve brought you a lolly to cheer you up. Your nose is all red, it must be sore.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7728F26-2257-D182-4C7C-DDCD4D5599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97" t="28915" r="3655" b="8962"/>
          <a:stretch/>
        </p:blipFill>
        <p:spPr>
          <a:xfrm>
            <a:off x="856338" y="1083426"/>
            <a:ext cx="2362887" cy="561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8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2CAE9CD-B14A-615D-8F10-F2DF16EDE5B8}"/>
              </a:ext>
            </a:extLst>
          </p:cNvPr>
          <p:cNvSpPr/>
          <p:nvPr/>
        </p:nvSpPr>
        <p:spPr>
          <a:xfrm>
            <a:off x="1" y="15866"/>
            <a:ext cx="12191999" cy="6858000"/>
          </a:xfrm>
          <a:prstGeom prst="rect">
            <a:avLst/>
          </a:prstGeom>
          <a:solidFill>
            <a:srgbClr val="F5F7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900531D3-516C-12FE-B6FC-660FCD1E44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586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Poor Zeke has a cold.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DEDD4-3E15-3DA4-CEC5-14A675ED4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9" t="19969" r="13251"/>
          <a:stretch/>
        </p:blipFill>
        <p:spPr>
          <a:xfrm>
            <a:off x="246403" y="461130"/>
            <a:ext cx="3049687" cy="7599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CE025-00BE-93B1-CDE0-A9C552CEA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0" t="34057" r="25149" b="9102"/>
          <a:stretch/>
        </p:blipFill>
        <p:spPr>
          <a:xfrm>
            <a:off x="9457392" y="1597981"/>
            <a:ext cx="2570366" cy="506119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F32DC7D-F81C-D4CB-B54A-0453C3891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274963" y="944132"/>
            <a:ext cx="4630521" cy="242454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5CDC842-ADBF-9CF9-091D-4EF9E5B879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4252244" y="2315253"/>
            <a:ext cx="5676225" cy="42357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B2196A-7127-0B60-A00D-0AC9262730CA}"/>
              </a:ext>
            </a:extLst>
          </p:cNvPr>
          <p:cNvSpPr txBox="1"/>
          <p:nvPr/>
        </p:nvSpPr>
        <p:spPr>
          <a:xfrm>
            <a:off x="2734608" y="1194759"/>
            <a:ext cx="389610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It’s my hankie. It doesn’t work very well. I wish I had a better one.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60B8C-DBA4-746B-0073-1F8511A532E2}"/>
              </a:ext>
            </a:extLst>
          </p:cNvPr>
          <p:cNvSpPr txBox="1"/>
          <p:nvPr/>
        </p:nvSpPr>
        <p:spPr>
          <a:xfrm>
            <a:off x="4947165" y="3368680"/>
            <a:ext cx="44047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I’m sure we can find something. I’ll ask my grandma, Joyti, to help us. She will have lots of things we could try. How will we know which is best?</a:t>
            </a:r>
          </a:p>
        </p:txBody>
      </p:sp>
    </p:spTree>
    <p:extLst>
      <p:ext uri="{BB962C8B-B14F-4D97-AF65-F5344CB8AC3E}">
        <p14:creationId xmlns:p14="http://schemas.microsoft.com/office/powerpoint/2010/main" val="176614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2840B7E-C852-C143-DFF0-4BD23A6B813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BB2C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 descr="A black and blue background with stars&#10;&#10;Description automatically generated">
            <a:extLst>
              <a:ext uri="{FF2B5EF4-FFF2-40B4-BE49-F238E27FC236}">
                <a16:creationId xmlns:a16="http://schemas.microsoft.com/office/drawing/2014/main" id="{82569B69-4459-C431-0E60-F517976B82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DD67604-BF63-9F74-95FF-EC806CD44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9615" y="1338172"/>
            <a:ext cx="3620012" cy="2741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makes a good hankie?</a:t>
            </a:r>
            <a:endParaRPr lang="en-US" dirty="0"/>
          </a:p>
        </p:txBody>
      </p:sp>
      <p:pic>
        <p:nvPicPr>
          <p:cNvPr id="22" name="Picture 21" descr="A group of women in different colors&#10;&#10;Description automatically generated">
            <a:extLst>
              <a:ext uri="{FF2B5EF4-FFF2-40B4-BE49-F238E27FC236}">
                <a16:creationId xmlns:a16="http://schemas.microsoft.com/office/drawing/2014/main" id="{08918891-F336-FCE7-1E27-E937F5031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5317" y="2528888"/>
            <a:ext cx="3148313" cy="4329111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A7E3674-7A55-D156-6180-51EF2AD086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7245" y="1037031"/>
            <a:ext cx="3109088" cy="24288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82329D-1B6D-8616-47B9-DAD4A4C93C5D}"/>
              </a:ext>
            </a:extLst>
          </p:cNvPr>
          <p:cNvSpPr txBox="1"/>
          <p:nvPr/>
        </p:nvSpPr>
        <p:spPr>
          <a:xfrm>
            <a:off x="1514440" y="1474735"/>
            <a:ext cx="26825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it needs to soak up water to keep your nose dry.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73813FE-FDCA-838A-312A-3972B200E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7" t="32871" r="68004" b="5749"/>
          <a:stretch/>
        </p:blipFill>
        <p:spPr>
          <a:xfrm>
            <a:off x="8837969" y="2478725"/>
            <a:ext cx="2659333" cy="4971804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93AB6995-9659-5A0A-C7A0-57375FD60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60703" y="819515"/>
            <a:ext cx="3447885" cy="21611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AD1741-4C4E-95FA-8122-B1B35D53C7D5}"/>
              </a:ext>
            </a:extLst>
          </p:cNvPr>
          <p:cNvSpPr txBox="1"/>
          <p:nvPr/>
        </p:nvSpPr>
        <p:spPr>
          <a:xfrm>
            <a:off x="5225002" y="1316582"/>
            <a:ext cx="264698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it needs to be strong when it is wet.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2A66A5-ACB1-7B48-A73E-D0E856FC469C}"/>
              </a:ext>
            </a:extLst>
          </p:cNvPr>
          <p:cNvSpPr txBox="1"/>
          <p:nvPr/>
        </p:nvSpPr>
        <p:spPr>
          <a:xfrm>
            <a:off x="8414688" y="969705"/>
            <a:ext cx="27954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 think a hankie needs to be soft on your nose.</a:t>
            </a:r>
          </a:p>
        </p:txBody>
      </p:sp>
      <p:pic>
        <p:nvPicPr>
          <p:cNvPr id="18" name="Picture 17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562E2CE1-B8D0-9AD9-A11B-C9E2682216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235" y="3044022"/>
            <a:ext cx="2538840" cy="381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4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A3EF113-84BC-75C3-C433-E3B15F92C3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hill with stars&#10;&#10;Description automatically generated">
            <a:extLst>
              <a:ext uri="{FF2B5EF4-FFF2-40B4-BE49-F238E27FC236}">
                <a16:creationId xmlns:a16="http://schemas.microsoft.com/office/drawing/2014/main" id="{C629188F-BB37-7146-33BA-1908F4D32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material will make the best hankie?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8C72896-0A55-076B-1381-37EDA3C4D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4269" y="2349596"/>
            <a:ext cx="2902145" cy="219734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B57E06C-03CC-B0A0-3AE5-4407A3D25A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3129510"/>
            <a:ext cx="4888567" cy="2678767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12A9D-24A1-BC33-05EB-A85977534B17}"/>
              </a:ext>
            </a:extLst>
          </p:cNvPr>
          <p:cNvSpPr txBox="1"/>
          <p:nvPr/>
        </p:nvSpPr>
        <p:spPr>
          <a:xfrm>
            <a:off x="5882119" y="2742654"/>
            <a:ext cx="25864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How will you find out?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5946D-B084-CB20-1914-7516BFD98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2" t="35848" r="54905" b="38090"/>
          <a:stretch/>
        </p:blipFill>
        <p:spPr>
          <a:xfrm>
            <a:off x="8000835" y="2898475"/>
            <a:ext cx="3646456" cy="395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1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a purple border&#10;&#10;Description automatically generated with medium confidence">
            <a:extLst>
              <a:ext uri="{FF2B5EF4-FFF2-40B4-BE49-F238E27FC236}">
                <a16:creationId xmlns:a16="http://schemas.microsoft.com/office/drawing/2014/main" id="{A70F385D-A08B-ED9D-B82C-44865F157C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the materials</a:t>
            </a:r>
            <a:endParaRPr lang="en-US" dirty="0"/>
          </a:p>
        </p:txBody>
      </p:sp>
      <p:pic>
        <p:nvPicPr>
          <p:cNvPr id="3" name="Picture 2" descr="A red plastic container with a lid&#10;&#10;Description automatically generated">
            <a:extLst>
              <a:ext uri="{FF2B5EF4-FFF2-40B4-BE49-F238E27FC236}">
                <a16:creationId xmlns:a16="http://schemas.microsoft.com/office/drawing/2014/main" id="{9D66C766-7F23-34F0-84B3-427515772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1328" y="3523208"/>
            <a:ext cx="4331026" cy="2305963"/>
          </a:xfrm>
          <a:prstGeom prst="rect">
            <a:avLst/>
          </a:prstGeom>
        </p:spPr>
      </p:pic>
      <p:pic>
        <p:nvPicPr>
          <p:cNvPr id="4" name="Picture 3" descr="Falcon Transparent Transfer Pipettes, Xetra Bio Solution | ID: 21486918073">
            <a:extLst>
              <a:ext uri="{FF2B5EF4-FFF2-40B4-BE49-F238E27FC236}">
                <a16:creationId xmlns:a16="http://schemas.microsoft.com/office/drawing/2014/main" id="{CA786638-106D-5DDE-A99A-40D124D16E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7737" y="3523208"/>
            <a:ext cx="2543175" cy="2030507"/>
          </a:xfrm>
          <a:prstGeom prst="rect">
            <a:avLst/>
          </a:prstGeom>
        </p:spPr>
      </p:pic>
      <p:pic>
        <p:nvPicPr>
          <p:cNvPr id="5" name="Picture 4" descr="A picture containing bottle, indoor, beverage, drinking water&#10;&#10;Description automatically generated">
            <a:extLst>
              <a:ext uri="{FF2B5EF4-FFF2-40B4-BE49-F238E27FC236}">
                <a16:creationId xmlns:a16="http://schemas.microsoft.com/office/drawing/2014/main" id="{16643738-700C-61DB-B493-101548AA0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23" y="2759119"/>
            <a:ext cx="1620335" cy="3198725"/>
          </a:xfrm>
          <a:prstGeom prst="ellipse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817030" y="1839029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liquid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4815610" y="1566575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tray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9A8028A-FD89-1E75-F675-0FAE302EF2DA}"/>
              </a:ext>
            </a:extLst>
          </p:cNvPr>
          <p:cNvSpPr txBox="1"/>
          <p:nvPr/>
        </p:nvSpPr>
        <p:spPr>
          <a:xfrm>
            <a:off x="8937812" y="1680371"/>
            <a:ext cx="1810868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158F9D"/>
                </a:solidFill>
                <a:latin typeface="Arial" panose="020B0604020202020204" pitchFamily="34" charset="0"/>
                <a:ea typeface="+mj-ea"/>
                <a:cs typeface="+mj-cs"/>
              </a:rPr>
              <a:t>pipette</a:t>
            </a:r>
          </a:p>
        </p:txBody>
      </p:sp>
      <p:pic>
        <p:nvPicPr>
          <p:cNvPr id="11" name="Picture 10" descr="A purple arrow pointing up&#10;&#10;Description automatically generated">
            <a:extLst>
              <a:ext uri="{FF2B5EF4-FFF2-40B4-BE49-F238E27FC236}">
                <a16:creationId xmlns:a16="http://schemas.microsoft.com/office/drawing/2014/main" id="{315DEB71-3C22-66F9-AA7A-F3FAD8EB69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83098">
            <a:off x="5116891" y="2314570"/>
            <a:ext cx="1157987" cy="1329343"/>
          </a:xfrm>
          <a:prstGeom prst="rect">
            <a:avLst/>
          </a:prstGeom>
        </p:spPr>
      </p:pic>
      <p:pic>
        <p:nvPicPr>
          <p:cNvPr id="13" name="Picture 12" descr="A yellow arrow pointing up&#10;&#10;Description automatically generated">
            <a:extLst>
              <a:ext uri="{FF2B5EF4-FFF2-40B4-BE49-F238E27FC236}">
                <a16:creationId xmlns:a16="http://schemas.microsoft.com/office/drawing/2014/main" id="{2C4744AC-A513-9F5D-723A-E37EA47017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972382">
            <a:off x="330609" y="1952542"/>
            <a:ext cx="1131464" cy="1482104"/>
          </a:xfrm>
          <a:prstGeom prst="rect">
            <a:avLst/>
          </a:prstGeom>
        </p:spPr>
      </p:pic>
      <p:pic>
        <p:nvPicPr>
          <p:cNvPr id="15" name="Picture 14" descr="A orange curved line with a black background&#10;&#10;Description automatically generated">
            <a:extLst>
              <a:ext uri="{FF2B5EF4-FFF2-40B4-BE49-F238E27FC236}">
                <a16:creationId xmlns:a16="http://schemas.microsoft.com/office/drawing/2014/main" id="{8626F7BB-8A8F-09A8-9AAA-B783F4507F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16152" y="2467248"/>
            <a:ext cx="1443320" cy="58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0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086FC9-BE52-BFCB-30FE-59D27582EE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 descr="A black hill with stars&#10;&#10;Description automatically generated">
            <a:extLst>
              <a:ext uri="{FF2B5EF4-FFF2-40B4-BE49-F238E27FC236}">
                <a16:creationId xmlns:a16="http://schemas.microsoft.com/office/drawing/2014/main" id="{4A829F8D-1E04-B36D-66BC-08D965D52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E2B4EFB-8629-9EE7-7AC9-23FDE3DE09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671643" y="2342299"/>
            <a:ext cx="4206585" cy="242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Recording your results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A2E8934C-0257-A2C2-CFCE-72DDE5EC65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 flipV="1">
            <a:off x="1754097" y="823496"/>
            <a:ext cx="4613273" cy="4540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D0BDE9-7E70-EA2C-75AA-831217A29EEE}"/>
              </a:ext>
            </a:extLst>
          </p:cNvPr>
          <p:cNvSpPr txBox="1"/>
          <p:nvPr/>
        </p:nvSpPr>
        <p:spPr>
          <a:xfrm>
            <a:off x="8203297" y="2661521"/>
            <a:ext cx="33991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Which material would make the best hankie for me?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1EE15A-6B6F-B4EB-27C1-3607916A6208}"/>
              </a:ext>
            </a:extLst>
          </p:cNvPr>
          <p:cNvSpPr txBox="1"/>
          <p:nvPr/>
        </p:nvSpPr>
        <p:spPr>
          <a:xfrm>
            <a:off x="2731093" y="1349629"/>
            <a:ext cx="336490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Sort the materials into the ones that worked well and the ones that didn't.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Did you get the same results as other children?</a:t>
            </a:r>
          </a:p>
        </p:txBody>
      </p:sp>
      <p:pic>
        <p:nvPicPr>
          <p:cNvPr id="16" name="Picture 15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E144FCF1-F2AF-5BD2-7DD6-7E94A6E9BF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137" y="3044023"/>
            <a:ext cx="2538840" cy="3813977"/>
          </a:xfrm>
          <a:prstGeom prst="rect">
            <a:avLst/>
          </a:prstGeom>
        </p:spPr>
      </p:pic>
      <p:pic>
        <p:nvPicPr>
          <p:cNvPr id="17" name="Picture 16" descr="A group of women in different colors&#10;&#10;Description automatically generated">
            <a:extLst>
              <a:ext uri="{FF2B5EF4-FFF2-40B4-BE49-F238E27FC236}">
                <a16:creationId xmlns:a16="http://schemas.microsoft.com/office/drawing/2014/main" id="{EC1AA2CC-3907-BCFD-2A03-03061B3EE3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1646" y="2528889"/>
            <a:ext cx="3148313" cy="4329111"/>
          </a:xfrm>
          <a:prstGeom prst="rect">
            <a:avLst/>
          </a:prstGeom>
        </p:spPr>
      </p:pic>
      <p:pic>
        <p:nvPicPr>
          <p:cNvPr id="18" name="Picture 17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350A374D-123A-871E-AF91-3EA30E33A1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555" y="-118269"/>
            <a:ext cx="3596115" cy="2428875"/>
          </a:xfrm>
          <a:prstGeom prst="rect">
            <a:avLst/>
          </a:prstGeom>
        </p:spPr>
      </p:pic>
      <p:pic>
        <p:nvPicPr>
          <p:cNvPr id="19" name="Picture 18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9D271EF2-F2F9-2416-D1FD-784F877C69D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9" b="-15564"/>
          <a:stretch/>
        </p:blipFill>
        <p:spPr>
          <a:xfrm>
            <a:off x="9249827" y="-149962"/>
            <a:ext cx="3596115" cy="2428875"/>
          </a:xfrm>
          <a:prstGeom prst="rect">
            <a:avLst/>
          </a:prstGeom>
        </p:spPr>
      </p:pic>
      <p:pic>
        <p:nvPicPr>
          <p:cNvPr id="20" name="Picture 19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F1065EC9-9BA5-F6E8-73F9-DD635DAF42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310" y="5558739"/>
            <a:ext cx="1897918" cy="120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3867A6-C6D7-6EE9-04EA-E8E1A11C69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D0E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black and white background with stars&#10;&#10;Description automatically generated">
            <a:extLst>
              <a:ext uri="{FF2B5EF4-FFF2-40B4-BE49-F238E27FC236}">
                <a16:creationId xmlns:a16="http://schemas.microsoft.com/office/drawing/2014/main" id="{17271C93-F0C0-2A1D-0E72-478438958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475347-E21E-4DBB-B72C-A0E8500E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it further...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8302AC6-CC27-751C-AE7E-CE35688A8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009955" y="1771674"/>
            <a:ext cx="4509650" cy="3314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8AE290-5257-7885-EF57-3BA7E8880E0A}"/>
              </a:ext>
            </a:extLst>
          </p:cNvPr>
          <p:cNvSpPr txBox="1"/>
          <p:nvPr/>
        </p:nvSpPr>
        <p:spPr>
          <a:xfrm>
            <a:off x="2213451" y="2269460"/>
            <a:ext cx="41704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hankie needs to be able to soak up liquid. Are there any other tests we should carry out?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E12EE7E-11E6-B875-411E-5523D09FE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 flipV="1">
            <a:off x="6211994" y="238869"/>
            <a:ext cx="3441228" cy="3238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4A314F-10E9-68C6-AFF7-ED03190705B4}"/>
              </a:ext>
            </a:extLst>
          </p:cNvPr>
          <p:cNvSpPr txBox="1"/>
          <p:nvPr/>
        </p:nvSpPr>
        <p:spPr>
          <a:xfrm>
            <a:off x="6472260" y="498031"/>
            <a:ext cx="29758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Why do we sometimes choose tissues that we can throw away?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 descr="A group of women in different colors&#10;&#10;Description automatically generated">
            <a:extLst>
              <a:ext uri="{FF2B5EF4-FFF2-40B4-BE49-F238E27FC236}">
                <a16:creationId xmlns:a16="http://schemas.microsoft.com/office/drawing/2014/main" id="{AFB02CAF-21D9-3C39-B9BD-6055B94156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364623" y="1485764"/>
            <a:ext cx="4221269" cy="53814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C7CF29-4B38-C315-2BD6-CE1647F7F0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2" t="35848" r="54905" b="37642"/>
          <a:stretch/>
        </p:blipFill>
        <p:spPr>
          <a:xfrm>
            <a:off x="164937" y="3684232"/>
            <a:ext cx="2873434" cy="31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7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A9"/>
      </a:accent1>
      <a:accent2>
        <a:srgbClr val="B9C400"/>
      </a:accent2>
      <a:accent3>
        <a:srgbClr val="C9DDEC"/>
      </a:accent3>
      <a:accent4>
        <a:srgbClr val="9F218B"/>
      </a:accent4>
      <a:accent5>
        <a:srgbClr val="EAD51C"/>
      </a:accent5>
      <a:accent6>
        <a:srgbClr val="EAEDB3"/>
      </a:accent6>
      <a:hlink>
        <a:srgbClr val="0084A9"/>
      </a:hlink>
      <a:folHlink>
        <a:srgbClr val="B9C400"/>
      </a:folHlink>
    </a:clrScheme>
    <a:fontScheme name="BSA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A12236 - CREST Discovery - Teacher Powerpoint Presentation Template v1.2 v2.pptx" id="{975B5987-1C0A-4E64-A62C-FB2B03A5B9BA}" vid="{C65C8E72-679F-46CD-A79D-37870E8BC9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888dc7e-574f-412b-b0c1-d1272ceede5a">
      <UserInfo>
        <DisplayName>Claudia Linan</DisplayName>
        <AccountId>4441</AccountId>
        <AccountType/>
      </UserInfo>
    </SharedWithUsers>
    <lcf76f155ced4ddcb4097134ff3c332f xmlns="f35cf21f-4c90-4c31-b2be-962ed3f04f1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5888dc7e-574f-412b-b0c1-d1272ceede5a" xsi:nil="true"/>
    <Preview xmlns="f35cf21f-4c90-4c31-b2be-962ed3f04f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2BE627E82BC4BAFF6F72779512BEE" ma:contentTypeVersion="26" ma:contentTypeDescription="Create a new document." ma:contentTypeScope="" ma:versionID="a308e2f66c5445c7c0ed42a5b5f60746">
  <xsd:schema xmlns:xsd="http://www.w3.org/2001/XMLSchema" xmlns:xs="http://www.w3.org/2001/XMLSchema" xmlns:p="http://schemas.microsoft.com/office/2006/metadata/properties" xmlns:ns1="http://schemas.microsoft.com/sharepoint/v3" xmlns:ns2="5888dc7e-574f-412b-b0c1-d1272ceede5a" xmlns:ns3="f35cf21f-4c90-4c31-b2be-962ed3f04f12" targetNamespace="http://schemas.microsoft.com/office/2006/metadata/properties" ma:root="true" ma:fieldsID="f480723274008f11133b0edb9a2e3aec" ns1:_="" ns2:_="" ns3:_="">
    <xsd:import namespace="http://schemas.microsoft.com/sharepoint/v3"/>
    <xsd:import namespace="5888dc7e-574f-412b-b0c1-d1272ceede5a"/>
    <xsd:import namespace="f35cf21f-4c90-4c31-b2be-962ed3f04f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1:_dlc_ExpireDateSaved" minOccurs="0"/>
                <xsd:element ref="ns1:_dlc_ExpireDate" minOccurs="0"/>
                <xsd:element ref="ns1:_dlc_Exemp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Preview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pireDateSaved" ma:index="2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5" nillable="true" ma:displayName="Expiration Date" ma:hidden="true" ma:internalName="_dlc_ExpireDate" ma:readOnly="true">
      <xsd:simpleType>
        <xsd:restriction base="dms:DateTime"/>
      </xsd:simpleType>
    </xsd:element>
    <xsd:element name="_dlc_Exempt" ma:index="2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8dc7e-574f-412b-b0c1-d1272ceede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30" nillable="true" ma:displayName="Taxonomy Catch All Column" ma:hidden="true" ma:list="{8d00c09c-64cc-40b5-b62d-98cd3ea61ec5}" ma:internalName="TaxCatchAll" ma:showField="CatchAllData" ma:web="5888dc7e-574f-412b-b0c1-d1272ceede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cf21f-4c90-4c31-b2be-962ed3f04f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467a9367-3028-4b03-bdb8-e3689ed89f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eview" ma:index="31" nillable="true" ma:displayName="Preview" ma:format="Thumbnail" ma:internalName="Preview">
      <xsd:simpleType>
        <xsd:restriction base="dms:Unknown"/>
      </xsd:simple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796CE-CC5D-4D11-80C9-261B83099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F81005-6522-4423-957E-6187B9F87489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purl.org/dc/elements/1.1/"/>
    <ds:schemaRef ds:uri="5888dc7e-574f-412b-b0c1-d1272ceede5a"/>
    <ds:schemaRef ds:uri="f35cf21f-4c90-4c31-b2be-962ed3f04f1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690608-96DD-4A38-AD3D-AF281CF64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88dc7e-574f-412b-b0c1-d1272ceede5a"/>
    <ds:schemaRef ds:uri="f35cf21f-4c90-4c31-b2be-962ed3f04f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BSA12236 - CREST Discovery - Teacher Powerpoint Presentation v1.2 Template</Template>
  <TotalTime>0</TotalTime>
  <Words>271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Sniffly Sneezes</vt:lpstr>
      <vt:lpstr>Meet the characters...</vt:lpstr>
      <vt:lpstr>Poor Zeke has a cold.</vt:lpstr>
      <vt:lpstr>Poor Zeke has a cold.</vt:lpstr>
      <vt:lpstr>What makes a good hankie?</vt:lpstr>
      <vt:lpstr>Which material will make the best hankie?</vt:lpstr>
      <vt:lpstr>Testing the materials</vt:lpstr>
      <vt:lpstr>Recording your results</vt:lpstr>
      <vt:lpstr>Take it further...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Caitlin Brown</dc:creator>
  <cp:lastModifiedBy>Catherine Davies</cp:lastModifiedBy>
  <cp:revision>276</cp:revision>
  <dcterms:created xsi:type="dcterms:W3CDTF">2019-08-14T13:00:38Z</dcterms:created>
  <dcterms:modified xsi:type="dcterms:W3CDTF">2025-05-01T14:43:39Z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0x0101003AB2BE627E82BC4BAFF6F72779512BEE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MediaServiceImageTags">
    <vt:lpwstr/>
  </property>
</Properties>
</file>