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49" y="2295470"/>
            <a:ext cx="4057015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344" y="3259944"/>
            <a:ext cx="5398135" cy="484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21" Type="http://schemas.openxmlformats.org/officeDocument/2006/relationships/image" Target="../media/image45.png"/><Relationship Id="rId7" Type="http://schemas.openxmlformats.org/officeDocument/2006/relationships/image" Target="../media/image34.png"/><Relationship Id="rId12" Type="http://schemas.openxmlformats.org/officeDocument/2006/relationships/image" Target="../media/image5.png"/><Relationship Id="rId17" Type="http://schemas.openxmlformats.org/officeDocument/2006/relationships/image" Target="../media/image42.png"/><Relationship Id="rId25" Type="http://schemas.openxmlformats.org/officeDocument/2006/relationships/image" Target="../media/image49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23" Type="http://schemas.openxmlformats.org/officeDocument/2006/relationships/image" Target="../media/image47.png"/><Relationship Id="rId10" Type="http://schemas.openxmlformats.org/officeDocument/2006/relationships/image" Target="../media/image37.png"/><Relationship Id="rId19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.png"/><Relationship Id="rId2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17.png"/><Relationship Id="rId21" Type="http://schemas.openxmlformats.org/officeDocument/2006/relationships/image" Target="../media/image65.png"/><Relationship Id="rId7" Type="http://schemas.openxmlformats.org/officeDocument/2006/relationships/image" Target="../media/image23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1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22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1039"/>
            <a:chOff x="0" y="0"/>
            <a:chExt cx="7560309" cy="197103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755139"/>
            </a:xfrm>
            <a:custGeom>
              <a:avLst/>
              <a:gdLst/>
              <a:ahLst/>
              <a:cxnLst/>
              <a:rect l="l" t="t" r="r" b="b"/>
              <a:pathLst>
                <a:path w="7560309" h="1755139">
                  <a:moveTo>
                    <a:pt x="7560005" y="0"/>
                  </a:moveTo>
                  <a:lnTo>
                    <a:pt x="0" y="0"/>
                  </a:lnTo>
                  <a:lnTo>
                    <a:pt x="0" y="1465892"/>
                  </a:lnTo>
                  <a:lnTo>
                    <a:pt x="59747" y="1494675"/>
                  </a:lnTo>
                  <a:lnTo>
                    <a:pt x="102079" y="1513641"/>
                  </a:lnTo>
                  <a:lnTo>
                    <a:pt x="145318" y="1531954"/>
                  </a:lnTo>
                  <a:lnTo>
                    <a:pt x="189449" y="1549605"/>
                  </a:lnTo>
                  <a:lnTo>
                    <a:pt x="234459" y="1566586"/>
                  </a:lnTo>
                  <a:lnTo>
                    <a:pt x="280333" y="1582890"/>
                  </a:lnTo>
                  <a:lnTo>
                    <a:pt x="327414" y="1598621"/>
                  </a:lnTo>
                  <a:lnTo>
                    <a:pt x="374620" y="1613435"/>
                  </a:lnTo>
                  <a:lnTo>
                    <a:pt x="423004" y="1627659"/>
                  </a:lnTo>
                  <a:lnTo>
                    <a:pt x="472197" y="1641175"/>
                  </a:lnTo>
                  <a:lnTo>
                    <a:pt x="522185" y="1653973"/>
                  </a:lnTo>
                  <a:lnTo>
                    <a:pt x="572954" y="1666047"/>
                  </a:lnTo>
                  <a:lnTo>
                    <a:pt x="624490" y="1677387"/>
                  </a:lnTo>
                  <a:lnTo>
                    <a:pt x="676779" y="1687986"/>
                  </a:lnTo>
                  <a:lnTo>
                    <a:pt x="729807" y="1697837"/>
                  </a:lnTo>
                  <a:lnTo>
                    <a:pt x="783560" y="1706931"/>
                  </a:lnTo>
                  <a:lnTo>
                    <a:pt x="838025" y="1715260"/>
                  </a:lnTo>
                  <a:lnTo>
                    <a:pt x="893186" y="1722817"/>
                  </a:lnTo>
                  <a:lnTo>
                    <a:pt x="949032" y="1729593"/>
                  </a:lnTo>
                  <a:lnTo>
                    <a:pt x="1005547" y="1735580"/>
                  </a:lnTo>
                  <a:lnTo>
                    <a:pt x="1062717" y="1740771"/>
                  </a:lnTo>
                  <a:lnTo>
                    <a:pt x="1120529" y="1745157"/>
                  </a:lnTo>
                  <a:lnTo>
                    <a:pt x="1178968" y="1748731"/>
                  </a:lnTo>
                  <a:lnTo>
                    <a:pt x="1238022" y="1751484"/>
                  </a:lnTo>
                  <a:lnTo>
                    <a:pt x="1297675" y="1753409"/>
                  </a:lnTo>
                  <a:lnTo>
                    <a:pt x="1357914" y="1754498"/>
                  </a:lnTo>
                  <a:lnTo>
                    <a:pt x="1418725" y="1754743"/>
                  </a:lnTo>
                  <a:lnTo>
                    <a:pt x="1480094" y="1754136"/>
                  </a:lnTo>
                  <a:lnTo>
                    <a:pt x="1542007" y="1752668"/>
                  </a:lnTo>
                  <a:lnTo>
                    <a:pt x="1583196" y="1751037"/>
                  </a:lnTo>
                  <a:lnTo>
                    <a:pt x="1623358" y="1748731"/>
                  </a:lnTo>
                  <a:lnTo>
                    <a:pt x="1623544" y="1748731"/>
                  </a:lnTo>
                  <a:lnTo>
                    <a:pt x="1664928" y="1745637"/>
                  </a:lnTo>
                  <a:lnTo>
                    <a:pt x="1705522" y="1741922"/>
                  </a:lnTo>
                  <a:lnTo>
                    <a:pt x="1745966" y="1737566"/>
                  </a:lnTo>
                  <a:lnTo>
                    <a:pt x="1786288" y="1732594"/>
                  </a:lnTo>
                  <a:lnTo>
                    <a:pt x="1826510" y="1727034"/>
                  </a:lnTo>
                  <a:lnTo>
                    <a:pt x="1866659" y="1720912"/>
                  </a:lnTo>
                  <a:lnTo>
                    <a:pt x="1906760" y="1714254"/>
                  </a:lnTo>
                  <a:lnTo>
                    <a:pt x="1946837" y="1707088"/>
                  </a:lnTo>
                  <a:lnTo>
                    <a:pt x="1986914" y="1699439"/>
                  </a:lnTo>
                  <a:lnTo>
                    <a:pt x="2027019" y="1691335"/>
                  </a:lnTo>
                  <a:lnTo>
                    <a:pt x="2107405" y="1673864"/>
                  </a:lnTo>
                  <a:lnTo>
                    <a:pt x="2188197" y="1654889"/>
                  </a:lnTo>
                  <a:lnTo>
                    <a:pt x="2310579" y="1624069"/>
                  </a:lnTo>
                  <a:lnTo>
                    <a:pt x="2827188" y="1486030"/>
                  </a:lnTo>
                  <a:lnTo>
                    <a:pt x="2966480" y="1451413"/>
                  </a:lnTo>
                  <a:lnTo>
                    <a:pt x="3062303" y="1429062"/>
                  </a:lnTo>
                  <a:lnTo>
                    <a:pt x="3160727" y="1407542"/>
                  </a:lnTo>
                  <a:lnTo>
                    <a:pt x="3261953" y="1387063"/>
                  </a:lnTo>
                  <a:lnTo>
                    <a:pt x="3366180" y="1367839"/>
                  </a:lnTo>
                  <a:lnTo>
                    <a:pt x="3473309" y="1350130"/>
                  </a:lnTo>
                  <a:lnTo>
                    <a:pt x="3528584" y="1341819"/>
                  </a:lnTo>
                  <a:lnTo>
                    <a:pt x="3584436" y="1334003"/>
                  </a:lnTo>
                  <a:lnTo>
                    <a:pt x="3641188" y="1326660"/>
                  </a:lnTo>
                  <a:lnTo>
                    <a:pt x="3698865" y="1319816"/>
                  </a:lnTo>
                  <a:lnTo>
                    <a:pt x="3757492" y="1313497"/>
                  </a:lnTo>
                  <a:lnTo>
                    <a:pt x="3817094" y="1307731"/>
                  </a:lnTo>
                  <a:lnTo>
                    <a:pt x="3877696" y="1302544"/>
                  </a:lnTo>
                  <a:lnTo>
                    <a:pt x="3939323" y="1297963"/>
                  </a:lnTo>
                  <a:lnTo>
                    <a:pt x="4002000" y="1294013"/>
                  </a:lnTo>
                  <a:lnTo>
                    <a:pt x="4065751" y="1290722"/>
                  </a:lnTo>
                  <a:lnTo>
                    <a:pt x="4130603" y="1288116"/>
                  </a:lnTo>
                  <a:lnTo>
                    <a:pt x="4196579" y="1286222"/>
                  </a:lnTo>
                  <a:lnTo>
                    <a:pt x="4263705" y="1285065"/>
                  </a:lnTo>
                  <a:lnTo>
                    <a:pt x="7560005" y="1284673"/>
                  </a:lnTo>
                  <a:lnTo>
                    <a:pt x="7560005" y="0"/>
                  </a:lnTo>
                  <a:close/>
                </a:path>
                <a:path w="7560309" h="1755139">
                  <a:moveTo>
                    <a:pt x="7560005" y="1284673"/>
                  </a:moveTo>
                  <a:lnTo>
                    <a:pt x="4332006" y="1284673"/>
                  </a:lnTo>
                  <a:lnTo>
                    <a:pt x="4387949" y="1284917"/>
                  </a:lnTo>
                  <a:lnTo>
                    <a:pt x="4497859" y="1286824"/>
                  </a:lnTo>
                  <a:lnTo>
                    <a:pt x="4605273" y="1290525"/>
                  </a:lnTo>
                  <a:lnTo>
                    <a:pt x="4710355" y="1295901"/>
                  </a:lnTo>
                  <a:lnTo>
                    <a:pt x="4813269" y="1302834"/>
                  </a:lnTo>
                  <a:lnTo>
                    <a:pt x="4914180" y="1311206"/>
                  </a:lnTo>
                  <a:lnTo>
                    <a:pt x="5013251" y="1320898"/>
                  </a:lnTo>
                  <a:lnTo>
                    <a:pt x="5110647" y="1331793"/>
                  </a:lnTo>
                  <a:lnTo>
                    <a:pt x="5253959" y="1350130"/>
                  </a:lnTo>
                  <a:lnTo>
                    <a:pt x="5394425" y="1370506"/>
                  </a:lnTo>
                  <a:lnTo>
                    <a:pt x="5578243" y="1400158"/>
                  </a:lnTo>
                  <a:lnTo>
                    <a:pt x="6299031" y="1529000"/>
                  </a:lnTo>
                  <a:lnTo>
                    <a:pt x="6528501" y="1566153"/>
                  </a:lnTo>
                  <a:lnTo>
                    <a:pt x="6669119" y="1586314"/>
                  </a:lnTo>
                  <a:lnTo>
                    <a:pt x="6812615" y="1604390"/>
                  </a:lnTo>
                  <a:lnTo>
                    <a:pt x="6910152" y="1615084"/>
                  </a:lnTo>
                  <a:lnTo>
                    <a:pt x="7009379" y="1624556"/>
                  </a:lnTo>
                  <a:lnTo>
                    <a:pt x="7110460" y="1632687"/>
                  </a:lnTo>
                  <a:lnTo>
                    <a:pt x="7213559" y="1639358"/>
                  </a:lnTo>
                  <a:lnTo>
                    <a:pt x="7318840" y="1644452"/>
                  </a:lnTo>
                  <a:lnTo>
                    <a:pt x="7426467" y="1647850"/>
                  </a:lnTo>
                  <a:lnTo>
                    <a:pt x="7539700" y="1649465"/>
                  </a:lnTo>
                  <a:lnTo>
                    <a:pt x="7560005" y="1649465"/>
                  </a:lnTo>
                  <a:lnTo>
                    <a:pt x="7560005" y="1284673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085" y="576003"/>
              <a:ext cx="175526" cy="182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136" y="878546"/>
              <a:ext cx="178625" cy="181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318" y="1116005"/>
              <a:ext cx="181622" cy="178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874" y="1788100"/>
              <a:ext cx="173748" cy="1826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814" y="98914"/>
              <a:ext cx="175181" cy="169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4999" y="177858"/>
              <a:ext cx="178625" cy="1816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500" y="1862620"/>
            <a:ext cx="18897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Organiser’s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951" y="2169264"/>
            <a:ext cx="180848" cy="1798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3343" y="3650479"/>
            <a:ext cx="3726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designed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get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thinking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grip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and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strength.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works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best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when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small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groups.</a:t>
            </a:r>
            <a:endParaRPr sz="12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43" y="4376919"/>
            <a:ext cx="410082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It’s washing day at Aunt Stella’s house. She cleans her </a:t>
            </a:r>
            <a:r>
              <a:rPr sz="1000" spc="-10" dirty="0">
                <a:latin typeface="Gotham"/>
                <a:cs typeface="Gotham"/>
              </a:rPr>
              <a:t>clothes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then hangs them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line to dry.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wet clothes </a:t>
            </a:r>
            <a:r>
              <a:rPr sz="1000" spc="-20" dirty="0">
                <a:latin typeface="Gotham"/>
                <a:cs typeface="Gotham"/>
              </a:rPr>
              <a:t>keep </a:t>
            </a:r>
            <a:r>
              <a:rPr sz="1000" dirty="0">
                <a:latin typeface="Gotham"/>
                <a:cs typeface="Gotham"/>
              </a:rPr>
              <a:t>falling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line.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Cosmic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Gem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decide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find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out </a:t>
            </a:r>
            <a:r>
              <a:rPr sz="1000" dirty="0">
                <a:latin typeface="Gotham"/>
                <a:cs typeface="Gotham"/>
              </a:rPr>
              <a:t>which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clothes pegs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use.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clothes </a:t>
            </a:r>
            <a:r>
              <a:rPr sz="1000" dirty="0">
                <a:latin typeface="Gotham"/>
                <a:cs typeface="Gotham"/>
              </a:rPr>
              <a:t>pegs be grippier than </a:t>
            </a:r>
            <a:r>
              <a:rPr sz="1000" spc="-10" dirty="0">
                <a:latin typeface="Gotham"/>
                <a:cs typeface="Gotham"/>
              </a:rPr>
              <a:t>others?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343" y="5246918"/>
            <a:ext cx="3329304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Through this activity you will support your group </a:t>
            </a:r>
            <a:r>
              <a:rPr sz="1000" spc="-25" dirty="0">
                <a:latin typeface="Gotham"/>
                <a:cs typeface="Gotham"/>
              </a:rPr>
              <a:t>to: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ct val="100000"/>
              </a:lnSpc>
              <a:spcBef>
                <a:spcPts val="85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Think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what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peg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work</a:t>
            </a:r>
            <a:r>
              <a:rPr sz="1000" spc="-10" dirty="0">
                <a:latin typeface="Gotham"/>
                <a:cs typeface="Gotham"/>
              </a:rPr>
              <a:t> well.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343" y="5767717"/>
            <a:ext cx="41421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different types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peg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observe 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strong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are.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343" y="6028118"/>
            <a:ext cx="35515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Record their results and share them with the </a:t>
            </a:r>
            <a:r>
              <a:rPr sz="1000" spc="-10" dirty="0">
                <a:latin typeface="Gotham"/>
                <a:cs typeface="Gotham"/>
              </a:rPr>
              <a:t>group.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9206" y="3145625"/>
            <a:ext cx="2323465" cy="387350"/>
            <a:chOff x="409206" y="3145625"/>
            <a:chExt cx="2323465" cy="387350"/>
          </a:xfrm>
        </p:grpSpPr>
        <p:sp>
          <p:nvSpPr>
            <p:cNvPr id="21" name="object 21"/>
            <p:cNvSpPr/>
            <p:nvPr/>
          </p:nvSpPr>
          <p:spPr>
            <a:xfrm>
              <a:off x="409206" y="3200552"/>
              <a:ext cx="2280285" cy="332740"/>
            </a:xfrm>
            <a:custGeom>
              <a:avLst/>
              <a:gdLst/>
              <a:ahLst/>
              <a:cxnLst/>
              <a:rect l="l" t="t" r="r" b="b"/>
              <a:pathLst>
                <a:path w="2280285" h="332739">
                  <a:moveTo>
                    <a:pt x="227990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279904" y="332231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6044" y="3145625"/>
              <a:ext cx="2276475" cy="330200"/>
            </a:xfrm>
            <a:custGeom>
              <a:avLst/>
              <a:gdLst/>
              <a:ahLst/>
              <a:cxnLst/>
              <a:rect l="l" t="t" r="r" b="b"/>
              <a:pathLst>
                <a:path w="2276475" h="330200">
                  <a:moveTo>
                    <a:pt x="227636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276360" y="329996"/>
                  </a:lnTo>
                  <a:lnTo>
                    <a:pt x="227636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9300" y="3167668"/>
            <a:ext cx="20154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About the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9206" y="6498006"/>
            <a:ext cx="1553210" cy="387350"/>
            <a:chOff x="409206" y="6498006"/>
            <a:chExt cx="1553210" cy="387350"/>
          </a:xfrm>
        </p:grpSpPr>
        <p:sp>
          <p:nvSpPr>
            <p:cNvPr id="25" name="object 25"/>
            <p:cNvSpPr/>
            <p:nvPr/>
          </p:nvSpPr>
          <p:spPr>
            <a:xfrm>
              <a:off x="409206" y="6552946"/>
              <a:ext cx="1508760" cy="332740"/>
            </a:xfrm>
            <a:custGeom>
              <a:avLst/>
              <a:gdLst/>
              <a:ahLst/>
              <a:cxnLst/>
              <a:rect l="l" t="t" r="r" b="b"/>
              <a:pathLst>
                <a:path w="1508760" h="332740">
                  <a:moveTo>
                    <a:pt x="150875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508759" y="332232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044" y="6498006"/>
              <a:ext cx="1506220" cy="330200"/>
            </a:xfrm>
            <a:custGeom>
              <a:avLst/>
              <a:gdLst/>
              <a:ahLst/>
              <a:cxnLst/>
              <a:rect l="l" t="t" r="r" b="b"/>
              <a:pathLst>
                <a:path w="1506220" h="330200">
                  <a:moveTo>
                    <a:pt x="150595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505953" y="329996"/>
                  </a:lnTo>
                  <a:lnTo>
                    <a:pt x="15059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9300" y="6520054"/>
            <a:ext cx="1266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5063" y="2710236"/>
            <a:ext cx="175181" cy="1697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176399"/>
            <a:ext cx="5090574" cy="726440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48849" y="2166827"/>
            <a:ext cx="4057015" cy="647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Peggy</a:t>
            </a:r>
            <a:r>
              <a:rPr spc="-135" dirty="0"/>
              <a:t> </a:t>
            </a:r>
            <a:r>
              <a:rPr spc="-185" dirty="0"/>
              <a:t>Problem</a:t>
            </a: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0039" y="3047896"/>
            <a:ext cx="1404962" cy="83230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117145" y="3460943"/>
            <a:ext cx="7289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Kit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list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0374" y="3937904"/>
            <a:ext cx="1908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 length of washing </a:t>
            </a:r>
            <a:r>
              <a:rPr sz="1000" spc="-10" dirty="0">
                <a:latin typeface="Gotham"/>
                <a:cs typeface="Gotham"/>
              </a:rPr>
              <a:t>line, 	</a:t>
            </a:r>
            <a:r>
              <a:rPr sz="1000" dirty="0">
                <a:latin typeface="Gotham"/>
                <a:cs typeface="Gotham"/>
              </a:rPr>
              <a:t>fixed at a suitable height </a:t>
            </a:r>
            <a:r>
              <a:rPr sz="1000" spc="-25" dirty="0">
                <a:latin typeface="Gotham"/>
                <a:cs typeface="Gotham"/>
              </a:rPr>
              <a:t>for 	</a:t>
            </a:r>
            <a:r>
              <a:rPr sz="1000" dirty="0">
                <a:latin typeface="Gotham"/>
                <a:cs typeface="Gotham"/>
              </a:rPr>
              <a:t>the children to </a:t>
            </a:r>
            <a:r>
              <a:rPr sz="1000" spc="-10" dirty="0">
                <a:latin typeface="Gotham"/>
                <a:cs typeface="Gotham"/>
              </a:rPr>
              <a:t>reach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374" y="4503103"/>
            <a:ext cx="1950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Different types of </a:t>
            </a:r>
            <a:r>
              <a:rPr sz="1000" spc="-10" dirty="0">
                <a:latin typeface="Gotham"/>
                <a:cs typeface="Gotham"/>
              </a:rPr>
              <a:t>clothes 	</a:t>
            </a:r>
            <a:r>
              <a:rPr sz="1000" dirty="0">
                <a:latin typeface="Gotham"/>
                <a:cs typeface="Gotham"/>
              </a:rPr>
              <a:t>pegs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(you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ask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children 	</a:t>
            </a:r>
            <a:r>
              <a:rPr sz="1000" dirty="0">
                <a:latin typeface="Gotham"/>
                <a:cs typeface="Gotham"/>
              </a:rPr>
              <a:t>to bring in pegs from </a:t>
            </a:r>
            <a:r>
              <a:rPr sz="1000" spc="-10" dirty="0">
                <a:latin typeface="Gotham"/>
                <a:cs typeface="Gotham"/>
              </a:rPr>
              <a:t>home)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0374" y="5068304"/>
            <a:ext cx="504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spc="-10" dirty="0">
                <a:latin typeface="Gotham"/>
                <a:cs typeface="Gotham"/>
              </a:rPr>
              <a:t>Socks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0374" y="5328704"/>
            <a:ext cx="20034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89535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Something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</a:t>
            </a:r>
            <a:r>
              <a:rPr sz="1000" spc="-10" dirty="0">
                <a:latin typeface="Gotham"/>
                <a:cs typeface="Gotham"/>
              </a:rPr>
              <a:t>gradually 	</a:t>
            </a:r>
            <a:r>
              <a:rPr sz="1000" dirty="0">
                <a:latin typeface="Gotham"/>
                <a:cs typeface="Gotham"/>
              </a:rPr>
              <a:t>weigh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down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socks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–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you</a:t>
            </a:r>
            <a:endParaRPr sz="1000">
              <a:latin typeface="Gotham"/>
              <a:cs typeface="Gotham"/>
            </a:endParaRPr>
          </a:p>
          <a:p>
            <a:pPr marL="12065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could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large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marbles </a:t>
            </a:r>
            <a:r>
              <a:rPr sz="1000" dirty="0">
                <a:latin typeface="Gotham"/>
                <a:cs typeface="Gotham"/>
              </a:rPr>
              <a:t>or pebbles (pebbles can </a:t>
            </a:r>
            <a:r>
              <a:rPr sz="1000" spc="-25" dirty="0">
                <a:latin typeface="Gotham"/>
                <a:cs typeface="Gotham"/>
              </a:rPr>
              <a:t>be </a:t>
            </a:r>
            <a:r>
              <a:rPr sz="1000" dirty="0">
                <a:latin typeface="Gotham"/>
                <a:cs typeface="Gotham"/>
              </a:rPr>
              <a:t>numbered and used in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same order each time if </a:t>
            </a:r>
            <a:r>
              <a:rPr sz="1000" spc="-20" dirty="0">
                <a:latin typeface="Gotham"/>
                <a:cs typeface="Gotham"/>
              </a:rPr>
              <a:t>they </a:t>
            </a:r>
            <a:r>
              <a:rPr sz="1000" dirty="0">
                <a:latin typeface="Gotham"/>
                <a:cs typeface="Gotham"/>
              </a:rPr>
              <a:t>are different </a:t>
            </a:r>
            <a:r>
              <a:rPr sz="1000" spc="-10" dirty="0">
                <a:latin typeface="Gotham"/>
                <a:cs typeface="Gotham"/>
              </a:rPr>
              <a:t>sizes)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0374" y="6503503"/>
            <a:ext cx="17462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If you are using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sand, </a:t>
            </a:r>
            <a:r>
              <a:rPr sz="1000" spc="-25" dirty="0">
                <a:latin typeface="Gotham"/>
                <a:cs typeface="Gotham"/>
              </a:rPr>
              <a:t>you 	</a:t>
            </a:r>
            <a:r>
              <a:rPr sz="1000" dirty="0">
                <a:latin typeface="Gotham"/>
                <a:cs typeface="Gotham"/>
              </a:rPr>
              <a:t>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also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need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small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cups 	</a:t>
            </a:r>
            <a:r>
              <a:rPr sz="1000" dirty="0">
                <a:latin typeface="Gotham"/>
                <a:cs typeface="Gotham"/>
              </a:rPr>
              <a:t>for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filling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socks,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	</a:t>
            </a:r>
            <a:r>
              <a:rPr sz="1000" dirty="0">
                <a:latin typeface="Gotham"/>
                <a:cs typeface="Gotham"/>
              </a:rPr>
              <a:t>dustpan and brush </a:t>
            </a:r>
            <a:r>
              <a:rPr sz="1000" spc="-25" dirty="0">
                <a:latin typeface="Gotham"/>
                <a:cs typeface="Gotham"/>
              </a:rPr>
              <a:t>and 	</a:t>
            </a:r>
            <a:r>
              <a:rPr sz="1000" dirty="0">
                <a:latin typeface="Gotham"/>
                <a:cs typeface="Gotham"/>
              </a:rPr>
              <a:t>bowls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floor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covering 	</a:t>
            </a:r>
            <a:r>
              <a:rPr sz="1000" dirty="0">
                <a:latin typeface="Gotham"/>
                <a:cs typeface="Gotham"/>
              </a:rPr>
              <a:t>to catch the </a:t>
            </a:r>
            <a:r>
              <a:rPr sz="1000" spc="-20" dirty="0">
                <a:latin typeface="Gotham"/>
                <a:cs typeface="Gotham"/>
              </a:rPr>
              <a:t>sand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10184" y="3129305"/>
            <a:ext cx="294640" cy="230504"/>
          </a:xfrm>
          <a:custGeom>
            <a:avLst/>
            <a:gdLst/>
            <a:ahLst/>
            <a:cxnLst/>
            <a:rect l="l" t="t" r="r" b="b"/>
            <a:pathLst>
              <a:path w="294639" h="230504">
                <a:moveTo>
                  <a:pt x="286792" y="206846"/>
                </a:moveTo>
                <a:lnTo>
                  <a:pt x="261331" y="206846"/>
                </a:lnTo>
                <a:lnTo>
                  <a:pt x="270229" y="208281"/>
                </a:lnTo>
                <a:lnTo>
                  <a:pt x="279780" y="213525"/>
                </a:lnTo>
                <a:lnTo>
                  <a:pt x="284124" y="217970"/>
                </a:lnTo>
                <a:lnTo>
                  <a:pt x="285089" y="228104"/>
                </a:lnTo>
                <a:lnTo>
                  <a:pt x="287883" y="228955"/>
                </a:lnTo>
                <a:lnTo>
                  <a:pt x="292277" y="230352"/>
                </a:lnTo>
                <a:lnTo>
                  <a:pt x="289979" y="218808"/>
                </a:lnTo>
                <a:lnTo>
                  <a:pt x="293588" y="218808"/>
                </a:lnTo>
                <a:lnTo>
                  <a:pt x="286792" y="206846"/>
                </a:lnTo>
                <a:close/>
              </a:path>
              <a:path w="294639" h="230504">
                <a:moveTo>
                  <a:pt x="293588" y="218808"/>
                </a:moveTo>
                <a:lnTo>
                  <a:pt x="289979" y="218808"/>
                </a:lnTo>
                <a:lnTo>
                  <a:pt x="294360" y="220167"/>
                </a:lnTo>
                <a:lnTo>
                  <a:pt x="293588" y="218808"/>
                </a:lnTo>
                <a:close/>
              </a:path>
              <a:path w="294639" h="230504">
                <a:moveTo>
                  <a:pt x="283630" y="201282"/>
                </a:moveTo>
                <a:lnTo>
                  <a:pt x="236067" y="201282"/>
                </a:lnTo>
                <a:lnTo>
                  <a:pt x="239090" y="205663"/>
                </a:lnTo>
                <a:lnTo>
                  <a:pt x="243281" y="212470"/>
                </a:lnTo>
                <a:lnTo>
                  <a:pt x="246176" y="210997"/>
                </a:lnTo>
                <a:lnTo>
                  <a:pt x="253256" y="208119"/>
                </a:lnTo>
                <a:lnTo>
                  <a:pt x="261331" y="206846"/>
                </a:lnTo>
                <a:lnTo>
                  <a:pt x="286792" y="206846"/>
                </a:lnTo>
                <a:lnTo>
                  <a:pt x="283746" y="201485"/>
                </a:lnTo>
                <a:lnTo>
                  <a:pt x="283630" y="201282"/>
                </a:lnTo>
                <a:close/>
              </a:path>
              <a:path w="294639" h="230504">
                <a:moveTo>
                  <a:pt x="236679" y="140766"/>
                </a:moveTo>
                <a:lnTo>
                  <a:pt x="103631" y="140766"/>
                </a:lnTo>
                <a:lnTo>
                  <a:pt x="105143" y="142303"/>
                </a:lnTo>
                <a:lnTo>
                  <a:pt x="106349" y="143827"/>
                </a:lnTo>
                <a:lnTo>
                  <a:pt x="107416" y="145287"/>
                </a:lnTo>
                <a:lnTo>
                  <a:pt x="140088" y="162044"/>
                </a:lnTo>
                <a:lnTo>
                  <a:pt x="156770" y="170942"/>
                </a:lnTo>
                <a:lnTo>
                  <a:pt x="173685" y="180619"/>
                </a:lnTo>
                <a:lnTo>
                  <a:pt x="179514" y="182524"/>
                </a:lnTo>
                <a:lnTo>
                  <a:pt x="185407" y="184518"/>
                </a:lnTo>
                <a:lnTo>
                  <a:pt x="189826" y="187566"/>
                </a:lnTo>
                <a:lnTo>
                  <a:pt x="195897" y="192557"/>
                </a:lnTo>
                <a:lnTo>
                  <a:pt x="200477" y="201282"/>
                </a:lnTo>
                <a:lnTo>
                  <a:pt x="200583" y="201485"/>
                </a:lnTo>
                <a:lnTo>
                  <a:pt x="204838" y="207606"/>
                </a:lnTo>
                <a:lnTo>
                  <a:pt x="212232" y="204525"/>
                </a:lnTo>
                <a:lnTo>
                  <a:pt x="230575" y="204525"/>
                </a:lnTo>
                <a:lnTo>
                  <a:pt x="236067" y="201282"/>
                </a:lnTo>
                <a:lnTo>
                  <a:pt x="283630" y="201282"/>
                </a:lnTo>
                <a:lnTo>
                  <a:pt x="277522" y="190531"/>
                </a:lnTo>
                <a:lnTo>
                  <a:pt x="257608" y="164104"/>
                </a:lnTo>
                <a:lnTo>
                  <a:pt x="236679" y="140766"/>
                </a:lnTo>
                <a:close/>
              </a:path>
              <a:path w="294639" h="230504">
                <a:moveTo>
                  <a:pt x="230575" y="204525"/>
                </a:moveTo>
                <a:lnTo>
                  <a:pt x="212232" y="204525"/>
                </a:lnTo>
                <a:lnTo>
                  <a:pt x="220919" y="205025"/>
                </a:lnTo>
                <a:lnTo>
                  <a:pt x="229373" y="205235"/>
                </a:lnTo>
                <a:lnTo>
                  <a:pt x="230575" y="204525"/>
                </a:lnTo>
                <a:close/>
              </a:path>
              <a:path w="294639" h="230504">
                <a:moveTo>
                  <a:pt x="228123" y="131851"/>
                </a:moveTo>
                <a:lnTo>
                  <a:pt x="89509" y="131851"/>
                </a:lnTo>
                <a:lnTo>
                  <a:pt x="90398" y="132067"/>
                </a:lnTo>
                <a:lnTo>
                  <a:pt x="91646" y="132727"/>
                </a:lnTo>
                <a:lnTo>
                  <a:pt x="93498" y="133756"/>
                </a:lnTo>
                <a:lnTo>
                  <a:pt x="96138" y="137642"/>
                </a:lnTo>
                <a:lnTo>
                  <a:pt x="99428" y="141109"/>
                </a:lnTo>
                <a:lnTo>
                  <a:pt x="101345" y="142125"/>
                </a:lnTo>
                <a:lnTo>
                  <a:pt x="102222" y="141960"/>
                </a:lnTo>
                <a:lnTo>
                  <a:pt x="103631" y="140766"/>
                </a:lnTo>
                <a:lnTo>
                  <a:pt x="236679" y="140766"/>
                </a:lnTo>
                <a:lnTo>
                  <a:pt x="235858" y="139851"/>
                </a:lnTo>
                <a:lnTo>
                  <a:pt x="228123" y="131851"/>
                </a:lnTo>
                <a:close/>
              </a:path>
              <a:path w="294639" h="230504">
                <a:moveTo>
                  <a:pt x="187101" y="96138"/>
                </a:moveTo>
                <a:lnTo>
                  <a:pt x="48209" y="96138"/>
                </a:lnTo>
                <a:lnTo>
                  <a:pt x="50114" y="96608"/>
                </a:lnTo>
                <a:lnTo>
                  <a:pt x="55422" y="98831"/>
                </a:lnTo>
                <a:lnTo>
                  <a:pt x="54140" y="106832"/>
                </a:lnTo>
                <a:lnTo>
                  <a:pt x="61937" y="106832"/>
                </a:lnTo>
                <a:lnTo>
                  <a:pt x="68478" y="119075"/>
                </a:lnTo>
                <a:lnTo>
                  <a:pt x="74917" y="124256"/>
                </a:lnTo>
                <a:lnTo>
                  <a:pt x="81483" y="129146"/>
                </a:lnTo>
                <a:lnTo>
                  <a:pt x="88201" y="133756"/>
                </a:lnTo>
                <a:lnTo>
                  <a:pt x="88849" y="132727"/>
                </a:lnTo>
                <a:lnTo>
                  <a:pt x="89509" y="131851"/>
                </a:lnTo>
                <a:lnTo>
                  <a:pt x="228123" y="131851"/>
                </a:lnTo>
                <a:lnTo>
                  <a:pt x="213512" y="116738"/>
                </a:lnTo>
                <a:lnTo>
                  <a:pt x="205887" y="111549"/>
                </a:lnTo>
                <a:lnTo>
                  <a:pt x="194221" y="102154"/>
                </a:lnTo>
                <a:lnTo>
                  <a:pt x="187101" y="96138"/>
                </a:lnTo>
                <a:close/>
              </a:path>
              <a:path w="294639" h="230504">
                <a:moveTo>
                  <a:pt x="61937" y="106832"/>
                </a:moveTo>
                <a:lnTo>
                  <a:pt x="54335" y="106832"/>
                </a:lnTo>
                <a:lnTo>
                  <a:pt x="59474" y="108978"/>
                </a:lnTo>
                <a:lnTo>
                  <a:pt x="61937" y="106832"/>
                </a:lnTo>
                <a:close/>
              </a:path>
              <a:path w="294639" h="230504">
                <a:moveTo>
                  <a:pt x="850" y="33883"/>
                </a:moveTo>
                <a:lnTo>
                  <a:pt x="437" y="35725"/>
                </a:lnTo>
                <a:lnTo>
                  <a:pt x="126" y="37896"/>
                </a:lnTo>
                <a:lnTo>
                  <a:pt x="107" y="38214"/>
                </a:lnTo>
                <a:lnTo>
                  <a:pt x="0" y="39928"/>
                </a:lnTo>
                <a:lnTo>
                  <a:pt x="1206" y="45719"/>
                </a:lnTo>
                <a:lnTo>
                  <a:pt x="1168" y="52577"/>
                </a:lnTo>
                <a:lnTo>
                  <a:pt x="2997" y="54406"/>
                </a:lnTo>
                <a:lnTo>
                  <a:pt x="13432" y="66200"/>
                </a:lnTo>
                <a:lnTo>
                  <a:pt x="24109" y="77746"/>
                </a:lnTo>
                <a:lnTo>
                  <a:pt x="35060" y="88982"/>
                </a:lnTo>
                <a:lnTo>
                  <a:pt x="46316" y="99847"/>
                </a:lnTo>
                <a:lnTo>
                  <a:pt x="47688" y="98374"/>
                </a:lnTo>
                <a:lnTo>
                  <a:pt x="48099" y="96608"/>
                </a:lnTo>
                <a:lnTo>
                  <a:pt x="48209" y="96138"/>
                </a:lnTo>
                <a:lnTo>
                  <a:pt x="187101" y="96138"/>
                </a:lnTo>
                <a:lnTo>
                  <a:pt x="163956" y="76453"/>
                </a:lnTo>
                <a:lnTo>
                  <a:pt x="148040" y="62657"/>
                </a:lnTo>
                <a:lnTo>
                  <a:pt x="133419" y="49647"/>
                </a:lnTo>
                <a:lnTo>
                  <a:pt x="121323" y="38442"/>
                </a:lnTo>
                <a:lnTo>
                  <a:pt x="121096" y="38214"/>
                </a:lnTo>
                <a:lnTo>
                  <a:pt x="9842" y="38214"/>
                </a:lnTo>
                <a:lnTo>
                  <a:pt x="8327" y="36715"/>
                </a:lnTo>
                <a:lnTo>
                  <a:pt x="3695" y="36715"/>
                </a:lnTo>
                <a:lnTo>
                  <a:pt x="850" y="33883"/>
                </a:lnTo>
                <a:close/>
              </a:path>
              <a:path w="294639" h="230504">
                <a:moveTo>
                  <a:pt x="12036" y="29484"/>
                </a:moveTo>
                <a:lnTo>
                  <a:pt x="9334" y="32040"/>
                </a:lnTo>
                <a:lnTo>
                  <a:pt x="9387" y="32689"/>
                </a:lnTo>
                <a:lnTo>
                  <a:pt x="9511" y="34188"/>
                </a:lnTo>
                <a:lnTo>
                  <a:pt x="9637" y="35725"/>
                </a:lnTo>
                <a:lnTo>
                  <a:pt x="9719" y="36715"/>
                </a:lnTo>
                <a:lnTo>
                  <a:pt x="9842" y="38214"/>
                </a:lnTo>
                <a:lnTo>
                  <a:pt x="121096" y="38214"/>
                </a:lnTo>
                <a:lnTo>
                  <a:pt x="119123" y="36233"/>
                </a:lnTo>
                <a:lnTo>
                  <a:pt x="27876" y="36233"/>
                </a:lnTo>
                <a:lnTo>
                  <a:pt x="25831" y="35725"/>
                </a:lnTo>
                <a:lnTo>
                  <a:pt x="25701" y="34569"/>
                </a:lnTo>
                <a:lnTo>
                  <a:pt x="25624" y="33883"/>
                </a:lnTo>
                <a:lnTo>
                  <a:pt x="25572" y="33426"/>
                </a:lnTo>
                <a:lnTo>
                  <a:pt x="23643" y="33426"/>
                </a:lnTo>
                <a:lnTo>
                  <a:pt x="17029" y="30065"/>
                </a:lnTo>
                <a:lnTo>
                  <a:pt x="12036" y="29484"/>
                </a:lnTo>
                <a:close/>
              </a:path>
              <a:path w="294639" h="230504">
                <a:moveTo>
                  <a:pt x="1879" y="30302"/>
                </a:moveTo>
                <a:lnTo>
                  <a:pt x="1155" y="32689"/>
                </a:lnTo>
                <a:lnTo>
                  <a:pt x="1828" y="34188"/>
                </a:lnTo>
                <a:lnTo>
                  <a:pt x="2705" y="35725"/>
                </a:lnTo>
                <a:lnTo>
                  <a:pt x="3695" y="36715"/>
                </a:lnTo>
                <a:lnTo>
                  <a:pt x="8327" y="36715"/>
                </a:lnTo>
                <a:lnTo>
                  <a:pt x="7467" y="35864"/>
                </a:lnTo>
                <a:lnTo>
                  <a:pt x="6935" y="34569"/>
                </a:lnTo>
                <a:lnTo>
                  <a:pt x="6172" y="34569"/>
                </a:lnTo>
                <a:lnTo>
                  <a:pt x="1879" y="30302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4800" y="26581"/>
                </a:lnTo>
                <a:lnTo>
                  <a:pt x="24888" y="27356"/>
                </a:lnTo>
                <a:lnTo>
                  <a:pt x="24985" y="28220"/>
                </a:lnTo>
                <a:lnTo>
                  <a:pt x="25088" y="29133"/>
                </a:lnTo>
                <a:lnTo>
                  <a:pt x="25193" y="30065"/>
                </a:lnTo>
                <a:lnTo>
                  <a:pt x="25344" y="30302"/>
                </a:lnTo>
                <a:lnTo>
                  <a:pt x="31299" y="33426"/>
                </a:lnTo>
                <a:lnTo>
                  <a:pt x="31105" y="33426"/>
                </a:lnTo>
                <a:lnTo>
                  <a:pt x="27876" y="36233"/>
                </a:lnTo>
                <a:lnTo>
                  <a:pt x="119123" y="36233"/>
                </a:lnTo>
                <a:lnTo>
                  <a:pt x="113636" y="30721"/>
                </a:lnTo>
                <a:lnTo>
                  <a:pt x="31597" y="30721"/>
                </a:lnTo>
                <a:lnTo>
                  <a:pt x="29971" y="27584"/>
                </a:lnTo>
                <a:lnTo>
                  <a:pt x="25882" y="26581"/>
                </a:lnTo>
                <a:lnTo>
                  <a:pt x="24663" y="25361"/>
                </a:lnTo>
                <a:close/>
              </a:path>
              <a:path w="294639" h="230504">
                <a:moveTo>
                  <a:pt x="2336" y="29133"/>
                </a:moveTo>
                <a:lnTo>
                  <a:pt x="3492" y="30543"/>
                </a:lnTo>
                <a:lnTo>
                  <a:pt x="5022" y="33426"/>
                </a:lnTo>
                <a:lnTo>
                  <a:pt x="6172" y="34569"/>
                </a:lnTo>
                <a:lnTo>
                  <a:pt x="6935" y="34569"/>
                </a:lnTo>
                <a:lnTo>
                  <a:pt x="5473" y="30962"/>
                </a:lnTo>
                <a:lnTo>
                  <a:pt x="2336" y="29133"/>
                </a:lnTo>
                <a:close/>
              </a:path>
              <a:path w="294639" h="230504">
                <a:moveTo>
                  <a:pt x="21375" y="28220"/>
                </a:moveTo>
                <a:lnTo>
                  <a:pt x="19723" y="29654"/>
                </a:lnTo>
                <a:lnTo>
                  <a:pt x="23521" y="33426"/>
                </a:lnTo>
                <a:lnTo>
                  <a:pt x="25572" y="33426"/>
                </a:lnTo>
                <a:lnTo>
                  <a:pt x="25489" y="32689"/>
                </a:lnTo>
                <a:lnTo>
                  <a:pt x="25416" y="32040"/>
                </a:lnTo>
                <a:lnTo>
                  <a:pt x="25294" y="30962"/>
                </a:lnTo>
                <a:lnTo>
                  <a:pt x="25220" y="30302"/>
                </a:lnTo>
                <a:lnTo>
                  <a:pt x="24892" y="30065"/>
                </a:lnTo>
                <a:lnTo>
                  <a:pt x="21375" y="28220"/>
                </a:lnTo>
                <a:close/>
              </a:path>
              <a:path w="294639" h="230504">
                <a:moveTo>
                  <a:pt x="40754" y="0"/>
                </a:moveTo>
                <a:lnTo>
                  <a:pt x="41514" y="8153"/>
                </a:lnTo>
                <a:lnTo>
                  <a:pt x="41541" y="8445"/>
                </a:lnTo>
                <a:lnTo>
                  <a:pt x="39458" y="17081"/>
                </a:lnTo>
                <a:lnTo>
                  <a:pt x="39420" y="21653"/>
                </a:lnTo>
                <a:lnTo>
                  <a:pt x="32854" y="22796"/>
                </a:lnTo>
                <a:lnTo>
                  <a:pt x="33645" y="26581"/>
                </a:lnTo>
                <a:lnTo>
                  <a:pt x="33708" y="26886"/>
                </a:lnTo>
                <a:lnTo>
                  <a:pt x="33807" y="27356"/>
                </a:lnTo>
                <a:lnTo>
                  <a:pt x="36931" y="28371"/>
                </a:lnTo>
                <a:lnTo>
                  <a:pt x="31597" y="30721"/>
                </a:lnTo>
                <a:lnTo>
                  <a:pt x="113636" y="30721"/>
                </a:lnTo>
                <a:lnTo>
                  <a:pt x="112983" y="30065"/>
                </a:lnTo>
                <a:lnTo>
                  <a:pt x="111290" y="28727"/>
                </a:lnTo>
                <a:lnTo>
                  <a:pt x="103903" y="21850"/>
                </a:lnTo>
                <a:lnTo>
                  <a:pt x="95765" y="15305"/>
                </a:lnTo>
                <a:lnTo>
                  <a:pt x="88949" y="10807"/>
                </a:lnTo>
                <a:lnTo>
                  <a:pt x="62420" y="10807"/>
                </a:lnTo>
                <a:lnTo>
                  <a:pt x="55284" y="3721"/>
                </a:lnTo>
                <a:lnTo>
                  <a:pt x="52222" y="3721"/>
                </a:lnTo>
                <a:lnTo>
                  <a:pt x="40754" y="0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1375" y="28220"/>
                </a:lnTo>
                <a:lnTo>
                  <a:pt x="25344" y="30302"/>
                </a:lnTo>
                <a:lnTo>
                  <a:pt x="25193" y="30065"/>
                </a:lnTo>
                <a:lnTo>
                  <a:pt x="24663" y="25361"/>
                </a:lnTo>
                <a:close/>
              </a:path>
              <a:path w="294639" h="230504">
                <a:moveTo>
                  <a:pt x="32358" y="26886"/>
                </a:moveTo>
                <a:lnTo>
                  <a:pt x="34061" y="28574"/>
                </a:lnTo>
                <a:lnTo>
                  <a:pt x="33854" y="27584"/>
                </a:lnTo>
                <a:lnTo>
                  <a:pt x="33807" y="27356"/>
                </a:lnTo>
                <a:lnTo>
                  <a:pt x="32358" y="26886"/>
                </a:lnTo>
                <a:close/>
              </a:path>
              <a:path w="294639" h="230504">
                <a:moveTo>
                  <a:pt x="23444" y="24142"/>
                </a:moveTo>
                <a:lnTo>
                  <a:pt x="21373" y="28220"/>
                </a:lnTo>
                <a:lnTo>
                  <a:pt x="24663" y="25361"/>
                </a:lnTo>
                <a:lnTo>
                  <a:pt x="23444" y="24142"/>
                </a:lnTo>
                <a:close/>
              </a:path>
              <a:path w="294639" h="230504">
                <a:moveTo>
                  <a:pt x="27939" y="22504"/>
                </a:moveTo>
                <a:lnTo>
                  <a:pt x="25476" y="24650"/>
                </a:lnTo>
                <a:lnTo>
                  <a:pt x="32358" y="26886"/>
                </a:lnTo>
                <a:lnTo>
                  <a:pt x="27939" y="22504"/>
                </a:lnTo>
                <a:close/>
              </a:path>
              <a:path w="294639" h="230504">
                <a:moveTo>
                  <a:pt x="61417" y="2298"/>
                </a:moveTo>
                <a:lnTo>
                  <a:pt x="61912" y="5283"/>
                </a:lnTo>
                <a:lnTo>
                  <a:pt x="62268" y="8153"/>
                </a:lnTo>
                <a:lnTo>
                  <a:pt x="62357" y="9705"/>
                </a:lnTo>
                <a:lnTo>
                  <a:pt x="62420" y="10807"/>
                </a:lnTo>
                <a:lnTo>
                  <a:pt x="88949" y="10807"/>
                </a:lnTo>
                <a:lnTo>
                  <a:pt x="87278" y="9705"/>
                </a:lnTo>
                <a:lnTo>
                  <a:pt x="78841" y="5664"/>
                </a:lnTo>
                <a:lnTo>
                  <a:pt x="73304" y="4317"/>
                </a:lnTo>
                <a:lnTo>
                  <a:pt x="67309" y="3340"/>
                </a:lnTo>
                <a:lnTo>
                  <a:pt x="61417" y="2298"/>
                </a:lnTo>
                <a:close/>
              </a:path>
              <a:path w="294639" h="230504">
                <a:moveTo>
                  <a:pt x="55079" y="3517"/>
                </a:moveTo>
                <a:lnTo>
                  <a:pt x="52222" y="3721"/>
                </a:lnTo>
                <a:lnTo>
                  <a:pt x="55284" y="3721"/>
                </a:lnTo>
                <a:lnTo>
                  <a:pt x="55079" y="3517"/>
                </a:lnTo>
                <a:close/>
              </a:path>
            </a:pathLst>
          </a:custGeom>
          <a:solidFill>
            <a:srgbClr val="EDD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4500" y="6997011"/>
            <a:ext cx="4064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1.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Introduce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 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story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</a:t>
            </a:r>
            <a:r>
              <a:rPr sz="1000" spc="-10" dirty="0">
                <a:latin typeface="Gotham"/>
                <a:cs typeface="Gotham"/>
              </a:rPr>
              <a:t>accompanying </a:t>
            </a:r>
            <a:r>
              <a:rPr sz="1000" dirty="0">
                <a:latin typeface="Gotham"/>
                <a:cs typeface="Gotham"/>
              </a:rPr>
              <a:t>slides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activity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card. Ask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to 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questions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opinions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Gem,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Cosmic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Aunt</a:t>
            </a:r>
            <a:r>
              <a:rPr sz="1000" spc="-10" dirty="0">
                <a:latin typeface="Gotham"/>
                <a:cs typeface="Gotham"/>
              </a:rPr>
              <a:t> Stella.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00" y="7562212"/>
            <a:ext cx="3914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2.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through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idea 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testing the pegs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by adding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sand, </a:t>
            </a:r>
            <a:r>
              <a:rPr sz="1000" dirty="0">
                <a:latin typeface="Gotham"/>
                <a:cs typeface="Gotham"/>
              </a:rPr>
              <a:t>large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marbles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pebbles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sock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washing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line.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4500" y="7975012"/>
            <a:ext cx="41262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3.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You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 let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 think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other ways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testing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</a:t>
            </a:r>
            <a:r>
              <a:rPr sz="1000" spc="-10" dirty="0">
                <a:latin typeface="Gotham"/>
                <a:cs typeface="Gotham"/>
              </a:rPr>
              <a:t>clothes </a:t>
            </a:r>
            <a:r>
              <a:rPr sz="1000" dirty="0">
                <a:latin typeface="Gotham"/>
                <a:cs typeface="Gotham"/>
              </a:rPr>
              <a:t>pegs </a:t>
            </a:r>
            <a:r>
              <a:rPr sz="1000" spc="-20" dirty="0">
                <a:latin typeface="Gotham"/>
                <a:cs typeface="Gotham"/>
              </a:rPr>
              <a:t>too.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4500" y="8387812"/>
            <a:ext cx="37007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4.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Discuss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safety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issues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(see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‘Watch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out!’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overleaf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for </a:t>
            </a:r>
            <a:r>
              <a:rPr sz="1000" dirty="0">
                <a:latin typeface="Gotham"/>
                <a:cs typeface="Gotham"/>
              </a:rPr>
              <a:t>more details). Then support children to carry out </a:t>
            </a:r>
            <a:r>
              <a:rPr sz="1000" spc="-10" dirty="0">
                <a:latin typeface="Gotham"/>
                <a:cs typeface="Gotham"/>
              </a:rPr>
              <a:t>their investigation.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4500" y="8953012"/>
            <a:ext cx="40043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5.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together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found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Were </a:t>
            </a:r>
            <a:r>
              <a:rPr sz="1000" spc="-20" dirty="0">
                <a:latin typeface="Gotham"/>
                <a:cs typeface="Gotham"/>
              </a:rPr>
              <a:t>some </a:t>
            </a:r>
            <a:r>
              <a:rPr sz="1000" dirty="0">
                <a:latin typeface="Gotham"/>
                <a:cs typeface="Gotham"/>
              </a:rPr>
              <a:t>pegs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better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others?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Which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worked</a:t>
            </a:r>
            <a:r>
              <a:rPr sz="1000" spc="-10" dirty="0">
                <a:latin typeface="Gotham"/>
                <a:cs typeface="Gotham"/>
              </a:rPr>
              <a:t> best?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0990" y="8916841"/>
            <a:ext cx="4199014" cy="177516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48162" y="7865888"/>
            <a:ext cx="156724" cy="166980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4966766" y="7775130"/>
            <a:ext cx="1519555" cy="387350"/>
            <a:chOff x="4966766" y="7775130"/>
            <a:chExt cx="1519555" cy="387350"/>
          </a:xfrm>
        </p:grpSpPr>
        <p:sp>
          <p:nvSpPr>
            <p:cNvPr id="47" name="object 47"/>
            <p:cNvSpPr/>
            <p:nvPr/>
          </p:nvSpPr>
          <p:spPr>
            <a:xfrm>
              <a:off x="4966766" y="7830071"/>
              <a:ext cx="1475740" cy="332740"/>
            </a:xfrm>
            <a:custGeom>
              <a:avLst/>
              <a:gdLst/>
              <a:ahLst/>
              <a:cxnLst/>
              <a:rect l="l" t="t" r="r" b="b"/>
              <a:pathLst>
                <a:path w="1475739" h="332740">
                  <a:moveTo>
                    <a:pt x="1475232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1475232" y="332231"/>
                  </a:lnTo>
                  <a:lnTo>
                    <a:pt x="147523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13604" y="7775130"/>
              <a:ext cx="1473200" cy="330200"/>
            </a:xfrm>
            <a:custGeom>
              <a:avLst/>
              <a:gdLst/>
              <a:ahLst/>
              <a:cxnLst/>
              <a:rect l="l" t="t" r="r" b="b"/>
              <a:pathLst>
                <a:path w="1473200" h="330200">
                  <a:moveTo>
                    <a:pt x="1472653" y="0"/>
                  </a:moveTo>
                  <a:lnTo>
                    <a:pt x="0" y="0"/>
                  </a:lnTo>
                  <a:lnTo>
                    <a:pt x="0" y="330009"/>
                  </a:lnTo>
                  <a:lnTo>
                    <a:pt x="1472653" y="330009"/>
                  </a:lnTo>
                  <a:lnTo>
                    <a:pt x="14726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118141" y="7795895"/>
            <a:ext cx="11639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Key</a:t>
            </a:r>
            <a:r>
              <a:rPr sz="1700" b="1" spc="-114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words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13699" y="8272470"/>
            <a:ext cx="673735" cy="11563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380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Grip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Weight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Spring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Pegs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Heavy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Light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43071" y="3985659"/>
            <a:ext cx="67945" cy="3507104"/>
          </a:xfrm>
          <a:custGeom>
            <a:avLst/>
            <a:gdLst/>
            <a:ahLst/>
            <a:cxnLst/>
            <a:rect l="l" t="t" r="r" b="b"/>
            <a:pathLst>
              <a:path w="67945" h="3507104">
                <a:moveTo>
                  <a:pt x="63682" y="3430571"/>
                </a:moveTo>
                <a:lnTo>
                  <a:pt x="54940" y="3430571"/>
                </a:lnTo>
                <a:lnTo>
                  <a:pt x="54940" y="3436439"/>
                </a:lnTo>
                <a:lnTo>
                  <a:pt x="56311" y="3450628"/>
                </a:lnTo>
                <a:lnTo>
                  <a:pt x="56654" y="3466463"/>
                </a:lnTo>
                <a:lnTo>
                  <a:pt x="56476" y="3484317"/>
                </a:lnTo>
                <a:lnTo>
                  <a:pt x="56370" y="3495024"/>
                </a:lnTo>
                <a:lnTo>
                  <a:pt x="56311" y="3500879"/>
                </a:lnTo>
                <a:lnTo>
                  <a:pt x="59055" y="3500879"/>
                </a:lnTo>
                <a:lnTo>
                  <a:pt x="61798" y="3506746"/>
                </a:lnTo>
                <a:lnTo>
                  <a:pt x="63182" y="3495024"/>
                </a:lnTo>
                <a:lnTo>
                  <a:pt x="63303" y="3484317"/>
                </a:lnTo>
                <a:lnTo>
                  <a:pt x="63444" y="3466463"/>
                </a:lnTo>
                <a:lnTo>
                  <a:pt x="63565" y="3450628"/>
                </a:lnTo>
                <a:lnTo>
                  <a:pt x="63682" y="3430571"/>
                </a:lnTo>
                <a:close/>
              </a:path>
              <a:path w="67945" h="3507104">
                <a:moveTo>
                  <a:pt x="63794" y="3411350"/>
                </a:moveTo>
                <a:lnTo>
                  <a:pt x="43598" y="3411350"/>
                </a:lnTo>
                <a:lnTo>
                  <a:pt x="46685" y="3412995"/>
                </a:lnTo>
                <a:lnTo>
                  <a:pt x="46685" y="3436439"/>
                </a:lnTo>
                <a:lnTo>
                  <a:pt x="49441" y="3442281"/>
                </a:lnTo>
                <a:lnTo>
                  <a:pt x="54940" y="3430571"/>
                </a:lnTo>
                <a:lnTo>
                  <a:pt x="63682" y="3430571"/>
                </a:lnTo>
                <a:lnTo>
                  <a:pt x="63794" y="3411350"/>
                </a:lnTo>
                <a:close/>
              </a:path>
              <a:path w="67945" h="3507104">
                <a:moveTo>
                  <a:pt x="26535" y="3389563"/>
                </a:moveTo>
                <a:lnTo>
                  <a:pt x="6870" y="3389563"/>
                </a:lnTo>
                <a:lnTo>
                  <a:pt x="8242" y="3395430"/>
                </a:lnTo>
                <a:lnTo>
                  <a:pt x="11566" y="3408977"/>
                </a:lnTo>
                <a:lnTo>
                  <a:pt x="15279" y="3415933"/>
                </a:lnTo>
                <a:lnTo>
                  <a:pt x="19252" y="3418496"/>
                </a:lnTo>
                <a:lnTo>
                  <a:pt x="23355" y="3418862"/>
                </a:lnTo>
                <a:lnTo>
                  <a:pt x="26098" y="3418862"/>
                </a:lnTo>
                <a:lnTo>
                  <a:pt x="23355" y="3401285"/>
                </a:lnTo>
                <a:lnTo>
                  <a:pt x="26202" y="3401285"/>
                </a:lnTo>
                <a:lnTo>
                  <a:pt x="26306" y="3395430"/>
                </a:lnTo>
                <a:lnTo>
                  <a:pt x="26355" y="3392673"/>
                </a:lnTo>
                <a:lnTo>
                  <a:pt x="26535" y="3389563"/>
                </a:lnTo>
                <a:close/>
              </a:path>
              <a:path w="67945" h="3507104">
                <a:moveTo>
                  <a:pt x="63975" y="3372527"/>
                </a:moveTo>
                <a:lnTo>
                  <a:pt x="28413" y="3372527"/>
                </a:lnTo>
                <a:lnTo>
                  <a:pt x="30213" y="3377841"/>
                </a:lnTo>
                <a:lnTo>
                  <a:pt x="31434" y="3384986"/>
                </a:lnTo>
                <a:lnTo>
                  <a:pt x="31575" y="3389563"/>
                </a:lnTo>
                <a:lnTo>
                  <a:pt x="31671" y="3392673"/>
                </a:lnTo>
                <a:lnTo>
                  <a:pt x="31756" y="3395430"/>
                </a:lnTo>
                <a:lnTo>
                  <a:pt x="32334" y="3405857"/>
                </a:lnTo>
                <a:lnTo>
                  <a:pt x="34328" y="3412995"/>
                </a:lnTo>
                <a:lnTo>
                  <a:pt x="37421" y="3414647"/>
                </a:lnTo>
                <a:lnTo>
                  <a:pt x="43598" y="3411350"/>
                </a:lnTo>
                <a:lnTo>
                  <a:pt x="63794" y="3411350"/>
                </a:lnTo>
                <a:lnTo>
                  <a:pt x="63919" y="3384986"/>
                </a:lnTo>
                <a:lnTo>
                  <a:pt x="63975" y="3372527"/>
                </a:lnTo>
                <a:close/>
              </a:path>
              <a:path w="67945" h="3507104">
                <a:moveTo>
                  <a:pt x="26202" y="3401285"/>
                </a:moveTo>
                <a:lnTo>
                  <a:pt x="23355" y="3401285"/>
                </a:lnTo>
                <a:lnTo>
                  <a:pt x="26098" y="3407140"/>
                </a:lnTo>
                <a:lnTo>
                  <a:pt x="26202" y="3401285"/>
                </a:lnTo>
                <a:close/>
              </a:path>
              <a:path w="67945" h="3507104">
                <a:moveTo>
                  <a:pt x="10985" y="69123"/>
                </a:moveTo>
                <a:lnTo>
                  <a:pt x="7851" y="80750"/>
                </a:lnTo>
                <a:lnTo>
                  <a:pt x="7551" y="96220"/>
                </a:lnTo>
                <a:lnTo>
                  <a:pt x="8283" y="112787"/>
                </a:lnTo>
                <a:lnTo>
                  <a:pt x="8242" y="127708"/>
                </a:lnTo>
                <a:lnTo>
                  <a:pt x="6479" y="173250"/>
                </a:lnTo>
                <a:lnTo>
                  <a:pt x="6713" y="221248"/>
                </a:lnTo>
                <a:lnTo>
                  <a:pt x="7026" y="269349"/>
                </a:lnTo>
                <a:lnTo>
                  <a:pt x="5499" y="315198"/>
                </a:lnTo>
                <a:lnTo>
                  <a:pt x="4486" y="364424"/>
                </a:lnTo>
                <a:lnTo>
                  <a:pt x="4030" y="413763"/>
                </a:lnTo>
                <a:lnTo>
                  <a:pt x="3606" y="477969"/>
                </a:lnTo>
                <a:lnTo>
                  <a:pt x="3213" y="555827"/>
                </a:lnTo>
                <a:lnTo>
                  <a:pt x="2850" y="646123"/>
                </a:lnTo>
                <a:lnTo>
                  <a:pt x="2515" y="747646"/>
                </a:lnTo>
                <a:lnTo>
                  <a:pt x="2063" y="918322"/>
                </a:lnTo>
                <a:lnTo>
                  <a:pt x="1794" y="1042598"/>
                </a:lnTo>
                <a:lnTo>
                  <a:pt x="1669" y="1107429"/>
                </a:lnTo>
                <a:lnTo>
                  <a:pt x="1550" y="1173852"/>
                </a:lnTo>
                <a:lnTo>
                  <a:pt x="1437" y="1241717"/>
                </a:lnTo>
                <a:lnTo>
                  <a:pt x="1329" y="1310871"/>
                </a:lnTo>
                <a:lnTo>
                  <a:pt x="1227" y="1381163"/>
                </a:lnTo>
                <a:lnTo>
                  <a:pt x="1130" y="1452440"/>
                </a:lnTo>
                <a:lnTo>
                  <a:pt x="1038" y="1524552"/>
                </a:lnTo>
                <a:lnTo>
                  <a:pt x="952" y="1597347"/>
                </a:lnTo>
                <a:lnTo>
                  <a:pt x="870" y="1670673"/>
                </a:lnTo>
                <a:lnTo>
                  <a:pt x="793" y="1744378"/>
                </a:lnTo>
                <a:lnTo>
                  <a:pt x="683" y="1859653"/>
                </a:lnTo>
                <a:lnTo>
                  <a:pt x="563" y="2001547"/>
                </a:lnTo>
                <a:lnTo>
                  <a:pt x="457" y="2141974"/>
                </a:lnTo>
                <a:lnTo>
                  <a:pt x="334" y="2329466"/>
                </a:lnTo>
                <a:lnTo>
                  <a:pt x="224" y="2536776"/>
                </a:lnTo>
                <a:lnTo>
                  <a:pt x="99" y="2851449"/>
                </a:lnTo>
                <a:lnTo>
                  <a:pt x="0" y="3395430"/>
                </a:lnTo>
                <a:lnTo>
                  <a:pt x="2743" y="3395430"/>
                </a:lnTo>
                <a:lnTo>
                  <a:pt x="6870" y="3389563"/>
                </a:lnTo>
                <a:lnTo>
                  <a:pt x="26535" y="3389563"/>
                </a:lnTo>
                <a:lnTo>
                  <a:pt x="27127" y="3379303"/>
                </a:lnTo>
                <a:lnTo>
                  <a:pt x="28413" y="3372527"/>
                </a:lnTo>
                <a:lnTo>
                  <a:pt x="63975" y="3372527"/>
                </a:lnTo>
                <a:lnTo>
                  <a:pt x="64228" y="3316928"/>
                </a:lnTo>
                <a:lnTo>
                  <a:pt x="64797" y="3157866"/>
                </a:lnTo>
                <a:lnTo>
                  <a:pt x="65525" y="2906764"/>
                </a:lnTo>
                <a:lnTo>
                  <a:pt x="66382" y="2546065"/>
                </a:lnTo>
                <a:lnTo>
                  <a:pt x="67052" y="2211375"/>
                </a:lnTo>
                <a:lnTo>
                  <a:pt x="67178" y="2141974"/>
                </a:lnTo>
                <a:lnTo>
                  <a:pt x="67301" y="2071997"/>
                </a:lnTo>
                <a:lnTo>
                  <a:pt x="67421" y="2001547"/>
                </a:lnTo>
                <a:lnTo>
                  <a:pt x="67537" y="1930731"/>
                </a:lnTo>
                <a:lnTo>
                  <a:pt x="67650" y="1859653"/>
                </a:lnTo>
                <a:lnTo>
                  <a:pt x="67758" y="1788418"/>
                </a:lnTo>
                <a:lnTo>
                  <a:pt x="67883" y="1107429"/>
                </a:lnTo>
                <a:lnTo>
                  <a:pt x="67918" y="86699"/>
                </a:lnTo>
                <a:lnTo>
                  <a:pt x="10985" y="86699"/>
                </a:lnTo>
                <a:lnTo>
                  <a:pt x="10985" y="69123"/>
                </a:lnTo>
                <a:close/>
              </a:path>
              <a:path w="67945" h="3507104">
                <a:moveTo>
                  <a:pt x="17856" y="28102"/>
                </a:moveTo>
                <a:lnTo>
                  <a:pt x="16484" y="33969"/>
                </a:lnTo>
                <a:lnTo>
                  <a:pt x="12357" y="33969"/>
                </a:lnTo>
                <a:lnTo>
                  <a:pt x="12333" y="35449"/>
                </a:lnTo>
                <a:lnTo>
                  <a:pt x="12206" y="48612"/>
                </a:lnTo>
                <a:lnTo>
                  <a:pt x="12665" y="59416"/>
                </a:lnTo>
                <a:lnTo>
                  <a:pt x="12683" y="73999"/>
                </a:lnTo>
                <a:lnTo>
                  <a:pt x="10985" y="86699"/>
                </a:lnTo>
                <a:lnTo>
                  <a:pt x="67918" y="86699"/>
                </a:lnTo>
                <a:lnTo>
                  <a:pt x="67886" y="69123"/>
                </a:lnTo>
                <a:lnTo>
                  <a:pt x="17856" y="69123"/>
                </a:lnTo>
                <a:lnTo>
                  <a:pt x="17332" y="60334"/>
                </a:lnTo>
                <a:lnTo>
                  <a:pt x="17428" y="45691"/>
                </a:lnTo>
                <a:lnTo>
                  <a:pt x="17603" y="39824"/>
                </a:lnTo>
                <a:lnTo>
                  <a:pt x="17710" y="35449"/>
                </a:lnTo>
                <a:lnTo>
                  <a:pt x="17812" y="30306"/>
                </a:lnTo>
                <a:lnTo>
                  <a:pt x="17856" y="28102"/>
                </a:lnTo>
                <a:close/>
              </a:path>
              <a:path w="67945" h="3507104">
                <a:moveTo>
                  <a:pt x="28841" y="28102"/>
                </a:moveTo>
                <a:lnTo>
                  <a:pt x="21971" y="28102"/>
                </a:lnTo>
                <a:lnTo>
                  <a:pt x="21738" y="33969"/>
                </a:lnTo>
                <a:lnTo>
                  <a:pt x="21659" y="39824"/>
                </a:lnTo>
                <a:lnTo>
                  <a:pt x="22362" y="59416"/>
                </a:lnTo>
                <a:lnTo>
                  <a:pt x="21971" y="69123"/>
                </a:lnTo>
                <a:lnTo>
                  <a:pt x="67886" y="69123"/>
                </a:lnTo>
                <a:lnTo>
                  <a:pt x="67780" y="53073"/>
                </a:lnTo>
                <a:lnTo>
                  <a:pt x="67718" y="45691"/>
                </a:lnTo>
                <a:lnTo>
                  <a:pt x="42570" y="45691"/>
                </a:lnTo>
                <a:lnTo>
                  <a:pt x="42570" y="39824"/>
                </a:lnTo>
                <a:lnTo>
                  <a:pt x="28841" y="39824"/>
                </a:lnTo>
                <a:lnTo>
                  <a:pt x="28841" y="28102"/>
                </a:lnTo>
                <a:close/>
              </a:path>
              <a:path w="67945" h="3507104">
                <a:moveTo>
                  <a:pt x="54940" y="10525"/>
                </a:moveTo>
                <a:lnTo>
                  <a:pt x="51460" y="12723"/>
                </a:lnTo>
                <a:lnTo>
                  <a:pt x="47726" y="19316"/>
                </a:lnTo>
                <a:lnTo>
                  <a:pt x="44506" y="30306"/>
                </a:lnTo>
                <a:lnTo>
                  <a:pt x="42570" y="45691"/>
                </a:lnTo>
                <a:lnTo>
                  <a:pt x="67718" y="45691"/>
                </a:lnTo>
                <a:lnTo>
                  <a:pt x="67614" y="33969"/>
                </a:lnTo>
                <a:lnTo>
                  <a:pt x="67547" y="28102"/>
                </a:lnTo>
                <a:lnTo>
                  <a:pt x="67481" y="22247"/>
                </a:lnTo>
                <a:lnTo>
                  <a:pt x="56311" y="22247"/>
                </a:lnTo>
                <a:lnTo>
                  <a:pt x="56575" y="21231"/>
                </a:lnTo>
                <a:lnTo>
                  <a:pt x="56998" y="19316"/>
                </a:lnTo>
                <a:lnTo>
                  <a:pt x="57683" y="16392"/>
                </a:lnTo>
                <a:lnTo>
                  <a:pt x="53555" y="16392"/>
                </a:lnTo>
                <a:lnTo>
                  <a:pt x="54940" y="10525"/>
                </a:lnTo>
                <a:close/>
              </a:path>
              <a:path w="67945" h="3507104">
                <a:moveTo>
                  <a:pt x="41198" y="22247"/>
                </a:moveTo>
                <a:lnTo>
                  <a:pt x="38455" y="28102"/>
                </a:lnTo>
                <a:lnTo>
                  <a:pt x="35712" y="28102"/>
                </a:lnTo>
                <a:lnTo>
                  <a:pt x="35712" y="39824"/>
                </a:lnTo>
                <a:lnTo>
                  <a:pt x="42570" y="39824"/>
                </a:lnTo>
                <a:lnTo>
                  <a:pt x="42570" y="28102"/>
                </a:lnTo>
                <a:lnTo>
                  <a:pt x="41198" y="22247"/>
                </a:lnTo>
                <a:close/>
              </a:path>
              <a:path w="67945" h="3507104">
                <a:moveTo>
                  <a:pt x="65580" y="0"/>
                </a:moveTo>
                <a:lnTo>
                  <a:pt x="62833" y="1008"/>
                </a:lnTo>
                <a:lnTo>
                  <a:pt x="59571" y="9705"/>
                </a:lnTo>
                <a:lnTo>
                  <a:pt x="57073" y="19316"/>
                </a:lnTo>
                <a:lnTo>
                  <a:pt x="56549" y="21231"/>
                </a:lnTo>
                <a:lnTo>
                  <a:pt x="56311" y="22247"/>
                </a:lnTo>
                <a:lnTo>
                  <a:pt x="67481" y="22247"/>
                </a:lnTo>
                <a:lnTo>
                  <a:pt x="67392" y="16392"/>
                </a:lnTo>
                <a:lnTo>
                  <a:pt x="67297" y="10525"/>
                </a:lnTo>
                <a:lnTo>
                  <a:pt x="65580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3535" y="7533005"/>
            <a:ext cx="180746" cy="1800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988882"/>
            <a:ext cx="7560005" cy="2703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5000" y="319629"/>
            <a:ext cx="177990" cy="1819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0000" y="90834"/>
            <a:ext cx="178625" cy="1816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9929" y="3"/>
            <a:ext cx="155981" cy="908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3999" y="1191491"/>
            <a:ext cx="178625" cy="1816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0998" y="181657"/>
            <a:ext cx="180847" cy="1798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9001" y="7246423"/>
            <a:ext cx="179844" cy="1808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1942" y="308199"/>
            <a:ext cx="182524" cy="17560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55590" y="144932"/>
            <a:ext cx="182613" cy="1747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44175" y="674653"/>
            <a:ext cx="175181" cy="16976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80003" y="590339"/>
            <a:ext cx="175181" cy="16976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91265" y="1242936"/>
            <a:ext cx="149860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Watch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out!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4796" y="1687023"/>
            <a:ext cx="1903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If you’re using sand,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put </a:t>
            </a:r>
            <a:r>
              <a:rPr sz="1000" spc="-50" dirty="0">
                <a:latin typeface="Gotham"/>
                <a:cs typeface="Gotham"/>
              </a:rPr>
              <a:t>a 	</a:t>
            </a:r>
            <a:r>
              <a:rPr sz="1000" dirty="0">
                <a:latin typeface="Gotham"/>
                <a:cs typeface="Gotham"/>
              </a:rPr>
              <a:t>bowl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underneath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	</a:t>
            </a:r>
            <a:r>
              <a:rPr sz="1000" dirty="0">
                <a:latin typeface="Gotham"/>
                <a:cs typeface="Gotham"/>
              </a:rPr>
              <a:t>washing line for the </a:t>
            </a:r>
            <a:r>
              <a:rPr sz="1000" spc="-10" dirty="0">
                <a:latin typeface="Gotham"/>
                <a:cs typeface="Gotham"/>
              </a:rPr>
              <a:t>sand- 	</a:t>
            </a:r>
            <a:r>
              <a:rPr sz="1000" dirty="0">
                <a:latin typeface="Gotham"/>
                <a:cs typeface="Gotham"/>
              </a:rPr>
              <a:t>filled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socks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fall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onto.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4796" y="2404624"/>
            <a:ext cx="18738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If you’re using marbles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or 	</a:t>
            </a:r>
            <a:r>
              <a:rPr sz="1000" dirty="0">
                <a:latin typeface="Gotham"/>
                <a:cs typeface="Gotham"/>
              </a:rPr>
              <a:t>pebbles, ensure that </a:t>
            </a:r>
            <a:r>
              <a:rPr sz="1000" spc="-20" dirty="0">
                <a:latin typeface="Gotham"/>
                <a:cs typeface="Gotham"/>
              </a:rPr>
              <a:t>they 	</a:t>
            </a:r>
            <a:r>
              <a:rPr sz="1000" dirty="0">
                <a:latin typeface="Gotham"/>
                <a:cs typeface="Gotham"/>
              </a:rPr>
              <a:t>are large enough not to </a:t>
            </a:r>
            <a:r>
              <a:rPr sz="1000" spc="-25" dirty="0">
                <a:latin typeface="Gotham"/>
                <a:cs typeface="Gotham"/>
              </a:rPr>
              <a:t>be 	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choking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hazard.</a:t>
            </a:r>
            <a:r>
              <a:rPr sz="1000" spc="-10" dirty="0">
                <a:latin typeface="Gotham"/>
                <a:cs typeface="Gotham"/>
              </a:rPr>
              <a:t> Children 	</a:t>
            </a:r>
            <a:r>
              <a:rPr sz="1000" dirty="0">
                <a:latin typeface="Gotham"/>
                <a:cs typeface="Gotham"/>
              </a:rPr>
              <a:t>should be reminded to </a:t>
            </a:r>
            <a:r>
              <a:rPr sz="1000" spc="-20" dirty="0">
                <a:latin typeface="Gotham"/>
                <a:cs typeface="Gotham"/>
              </a:rPr>
              <a:t>take 	</a:t>
            </a:r>
            <a:r>
              <a:rPr sz="1000" dirty="0">
                <a:latin typeface="Gotham"/>
                <a:cs typeface="Gotham"/>
              </a:rPr>
              <a:t>care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with the sand, </a:t>
            </a:r>
            <a:r>
              <a:rPr sz="1000" spc="-10" dirty="0">
                <a:latin typeface="Gotham"/>
                <a:cs typeface="Gotham"/>
              </a:rPr>
              <a:t>marbles 	</a:t>
            </a:r>
            <a:r>
              <a:rPr sz="1000" dirty="0">
                <a:latin typeface="Gotham"/>
                <a:cs typeface="Gotham"/>
              </a:rPr>
              <a:t>or pebbles and not to </a:t>
            </a:r>
            <a:r>
              <a:rPr sz="1000" spc="-20" dirty="0">
                <a:latin typeface="Gotham"/>
                <a:cs typeface="Gotham"/>
              </a:rPr>
              <a:t>drop 	</a:t>
            </a:r>
            <a:r>
              <a:rPr sz="1000" dirty="0">
                <a:latin typeface="Gotham"/>
                <a:cs typeface="Gotham"/>
              </a:rPr>
              <a:t>or throw them, or put </a:t>
            </a:r>
            <a:r>
              <a:rPr sz="1000" spc="-20" dirty="0">
                <a:latin typeface="Gotham"/>
                <a:cs typeface="Gotham"/>
              </a:rPr>
              <a:t>them 	</a:t>
            </a:r>
            <a:r>
              <a:rPr sz="1000" dirty="0">
                <a:latin typeface="Gotham"/>
                <a:cs typeface="Gotham"/>
              </a:rPr>
              <a:t>in their </a:t>
            </a:r>
            <a:r>
              <a:rPr sz="1000" spc="-10" dirty="0">
                <a:latin typeface="Gotham"/>
                <a:cs typeface="Gotham"/>
              </a:rPr>
              <a:t>mouths.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4796" y="3884225"/>
            <a:ext cx="19316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76835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Be careful where you </a:t>
            </a:r>
            <a:r>
              <a:rPr sz="1000" spc="-20" dirty="0">
                <a:latin typeface="Gotham"/>
                <a:cs typeface="Gotham"/>
              </a:rPr>
              <a:t>hang 	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line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 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children 	</a:t>
            </a:r>
            <a:r>
              <a:rPr sz="1000" dirty="0">
                <a:latin typeface="Gotham"/>
                <a:cs typeface="Gotham"/>
              </a:rPr>
              <a:t>cannot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run into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it. Keep </a:t>
            </a:r>
            <a:r>
              <a:rPr sz="1000" spc="-25" dirty="0">
                <a:latin typeface="Gotham"/>
                <a:cs typeface="Gotham"/>
              </a:rPr>
              <a:t>the 	</a:t>
            </a:r>
            <a:r>
              <a:rPr sz="1000" dirty="0">
                <a:latin typeface="Gotham"/>
                <a:cs typeface="Gotham"/>
              </a:rPr>
              <a:t>line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socks 	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 too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far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fall,</a:t>
            </a:r>
            <a:endParaRPr sz="1000">
              <a:latin typeface="Gotham"/>
              <a:cs typeface="Gotham"/>
            </a:endParaRPr>
          </a:p>
          <a:p>
            <a:pPr marL="12065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and the children can reach </a:t>
            </a:r>
            <a:r>
              <a:rPr sz="1000" spc="-25" dirty="0">
                <a:latin typeface="Gotham"/>
                <a:cs typeface="Gotham"/>
              </a:rPr>
              <a:t>it </a:t>
            </a:r>
            <a:r>
              <a:rPr sz="1000" spc="-10" dirty="0">
                <a:latin typeface="Gotham"/>
                <a:cs typeface="Gotham"/>
              </a:rPr>
              <a:t>easily.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14796" y="5059024"/>
            <a:ext cx="19767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Children should be </a:t>
            </a:r>
            <a:r>
              <a:rPr sz="1000" spc="-10" dirty="0">
                <a:latin typeface="Gotham"/>
                <a:cs typeface="Gotham"/>
              </a:rPr>
              <a:t>careful 	</a:t>
            </a:r>
            <a:r>
              <a:rPr sz="1000" dirty="0">
                <a:latin typeface="Gotham"/>
                <a:cs typeface="Gotham"/>
              </a:rPr>
              <a:t>when handling </a:t>
            </a:r>
            <a:r>
              <a:rPr sz="1000" spc="-10" dirty="0">
                <a:latin typeface="Gotham"/>
                <a:cs typeface="Gotham"/>
              </a:rPr>
              <a:t>pegs, 	</a:t>
            </a:r>
            <a:r>
              <a:rPr sz="1000" dirty="0">
                <a:latin typeface="Gotham"/>
                <a:cs typeface="Gotham"/>
              </a:rPr>
              <a:t>particularly those with </a:t>
            </a:r>
            <a:r>
              <a:rPr sz="1000" spc="-10" dirty="0">
                <a:latin typeface="Gotham"/>
                <a:cs typeface="Gotham"/>
              </a:rPr>
              <a:t>spring 	</a:t>
            </a:r>
            <a:r>
              <a:rPr sz="1000" dirty="0">
                <a:latin typeface="Gotham"/>
                <a:cs typeface="Gotham"/>
              </a:rPr>
              <a:t>hinges, to avoid </a:t>
            </a:r>
            <a:r>
              <a:rPr sz="1000" spc="-10" dirty="0">
                <a:latin typeface="Gotham"/>
                <a:cs typeface="Gotham"/>
              </a:rPr>
              <a:t>getting 	</a:t>
            </a:r>
            <a:r>
              <a:rPr sz="1000" dirty="0">
                <a:latin typeface="Gotham"/>
                <a:cs typeface="Gotham"/>
              </a:rPr>
              <a:t>fingers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skin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trapped.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14796" y="5929024"/>
            <a:ext cx="19843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252095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Children should </a:t>
            </a:r>
            <a:r>
              <a:rPr sz="1000" spc="-25" dirty="0">
                <a:latin typeface="Gotham"/>
                <a:cs typeface="Gotham"/>
              </a:rPr>
              <a:t>be 	</a:t>
            </a:r>
            <a:r>
              <a:rPr sz="1000" dirty="0">
                <a:latin typeface="Gotham"/>
                <a:cs typeface="Gotham"/>
              </a:rPr>
              <a:t>reminded not to rub </a:t>
            </a:r>
            <a:r>
              <a:rPr sz="1000" spc="-10" dirty="0">
                <a:latin typeface="Gotham"/>
                <a:cs typeface="Gotham"/>
              </a:rPr>
              <a:t>their 	</a:t>
            </a:r>
            <a:r>
              <a:rPr sz="1000" dirty="0">
                <a:latin typeface="Gotham"/>
                <a:cs typeface="Gotham"/>
              </a:rPr>
              <a:t>eyes if they are </a:t>
            </a:r>
            <a:r>
              <a:rPr sz="1000" spc="-10" dirty="0">
                <a:latin typeface="Gotham"/>
                <a:cs typeface="Gotham"/>
              </a:rPr>
              <a:t>handling</a:t>
            </a:r>
            <a:endParaRPr sz="1000">
              <a:latin typeface="Gotham"/>
              <a:cs typeface="Gotham"/>
            </a:endParaRPr>
          </a:p>
          <a:p>
            <a:pPr marL="12065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sand and to wash their </a:t>
            </a:r>
            <a:r>
              <a:rPr sz="1000" spc="-10" dirty="0">
                <a:latin typeface="Gotham"/>
                <a:cs typeface="Gotham"/>
              </a:rPr>
              <a:t>hands afterwards.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52640" y="965130"/>
            <a:ext cx="281211" cy="33622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30467" y="961409"/>
            <a:ext cx="73139" cy="18321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4935232" y="1751164"/>
            <a:ext cx="67310" cy="4929505"/>
          </a:xfrm>
          <a:custGeom>
            <a:avLst/>
            <a:gdLst/>
            <a:ahLst/>
            <a:cxnLst/>
            <a:rect l="l" t="t" r="r" b="b"/>
            <a:pathLst>
              <a:path w="67310" h="4929505">
                <a:moveTo>
                  <a:pt x="63537" y="4884132"/>
                </a:moveTo>
                <a:lnTo>
                  <a:pt x="54940" y="4884132"/>
                </a:lnTo>
                <a:lnTo>
                  <a:pt x="54940" y="4887586"/>
                </a:lnTo>
                <a:lnTo>
                  <a:pt x="56311" y="4895945"/>
                </a:lnTo>
                <a:lnTo>
                  <a:pt x="56654" y="4905276"/>
                </a:lnTo>
                <a:lnTo>
                  <a:pt x="56457" y="4916927"/>
                </a:lnTo>
                <a:lnTo>
                  <a:pt x="56370" y="4922105"/>
                </a:lnTo>
                <a:lnTo>
                  <a:pt x="56311" y="4925546"/>
                </a:lnTo>
                <a:lnTo>
                  <a:pt x="59055" y="4925546"/>
                </a:lnTo>
                <a:lnTo>
                  <a:pt x="61798" y="4929001"/>
                </a:lnTo>
                <a:lnTo>
                  <a:pt x="63182" y="4922105"/>
                </a:lnTo>
                <a:lnTo>
                  <a:pt x="63268" y="4916927"/>
                </a:lnTo>
                <a:lnTo>
                  <a:pt x="63385" y="4905276"/>
                </a:lnTo>
                <a:lnTo>
                  <a:pt x="63491" y="4891028"/>
                </a:lnTo>
                <a:lnTo>
                  <a:pt x="63537" y="4884132"/>
                </a:lnTo>
                <a:close/>
              </a:path>
              <a:path w="67310" h="4929505">
                <a:moveTo>
                  <a:pt x="63615" y="4870327"/>
                </a:moveTo>
                <a:lnTo>
                  <a:pt x="42570" y="4870327"/>
                </a:lnTo>
                <a:lnTo>
                  <a:pt x="46685" y="4873781"/>
                </a:lnTo>
                <a:lnTo>
                  <a:pt x="46685" y="4887586"/>
                </a:lnTo>
                <a:lnTo>
                  <a:pt x="49441" y="4891028"/>
                </a:lnTo>
                <a:lnTo>
                  <a:pt x="54940" y="4884132"/>
                </a:lnTo>
                <a:lnTo>
                  <a:pt x="63537" y="4884132"/>
                </a:lnTo>
                <a:lnTo>
                  <a:pt x="63615" y="4870327"/>
                </a:lnTo>
                <a:close/>
              </a:path>
              <a:path w="67310" h="4929505">
                <a:moveTo>
                  <a:pt x="26535" y="4859976"/>
                </a:moveTo>
                <a:lnTo>
                  <a:pt x="6870" y="4859976"/>
                </a:lnTo>
                <a:lnTo>
                  <a:pt x="8242" y="4863431"/>
                </a:lnTo>
                <a:lnTo>
                  <a:pt x="12357" y="4877236"/>
                </a:lnTo>
                <a:lnTo>
                  <a:pt x="26098" y="4877236"/>
                </a:lnTo>
                <a:lnTo>
                  <a:pt x="23355" y="4866885"/>
                </a:lnTo>
                <a:lnTo>
                  <a:pt x="26202" y="4866885"/>
                </a:lnTo>
                <a:lnTo>
                  <a:pt x="26306" y="4863431"/>
                </a:lnTo>
                <a:lnTo>
                  <a:pt x="26355" y="4861808"/>
                </a:lnTo>
                <a:lnTo>
                  <a:pt x="26535" y="4859976"/>
                </a:lnTo>
                <a:close/>
              </a:path>
              <a:path w="67310" h="4929505">
                <a:moveTo>
                  <a:pt x="63718" y="4849948"/>
                </a:moveTo>
                <a:lnTo>
                  <a:pt x="28413" y="4849948"/>
                </a:lnTo>
                <a:lnTo>
                  <a:pt x="30213" y="4853080"/>
                </a:lnTo>
                <a:lnTo>
                  <a:pt x="32956" y="4856522"/>
                </a:lnTo>
                <a:lnTo>
                  <a:pt x="30213" y="4870327"/>
                </a:lnTo>
                <a:lnTo>
                  <a:pt x="38455" y="4877236"/>
                </a:lnTo>
                <a:lnTo>
                  <a:pt x="42570" y="4870327"/>
                </a:lnTo>
                <a:lnTo>
                  <a:pt x="63615" y="4870327"/>
                </a:lnTo>
                <a:lnTo>
                  <a:pt x="63718" y="4849948"/>
                </a:lnTo>
                <a:close/>
              </a:path>
              <a:path w="67310" h="4929505">
                <a:moveTo>
                  <a:pt x="26202" y="4866885"/>
                </a:moveTo>
                <a:lnTo>
                  <a:pt x="23355" y="4866885"/>
                </a:lnTo>
                <a:lnTo>
                  <a:pt x="26098" y="4870327"/>
                </a:lnTo>
                <a:lnTo>
                  <a:pt x="26202" y="4866885"/>
                </a:lnTo>
                <a:close/>
              </a:path>
              <a:path w="67310" h="4929505">
                <a:moveTo>
                  <a:pt x="10985" y="40720"/>
                </a:moveTo>
                <a:lnTo>
                  <a:pt x="7851" y="47565"/>
                </a:lnTo>
                <a:lnTo>
                  <a:pt x="7551" y="56678"/>
                </a:lnTo>
                <a:lnTo>
                  <a:pt x="8283" y="66438"/>
                </a:lnTo>
                <a:lnTo>
                  <a:pt x="8242" y="75226"/>
                </a:lnTo>
                <a:lnTo>
                  <a:pt x="6479" y="102053"/>
                </a:lnTo>
                <a:lnTo>
                  <a:pt x="6713" y="130327"/>
                </a:lnTo>
                <a:lnTo>
                  <a:pt x="7026" y="158660"/>
                </a:lnTo>
                <a:lnTo>
                  <a:pt x="5321" y="188618"/>
                </a:lnTo>
                <a:lnTo>
                  <a:pt x="4650" y="231305"/>
                </a:lnTo>
                <a:lnTo>
                  <a:pt x="4185" y="293774"/>
                </a:lnTo>
                <a:lnTo>
                  <a:pt x="3893" y="348871"/>
                </a:lnTo>
                <a:lnTo>
                  <a:pt x="3615" y="414072"/>
                </a:lnTo>
                <a:lnTo>
                  <a:pt x="3224" y="529592"/>
                </a:lnTo>
                <a:lnTo>
                  <a:pt x="3100" y="572543"/>
                </a:lnTo>
                <a:lnTo>
                  <a:pt x="2979" y="617599"/>
                </a:lnTo>
                <a:lnTo>
                  <a:pt x="2861" y="664690"/>
                </a:lnTo>
                <a:lnTo>
                  <a:pt x="2747" y="713746"/>
                </a:lnTo>
                <a:lnTo>
                  <a:pt x="2635" y="764696"/>
                </a:lnTo>
                <a:lnTo>
                  <a:pt x="2527" y="817471"/>
                </a:lnTo>
                <a:lnTo>
                  <a:pt x="2422" y="872000"/>
                </a:lnTo>
                <a:lnTo>
                  <a:pt x="2319" y="928214"/>
                </a:lnTo>
                <a:lnTo>
                  <a:pt x="2220" y="986041"/>
                </a:lnTo>
                <a:lnTo>
                  <a:pt x="2123" y="1045413"/>
                </a:lnTo>
                <a:lnTo>
                  <a:pt x="2030" y="1106257"/>
                </a:lnTo>
                <a:lnTo>
                  <a:pt x="1939" y="1168506"/>
                </a:lnTo>
                <a:lnTo>
                  <a:pt x="1851" y="1232087"/>
                </a:lnTo>
                <a:lnTo>
                  <a:pt x="1765" y="1296932"/>
                </a:lnTo>
                <a:lnTo>
                  <a:pt x="1683" y="1362969"/>
                </a:lnTo>
                <a:lnTo>
                  <a:pt x="1602" y="1430130"/>
                </a:lnTo>
                <a:lnTo>
                  <a:pt x="1525" y="1498343"/>
                </a:lnTo>
                <a:lnTo>
                  <a:pt x="1450" y="1567538"/>
                </a:lnTo>
                <a:lnTo>
                  <a:pt x="1377" y="1637645"/>
                </a:lnTo>
                <a:lnTo>
                  <a:pt x="1307" y="1708595"/>
                </a:lnTo>
                <a:lnTo>
                  <a:pt x="1240" y="1780317"/>
                </a:lnTo>
                <a:lnTo>
                  <a:pt x="1174" y="1852740"/>
                </a:lnTo>
                <a:lnTo>
                  <a:pt x="1051" y="1999411"/>
                </a:lnTo>
                <a:lnTo>
                  <a:pt x="936" y="2148046"/>
                </a:lnTo>
                <a:lnTo>
                  <a:pt x="830" y="2298086"/>
                </a:lnTo>
                <a:lnTo>
                  <a:pt x="733" y="2448967"/>
                </a:lnTo>
                <a:lnTo>
                  <a:pt x="643" y="2600129"/>
                </a:lnTo>
                <a:lnTo>
                  <a:pt x="523" y="2826170"/>
                </a:lnTo>
                <a:lnTo>
                  <a:pt x="434" y="3016072"/>
                </a:lnTo>
                <a:lnTo>
                  <a:pt x="346" y="3231184"/>
                </a:lnTo>
                <a:lnTo>
                  <a:pt x="226" y="3576333"/>
                </a:lnTo>
                <a:lnTo>
                  <a:pt x="114" y="4018890"/>
                </a:lnTo>
                <a:lnTo>
                  <a:pt x="0" y="4863431"/>
                </a:lnTo>
                <a:lnTo>
                  <a:pt x="2743" y="4863431"/>
                </a:lnTo>
                <a:lnTo>
                  <a:pt x="6870" y="4859976"/>
                </a:lnTo>
                <a:lnTo>
                  <a:pt x="26535" y="4859976"/>
                </a:lnTo>
                <a:lnTo>
                  <a:pt x="27127" y="4853936"/>
                </a:lnTo>
                <a:lnTo>
                  <a:pt x="28413" y="4849948"/>
                </a:lnTo>
                <a:lnTo>
                  <a:pt x="63718" y="4849948"/>
                </a:lnTo>
                <a:lnTo>
                  <a:pt x="63814" y="4828233"/>
                </a:lnTo>
                <a:lnTo>
                  <a:pt x="64007" y="4778153"/>
                </a:lnTo>
                <a:lnTo>
                  <a:pt x="64203" y="4718614"/>
                </a:lnTo>
                <a:lnTo>
                  <a:pt x="64403" y="4650093"/>
                </a:lnTo>
                <a:lnTo>
                  <a:pt x="64606" y="4573072"/>
                </a:lnTo>
                <a:lnTo>
                  <a:pt x="64708" y="4531522"/>
                </a:lnTo>
                <a:lnTo>
                  <a:pt x="64811" y="4488027"/>
                </a:lnTo>
                <a:lnTo>
                  <a:pt x="64914" y="4442646"/>
                </a:lnTo>
                <a:lnTo>
                  <a:pt x="65017" y="4395439"/>
                </a:lnTo>
                <a:lnTo>
                  <a:pt x="65120" y="4346466"/>
                </a:lnTo>
                <a:lnTo>
                  <a:pt x="65224" y="4295786"/>
                </a:lnTo>
                <a:lnTo>
                  <a:pt x="65351" y="4231625"/>
                </a:lnTo>
                <a:lnTo>
                  <a:pt x="65431" y="4189548"/>
                </a:lnTo>
                <a:lnTo>
                  <a:pt x="65535" y="4134109"/>
                </a:lnTo>
                <a:lnTo>
                  <a:pt x="65638" y="4077203"/>
                </a:lnTo>
                <a:lnTo>
                  <a:pt x="65741" y="4018890"/>
                </a:lnTo>
                <a:lnTo>
                  <a:pt x="65844" y="3959230"/>
                </a:lnTo>
                <a:lnTo>
                  <a:pt x="65946" y="3898282"/>
                </a:lnTo>
                <a:lnTo>
                  <a:pt x="66048" y="3836108"/>
                </a:lnTo>
                <a:lnTo>
                  <a:pt x="66149" y="3772766"/>
                </a:lnTo>
                <a:lnTo>
                  <a:pt x="66250" y="3708316"/>
                </a:lnTo>
                <a:lnTo>
                  <a:pt x="66349" y="3642818"/>
                </a:lnTo>
                <a:lnTo>
                  <a:pt x="66448" y="3576333"/>
                </a:lnTo>
                <a:lnTo>
                  <a:pt x="66546" y="3508920"/>
                </a:lnTo>
                <a:lnTo>
                  <a:pt x="66643" y="3440639"/>
                </a:lnTo>
                <a:lnTo>
                  <a:pt x="66739" y="3371549"/>
                </a:lnTo>
                <a:lnTo>
                  <a:pt x="66833" y="3301711"/>
                </a:lnTo>
                <a:lnTo>
                  <a:pt x="66927" y="3231184"/>
                </a:lnTo>
                <a:lnTo>
                  <a:pt x="67019" y="3160029"/>
                </a:lnTo>
                <a:lnTo>
                  <a:pt x="67109" y="3088305"/>
                </a:lnTo>
                <a:lnTo>
                  <a:pt x="67232" y="1999411"/>
                </a:lnTo>
                <a:lnTo>
                  <a:pt x="67295" y="51071"/>
                </a:lnTo>
                <a:lnTo>
                  <a:pt x="10985" y="51071"/>
                </a:lnTo>
                <a:lnTo>
                  <a:pt x="10985" y="40720"/>
                </a:lnTo>
                <a:close/>
              </a:path>
              <a:path w="67310" h="4929505">
                <a:moveTo>
                  <a:pt x="17856" y="16552"/>
                </a:moveTo>
                <a:lnTo>
                  <a:pt x="16484" y="20006"/>
                </a:lnTo>
                <a:lnTo>
                  <a:pt x="12357" y="20006"/>
                </a:lnTo>
                <a:lnTo>
                  <a:pt x="12262" y="23461"/>
                </a:lnTo>
                <a:lnTo>
                  <a:pt x="12144" y="27771"/>
                </a:lnTo>
                <a:lnTo>
                  <a:pt x="12580" y="33811"/>
                </a:lnTo>
                <a:lnTo>
                  <a:pt x="12704" y="35538"/>
                </a:lnTo>
                <a:lnTo>
                  <a:pt x="12748" y="43306"/>
                </a:lnTo>
                <a:lnTo>
                  <a:pt x="10985" y="51071"/>
                </a:lnTo>
                <a:lnTo>
                  <a:pt x="67295" y="51071"/>
                </a:lnTo>
                <a:lnTo>
                  <a:pt x="67296" y="40720"/>
                </a:lnTo>
                <a:lnTo>
                  <a:pt x="17856" y="40720"/>
                </a:lnTo>
                <a:lnTo>
                  <a:pt x="16484" y="33811"/>
                </a:lnTo>
                <a:lnTo>
                  <a:pt x="17856" y="23461"/>
                </a:lnTo>
                <a:lnTo>
                  <a:pt x="17856" y="16552"/>
                </a:lnTo>
                <a:close/>
              </a:path>
              <a:path w="67310" h="4929505">
                <a:moveTo>
                  <a:pt x="28841" y="16552"/>
                </a:moveTo>
                <a:lnTo>
                  <a:pt x="21971" y="16552"/>
                </a:lnTo>
                <a:lnTo>
                  <a:pt x="20599" y="23461"/>
                </a:lnTo>
                <a:lnTo>
                  <a:pt x="23355" y="33811"/>
                </a:lnTo>
                <a:lnTo>
                  <a:pt x="21971" y="40720"/>
                </a:lnTo>
                <a:lnTo>
                  <a:pt x="67296" y="40720"/>
                </a:lnTo>
                <a:lnTo>
                  <a:pt x="67296" y="26915"/>
                </a:lnTo>
                <a:lnTo>
                  <a:pt x="42570" y="26915"/>
                </a:lnTo>
                <a:lnTo>
                  <a:pt x="42570" y="23461"/>
                </a:lnTo>
                <a:lnTo>
                  <a:pt x="28841" y="23461"/>
                </a:lnTo>
                <a:lnTo>
                  <a:pt x="28841" y="16552"/>
                </a:lnTo>
                <a:close/>
              </a:path>
              <a:path w="67310" h="4929505">
                <a:moveTo>
                  <a:pt x="54940" y="6201"/>
                </a:moveTo>
                <a:lnTo>
                  <a:pt x="50812" y="6201"/>
                </a:lnTo>
                <a:lnTo>
                  <a:pt x="43954" y="13098"/>
                </a:lnTo>
                <a:lnTo>
                  <a:pt x="42570" y="26915"/>
                </a:lnTo>
                <a:lnTo>
                  <a:pt x="67296" y="26915"/>
                </a:lnTo>
                <a:lnTo>
                  <a:pt x="67297" y="13098"/>
                </a:lnTo>
                <a:lnTo>
                  <a:pt x="56311" y="13098"/>
                </a:lnTo>
                <a:lnTo>
                  <a:pt x="57806" y="9710"/>
                </a:lnTo>
                <a:lnTo>
                  <a:pt x="53534" y="9710"/>
                </a:lnTo>
                <a:lnTo>
                  <a:pt x="54940" y="6201"/>
                </a:lnTo>
                <a:close/>
              </a:path>
              <a:path w="67310" h="4929505">
                <a:moveTo>
                  <a:pt x="41198" y="13098"/>
                </a:moveTo>
                <a:lnTo>
                  <a:pt x="38455" y="16552"/>
                </a:lnTo>
                <a:lnTo>
                  <a:pt x="35712" y="16552"/>
                </a:lnTo>
                <a:lnTo>
                  <a:pt x="35712" y="23461"/>
                </a:lnTo>
                <a:lnTo>
                  <a:pt x="42570" y="23461"/>
                </a:lnTo>
                <a:lnTo>
                  <a:pt x="42570" y="16552"/>
                </a:lnTo>
                <a:lnTo>
                  <a:pt x="41198" y="13098"/>
                </a:lnTo>
                <a:close/>
              </a:path>
              <a:path w="67310" h="4929505">
                <a:moveTo>
                  <a:pt x="65580" y="0"/>
                </a:moveTo>
                <a:lnTo>
                  <a:pt x="62833" y="591"/>
                </a:lnTo>
                <a:lnTo>
                  <a:pt x="59571" y="5712"/>
                </a:lnTo>
                <a:lnTo>
                  <a:pt x="56311" y="13098"/>
                </a:lnTo>
                <a:lnTo>
                  <a:pt x="67297" y="13098"/>
                </a:lnTo>
                <a:lnTo>
                  <a:pt x="67297" y="6201"/>
                </a:lnTo>
                <a:lnTo>
                  <a:pt x="6558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498" y="2242426"/>
            <a:ext cx="2694940" cy="332740"/>
          </a:xfrm>
          <a:custGeom>
            <a:avLst/>
            <a:gdLst/>
            <a:ahLst/>
            <a:cxnLst/>
            <a:rect l="l" t="t" r="r" b="b"/>
            <a:pathLst>
              <a:path w="2694940" h="332739">
                <a:moveTo>
                  <a:pt x="2694432" y="0"/>
                </a:moveTo>
                <a:lnTo>
                  <a:pt x="0" y="0"/>
                </a:lnTo>
                <a:lnTo>
                  <a:pt x="0" y="332231"/>
                </a:lnTo>
                <a:lnTo>
                  <a:pt x="2694432" y="332231"/>
                </a:lnTo>
                <a:lnTo>
                  <a:pt x="269443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6336" y="2242426"/>
            <a:ext cx="26479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500" y="2677509"/>
            <a:ext cx="41097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weigh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down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socks,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that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empty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sock 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much 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can each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 </a:t>
            </a:r>
            <a:r>
              <a:rPr sz="1000" spc="-25" dirty="0">
                <a:latin typeface="Gotham"/>
                <a:cs typeface="Gotham"/>
              </a:rPr>
              <a:t>so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each peg is tested the same way.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Otherwise get a </a:t>
            </a:r>
            <a:r>
              <a:rPr sz="1000" spc="-10" dirty="0">
                <a:latin typeface="Gotham"/>
                <a:cs typeface="Gotham"/>
              </a:rPr>
              <a:t>collection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socks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new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each time.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socks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check </a:t>
            </a:r>
            <a:r>
              <a:rPr sz="1000" dirty="0">
                <a:latin typeface="Gotham"/>
                <a:cs typeface="Gotham"/>
              </a:rPr>
              <a:t>that the sand does not leak </a:t>
            </a:r>
            <a:r>
              <a:rPr sz="1000" spc="-20" dirty="0">
                <a:latin typeface="Gotham"/>
                <a:cs typeface="Gotham"/>
              </a:rPr>
              <a:t>out!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00" y="3547510"/>
            <a:ext cx="40589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 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using pebbles, you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 number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 and use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them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same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order each time,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testing the pegs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 by one.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As </a:t>
            </a:r>
            <a:r>
              <a:rPr sz="1000" dirty="0">
                <a:latin typeface="Gotham"/>
                <a:cs typeface="Gotham"/>
              </a:rPr>
              <a:t>pebbles are not completely uniform in shape and size, this </a:t>
            </a:r>
            <a:r>
              <a:rPr sz="1000" spc="-20" dirty="0">
                <a:latin typeface="Gotham"/>
                <a:cs typeface="Gotham"/>
              </a:rPr>
              <a:t>will </a:t>
            </a:r>
            <a:r>
              <a:rPr sz="1000" dirty="0">
                <a:latin typeface="Gotham"/>
                <a:cs typeface="Gotham"/>
              </a:rPr>
              <a:t>ensure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 each peg is tested in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same way. Is there </a:t>
            </a:r>
            <a:r>
              <a:rPr sz="1000" spc="-10" dirty="0">
                <a:latin typeface="Gotham"/>
                <a:cs typeface="Gotham"/>
              </a:rPr>
              <a:t>another </a:t>
            </a:r>
            <a:r>
              <a:rPr sz="1000" dirty="0">
                <a:latin typeface="Gotham"/>
                <a:cs typeface="Gotham"/>
              </a:rPr>
              <a:t>way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check 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pebbles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used 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same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each </a:t>
            </a:r>
            <a:r>
              <a:rPr sz="1000" spc="-10" dirty="0">
                <a:latin typeface="Gotham"/>
                <a:cs typeface="Gotham"/>
              </a:rPr>
              <a:t>time?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Can children think of a different way of testing the </a:t>
            </a:r>
            <a:r>
              <a:rPr sz="1000" spc="-10" dirty="0">
                <a:latin typeface="Gotham"/>
                <a:cs typeface="Gotham"/>
              </a:rPr>
              <a:t>pegs?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00" y="4569909"/>
            <a:ext cx="411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first pegs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were probably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sticks with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slit 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 end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used </a:t>
            </a:r>
            <a:r>
              <a:rPr sz="1000" spc="-25" dirty="0">
                <a:latin typeface="Gotham"/>
                <a:cs typeface="Gotham"/>
              </a:rPr>
              <a:t>by </a:t>
            </a:r>
            <a:r>
              <a:rPr sz="1000" dirty="0">
                <a:latin typeface="Gotham"/>
                <a:cs typeface="Gotham"/>
              </a:rPr>
              <a:t>fishermen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hanging their washing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the rigging while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 at </a:t>
            </a:r>
            <a:r>
              <a:rPr sz="1000" spc="-20" dirty="0">
                <a:latin typeface="Gotham"/>
                <a:cs typeface="Gotham"/>
              </a:rPr>
              <a:t>sea. </a:t>
            </a:r>
            <a:r>
              <a:rPr sz="1000" dirty="0">
                <a:latin typeface="Gotham"/>
                <a:cs typeface="Gotham"/>
              </a:rPr>
              <a:t>It wasn’t until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</a:t>
            </a:r>
            <a:r>
              <a:rPr sz="1000" spc="-10" dirty="0">
                <a:latin typeface="Gotham"/>
                <a:cs typeface="Gotham"/>
              </a:rPr>
              <a:t>‘spring-</a:t>
            </a:r>
            <a:r>
              <a:rPr sz="1000" dirty="0">
                <a:latin typeface="Gotham"/>
                <a:cs typeface="Gotham"/>
              </a:rPr>
              <a:t>clamp’ was invented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1853 that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pegs </a:t>
            </a:r>
            <a:r>
              <a:rPr sz="1000" dirty="0">
                <a:latin typeface="Gotham"/>
                <a:cs typeface="Gotham"/>
              </a:rPr>
              <a:t>started to resemble those we use </a:t>
            </a:r>
            <a:r>
              <a:rPr sz="1000" spc="-10" dirty="0">
                <a:latin typeface="Gotham"/>
                <a:cs typeface="Gotham"/>
              </a:rPr>
              <a:t>today.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500" y="5287509"/>
            <a:ext cx="41033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 important 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children 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able to feel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like </a:t>
            </a:r>
            <a:r>
              <a:rPr sz="1000" spc="-10" dirty="0">
                <a:latin typeface="Gotham"/>
                <a:cs typeface="Gotham"/>
              </a:rPr>
              <a:t>‘real </a:t>
            </a:r>
            <a:r>
              <a:rPr sz="1000" dirty="0">
                <a:latin typeface="Gotham"/>
                <a:cs typeface="Gotham"/>
              </a:rPr>
              <a:t>scientists’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during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activity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know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own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ideas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are </a:t>
            </a:r>
            <a:r>
              <a:rPr sz="1000" dirty="0">
                <a:latin typeface="Gotham"/>
                <a:cs typeface="Gotham"/>
              </a:rPr>
              <a:t>important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too.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own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to </a:t>
            </a:r>
            <a:r>
              <a:rPr sz="1000" dirty="0">
                <a:latin typeface="Gotham"/>
                <a:cs typeface="Gotham"/>
              </a:rPr>
              <a:t>let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 have 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go, provided you 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equipment, 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safe.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4500" y="1141012"/>
            <a:ext cx="4090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" algn="r">
              <a:lnSpc>
                <a:spcPct val="100000"/>
              </a:lnSpc>
              <a:spcBef>
                <a:spcPts val="100"/>
              </a:spcBef>
              <a:tabLst>
                <a:tab pos="2660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6.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Let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show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 findings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by drawing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picture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or</a:t>
            </a:r>
            <a:endParaRPr sz="1000">
              <a:latin typeface="Gotham"/>
              <a:cs typeface="Gotham"/>
            </a:endParaRPr>
          </a:p>
          <a:p>
            <a:pPr marR="5080" algn="r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poster, encouraging them to add as much detail as </a:t>
            </a:r>
            <a:r>
              <a:rPr sz="1000" spc="-10" dirty="0">
                <a:latin typeface="Gotham"/>
                <a:cs typeface="Gotham"/>
              </a:rPr>
              <a:t>possible.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500" y="1553813"/>
            <a:ext cx="40849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7.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 extra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things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card for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children </a:t>
            </a:r>
            <a:r>
              <a:rPr sz="1000" dirty="0">
                <a:latin typeface="Gotham"/>
                <a:cs typeface="Gotham"/>
              </a:rPr>
              <a:t>who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finished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more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home.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362" y="6440208"/>
            <a:ext cx="1841500" cy="332740"/>
          </a:xfrm>
          <a:custGeom>
            <a:avLst/>
            <a:gdLst/>
            <a:ahLst/>
            <a:cxnLst/>
            <a:rect l="l" t="t" r="r" b="b"/>
            <a:pathLst>
              <a:path w="1841500" h="332740">
                <a:moveTo>
                  <a:pt x="1840991" y="0"/>
                </a:moveTo>
                <a:lnTo>
                  <a:pt x="0" y="0"/>
                </a:lnTo>
                <a:lnTo>
                  <a:pt x="0" y="332232"/>
                </a:lnTo>
                <a:lnTo>
                  <a:pt x="1840991" y="332232"/>
                </a:lnTo>
                <a:lnTo>
                  <a:pt x="1840991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7200" y="6440208"/>
            <a:ext cx="179451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Take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it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further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5359" y="6884286"/>
            <a:ext cx="392049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93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try weighing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pebbles each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 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part </a:t>
            </a:r>
            <a:r>
              <a:rPr sz="1000" dirty="0">
                <a:latin typeface="Gotham"/>
                <a:cs typeface="Gotham"/>
              </a:rPr>
              <a:t>of the </a:t>
            </a:r>
            <a:r>
              <a:rPr sz="1000" spc="-10" dirty="0">
                <a:latin typeface="Gotham"/>
                <a:cs typeface="Gotham"/>
              </a:rPr>
              <a:t>testing.</a:t>
            </a:r>
            <a:endParaRPr sz="1000">
              <a:latin typeface="Gotham"/>
              <a:cs typeface="Gotham"/>
            </a:endParaRPr>
          </a:p>
          <a:p>
            <a:pPr marL="12700" marR="22225">
              <a:lnSpc>
                <a:spcPct val="100000"/>
              </a:lnSpc>
              <a:spcBef>
                <a:spcPts val="850"/>
              </a:spcBef>
            </a:pPr>
            <a:r>
              <a:rPr sz="1000" dirty="0">
                <a:latin typeface="Gotham"/>
                <a:cs typeface="Gotham"/>
              </a:rPr>
              <a:t>Pegs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also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many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other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ways.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example, </a:t>
            </a:r>
            <a:r>
              <a:rPr sz="1000" dirty="0">
                <a:latin typeface="Gotham"/>
                <a:cs typeface="Gotham"/>
              </a:rPr>
              <a:t>measuring the clamping pressure of sprung pegs. You can </a:t>
            </a:r>
            <a:r>
              <a:rPr sz="1000" spc="-25" dirty="0">
                <a:latin typeface="Gotham"/>
                <a:cs typeface="Gotham"/>
              </a:rPr>
              <a:t>do </a:t>
            </a:r>
            <a:r>
              <a:rPr sz="1000" dirty="0">
                <a:latin typeface="Gotham"/>
                <a:cs typeface="Gotham"/>
              </a:rPr>
              <a:t>this by attaching the pegs to plasticine and measuring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depth of the </a:t>
            </a:r>
            <a:r>
              <a:rPr sz="1000" spc="-10" dirty="0">
                <a:latin typeface="Gotham"/>
                <a:cs typeface="Gotham"/>
              </a:rPr>
              <a:t>indentation.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 think 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any other jobs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 a peg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might be used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for?</a:t>
            </a:r>
            <a:endParaRPr sz="10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3373120"/>
            <a:chOff x="0" y="0"/>
            <a:chExt cx="7560309" cy="33731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2954655"/>
            </a:xfrm>
            <a:custGeom>
              <a:avLst/>
              <a:gdLst/>
              <a:ahLst/>
              <a:cxnLst/>
              <a:rect l="l" t="t" r="r" b="b"/>
              <a:pathLst>
                <a:path w="7560309" h="2954655">
                  <a:moveTo>
                    <a:pt x="7560005" y="0"/>
                  </a:moveTo>
                  <a:lnTo>
                    <a:pt x="0" y="0"/>
                  </a:lnTo>
                  <a:lnTo>
                    <a:pt x="0" y="2634971"/>
                  </a:lnTo>
                  <a:lnTo>
                    <a:pt x="36292" y="2654140"/>
                  </a:lnTo>
                  <a:lnTo>
                    <a:pt x="76770" y="2674389"/>
                  </a:lnTo>
                  <a:lnTo>
                    <a:pt x="118182" y="2694000"/>
                  </a:lnTo>
                  <a:lnTo>
                    <a:pt x="160514" y="2712966"/>
                  </a:lnTo>
                  <a:lnTo>
                    <a:pt x="203753" y="2731278"/>
                  </a:lnTo>
                  <a:lnTo>
                    <a:pt x="247884" y="2748929"/>
                  </a:lnTo>
                  <a:lnTo>
                    <a:pt x="292894" y="2765911"/>
                  </a:lnTo>
                  <a:lnTo>
                    <a:pt x="338768" y="2782215"/>
                  </a:lnTo>
                  <a:lnTo>
                    <a:pt x="385849" y="2797945"/>
                  </a:lnTo>
                  <a:lnTo>
                    <a:pt x="433055" y="2812759"/>
                  </a:lnTo>
                  <a:lnTo>
                    <a:pt x="481439" y="2826984"/>
                  </a:lnTo>
                  <a:lnTo>
                    <a:pt x="530632" y="2840499"/>
                  </a:lnTo>
                  <a:lnTo>
                    <a:pt x="580620" y="2853298"/>
                  </a:lnTo>
                  <a:lnTo>
                    <a:pt x="631389" y="2865371"/>
                  </a:lnTo>
                  <a:lnTo>
                    <a:pt x="682925" y="2876711"/>
                  </a:lnTo>
                  <a:lnTo>
                    <a:pt x="735214" y="2887311"/>
                  </a:lnTo>
                  <a:lnTo>
                    <a:pt x="788242" y="2897162"/>
                  </a:lnTo>
                  <a:lnTo>
                    <a:pt x="841995" y="2906256"/>
                  </a:lnTo>
                  <a:lnTo>
                    <a:pt x="896460" y="2914585"/>
                  </a:lnTo>
                  <a:lnTo>
                    <a:pt x="951622" y="2922141"/>
                  </a:lnTo>
                  <a:lnTo>
                    <a:pt x="1007467" y="2928917"/>
                  </a:lnTo>
                  <a:lnTo>
                    <a:pt x="1063982" y="2934904"/>
                  </a:lnTo>
                  <a:lnTo>
                    <a:pt x="1121152" y="2940095"/>
                  </a:lnTo>
                  <a:lnTo>
                    <a:pt x="1178964" y="2944481"/>
                  </a:lnTo>
                  <a:lnTo>
                    <a:pt x="1237404" y="2948055"/>
                  </a:lnTo>
                  <a:lnTo>
                    <a:pt x="1296457" y="2950809"/>
                  </a:lnTo>
                  <a:lnTo>
                    <a:pt x="1356110" y="2952734"/>
                  </a:lnTo>
                  <a:lnTo>
                    <a:pt x="1416349" y="2953823"/>
                  </a:lnTo>
                  <a:lnTo>
                    <a:pt x="1477160" y="2954068"/>
                  </a:lnTo>
                  <a:lnTo>
                    <a:pt x="1538529" y="2953460"/>
                  </a:lnTo>
                  <a:lnTo>
                    <a:pt x="1600442" y="2951993"/>
                  </a:lnTo>
                  <a:lnTo>
                    <a:pt x="1641631" y="2950361"/>
                  </a:lnTo>
                  <a:lnTo>
                    <a:pt x="1681793" y="2948055"/>
                  </a:lnTo>
                  <a:lnTo>
                    <a:pt x="1681979" y="2948055"/>
                  </a:lnTo>
                  <a:lnTo>
                    <a:pt x="1723363" y="2944962"/>
                  </a:lnTo>
                  <a:lnTo>
                    <a:pt x="1763957" y="2941247"/>
                  </a:lnTo>
                  <a:lnTo>
                    <a:pt x="1804402" y="2936890"/>
                  </a:lnTo>
                  <a:lnTo>
                    <a:pt x="1844723" y="2931919"/>
                  </a:lnTo>
                  <a:lnTo>
                    <a:pt x="1884946" y="2926358"/>
                  </a:lnTo>
                  <a:lnTo>
                    <a:pt x="1925095" y="2920236"/>
                  </a:lnTo>
                  <a:lnTo>
                    <a:pt x="1965195" y="2913579"/>
                  </a:lnTo>
                  <a:lnTo>
                    <a:pt x="2005272" y="2906413"/>
                  </a:lnTo>
                  <a:lnTo>
                    <a:pt x="2045350" y="2898764"/>
                  </a:lnTo>
                  <a:lnTo>
                    <a:pt x="2085454" y="2890659"/>
                  </a:lnTo>
                  <a:lnTo>
                    <a:pt x="2165841" y="2873189"/>
                  </a:lnTo>
                  <a:lnTo>
                    <a:pt x="2246632" y="2854214"/>
                  </a:lnTo>
                  <a:lnTo>
                    <a:pt x="2369015" y="2823393"/>
                  </a:lnTo>
                  <a:lnTo>
                    <a:pt x="2885623" y="2685355"/>
                  </a:lnTo>
                  <a:lnTo>
                    <a:pt x="3024916" y="2650737"/>
                  </a:lnTo>
                  <a:lnTo>
                    <a:pt x="3120738" y="2628387"/>
                  </a:lnTo>
                  <a:lnTo>
                    <a:pt x="3219162" y="2606866"/>
                  </a:lnTo>
                  <a:lnTo>
                    <a:pt x="3320388" y="2586388"/>
                  </a:lnTo>
                  <a:lnTo>
                    <a:pt x="3424615" y="2567164"/>
                  </a:lnTo>
                  <a:lnTo>
                    <a:pt x="3531744" y="2549454"/>
                  </a:lnTo>
                  <a:lnTo>
                    <a:pt x="3587019" y="2541144"/>
                  </a:lnTo>
                  <a:lnTo>
                    <a:pt x="3642871" y="2533328"/>
                  </a:lnTo>
                  <a:lnTo>
                    <a:pt x="3699623" y="2525984"/>
                  </a:lnTo>
                  <a:lnTo>
                    <a:pt x="3757300" y="2519140"/>
                  </a:lnTo>
                  <a:lnTo>
                    <a:pt x="3815927" y="2512822"/>
                  </a:lnTo>
                  <a:lnTo>
                    <a:pt x="3875529" y="2507056"/>
                  </a:lnTo>
                  <a:lnTo>
                    <a:pt x="3936131" y="2501869"/>
                  </a:lnTo>
                  <a:lnTo>
                    <a:pt x="3997758" y="2497287"/>
                  </a:lnTo>
                  <a:lnTo>
                    <a:pt x="4060435" y="2493338"/>
                  </a:lnTo>
                  <a:lnTo>
                    <a:pt x="4124187" y="2490047"/>
                  </a:lnTo>
                  <a:lnTo>
                    <a:pt x="4189038" y="2487441"/>
                  </a:lnTo>
                  <a:lnTo>
                    <a:pt x="4255014" y="2485546"/>
                  </a:lnTo>
                  <a:lnTo>
                    <a:pt x="4322141" y="2484390"/>
                  </a:lnTo>
                  <a:lnTo>
                    <a:pt x="7560005" y="2483998"/>
                  </a:lnTo>
                  <a:lnTo>
                    <a:pt x="7560005" y="0"/>
                  </a:lnTo>
                  <a:close/>
                </a:path>
                <a:path w="7560309" h="2954655">
                  <a:moveTo>
                    <a:pt x="7560005" y="2483998"/>
                  </a:moveTo>
                  <a:lnTo>
                    <a:pt x="4390442" y="2483998"/>
                  </a:lnTo>
                  <a:lnTo>
                    <a:pt x="4446384" y="2484242"/>
                  </a:lnTo>
                  <a:lnTo>
                    <a:pt x="4556294" y="2486149"/>
                  </a:lnTo>
                  <a:lnTo>
                    <a:pt x="4663708" y="2489849"/>
                  </a:lnTo>
                  <a:lnTo>
                    <a:pt x="4768790" y="2495225"/>
                  </a:lnTo>
                  <a:lnTo>
                    <a:pt x="4871705" y="2502158"/>
                  </a:lnTo>
                  <a:lnTo>
                    <a:pt x="4972615" y="2510530"/>
                  </a:lnTo>
                  <a:lnTo>
                    <a:pt x="5071687" y="2520223"/>
                  </a:lnTo>
                  <a:lnTo>
                    <a:pt x="5169083" y="2531117"/>
                  </a:lnTo>
                  <a:lnTo>
                    <a:pt x="5312395" y="2549454"/>
                  </a:lnTo>
                  <a:lnTo>
                    <a:pt x="5452860" y="2569831"/>
                  </a:lnTo>
                  <a:lnTo>
                    <a:pt x="5636678" y="2599482"/>
                  </a:lnTo>
                  <a:lnTo>
                    <a:pt x="6357466" y="2728324"/>
                  </a:lnTo>
                  <a:lnTo>
                    <a:pt x="6586936" y="2765477"/>
                  </a:lnTo>
                  <a:lnTo>
                    <a:pt x="6727554" y="2785638"/>
                  </a:lnTo>
                  <a:lnTo>
                    <a:pt x="6871050" y="2803714"/>
                  </a:lnTo>
                  <a:lnTo>
                    <a:pt x="6968587" y="2814408"/>
                  </a:lnTo>
                  <a:lnTo>
                    <a:pt x="7067814" y="2823880"/>
                  </a:lnTo>
                  <a:lnTo>
                    <a:pt x="7168895" y="2832011"/>
                  </a:lnTo>
                  <a:lnTo>
                    <a:pt x="7271994" y="2838682"/>
                  </a:lnTo>
                  <a:lnTo>
                    <a:pt x="7377275" y="2843776"/>
                  </a:lnTo>
                  <a:lnTo>
                    <a:pt x="7484902" y="2847174"/>
                  </a:lnTo>
                  <a:lnTo>
                    <a:pt x="7560005" y="2848405"/>
                  </a:lnTo>
                  <a:lnTo>
                    <a:pt x="7560005" y="2483998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485" y="0"/>
              <a:ext cx="6904520" cy="29540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91591" y="2338150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2235" y="0"/>
                  </a:moveTo>
                  <a:lnTo>
                    <a:pt x="1117" y="12"/>
                  </a:lnTo>
                  <a:lnTo>
                    <a:pt x="0" y="12"/>
                  </a:lnTo>
                  <a:lnTo>
                    <a:pt x="101" y="165"/>
                  </a:lnTo>
                  <a:lnTo>
                    <a:pt x="177" y="444"/>
                  </a:lnTo>
                  <a:lnTo>
                    <a:pt x="317" y="444"/>
                  </a:lnTo>
                  <a:lnTo>
                    <a:pt x="1435" y="520"/>
                  </a:lnTo>
                  <a:lnTo>
                    <a:pt x="2552" y="533"/>
                  </a:lnTo>
                  <a:lnTo>
                    <a:pt x="3670" y="558"/>
                  </a:lnTo>
                  <a:lnTo>
                    <a:pt x="3556" y="380"/>
                  </a:lnTo>
                  <a:lnTo>
                    <a:pt x="3479" y="38"/>
                  </a:lnTo>
                  <a:lnTo>
                    <a:pt x="3352" y="3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05043"/>
              <a:ext cx="4883318" cy="10675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76709" y="2314104"/>
              <a:ext cx="166370" cy="526415"/>
            </a:xfrm>
            <a:custGeom>
              <a:avLst/>
              <a:gdLst/>
              <a:ahLst/>
              <a:cxnLst/>
              <a:rect l="l" t="t" r="r" b="b"/>
              <a:pathLst>
                <a:path w="166370" h="526414">
                  <a:moveTo>
                    <a:pt x="2819" y="495"/>
                  </a:moveTo>
                  <a:lnTo>
                    <a:pt x="0" y="0"/>
                  </a:lnTo>
                  <a:lnTo>
                    <a:pt x="50" y="1016"/>
                  </a:lnTo>
                  <a:lnTo>
                    <a:pt x="2819" y="495"/>
                  </a:lnTo>
                  <a:close/>
                </a:path>
                <a:path w="166370" h="526414">
                  <a:moveTo>
                    <a:pt x="18491" y="286118"/>
                  </a:moveTo>
                  <a:lnTo>
                    <a:pt x="15049" y="283654"/>
                  </a:lnTo>
                  <a:lnTo>
                    <a:pt x="11607" y="283933"/>
                  </a:lnTo>
                  <a:lnTo>
                    <a:pt x="8178" y="286131"/>
                  </a:lnTo>
                  <a:lnTo>
                    <a:pt x="18491" y="286118"/>
                  </a:lnTo>
                  <a:close/>
                </a:path>
                <a:path w="166370" h="526414">
                  <a:moveTo>
                    <a:pt x="26098" y="429323"/>
                  </a:moveTo>
                  <a:lnTo>
                    <a:pt x="24904" y="429907"/>
                  </a:lnTo>
                  <a:lnTo>
                    <a:pt x="26098" y="430187"/>
                  </a:lnTo>
                  <a:lnTo>
                    <a:pt x="26098" y="429323"/>
                  </a:lnTo>
                  <a:close/>
                </a:path>
                <a:path w="166370" h="526414">
                  <a:moveTo>
                    <a:pt x="26123" y="425386"/>
                  </a:moveTo>
                  <a:lnTo>
                    <a:pt x="25590" y="425983"/>
                  </a:lnTo>
                  <a:lnTo>
                    <a:pt x="26111" y="425983"/>
                  </a:lnTo>
                  <a:lnTo>
                    <a:pt x="26123" y="425386"/>
                  </a:lnTo>
                  <a:close/>
                </a:path>
                <a:path w="166370" h="526414">
                  <a:moveTo>
                    <a:pt x="32334" y="40640"/>
                  </a:moveTo>
                  <a:lnTo>
                    <a:pt x="31623" y="40271"/>
                  </a:lnTo>
                  <a:lnTo>
                    <a:pt x="30200" y="39509"/>
                  </a:lnTo>
                  <a:lnTo>
                    <a:pt x="27101" y="40144"/>
                  </a:lnTo>
                  <a:lnTo>
                    <a:pt x="26962" y="40894"/>
                  </a:lnTo>
                  <a:lnTo>
                    <a:pt x="30378" y="41681"/>
                  </a:lnTo>
                  <a:lnTo>
                    <a:pt x="31534" y="40982"/>
                  </a:lnTo>
                  <a:lnTo>
                    <a:pt x="32334" y="40640"/>
                  </a:lnTo>
                  <a:close/>
                </a:path>
                <a:path w="166370" h="526414">
                  <a:moveTo>
                    <a:pt x="32969" y="425983"/>
                  </a:moveTo>
                  <a:lnTo>
                    <a:pt x="26111" y="425983"/>
                  </a:lnTo>
                  <a:lnTo>
                    <a:pt x="26098" y="429323"/>
                  </a:lnTo>
                  <a:lnTo>
                    <a:pt x="32969" y="425983"/>
                  </a:lnTo>
                  <a:close/>
                </a:path>
                <a:path w="166370" h="526414">
                  <a:moveTo>
                    <a:pt x="33299" y="13271"/>
                  </a:moveTo>
                  <a:lnTo>
                    <a:pt x="32346" y="13093"/>
                  </a:lnTo>
                  <a:lnTo>
                    <a:pt x="31978" y="13093"/>
                  </a:lnTo>
                  <a:lnTo>
                    <a:pt x="32715" y="13512"/>
                  </a:lnTo>
                  <a:lnTo>
                    <a:pt x="33299" y="13271"/>
                  </a:lnTo>
                  <a:close/>
                </a:path>
                <a:path w="166370" h="526414">
                  <a:moveTo>
                    <a:pt x="34823" y="425983"/>
                  </a:moveTo>
                  <a:lnTo>
                    <a:pt x="34201" y="425386"/>
                  </a:lnTo>
                  <a:lnTo>
                    <a:pt x="32969" y="425983"/>
                  </a:lnTo>
                  <a:lnTo>
                    <a:pt x="34823" y="425983"/>
                  </a:lnTo>
                  <a:close/>
                </a:path>
                <a:path w="166370" h="526414">
                  <a:moveTo>
                    <a:pt x="39230" y="319138"/>
                  </a:moveTo>
                  <a:lnTo>
                    <a:pt x="37490" y="319138"/>
                  </a:lnTo>
                  <a:lnTo>
                    <a:pt x="35445" y="319354"/>
                  </a:lnTo>
                  <a:lnTo>
                    <a:pt x="33261" y="319138"/>
                  </a:lnTo>
                  <a:lnTo>
                    <a:pt x="31203" y="319138"/>
                  </a:lnTo>
                  <a:lnTo>
                    <a:pt x="28117" y="318033"/>
                  </a:lnTo>
                  <a:lnTo>
                    <a:pt x="24536" y="317461"/>
                  </a:lnTo>
                  <a:lnTo>
                    <a:pt x="22618" y="317461"/>
                  </a:lnTo>
                  <a:lnTo>
                    <a:pt x="20815" y="318033"/>
                  </a:lnTo>
                  <a:lnTo>
                    <a:pt x="20116" y="319138"/>
                  </a:lnTo>
                  <a:lnTo>
                    <a:pt x="22110" y="320154"/>
                  </a:lnTo>
                  <a:lnTo>
                    <a:pt x="24485" y="321462"/>
                  </a:lnTo>
                  <a:lnTo>
                    <a:pt x="31140" y="320776"/>
                  </a:lnTo>
                  <a:lnTo>
                    <a:pt x="36042" y="319697"/>
                  </a:lnTo>
                  <a:lnTo>
                    <a:pt x="37998" y="319354"/>
                  </a:lnTo>
                  <a:lnTo>
                    <a:pt x="39230" y="319138"/>
                  </a:lnTo>
                  <a:close/>
                </a:path>
                <a:path w="166370" h="526414">
                  <a:moveTo>
                    <a:pt x="40932" y="64935"/>
                  </a:moveTo>
                  <a:lnTo>
                    <a:pt x="39725" y="64782"/>
                  </a:lnTo>
                  <a:lnTo>
                    <a:pt x="39878" y="65189"/>
                  </a:lnTo>
                  <a:lnTo>
                    <a:pt x="39954" y="65316"/>
                  </a:lnTo>
                  <a:lnTo>
                    <a:pt x="40424" y="65201"/>
                  </a:lnTo>
                  <a:lnTo>
                    <a:pt x="40932" y="64935"/>
                  </a:lnTo>
                  <a:close/>
                </a:path>
                <a:path w="166370" h="526414">
                  <a:moveTo>
                    <a:pt x="42151" y="69608"/>
                  </a:moveTo>
                  <a:lnTo>
                    <a:pt x="39954" y="65316"/>
                  </a:lnTo>
                  <a:lnTo>
                    <a:pt x="33210" y="67170"/>
                  </a:lnTo>
                  <a:lnTo>
                    <a:pt x="27254" y="69253"/>
                  </a:lnTo>
                  <a:lnTo>
                    <a:pt x="27203" y="70510"/>
                  </a:lnTo>
                  <a:lnTo>
                    <a:pt x="30403" y="71907"/>
                  </a:lnTo>
                  <a:lnTo>
                    <a:pt x="32092" y="72110"/>
                  </a:lnTo>
                  <a:lnTo>
                    <a:pt x="40982" y="70993"/>
                  </a:lnTo>
                  <a:lnTo>
                    <a:pt x="42151" y="69608"/>
                  </a:lnTo>
                  <a:close/>
                </a:path>
                <a:path w="166370" h="526414">
                  <a:moveTo>
                    <a:pt x="43573" y="13093"/>
                  </a:moveTo>
                  <a:lnTo>
                    <a:pt x="41224" y="11404"/>
                  </a:lnTo>
                  <a:lnTo>
                    <a:pt x="39141" y="11074"/>
                  </a:lnTo>
                  <a:lnTo>
                    <a:pt x="36372" y="11874"/>
                  </a:lnTo>
                  <a:lnTo>
                    <a:pt x="34607" y="12738"/>
                  </a:lnTo>
                  <a:lnTo>
                    <a:pt x="33299" y="13271"/>
                  </a:lnTo>
                  <a:lnTo>
                    <a:pt x="34582" y="13512"/>
                  </a:lnTo>
                  <a:lnTo>
                    <a:pt x="34455" y="13512"/>
                  </a:lnTo>
                  <a:lnTo>
                    <a:pt x="36652" y="14198"/>
                  </a:lnTo>
                  <a:lnTo>
                    <a:pt x="42468" y="14198"/>
                  </a:lnTo>
                  <a:lnTo>
                    <a:pt x="43573" y="13093"/>
                  </a:lnTo>
                  <a:close/>
                </a:path>
                <a:path w="166370" h="526414">
                  <a:moveTo>
                    <a:pt x="46215" y="61645"/>
                  </a:moveTo>
                  <a:lnTo>
                    <a:pt x="45224" y="61315"/>
                  </a:lnTo>
                  <a:lnTo>
                    <a:pt x="45821" y="61874"/>
                  </a:lnTo>
                  <a:lnTo>
                    <a:pt x="46215" y="61645"/>
                  </a:lnTo>
                  <a:close/>
                </a:path>
                <a:path w="166370" h="526414">
                  <a:moveTo>
                    <a:pt x="51079" y="64071"/>
                  </a:moveTo>
                  <a:lnTo>
                    <a:pt x="46697" y="62712"/>
                  </a:lnTo>
                  <a:lnTo>
                    <a:pt x="45821" y="61874"/>
                  </a:lnTo>
                  <a:lnTo>
                    <a:pt x="42164" y="64071"/>
                  </a:lnTo>
                  <a:lnTo>
                    <a:pt x="40932" y="64935"/>
                  </a:lnTo>
                  <a:lnTo>
                    <a:pt x="42087" y="65112"/>
                  </a:lnTo>
                  <a:lnTo>
                    <a:pt x="45275" y="66027"/>
                  </a:lnTo>
                  <a:lnTo>
                    <a:pt x="51079" y="64071"/>
                  </a:lnTo>
                  <a:close/>
                </a:path>
                <a:path w="166370" h="526414">
                  <a:moveTo>
                    <a:pt x="126669" y="521576"/>
                  </a:moveTo>
                  <a:lnTo>
                    <a:pt x="125082" y="521576"/>
                  </a:lnTo>
                  <a:lnTo>
                    <a:pt x="125895" y="522020"/>
                  </a:lnTo>
                  <a:lnTo>
                    <a:pt x="126669" y="521576"/>
                  </a:lnTo>
                  <a:close/>
                </a:path>
                <a:path w="166370" h="526414">
                  <a:moveTo>
                    <a:pt x="128930" y="520382"/>
                  </a:moveTo>
                  <a:lnTo>
                    <a:pt x="128752" y="520382"/>
                  </a:lnTo>
                  <a:lnTo>
                    <a:pt x="126961" y="521411"/>
                  </a:lnTo>
                  <a:lnTo>
                    <a:pt x="128663" y="520839"/>
                  </a:lnTo>
                  <a:lnTo>
                    <a:pt x="128930" y="520382"/>
                  </a:lnTo>
                  <a:close/>
                </a:path>
                <a:path w="166370" h="526414">
                  <a:moveTo>
                    <a:pt x="166090" y="524535"/>
                  </a:moveTo>
                  <a:lnTo>
                    <a:pt x="165582" y="523798"/>
                  </a:lnTo>
                  <a:lnTo>
                    <a:pt x="162687" y="524002"/>
                  </a:lnTo>
                  <a:lnTo>
                    <a:pt x="162217" y="524040"/>
                  </a:lnTo>
                  <a:lnTo>
                    <a:pt x="161798" y="524954"/>
                  </a:lnTo>
                  <a:lnTo>
                    <a:pt x="161823" y="525462"/>
                  </a:lnTo>
                  <a:lnTo>
                    <a:pt x="161823" y="525627"/>
                  </a:lnTo>
                  <a:lnTo>
                    <a:pt x="163322" y="525780"/>
                  </a:lnTo>
                  <a:lnTo>
                    <a:pt x="164134" y="525932"/>
                  </a:lnTo>
                  <a:lnTo>
                    <a:pt x="166090" y="524535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3500" y="1943365"/>
            <a:ext cx="1496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84006" y="35722"/>
            <a:ext cx="4098290" cy="2387600"/>
            <a:chOff x="3384006" y="35722"/>
            <a:chExt cx="4098290" cy="23876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2073" y="268682"/>
              <a:ext cx="175526" cy="1825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4399" y="2242801"/>
              <a:ext cx="180848" cy="179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999" y="549007"/>
              <a:ext cx="178625" cy="1816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4006" y="90005"/>
              <a:ext cx="181622" cy="1786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8375" y="35722"/>
              <a:ext cx="173748" cy="182651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70679" y="5749205"/>
            <a:ext cx="89319" cy="1816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79149" y="4849203"/>
            <a:ext cx="180848" cy="17988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456879" y="8238604"/>
            <a:ext cx="2733675" cy="1953895"/>
            <a:chOff x="4456879" y="8238604"/>
            <a:chExt cx="2733675" cy="195389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0204" y="10011597"/>
              <a:ext cx="179844" cy="18088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56874" y="8352014"/>
              <a:ext cx="2602865" cy="1638935"/>
            </a:xfrm>
            <a:custGeom>
              <a:avLst/>
              <a:gdLst/>
              <a:ahLst/>
              <a:cxnLst/>
              <a:rect l="l" t="t" r="r" b="b"/>
              <a:pathLst>
                <a:path w="2602865" h="1638934">
                  <a:moveTo>
                    <a:pt x="2494559" y="157556"/>
                  </a:moveTo>
                  <a:lnTo>
                    <a:pt x="2492146" y="157556"/>
                  </a:lnTo>
                  <a:lnTo>
                    <a:pt x="1536382" y="144741"/>
                  </a:lnTo>
                  <a:lnTo>
                    <a:pt x="1485607" y="144297"/>
                  </a:lnTo>
                  <a:lnTo>
                    <a:pt x="1346060" y="143243"/>
                  </a:lnTo>
                  <a:lnTo>
                    <a:pt x="1295514" y="142963"/>
                  </a:lnTo>
                  <a:lnTo>
                    <a:pt x="1200899" y="143471"/>
                  </a:lnTo>
                  <a:lnTo>
                    <a:pt x="882142" y="144297"/>
                  </a:lnTo>
                  <a:lnTo>
                    <a:pt x="891133" y="144297"/>
                  </a:lnTo>
                  <a:lnTo>
                    <a:pt x="719226" y="145110"/>
                  </a:lnTo>
                  <a:lnTo>
                    <a:pt x="501281" y="147434"/>
                  </a:lnTo>
                  <a:lnTo>
                    <a:pt x="502500" y="147434"/>
                  </a:lnTo>
                  <a:lnTo>
                    <a:pt x="298767" y="151917"/>
                  </a:lnTo>
                  <a:lnTo>
                    <a:pt x="151295" y="157556"/>
                  </a:lnTo>
                  <a:lnTo>
                    <a:pt x="96278" y="160362"/>
                  </a:lnTo>
                  <a:lnTo>
                    <a:pt x="104241" y="1442872"/>
                  </a:lnTo>
                  <a:lnTo>
                    <a:pt x="104317" y="1455572"/>
                  </a:lnTo>
                  <a:lnTo>
                    <a:pt x="104394" y="1467167"/>
                  </a:lnTo>
                  <a:lnTo>
                    <a:pt x="1350937" y="1479765"/>
                  </a:lnTo>
                  <a:lnTo>
                    <a:pt x="1413789" y="1480070"/>
                  </a:lnTo>
                  <a:lnTo>
                    <a:pt x="1507197" y="1480388"/>
                  </a:lnTo>
                  <a:lnTo>
                    <a:pt x="1750898" y="1480388"/>
                  </a:lnTo>
                  <a:lnTo>
                    <a:pt x="1916277" y="1479410"/>
                  </a:lnTo>
                  <a:lnTo>
                    <a:pt x="2055876" y="1477746"/>
                  </a:lnTo>
                  <a:lnTo>
                    <a:pt x="2142617" y="1476184"/>
                  </a:lnTo>
                  <a:lnTo>
                    <a:pt x="2438260" y="1469796"/>
                  </a:lnTo>
                  <a:lnTo>
                    <a:pt x="2488704" y="1468069"/>
                  </a:lnTo>
                  <a:lnTo>
                    <a:pt x="2488857" y="1442872"/>
                  </a:lnTo>
                  <a:lnTo>
                    <a:pt x="2489212" y="1384782"/>
                  </a:lnTo>
                  <a:lnTo>
                    <a:pt x="2489974" y="1241475"/>
                  </a:lnTo>
                  <a:lnTo>
                    <a:pt x="2490965" y="1026236"/>
                  </a:lnTo>
                  <a:lnTo>
                    <a:pt x="2494318" y="214668"/>
                  </a:lnTo>
                  <a:lnTo>
                    <a:pt x="2494330" y="211531"/>
                  </a:lnTo>
                  <a:lnTo>
                    <a:pt x="2494445" y="184467"/>
                  </a:lnTo>
                  <a:lnTo>
                    <a:pt x="2494559" y="157556"/>
                  </a:lnTo>
                  <a:close/>
                </a:path>
                <a:path w="2602865" h="1638934">
                  <a:moveTo>
                    <a:pt x="2602801" y="1567370"/>
                  </a:moveTo>
                  <a:lnTo>
                    <a:pt x="2602763" y="1554213"/>
                  </a:lnTo>
                  <a:lnTo>
                    <a:pt x="2602674" y="1516926"/>
                  </a:lnTo>
                  <a:lnTo>
                    <a:pt x="2602293" y="1389722"/>
                  </a:lnTo>
                  <a:lnTo>
                    <a:pt x="2602217" y="1365504"/>
                  </a:lnTo>
                  <a:lnTo>
                    <a:pt x="2601747" y="1238986"/>
                  </a:lnTo>
                  <a:lnTo>
                    <a:pt x="2601658" y="1213904"/>
                  </a:lnTo>
                  <a:lnTo>
                    <a:pt x="2601112" y="1087602"/>
                  </a:lnTo>
                  <a:lnTo>
                    <a:pt x="2600375" y="935812"/>
                  </a:lnTo>
                  <a:lnTo>
                    <a:pt x="2599398" y="758507"/>
                  </a:lnTo>
                  <a:lnTo>
                    <a:pt x="2598470" y="606653"/>
                  </a:lnTo>
                  <a:lnTo>
                    <a:pt x="2597454" y="454825"/>
                  </a:lnTo>
                  <a:lnTo>
                    <a:pt x="2596350" y="303085"/>
                  </a:lnTo>
                  <a:lnTo>
                    <a:pt x="2595168" y="151460"/>
                  </a:lnTo>
                  <a:lnTo>
                    <a:pt x="2594749" y="100571"/>
                  </a:lnTo>
                  <a:lnTo>
                    <a:pt x="2594635" y="87198"/>
                  </a:lnTo>
                  <a:lnTo>
                    <a:pt x="2594508" y="72136"/>
                  </a:lnTo>
                  <a:lnTo>
                    <a:pt x="2594394" y="58191"/>
                  </a:lnTo>
                  <a:lnTo>
                    <a:pt x="2594267" y="43205"/>
                  </a:lnTo>
                  <a:lnTo>
                    <a:pt x="2594140" y="28321"/>
                  </a:lnTo>
                  <a:lnTo>
                    <a:pt x="2594025" y="14478"/>
                  </a:lnTo>
                  <a:lnTo>
                    <a:pt x="2593911" y="0"/>
                  </a:lnTo>
                  <a:lnTo>
                    <a:pt x="2590088" y="190"/>
                  </a:lnTo>
                  <a:lnTo>
                    <a:pt x="2590088" y="1554213"/>
                  </a:lnTo>
                  <a:lnTo>
                    <a:pt x="2497531" y="1553184"/>
                  </a:lnTo>
                  <a:lnTo>
                    <a:pt x="2390762" y="1553184"/>
                  </a:lnTo>
                  <a:lnTo>
                    <a:pt x="2245334" y="1554607"/>
                  </a:lnTo>
                  <a:lnTo>
                    <a:pt x="15494" y="1610156"/>
                  </a:lnTo>
                  <a:lnTo>
                    <a:pt x="31242" y="1602003"/>
                  </a:lnTo>
                  <a:lnTo>
                    <a:pt x="14224" y="100571"/>
                  </a:lnTo>
                  <a:lnTo>
                    <a:pt x="8775" y="100571"/>
                  </a:lnTo>
                  <a:lnTo>
                    <a:pt x="14211" y="100507"/>
                  </a:lnTo>
                  <a:lnTo>
                    <a:pt x="211607" y="98183"/>
                  </a:lnTo>
                  <a:lnTo>
                    <a:pt x="544309" y="88036"/>
                  </a:lnTo>
                  <a:lnTo>
                    <a:pt x="1266063" y="58191"/>
                  </a:lnTo>
                  <a:lnTo>
                    <a:pt x="1923694" y="46583"/>
                  </a:lnTo>
                  <a:lnTo>
                    <a:pt x="2572664" y="42875"/>
                  </a:lnTo>
                  <a:lnTo>
                    <a:pt x="2572778" y="178054"/>
                  </a:lnTo>
                  <a:lnTo>
                    <a:pt x="2572893" y="278422"/>
                  </a:lnTo>
                  <a:lnTo>
                    <a:pt x="2572931" y="303085"/>
                  </a:lnTo>
                  <a:lnTo>
                    <a:pt x="2573045" y="379107"/>
                  </a:lnTo>
                  <a:lnTo>
                    <a:pt x="2573134" y="429552"/>
                  </a:lnTo>
                  <a:lnTo>
                    <a:pt x="2573236" y="480047"/>
                  </a:lnTo>
                  <a:lnTo>
                    <a:pt x="2573350" y="530606"/>
                  </a:lnTo>
                  <a:lnTo>
                    <a:pt x="2573464" y="581190"/>
                  </a:lnTo>
                  <a:lnTo>
                    <a:pt x="2573972" y="758507"/>
                  </a:lnTo>
                  <a:lnTo>
                    <a:pt x="2574048" y="783805"/>
                  </a:lnTo>
                  <a:lnTo>
                    <a:pt x="2574493" y="910361"/>
                  </a:lnTo>
                  <a:lnTo>
                    <a:pt x="2574582" y="935812"/>
                  </a:lnTo>
                  <a:lnTo>
                    <a:pt x="2575102" y="1062177"/>
                  </a:lnTo>
                  <a:lnTo>
                    <a:pt x="2575217" y="1087602"/>
                  </a:lnTo>
                  <a:lnTo>
                    <a:pt x="2575826" y="1213904"/>
                  </a:lnTo>
                  <a:lnTo>
                    <a:pt x="2575941" y="1238986"/>
                  </a:lnTo>
                  <a:lnTo>
                    <a:pt x="2576779" y="1389722"/>
                  </a:lnTo>
                  <a:lnTo>
                    <a:pt x="2577719" y="1539621"/>
                  </a:lnTo>
                  <a:lnTo>
                    <a:pt x="2590088" y="1554213"/>
                  </a:lnTo>
                  <a:lnTo>
                    <a:pt x="2590088" y="190"/>
                  </a:lnTo>
                  <a:lnTo>
                    <a:pt x="2543225" y="2413"/>
                  </a:lnTo>
                  <a:lnTo>
                    <a:pt x="2084819" y="19138"/>
                  </a:lnTo>
                  <a:lnTo>
                    <a:pt x="654519" y="44577"/>
                  </a:lnTo>
                  <a:lnTo>
                    <a:pt x="604774" y="46355"/>
                  </a:lnTo>
                  <a:lnTo>
                    <a:pt x="14084" y="75450"/>
                  </a:lnTo>
                  <a:lnTo>
                    <a:pt x="14084" y="88036"/>
                  </a:lnTo>
                  <a:lnTo>
                    <a:pt x="14084" y="88290"/>
                  </a:lnTo>
                  <a:lnTo>
                    <a:pt x="13614" y="89141"/>
                  </a:lnTo>
                  <a:lnTo>
                    <a:pt x="13970" y="88290"/>
                  </a:lnTo>
                  <a:lnTo>
                    <a:pt x="14084" y="88036"/>
                  </a:lnTo>
                  <a:lnTo>
                    <a:pt x="14084" y="75450"/>
                  </a:lnTo>
                  <a:lnTo>
                    <a:pt x="3378" y="75971"/>
                  </a:lnTo>
                  <a:lnTo>
                    <a:pt x="266" y="1516926"/>
                  </a:lnTo>
                  <a:lnTo>
                    <a:pt x="215" y="1539621"/>
                  </a:lnTo>
                  <a:lnTo>
                    <a:pt x="127" y="1580527"/>
                  </a:lnTo>
                  <a:lnTo>
                    <a:pt x="0" y="1638744"/>
                  </a:lnTo>
                  <a:lnTo>
                    <a:pt x="1436839" y="1610156"/>
                  </a:lnTo>
                  <a:lnTo>
                    <a:pt x="1436992" y="1610156"/>
                  </a:lnTo>
                  <a:lnTo>
                    <a:pt x="2172830" y="1588858"/>
                  </a:lnTo>
                  <a:lnTo>
                    <a:pt x="2502738" y="1573403"/>
                  </a:lnTo>
                  <a:lnTo>
                    <a:pt x="2602801" y="1567370"/>
                  </a:lnTo>
                  <a:close/>
                </a:path>
              </a:pathLst>
            </a:custGeom>
            <a:solidFill>
              <a:srgbClr val="C9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57636" y="8293544"/>
              <a:ext cx="2021205" cy="332740"/>
            </a:xfrm>
            <a:custGeom>
              <a:avLst/>
              <a:gdLst/>
              <a:ahLst/>
              <a:cxnLst/>
              <a:rect l="l" t="t" r="r" b="b"/>
              <a:pathLst>
                <a:path w="2021204" h="332740">
                  <a:moveTo>
                    <a:pt x="2020824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2020824" y="332232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4473" y="8238604"/>
              <a:ext cx="2017395" cy="330200"/>
            </a:xfrm>
            <a:custGeom>
              <a:avLst/>
              <a:gdLst/>
              <a:ahLst/>
              <a:cxnLst/>
              <a:rect l="l" t="t" r="r" b="b"/>
              <a:pathLst>
                <a:path w="2017395" h="330200">
                  <a:moveTo>
                    <a:pt x="201696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016963" y="329996"/>
                  </a:lnTo>
                  <a:lnTo>
                    <a:pt x="201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01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Aunt</a:t>
            </a:r>
            <a:r>
              <a:rPr spc="-65" dirty="0"/>
              <a:t> </a:t>
            </a:r>
            <a:r>
              <a:rPr spc="-10" dirty="0"/>
              <a:t>Stella</a:t>
            </a:r>
            <a:r>
              <a:rPr spc="-65" dirty="0"/>
              <a:t> </a:t>
            </a:r>
            <a:r>
              <a:rPr dirty="0"/>
              <a:t>looks</a:t>
            </a:r>
            <a:r>
              <a:rPr spc="-65" dirty="0"/>
              <a:t> </a:t>
            </a:r>
            <a:r>
              <a:rPr dirty="0"/>
              <a:t>out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her</a:t>
            </a:r>
            <a:r>
              <a:rPr spc="-65" dirty="0"/>
              <a:t> </a:t>
            </a:r>
            <a:r>
              <a:rPr spc="-10" dirty="0"/>
              <a:t>kitchen</a:t>
            </a:r>
            <a:r>
              <a:rPr spc="-65" dirty="0"/>
              <a:t> </a:t>
            </a:r>
            <a:r>
              <a:rPr spc="-10" dirty="0"/>
              <a:t>window.</a:t>
            </a:r>
            <a:r>
              <a:rPr spc="-65" dirty="0"/>
              <a:t> </a:t>
            </a:r>
            <a:r>
              <a:rPr dirty="0"/>
              <a:t>“Warm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windy... </a:t>
            </a:r>
            <a:r>
              <a:rPr dirty="0"/>
              <a:t>looks</a:t>
            </a:r>
            <a:r>
              <a:rPr spc="-75" dirty="0"/>
              <a:t> </a:t>
            </a:r>
            <a:r>
              <a:rPr dirty="0"/>
              <a:t>like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20" dirty="0"/>
              <a:t>perfect</a:t>
            </a:r>
            <a:r>
              <a:rPr spc="-70" dirty="0"/>
              <a:t> </a:t>
            </a:r>
            <a:r>
              <a:rPr spc="-10" dirty="0"/>
              <a:t>washing</a:t>
            </a:r>
            <a:r>
              <a:rPr spc="-70" dirty="0"/>
              <a:t> </a:t>
            </a:r>
            <a:r>
              <a:rPr dirty="0"/>
              <a:t>day.”</a:t>
            </a:r>
            <a:r>
              <a:rPr spc="-70" dirty="0"/>
              <a:t> </a:t>
            </a:r>
            <a:r>
              <a:rPr dirty="0"/>
              <a:t>she</a:t>
            </a:r>
            <a:r>
              <a:rPr spc="-70" dirty="0"/>
              <a:t> </a:t>
            </a:r>
            <a:r>
              <a:rPr spc="-10" dirty="0"/>
              <a:t>declares,</a:t>
            </a:r>
            <a:r>
              <a:rPr spc="-70" dirty="0"/>
              <a:t> </a:t>
            </a:r>
            <a:r>
              <a:rPr dirty="0"/>
              <a:t>as</a:t>
            </a:r>
            <a:r>
              <a:rPr spc="-70" dirty="0"/>
              <a:t> </a:t>
            </a:r>
            <a:r>
              <a:rPr dirty="0"/>
              <a:t>she</a:t>
            </a:r>
            <a:r>
              <a:rPr spc="-70" dirty="0"/>
              <a:t> </a:t>
            </a:r>
            <a:r>
              <a:rPr dirty="0"/>
              <a:t>rolls</a:t>
            </a:r>
            <a:r>
              <a:rPr spc="-70" dirty="0"/>
              <a:t> </a:t>
            </a:r>
            <a:r>
              <a:rPr spc="-25" dirty="0"/>
              <a:t>up </a:t>
            </a:r>
            <a:r>
              <a:rPr dirty="0"/>
              <a:t>her</a:t>
            </a:r>
            <a:r>
              <a:rPr spc="-65" dirty="0"/>
              <a:t> </a:t>
            </a:r>
            <a:r>
              <a:rPr spc="-20" dirty="0"/>
              <a:t>sleeves</a:t>
            </a:r>
            <a:r>
              <a:rPr spc="-6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wash</a:t>
            </a:r>
            <a:r>
              <a:rPr spc="-60" dirty="0"/>
              <a:t> </a:t>
            </a:r>
            <a:r>
              <a:rPr dirty="0"/>
              <a:t>her</a:t>
            </a:r>
            <a:r>
              <a:rPr spc="-60" dirty="0"/>
              <a:t> </a:t>
            </a:r>
            <a:r>
              <a:rPr spc="-10" dirty="0"/>
              <a:t>clothes.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 marR="12065" algn="just">
              <a:lnSpc>
                <a:spcPct val="100000"/>
              </a:lnSpc>
            </a:pPr>
            <a:r>
              <a:rPr dirty="0">
                <a:solidFill>
                  <a:srgbClr val="0084A9"/>
                </a:solidFill>
              </a:rPr>
              <a:t>When</a:t>
            </a:r>
            <a:r>
              <a:rPr spc="-1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they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are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all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clean,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she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carries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the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heavy,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wet</a:t>
            </a:r>
            <a:r>
              <a:rPr spc="-1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pile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outside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spc="-25" dirty="0">
                <a:solidFill>
                  <a:srgbClr val="0084A9"/>
                </a:solidFill>
              </a:rPr>
              <a:t>to </a:t>
            </a:r>
            <a:r>
              <a:rPr dirty="0">
                <a:solidFill>
                  <a:srgbClr val="0084A9"/>
                </a:solidFill>
              </a:rPr>
              <a:t>hang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on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the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washing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line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to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dry.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Cosmic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and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Gem’s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friendly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spc="-10" dirty="0">
                <a:solidFill>
                  <a:srgbClr val="0084A9"/>
                </a:solidFill>
              </a:rPr>
              <a:t>faces appear.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>
              <a:solidFill>
                <a:srgbClr val="0084A9"/>
              </a:solidFill>
            </a:endParaRPr>
          </a:p>
          <a:p>
            <a:pPr marL="12700" algn="just">
              <a:lnSpc>
                <a:spcPct val="100000"/>
              </a:lnSpc>
            </a:pPr>
            <a:r>
              <a:rPr spc="-10" dirty="0"/>
              <a:t>“Just</a:t>
            </a:r>
            <a:r>
              <a:rPr spc="-6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10" dirty="0"/>
              <a:t>time</a:t>
            </a:r>
            <a:r>
              <a:rPr spc="-6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help.”</a:t>
            </a:r>
            <a:r>
              <a:rPr spc="-55" dirty="0"/>
              <a:t> </a:t>
            </a:r>
            <a:r>
              <a:rPr dirty="0"/>
              <a:t>Aunt</a:t>
            </a:r>
            <a:r>
              <a:rPr spc="-60" dirty="0"/>
              <a:t> </a:t>
            </a:r>
            <a:r>
              <a:rPr spc="-10" dirty="0"/>
              <a:t>Stella</a:t>
            </a:r>
            <a:r>
              <a:rPr spc="-60" dirty="0"/>
              <a:t> </a:t>
            </a:r>
            <a:r>
              <a:rPr spc="-10" dirty="0"/>
              <a:t>smiles,</a:t>
            </a:r>
            <a:r>
              <a:rPr spc="-6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soon</a:t>
            </a:r>
            <a:r>
              <a:rPr spc="-5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washing</a:t>
            </a:r>
            <a:r>
              <a:rPr spc="-60" dirty="0"/>
              <a:t> </a:t>
            </a:r>
            <a:r>
              <a:rPr spc="-20" dirty="0"/>
              <a:t>line</a:t>
            </a:r>
          </a:p>
          <a:p>
            <a:pPr marL="12700" algn="just">
              <a:lnSpc>
                <a:spcPct val="100000"/>
              </a:lnSpc>
            </a:pPr>
            <a:r>
              <a:rPr dirty="0"/>
              <a:t>is</a:t>
            </a:r>
            <a:r>
              <a:rPr spc="-55" dirty="0"/>
              <a:t> </a:t>
            </a:r>
            <a:r>
              <a:rPr spc="-10" dirty="0"/>
              <a:t>filled</a:t>
            </a:r>
            <a:r>
              <a:rPr spc="-50" dirty="0"/>
              <a:t> </a:t>
            </a:r>
            <a:r>
              <a:rPr spc="-10" dirty="0"/>
              <a:t>with</a:t>
            </a:r>
            <a:r>
              <a:rPr spc="-50" dirty="0"/>
              <a:t> </a:t>
            </a:r>
            <a:r>
              <a:rPr spc="-10" dirty="0"/>
              <a:t>brightly</a:t>
            </a:r>
            <a:r>
              <a:rPr spc="-55" dirty="0"/>
              <a:t> </a:t>
            </a:r>
            <a:r>
              <a:rPr spc="-10" dirty="0"/>
              <a:t>coloured</a:t>
            </a:r>
            <a:r>
              <a:rPr spc="-50" dirty="0"/>
              <a:t> </a:t>
            </a:r>
            <a:r>
              <a:rPr spc="-15" dirty="0"/>
              <a:t>T-</a:t>
            </a:r>
            <a:r>
              <a:rPr spc="-10" dirty="0"/>
              <a:t>shirts,</a:t>
            </a:r>
            <a:r>
              <a:rPr spc="-50" dirty="0"/>
              <a:t> </a:t>
            </a:r>
            <a:r>
              <a:rPr spc="-10" dirty="0"/>
              <a:t>socks,</a:t>
            </a:r>
            <a:r>
              <a:rPr spc="-50" dirty="0"/>
              <a:t> </a:t>
            </a:r>
            <a:r>
              <a:rPr spc="-10" dirty="0"/>
              <a:t>skirts</a:t>
            </a:r>
            <a:r>
              <a:rPr spc="-5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jumpers.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 marR="130175" algn="just">
              <a:lnSpc>
                <a:spcPct val="100000"/>
              </a:lnSpc>
            </a:pPr>
            <a:r>
              <a:rPr dirty="0">
                <a:solidFill>
                  <a:srgbClr val="0084A9"/>
                </a:solidFill>
              </a:rPr>
              <a:t>The</a:t>
            </a:r>
            <a:r>
              <a:rPr spc="-2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three</a:t>
            </a:r>
            <a:r>
              <a:rPr spc="-2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of</a:t>
            </a:r>
            <a:r>
              <a:rPr spc="-1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them</a:t>
            </a:r>
            <a:r>
              <a:rPr spc="-2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head</a:t>
            </a:r>
            <a:r>
              <a:rPr spc="-2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into</a:t>
            </a:r>
            <a:r>
              <a:rPr spc="-1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the</a:t>
            </a:r>
            <a:r>
              <a:rPr spc="-2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house</a:t>
            </a:r>
            <a:r>
              <a:rPr spc="-2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for</a:t>
            </a:r>
            <a:r>
              <a:rPr spc="-1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a</a:t>
            </a:r>
            <a:r>
              <a:rPr spc="-20" dirty="0">
                <a:solidFill>
                  <a:srgbClr val="0084A9"/>
                </a:solidFill>
              </a:rPr>
              <a:t> </a:t>
            </a:r>
            <a:r>
              <a:rPr spc="-10" dirty="0">
                <a:solidFill>
                  <a:srgbClr val="0084A9"/>
                </a:solidFill>
              </a:rPr>
              <a:t>well-</a:t>
            </a:r>
            <a:r>
              <a:rPr dirty="0">
                <a:solidFill>
                  <a:srgbClr val="0084A9"/>
                </a:solidFill>
              </a:rPr>
              <a:t>deserved</a:t>
            </a:r>
            <a:r>
              <a:rPr spc="-15" dirty="0">
                <a:solidFill>
                  <a:srgbClr val="0084A9"/>
                </a:solidFill>
              </a:rPr>
              <a:t> </a:t>
            </a:r>
            <a:r>
              <a:rPr spc="-10" dirty="0">
                <a:solidFill>
                  <a:srgbClr val="0084A9"/>
                </a:solidFill>
              </a:rPr>
              <a:t>glass </a:t>
            </a:r>
            <a:r>
              <a:rPr dirty="0">
                <a:solidFill>
                  <a:srgbClr val="0084A9"/>
                </a:solidFill>
              </a:rPr>
              <a:t>of apple </a:t>
            </a:r>
            <a:r>
              <a:rPr spc="-10" dirty="0">
                <a:solidFill>
                  <a:srgbClr val="0084A9"/>
                </a:solidFill>
              </a:rPr>
              <a:t>juice.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pc="-10" dirty="0">
              <a:solidFill>
                <a:srgbClr val="0084A9"/>
              </a:solidFill>
            </a:endParaRPr>
          </a:p>
          <a:p>
            <a:pPr marL="12700" marR="193040">
              <a:lnSpc>
                <a:spcPct val="100000"/>
              </a:lnSpc>
            </a:pPr>
            <a:r>
              <a:rPr dirty="0"/>
              <a:t>“Oh</a:t>
            </a:r>
            <a:r>
              <a:rPr spc="-60" dirty="0"/>
              <a:t> </a:t>
            </a:r>
            <a:r>
              <a:rPr dirty="0"/>
              <a:t>no!”</a:t>
            </a:r>
            <a:r>
              <a:rPr spc="-60" dirty="0"/>
              <a:t> </a:t>
            </a:r>
            <a:r>
              <a:rPr spc="-10" dirty="0"/>
              <a:t>Cosmic</a:t>
            </a:r>
            <a:r>
              <a:rPr spc="-60" dirty="0"/>
              <a:t> </a:t>
            </a:r>
            <a:r>
              <a:rPr spc="-20" dirty="0"/>
              <a:t>shouts</a:t>
            </a:r>
            <a:r>
              <a:rPr spc="-60" dirty="0"/>
              <a:t> </a:t>
            </a:r>
            <a:r>
              <a:rPr spc="-10" dirty="0"/>
              <a:t>with</a:t>
            </a:r>
            <a:r>
              <a:rPr spc="-55" dirty="0"/>
              <a:t> </a:t>
            </a:r>
            <a:r>
              <a:rPr spc="-10" dirty="0"/>
              <a:t>surprise.</a:t>
            </a:r>
            <a:r>
              <a:rPr spc="-60" dirty="0"/>
              <a:t> </a:t>
            </a:r>
            <a:r>
              <a:rPr spc="-10" dirty="0"/>
              <a:t>“Some</a:t>
            </a:r>
            <a:r>
              <a:rPr spc="-6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clothes</a:t>
            </a:r>
            <a:r>
              <a:rPr spc="-55" dirty="0"/>
              <a:t> </a:t>
            </a:r>
            <a:r>
              <a:rPr spc="-20" dirty="0"/>
              <a:t>have </a:t>
            </a:r>
            <a:r>
              <a:rPr spc="-10" dirty="0"/>
              <a:t>fallen</a:t>
            </a:r>
            <a:r>
              <a:rPr spc="-70" dirty="0"/>
              <a:t> </a:t>
            </a:r>
            <a:r>
              <a:rPr dirty="0"/>
              <a:t>off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line</a:t>
            </a:r>
            <a:r>
              <a:rPr spc="-70" dirty="0"/>
              <a:t> </a:t>
            </a:r>
            <a:r>
              <a:rPr dirty="0"/>
              <a:t>onto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10" dirty="0"/>
              <a:t>grass!</a:t>
            </a:r>
            <a:r>
              <a:rPr spc="-65" dirty="0"/>
              <a:t> </a:t>
            </a:r>
            <a:r>
              <a:rPr dirty="0"/>
              <a:t>I</a:t>
            </a:r>
            <a:r>
              <a:rPr spc="-70" dirty="0"/>
              <a:t> </a:t>
            </a:r>
            <a:r>
              <a:rPr dirty="0"/>
              <a:t>don’t</a:t>
            </a:r>
            <a:r>
              <a:rPr spc="-65" dirty="0"/>
              <a:t> </a:t>
            </a:r>
            <a:r>
              <a:rPr dirty="0"/>
              <a:t>think</a:t>
            </a:r>
            <a:r>
              <a:rPr spc="-6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spc="-10" dirty="0"/>
              <a:t>clothes</a:t>
            </a:r>
            <a:r>
              <a:rPr spc="-65" dirty="0"/>
              <a:t> </a:t>
            </a:r>
            <a:r>
              <a:rPr spc="-20" dirty="0"/>
              <a:t>pegs </a:t>
            </a:r>
            <a:r>
              <a:rPr dirty="0"/>
              <a:t>are</a:t>
            </a:r>
            <a:r>
              <a:rPr spc="-65" dirty="0"/>
              <a:t> </a:t>
            </a:r>
            <a:r>
              <a:rPr spc="-10" dirty="0"/>
              <a:t>grippy</a:t>
            </a:r>
            <a:r>
              <a:rPr spc="-65" dirty="0"/>
              <a:t> </a:t>
            </a:r>
            <a:r>
              <a:rPr spc="-10" dirty="0"/>
              <a:t>enough</a:t>
            </a:r>
            <a:r>
              <a:rPr spc="-6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heavy,</a:t>
            </a:r>
            <a:r>
              <a:rPr spc="-65" dirty="0"/>
              <a:t> </a:t>
            </a:r>
            <a:r>
              <a:rPr dirty="0"/>
              <a:t>wet</a:t>
            </a:r>
            <a:r>
              <a:rPr spc="-65" dirty="0"/>
              <a:t> </a:t>
            </a:r>
            <a:r>
              <a:rPr spc="-10" dirty="0"/>
              <a:t>clothes.”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pc="-10" dirty="0"/>
              <a:t>“We’ve</a:t>
            </a:r>
            <a:r>
              <a:rPr spc="-60" dirty="0"/>
              <a:t> </a:t>
            </a:r>
            <a:r>
              <a:rPr dirty="0"/>
              <a:t>got</a:t>
            </a:r>
            <a:r>
              <a:rPr spc="-60" dirty="0"/>
              <a:t> </a:t>
            </a:r>
            <a:r>
              <a:rPr spc="-10" dirty="0"/>
              <a:t>different</a:t>
            </a:r>
            <a:r>
              <a:rPr spc="-55" dirty="0"/>
              <a:t> </a:t>
            </a:r>
            <a:r>
              <a:rPr spc="-10" dirty="0"/>
              <a:t>clothes</a:t>
            </a:r>
            <a:r>
              <a:rPr spc="-60" dirty="0"/>
              <a:t> </a:t>
            </a:r>
            <a:r>
              <a:rPr spc="-10" dirty="0"/>
              <a:t>pegs</a:t>
            </a:r>
            <a:r>
              <a:rPr spc="-60" dirty="0"/>
              <a:t> </a:t>
            </a:r>
            <a:r>
              <a:rPr dirty="0"/>
              <a:t>at</a:t>
            </a:r>
            <a:r>
              <a:rPr spc="-55" dirty="0"/>
              <a:t> </a:t>
            </a:r>
            <a:r>
              <a:rPr dirty="0"/>
              <a:t>home,</a:t>
            </a:r>
            <a:r>
              <a:rPr spc="-60" dirty="0"/>
              <a:t> </a:t>
            </a:r>
            <a:r>
              <a:rPr spc="-20" dirty="0"/>
              <a:t>perhaps</a:t>
            </a:r>
            <a:r>
              <a:rPr spc="-60" dirty="0"/>
              <a:t> </a:t>
            </a:r>
            <a:r>
              <a:rPr dirty="0"/>
              <a:t>they</a:t>
            </a:r>
            <a:r>
              <a:rPr spc="-55" dirty="0"/>
              <a:t> </a:t>
            </a:r>
            <a:r>
              <a:rPr spc="-10" dirty="0"/>
              <a:t>would</a:t>
            </a:r>
          </a:p>
          <a:p>
            <a:pPr marL="12700">
              <a:lnSpc>
                <a:spcPct val="100000"/>
              </a:lnSpc>
            </a:pPr>
            <a:r>
              <a:rPr dirty="0"/>
              <a:t>be</a:t>
            </a:r>
            <a:r>
              <a:rPr spc="-55" dirty="0"/>
              <a:t> </a:t>
            </a:r>
            <a:r>
              <a:rPr spc="-10" dirty="0"/>
              <a:t>better.”</a:t>
            </a:r>
            <a:r>
              <a:rPr spc="-55" dirty="0"/>
              <a:t> </a:t>
            </a:r>
            <a:r>
              <a:rPr spc="-20" dirty="0"/>
              <a:t>suggests</a:t>
            </a:r>
            <a:r>
              <a:rPr spc="-55" dirty="0"/>
              <a:t> </a:t>
            </a:r>
            <a:r>
              <a:rPr spc="-10" dirty="0"/>
              <a:t>Gem,</a:t>
            </a:r>
            <a:r>
              <a:rPr spc="-50" dirty="0"/>
              <a:t> </a:t>
            </a:r>
            <a:r>
              <a:rPr spc="-10" dirty="0"/>
              <a:t>looking</a:t>
            </a:r>
            <a:r>
              <a:rPr spc="-55" dirty="0"/>
              <a:t> </a:t>
            </a:r>
            <a:r>
              <a:rPr spc="-10" dirty="0"/>
              <a:t>thoughtful.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“We</a:t>
            </a:r>
            <a:r>
              <a:rPr spc="-75" dirty="0"/>
              <a:t> </a:t>
            </a:r>
            <a:r>
              <a:rPr dirty="0"/>
              <a:t>could</a:t>
            </a:r>
            <a:r>
              <a:rPr spc="-75" dirty="0"/>
              <a:t> </a:t>
            </a:r>
            <a:r>
              <a:rPr spc="-10" dirty="0"/>
              <a:t>test</a:t>
            </a:r>
            <a:r>
              <a:rPr spc="-75" dirty="0"/>
              <a:t> </a:t>
            </a:r>
            <a:r>
              <a:rPr spc="-10" dirty="0"/>
              <a:t>them</a:t>
            </a:r>
            <a:r>
              <a:rPr spc="-7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you,</a:t>
            </a:r>
            <a:r>
              <a:rPr spc="-75" dirty="0"/>
              <a:t> </a:t>
            </a:r>
            <a:r>
              <a:rPr dirty="0"/>
              <a:t>Aunt</a:t>
            </a:r>
            <a:r>
              <a:rPr spc="-75" dirty="0"/>
              <a:t> </a:t>
            </a:r>
            <a:r>
              <a:rPr spc="-10" dirty="0"/>
              <a:t>Stella.”</a:t>
            </a:r>
            <a:r>
              <a:rPr spc="-70" dirty="0"/>
              <a:t> </a:t>
            </a:r>
            <a:r>
              <a:rPr dirty="0"/>
              <a:t>they</a:t>
            </a:r>
            <a:r>
              <a:rPr spc="-75" dirty="0"/>
              <a:t> </a:t>
            </a:r>
            <a:r>
              <a:rPr dirty="0"/>
              <a:t>offer</a:t>
            </a:r>
            <a:r>
              <a:rPr spc="-75" dirty="0"/>
              <a:t> </a:t>
            </a:r>
            <a:r>
              <a:rPr spc="-10" dirty="0"/>
              <a:t>eagerly</a:t>
            </a:r>
            <a:r>
              <a:rPr spc="-10" dirty="0">
                <a:solidFill>
                  <a:srgbClr val="0084A9"/>
                </a:solidFill>
              </a:rPr>
              <a:t>.</a:t>
            </a:r>
          </a:p>
          <a:p>
            <a:pPr marL="12700" marR="1548765">
              <a:lnSpc>
                <a:spcPct val="100000"/>
              </a:lnSpc>
              <a:spcBef>
                <a:spcPts val="1360"/>
              </a:spcBef>
            </a:pPr>
            <a:r>
              <a:rPr dirty="0">
                <a:solidFill>
                  <a:srgbClr val="0084A9"/>
                </a:solidFill>
              </a:rPr>
              <a:t>Aunt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Stella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thinks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a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peg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with</a:t>
            </a:r>
            <a:r>
              <a:rPr spc="-1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a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spring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will</a:t>
            </a:r>
            <a:r>
              <a:rPr spc="-5" dirty="0">
                <a:solidFill>
                  <a:srgbClr val="0084A9"/>
                </a:solidFill>
              </a:rPr>
              <a:t> </a:t>
            </a:r>
            <a:r>
              <a:rPr spc="-20" dirty="0">
                <a:solidFill>
                  <a:srgbClr val="0084A9"/>
                </a:solidFill>
              </a:rPr>
              <a:t>have </a:t>
            </a:r>
            <a:r>
              <a:rPr dirty="0">
                <a:solidFill>
                  <a:srgbClr val="0084A9"/>
                </a:solidFill>
              </a:rPr>
              <a:t>the</a:t>
            </a:r>
            <a:r>
              <a:rPr spc="-30" dirty="0">
                <a:solidFill>
                  <a:srgbClr val="0084A9"/>
                </a:solidFill>
              </a:rPr>
              <a:t> </a:t>
            </a:r>
            <a:r>
              <a:rPr dirty="0">
                <a:solidFill>
                  <a:srgbClr val="0084A9"/>
                </a:solidFill>
              </a:rPr>
              <a:t>most</a:t>
            </a:r>
            <a:r>
              <a:rPr spc="-25" dirty="0">
                <a:solidFill>
                  <a:srgbClr val="0084A9"/>
                </a:solidFill>
              </a:rPr>
              <a:t> </a:t>
            </a:r>
            <a:r>
              <a:rPr spc="-10" dirty="0">
                <a:solidFill>
                  <a:srgbClr val="0084A9"/>
                </a:solidFill>
              </a:rPr>
              <a:t>grip.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3344" y="8258485"/>
            <a:ext cx="35147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Cosmic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thinks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all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plastic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pegs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will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have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a tight 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grip.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3344" y="8834724"/>
            <a:ext cx="34518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Gem</a:t>
            </a:r>
            <a:r>
              <a:rPr sz="130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thinks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wooden</a:t>
            </a:r>
            <a:r>
              <a:rPr sz="130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pegs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might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be</a:t>
            </a:r>
            <a:r>
              <a:rPr sz="130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better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as</a:t>
            </a:r>
            <a:r>
              <a:rPr sz="130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she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thinks</a:t>
            </a:r>
            <a:r>
              <a:rPr sz="130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wood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 stronger.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3344" y="9410964"/>
            <a:ext cx="31381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Have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ever</a:t>
            </a:r>
            <a:r>
              <a:rPr sz="130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helped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30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hang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clothes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out to dry at </a:t>
            </a:r>
            <a:r>
              <a:rPr sz="1300" spc="-10" dirty="0">
                <a:solidFill>
                  <a:srgbClr val="0084A9"/>
                </a:solidFill>
                <a:latin typeface="Gotham"/>
                <a:cs typeface="Gotham"/>
              </a:rPr>
              <a:t>home?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3344" y="9987204"/>
            <a:ext cx="32886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type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of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clothes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pegs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did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3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300" spc="-20" dirty="0">
                <a:solidFill>
                  <a:srgbClr val="0084A9"/>
                </a:solidFill>
                <a:latin typeface="Gotham"/>
                <a:cs typeface="Gotham"/>
              </a:rPr>
              <a:t>use?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1994" y="390683"/>
            <a:ext cx="7128509" cy="3957954"/>
            <a:chOff x="431994" y="390683"/>
            <a:chExt cx="7128509" cy="3957954"/>
          </a:xfrm>
        </p:grpSpPr>
        <p:sp>
          <p:nvSpPr>
            <p:cNvPr id="28" name="object 28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92814" y="2861716"/>
              <a:ext cx="175181" cy="1697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63774" y="1697830"/>
              <a:ext cx="178625" cy="18164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30036" y="3529850"/>
              <a:ext cx="1730375" cy="54610"/>
            </a:xfrm>
            <a:custGeom>
              <a:avLst/>
              <a:gdLst/>
              <a:ahLst/>
              <a:cxnLst/>
              <a:rect l="l" t="t" r="r" b="b"/>
              <a:pathLst>
                <a:path w="1730375" h="54610">
                  <a:moveTo>
                    <a:pt x="1729968" y="0"/>
                  </a:moveTo>
                  <a:lnTo>
                    <a:pt x="0" y="0"/>
                  </a:lnTo>
                  <a:lnTo>
                    <a:pt x="0" y="54470"/>
                  </a:lnTo>
                  <a:lnTo>
                    <a:pt x="1729968" y="54470"/>
                  </a:lnTo>
                  <a:lnTo>
                    <a:pt x="1729968" y="0"/>
                  </a:lnTo>
                  <a:close/>
                </a:path>
              </a:pathLst>
            </a:custGeom>
            <a:solidFill>
              <a:srgbClr val="DEF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5235" y="3530942"/>
              <a:ext cx="1183640" cy="817880"/>
            </a:xfrm>
            <a:custGeom>
              <a:avLst/>
              <a:gdLst/>
              <a:ahLst/>
              <a:cxnLst/>
              <a:rect l="l" t="t" r="r" b="b"/>
              <a:pathLst>
                <a:path w="1183640" h="817879">
                  <a:moveTo>
                    <a:pt x="578053" y="480644"/>
                  </a:moveTo>
                  <a:lnTo>
                    <a:pt x="567893" y="440118"/>
                  </a:lnTo>
                  <a:lnTo>
                    <a:pt x="545515" y="412915"/>
                  </a:lnTo>
                  <a:lnTo>
                    <a:pt x="523151" y="397637"/>
                  </a:lnTo>
                  <a:lnTo>
                    <a:pt x="512978" y="392861"/>
                  </a:lnTo>
                  <a:lnTo>
                    <a:pt x="514489" y="0"/>
                  </a:lnTo>
                  <a:lnTo>
                    <a:pt x="281457" y="0"/>
                  </a:lnTo>
                  <a:lnTo>
                    <a:pt x="289966" y="460032"/>
                  </a:lnTo>
                  <a:lnTo>
                    <a:pt x="69608" y="614108"/>
                  </a:lnTo>
                  <a:lnTo>
                    <a:pt x="18351" y="662406"/>
                  </a:lnTo>
                  <a:lnTo>
                    <a:pt x="0" y="695185"/>
                  </a:lnTo>
                  <a:lnTo>
                    <a:pt x="13436" y="727443"/>
                  </a:lnTo>
                  <a:lnTo>
                    <a:pt x="57492" y="774217"/>
                  </a:lnTo>
                  <a:lnTo>
                    <a:pt x="112445" y="811669"/>
                  </a:lnTo>
                  <a:lnTo>
                    <a:pt x="156616" y="817333"/>
                  </a:lnTo>
                  <a:lnTo>
                    <a:pt x="186042" y="808253"/>
                  </a:lnTo>
                  <a:lnTo>
                    <a:pt x="526605" y="586574"/>
                  </a:lnTo>
                  <a:lnTo>
                    <a:pt x="556348" y="561086"/>
                  </a:lnTo>
                  <a:lnTo>
                    <a:pt x="571627" y="541553"/>
                  </a:lnTo>
                  <a:lnTo>
                    <a:pt x="577253" y="518045"/>
                  </a:lnTo>
                  <a:lnTo>
                    <a:pt x="578053" y="480644"/>
                  </a:lnTo>
                  <a:close/>
                </a:path>
                <a:path w="1183640" h="817879">
                  <a:moveTo>
                    <a:pt x="1183284" y="480644"/>
                  </a:moveTo>
                  <a:lnTo>
                    <a:pt x="1173124" y="440118"/>
                  </a:lnTo>
                  <a:lnTo>
                    <a:pt x="1150747" y="412915"/>
                  </a:lnTo>
                  <a:lnTo>
                    <a:pt x="1128382" y="397637"/>
                  </a:lnTo>
                  <a:lnTo>
                    <a:pt x="1118209" y="392861"/>
                  </a:lnTo>
                  <a:lnTo>
                    <a:pt x="1119720" y="0"/>
                  </a:lnTo>
                  <a:lnTo>
                    <a:pt x="886688" y="0"/>
                  </a:lnTo>
                  <a:lnTo>
                    <a:pt x="895197" y="460032"/>
                  </a:lnTo>
                  <a:lnTo>
                    <a:pt x="674839" y="614108"/>
                  </a:lnTo>
                  <a:lnTo>
                    <a:pt x="623582" y="662406"/>
                  </a:lnTo>
                  <a:lnTo>
                    <a:pt x="605231" y="695185"/>
                  </a:lnTo>
                  <a:lnTo>
                    <a:pt x="618655" y="727443"/>
                  </a:lnTo>
                  <a:lnTo>
                    <a:pt x="662724" y="774217"/>
                  </a:lnTo>
                  <a:lnTo>
                    <a:pt x="717677" y="811669"/>
                  </a:lnTo>
                  <a:lnTo>
                    <a:pt x="761847" y="817333"/>
                  </a:lnTo>
                  <a:lnTo>
                    <a:pt x="791260" y="808253"/>
                  </a:lnTo>
                  <a:lnTo>
                    <a:pt x="1131836" y="586574"/>
                  </a:lnTo>
                  <a:lnTo>
                    <a:pt x="1161580" y="561086"/>
                  </a:lnTo>
                  <a:lnTo>
                    <a:pt x="1176858" y="541553"/>
                  </a:lnTo>
                  <a:lnTo>
                    <a:pt x="1182484" y="518045"/>
                  </a:lnTo>
                  <a:lnTo>
                    <a:pt x="1183284" y="480644"/>
                  </a:lnTo>
                  <a:close/>
                </a:path>
              </a:pathLst>
            </a:custGeom>
            <a:solidFill>
              <a:srgbClr val="F3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7274" y="3288321"/>
              <a:ext cx="102895" cy="10289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399091" y="3372424"/>
              <a:ext cx="59690" cy="480695"/>
            </a:xfrm>
            <a:custGeom>
              <a:avLst/>
              <a:gdLst/>
              <a:ahLst/>
              <a:cxnLst/>
              <a:rect l="l" t="t" r="r" b="b"/>
              <a:pathLst>
                <a:path w="59689" h="480695">
                  <a:moveTo>
                    <a:pt x="29629" y="0"/>
                  </a:moveTo>
                  <a:lnTo>
                    <a:pt x="18125" y="10382"/>
                  </a:lnTo>
                  <a:lnTo>
                    <a:pt x="8704" y="34447"/>
                  </a:lnTo>
                  <a:lnTo>
                    <a:pt x="2338" y="61566"/>
                  </a:lnTo>
                  <a:lnTo>
                    <a:pt x="0" y="81114"/>
                  </a:lnTo>
                  <a:lnTo>
                    <a:pt x="0" y="450976"/>
                  </a:lnTo>
                  <a:lnTo>
                    <a:pt x="2338" y="462480"/>
                  </a:lnTo>
                  <a:lnTo>
                    <a:pt x="8704" y="471901"/>
                  </a:lnTo>
                  <a:lnTo>
                    <a:pt x="18125" y="478267"/>
                  </a:lnTo>
                  <a:lnTo>
                    <a:pt x="29629" y="480606"/>
                  </a:lnTo>
                  <a:lnTo>
                    <a:pt x="41132" y="478267"/>
                  </a:lnTo>
                  <a:lnTo>
                    <a:pt x="50553" y="471901"/>
                  </a:lnTo>
                  <a:lnTo>
                    <a:pt x="56920" y="462480"/>
                  </a:lnTo>
                  <a:lnTo>
                    <a:pt x="59258" y="450976"/>
                  </a:lnTo>
                  <a:lnTo>
                    <a:pt x="59258" y="81114"/>
                  </a:lnTo>
                  <a:lnTo>
                    <a:pt x="56920" y="61566"/>
                  </a:lnTo>
                  <a:lnTo>
                    <a:pt x="50553" y="34447"/>
                  </a:lnTo>
                  <a:lnTo>
                    <a:pt x="41132" y="10382"/>
                  </a:lnTo>
                  <a:lnTo>
                    <a:pt x="29629" y="0"/>
                  </a:lnTo>
                  <a:close/>
                </a:path>
              </a:pathLst>
            </a:custGeom>
            <a:solidFill>
              <a:srgbClr val="BF9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93410" y="3288321"/>
              <a:ext cx="102895" cy="1028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015225" y="3372424"/>
              <a:ext cx="59690" cy="480695"/>
            </a:xfrm>
            <a:custGeom>
              <a:avLst/>
              <a:gdLst/>
              <a:ahLst/>
              <a:cxnLst/>
              <a:rect l="l" t="t" r="r" b="b"/>
              <a:pathLst>
                <a:path w="59690" h="480695">
                  <a:moveTo>
                    <a:pt x="29629" y="0"/>
                  </a:moveTo>
                  <a:lnTo>
                    <a:pt x="18125" y="10382"/>
                  </a:lnTo>
                  <a:lnTo>
                    <a:pt x="8704" y="34447"/>
                  </a:lnTo>
                  <a:lnTo>
                    <a:pt x="2338" y="61566"/>
                  </a:lnTo>
                  <a:lnTo>
                    <a:pt x="0" y="81114"/>
                  </a:lnTo>
                  <a:lnTo>
                    <a:pt x="0" y="450976"/>
                  </a:lnTo>
                  <a:lnTo>
                    <a:pt x="2338" y="462480"/>
                  </a:lnTo>
                  <a:lnTo>
                    <a:pt x="8704" y="471901"/>
                  </a:lnTo>
                  <a:lnTo>
                    <a:pt x="18125" y="478267"/>
                  </a:lnTo>
                  <a:lnTo>
                    <a:pt x="29629" y="480606"/>
                  </a:lnTo>
                  <a:lnTo>
                    <a:pt x="41132" y="478267"/>
                  </a:lnTo>
                  <a:lnTo>
                    <a:pt x="50553" y="471901"/>
                  </a:lnTo>
                  <a:lnTo>
                    <a:pt x="56920" y="462480"/>
                  </a:lnTo>
                  <a:lnTo>
                    <a:pt x="59258" y="450976"/>
                  </a:lnTo>
                  <a:lnTo>
                    <a:pt x="59258" y="81114"/>
                  </a:lnTo>
                  <a:lnTo>
                    <a:pt x="56920" y="61566"/>
                  </a:lnTo>
                  <a:lnTo>
                    <a:pt x="50553" y="34447"/>
                  </a:lnTo>
                  <a:lnTo>
                    <a:pt x="41132" y="10382"/>
                  </a:lnTo>
                  <a:lnTo>
                    <a:pt x="29629" y="0"/>
                  </a:lnTo>
                  <a:close/>
                </a:path>
              </a:pathLst>
            </a:custGeom>
            <a:solidFill>
              <a:srgbClr val="BF9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89361" y="8350864"/>
            <a:ext cx="175181" cy="16976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43737" y="10378235"/>
            <a:ext cx="175181" cy="16976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956917" y="7094801"/>
            <a:ext cx="175181" cy="169768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Peggy</a:t>
            </a:r>
            <a:r>
              <a:rPr spc="-135" dirty="0"/>
              <a:t> </a:t>
            </a:r>
            <a:r>
              <a:rPr spc="-185" dirty="0"/>
              <a:t>Problem</a:t>
            </a:r>
          </a:p>
        </p:txBody>
      </p:sp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78831" y="5658379"/>
            <a:ext cx="178625" cy="18164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4810117" y="8260653"/>
            <a:ext cx="165036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challenge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26405" y="8655055"/>
            <a:ext cx="19177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different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types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of</a:t>
            </a:r>
            <a:r>
              <a:rPr sz="1400" b="0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clothes</a:t>
            </a:r>
            <a:r>
              <a:rPr sz="1400" b="0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pegs</a:t>
            </a:r>
            <a:r>
              <a:rPr sz="1400" b="0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and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find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out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which</a:t>
            </a:r>
            <a:r>
              <a:rPr sz="14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ones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are</a:t>
            </a:r>
            <a:r>
              <a:rPr sz="1400" b="0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good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for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keeping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washing on the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line.</a:t>
            </a:r>
            <a:endParaRPr sz="1400">
              <a:latin typeface="Gotham"/>
              <a:cs typeface="Gotham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56608" y="7874451"/>
            <a:ext cx="64174" cy="21788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91386" y="8023426"/>
            <a:ext cx="233295" cy="16468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267405" y="7940810"/>
            <a:ext cx="146189" cy="205647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6770931" y="8340032"/>
            <a:ext cx="203835" cy="63500"/>
          </a:xfrm>
          <a:custGeom>
            <a:avLst/>
            <a:gdLst/>
            <a:ahLst/>
            <a:cxnLst/>
            <a:rect l="l" t="t" r="r" b="b"/>
            <a:pathLst>
              <a:path w="203834" h="63500">
                <a:moveTo>
                  <a:pt x="102976" y="0"/>
                </a:moveTo>
                <a:lnTo>
                  <a:pt x="64573" y="1057"/>
                </a:lnTo>
                <a:lnTo>
                  <a:pt x="19286" y="4685"/>
                </a:lnTo>
                <a:lnTo>
                  <a:pt x="0" y="14458"/>
                </a:lnTo>
                <a:lnTo>
                  <a:pt x="4444" y="19297"/>
                </a:lnTo>
                <a:lnTo>
                  <a:pt x="12318" y="21786"/>
                </a:lnTo>
                <a:lnTo>
                  <a:pt x="20815" y="23221"/>
                </a:lnTo>
                <a:lnTo>
                  <a:pt x="30832" y="25589"/>
                </a:lnTo>
                <a:lnTo>
                  <a:pt x="46691" y="30114"/>
                </a:lnTo>
                <a:lnTo>
                  <a:pt x="66188" y="36130"/>
                </a:lnTo>
                <a:lnTo>
                  <a:pt x="87121" y="42970"/>
                </a:lnTo>
                <a:lnTo>
                  <a:pt x="131549" y="56779"/>
                </a:lnTo>
                <a:lnTo>
                  <a:pt x="161605" y="63056"/>
                </a:lnTo>
                <a:lnTo>
                  <a:pt x="181381" y="62306"/>
                </a:lnTo>
                <a:lnTo>
                  <a:pt x="194970" y="55035"/>
                </a:lnTo>
                <a:lnTo>
                  <a:pt x="201465" y="46621"/>
                </a:lnTo>
                <a:lnTo>
                  <a:pt x="203812" y="37216"/>
                </a:lnTo>
                <a:lnTo>
                  <a:pt x="201935" y="27517"/>
                </a:lnTo>
                <a:lnTo>
                  <a:pt x="152463" y="4082"/>
                </a:lnTo>
                <a:lnTo>
                  <a:pt x="118235" y="504"/>
                </a:lnTo>
                <a:lnTo>
                  <a:pt x="102976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5756881" y="5925528"/>
            <a:ext cx="889000" cy="1614805"/>
            <a:chOff x="5756881" y="5925528"/>
            <a:chExt cx="889000" cy="1614805"/>
          </a:xfrm>
        </p:grpSpPr>
        <p:sp>
          <p:nvSpPr>
            <p:cNvPr id="51" name="object 51"/>
            <p:cNvSpPr/>
            <p:nvPr/>
          </p:nvSpPr>
          <p:spPr>
            <a:xfrm>
              <a:off x="5756872" y="5925540"/>
              <a:ext cx="889000" cy="1614805"/>
            </a:xfrm>
            <a:custGeom>
              <a:avLst/>
              <a:gdLst/>
              <a:ahLst/>
              <a:cxnLst/>
              <a:rect l="l" t="t" r="r" b="b"/>
              <a:pathLst>
                <a:path w="889000" h="1614804">
                  <a:moveTo>
                    <a:pt x="724827" y="1479791"/>
                  </a:moveTo>
                  <a:lnTo>
                    <a:pt x="710349" y="1415021"/>
                  </a:lnTo>
                  <a:lnTo>
                    <a:pt x="675563" y="1386954"/>
                  </a:lnTo>
                  <a:lnTo>
                    <a:pt x="644715" y="1377391"/>
                  </a:lnTo>
                  <a:lnTo>
                    <a:pt x="616978" y="1350606"/>
                  </a:lnTo>
                  <a:lnTo>
                    <a:pt x="611695" y="1310817"/>
                  </a:lnTo>
                  <a:lnTo>
                    <a:pt x="618401" y="1271079"/>
                  </a:lnTo>
                  <a:lnTo>
                    <a:pt x="630656" y="1231747"/>
                  </a:lnTo>
                  <a:lnTo>
                    <a:pt x="631647" y="1221473"/>
                  </a:lnTo>
                  <a:lnTo>
                    <a:pt x="629221" y="1208214"/>
                  </a:lnTo>
                  <a:lnTo>
                    <a:pt x="623049" y="1186535"/>
                  </a:lnTo>
                  <a:lnTo>
                    <a:pt x="618375" y="1187538"/>
                  </a:lnTo>
                  <a:lnTo>
                    <a:pt x="606577" y="1186662"/>
                  </a:lnTo>
                  <a:lnTo>
                    <a:pt x="591032" y="1178077"/>
                  </a:lnTo>
                  <a:lnTo>
                    <a:pt x="575094" y="1155966"/>
                  </a:lnTo>
                  <a:lnTo>
                    <a:pt x="564045" y="1131862"/>
                  </a:lnTo>
                  <a:lnTo>
                    <a:pt x="561644" y="1117168"/>
                  </a:lnTo>
                  <a:lnTo>
                    <a:pt x="569087" y="1105890"/>
                  </a:lnTo>
                  <a:lnTo>
                    <a:pt x="587514" y="1092047"/>
                  </a:lnTo>
                  <a:lnTo>
                    <a:pt x="444106" y="710793"/>
                  </a:lnTo>
                  <a:lnTo>
                    <a:pt x="380250" y="682396"/>
                  </a:lnTo>
                  <a:lnTo>
                    <a:pt x="368007" y="585228"/>
                  </a:lnTo>
                  <a:lnTo>
                    <a:pt x="223532" y="385889"/>
                  </a:lnTo>
                  <a:lnTo>
                    <a:pt x="118021" y="240919"/>
                  </a:lnTo>
                  <a:lnTo>
                    <a:pt x="57061" y="158369"/>
                  </a:lnTo>
                  <a:lnTo>
                    <a:pt x="39674" y="137452"/>
                  </a:lnTo>
                  <a:lnTo>
                    <a:pt x="27940" y="131927"/>
                  </a:lnTo>
                  <a:lnTo>
                    <a:pt x="16497" y="143090"/>
                  </a:lnTo>
                  <a:lnTo>
                    <a:pt x="0" y="172237"/>
                  </a:lnTo>
                  <a:lnTo>
                    <a:pt x="369417" y="988771"/>
                  </a:lnTo>
                  <a:lnTo>
                    <a:pt x="422833" y="985380"/>
                  </a:lnTo>
                  <a:lnTo>
                    <a:pt x="449503" y="1036116"/>
                  </a:lnTo>
                  <a:lnTo>
                    <a:pt x="409435" y="1070927"/>
                  </a:lnTo>
                  <a:lnTo>
                    <a:pt x="648779" y="1614347"/>
                  </a:lnTo>
                  <a:lnTo>
                    <a:pt x="695058" y="1568297"/>
                  </a:lnTo>
                  <a:lnTo>
                    <a:pt x="718426" y="1522501"/>
                  </a:lnTo>
                  <a:lnTo>
                    <a:pt x="724827" y="1479791"/>
                  </a:lnTo>
                  <a:close/>
                </a:path>
                <a:path w="889000" h="1614804">
                  <a:moveTo>
                    <a:pt x="888733" y="1524088"/>
                  </a:moveTo>
                  <a:lnTo>
                    <a:pt x="710603" y="957643"/>
                  </a:lnTo>
                  <a:lnTo>
                    <a:pt x="657517" y="957872"/>
                  </a:lnTo>
                  <a:lnTo>
                    <a:pt x="644156" y="902131"/>
                  </a:lnTo>
                  <a:lnTo>
                    <a:pt x="686549" y="869480"/>
                  </a:lnTo>
                  <a:lnTo>
                    <a:pt x="426250" y="11899"/>
                  </a:lnTo>
                  <a:lnTo>
                    <a:pt x="394639" y="850"/>
                  </a:lnTo>
                  <a:lnTo>
                    <a:pt x="378675" y="0"/>
                  </a:lnTo>
                  <a:lnTo>
                    <a:pt x="373494" y="11887"/>
                  </a:lnTo>
                  <a:lnTo>
                    <a:pt x="382765" y="141338"/>
                  </a:lnTo>
                  <a:lnTo>
                    <a:pt x="398945" y="319913"/>
                  </a:lnTo>
                  <a:lnTo>
                    <a:pt x="421652" y="565048"/>
                  </a:lnTo>
                  <a:lnTo>
                    <a:pt x="476491" y="646201"/>
                  </a:lnTo>
                  <a:lnTo>
                    <a:pt x="447179" y="709637"/>
                  </a:lnTo>
                  <a:lnTo>
                    <a:pt x="590588" y="1090891"/>
                  </a:lnTo>
                  <a:lnTo>
                    <a:pt x="613575" y="1089164"/>
                  </a:lnTo>
                  <a:lnTo>
                    <a:pt x="626605" y="1092733"/>
                  </a:lnTo>
                  <a:lnTo>
                    <a:pt x="634479" y="1105369"/>
                  </a:lnTo>
                  <a:lnTo>
                    <a:pt x="642048" y="1130782"/>
                  </a:lnTo>
                  <a:lnTo>
                    <a:pt x="644639" y="1157909"/>
                  </a:lnTo>
                  <a:lnTo>
                    <a:pt x="638606" y="1174610"/>
                  </a:lnTo>
                  <a:lnTo>
                    <a:pt x="630313" y="1183055"/>
                  </a:lnTo>
                  <a:lnTo>
                    <a:pt x="626135" y="1185379"/>
                  </a:lnTo>
                  <a:lnTo>
                    <a:pt x="635787" y="1205750"/>
                  </a:lnTo>
                  <a:lnTo>
                    <a:pt x="642696" y="1217320"/>
                  </a:lnTo>
                  <a:lnTo>
                    <a:pt x="650201" y="1224394"/>
                  </a:lnTo>
                  <a:lnTo>
                    <a:pt x="685355" y="1245895"/>
                  </a:lnTo>
                  <a:lnTo>
                    <a:pt x="716584" y="1271371"/>
                  </a:lnTo>
                  <a:lnTo>
                    <a:pt x="738835" y="1304772"/>
                  </a:lnTo>
                  <a:lnTo>
                    <a:pt x="735622" y="1343190"/>
                  </a:lnTo>
                  <a:lnTo>
                    <a:pt x="718731" y="1370723"/>
                  </a:lnTo>
                  <a:lnTo>
                    <a:pt x="709625" y="1381074"/>
                  </a:lnTo>
                  <a:lnTo>
                    <a:pt x="706374" y="1385811"/>
                  </a:lnTo>
                  <a:lnTo>
                    <a:pt x="722147" y="1442275"/>
                  </a:lnTo>
                  <a:lnTo>
                    <a:pt x="775817" y="1500911"/>
                  </a:lnTo>
                  <a:lnTo>
                    <a:pt x="823582" y="1519948"/>
                  </a:lnTo>
                  <a:lnTo>
                    <a:pt x="888733" y="1524088"/>
                  </a:lnTo>
                  <a:close/>
                </a:path>
              </a:pathLst>
            </a:custGeom>
            <a:solidFill>
              <a:srgbClr val="E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83560" y="6818765"/>
              <a:ext cx="66801" cy="6449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03481" y="6505185"/>
              <a:ext cx="143171" cy="1431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56881" y="6070812"/>
              <a:ext cx="678815" cy="1469390"/>
            </a:xfrm>
            <a:custGeom>
              <a:avLst/>
              <a:gdLst/>
              <a:ahLst/>
              <a:cxnLst/>
              <a:rect l="l" t="t" r="r" b="b"/>
              <a:pathLst>
                <a:path w="678814" h="1469390">
                  <a:moveTo>
                    <a:pt x="29324" y="0"/>
                  </a:moveTo>
                  <a:lnTo>
                    <a:pt x="17595" y="5921"/>
                  </a:lnTo>
                  <a:lnTo>
                    <a:pt x="8308" y="15000"/>
                  </a:lnTo>
                  <a:lnTo>
                    <a:pt x="2199" y="23318"/>
                  </a:lnTo>
                  <a:lnTo>
                    <a:pt x="0" y="26962"/>
                  </a:lnTo>
                  <a:lnTo>
                    <a:pt x="369417" y="843495"/>
                  </a:lnTo>
                  <a:lnTo>
                    <a:pt x="422833" y="840117"/>
                  </a:lnTo>
                  <a:lnTo>
                    <a:pt x="449503" y="890841"/>
                  </a:lnTo>
                  <a:lnTo>
                    <a:pt x="409435" y="925664"/>
                  </a:lnTo>
                  <a:lnTo>
                    <a:pt x="648779" y="1469072"/>
                  </a:lnTo>
                  <a:lnTo>
                    <a:pt x="657002" y="1462599"/>
                  </a:lnTo>
                  <a:lnTo>
                    <a:pt x="664654" y="1456080"/>
                  </a:lnTo>
                  <a:lnTo>
                    <a:pt x="671753" y="1449523"/>
                  </a:lnTo>
                  <a:lnTo>
                    <a:pt x="678319" y="1442935"/>
                  </a:lnTo>
                  <a:lnTo>
                    <a:pt x="649663" y="1364866"/>
                  </a:lnTo>
                  <a:lnTo>
                    <a:pt x="632941" y="1318244"/>
                  </a:lnTo>
                  <a:lnTo>
                    <a:pt x="615210" y="1267856"/>
                  </a:lnTo>
                  <a:lnTo>
                    <a:pt x="596912" y="1214674"/>
                  </a:lnTo>
                  <a:lnTo>
                    <a:pt x="578488" y="1159665"/>
                  </a:lnTo>
                  <a:lnTo>
                    <a:pt x="560378" y="1103802"/>
                  </a:lnTo>
                  <a:lnTo>
                    <a:pt x="543023" y="1048052"/>
                  </a:lnTo>
                  <a:lnTo>
                    <a:pt x="526864" y="993388"/>
                  </a:lnTo>
                  <a:lnTo>
                    <a:pt x="512343" y="940777"/>
                  </a:lnTo>
                  <a:lnTo>
                    <a:pt x="502957" y="909763"/>
                  </a:lnTo>
                  <a:lnTo>
                    <a:pt x="474216" y="834663"/>
                  </a:lnTo>
                  <a:lnTo>
                    <a:pt x="455514" y="791571"/>
                  </a:lnTo>
                  <a:lnTo>
                    <a:pt x="434360" y="745445"/>
                  </a:lnTo>
                  <a:lnTo>
                    <a:pt x="411082" y="696783"/>
                  </a:lnTo>
                  <a:lnTo>
                    <a:pt x="386007" y="646080"/>
                  </a:lnTo>
                  <a:lnTo>
                    <a:pt x="359460" y="593834"/>
                  </a:lnTo>
                  <a:lnTo>
                    <a:pt x="331771" y="540540"/>
                  </a:lnTo>
                  <a:lnTo>
                    <a:pt x="303264" y="486695"/>
                  </a:lnTo>
                  <a:lnTo>
                    <a:pt x="274268" y="432795"/>
                  </a:lnTo>
                  <a:lnTo>
                    <a:pt x="245110" y="379337"/>
                  </a:lnTo>
                  <a:lnTo>
                    <a:pt x="216116" y="326817"/>
                  </a:lnTo>
                  <a:lnTo>
                    <a:pt x="159929" y="226577"/>
                  </a:lnTo>
                  <a:lnTo>
                    <a:pt x="108324" y="136046"/>
                  </a:lnTo>
                  <a:lnTo>
                    <a:pt x="29324" y="0"/>
                  </a:lnTo>
                  <a:close/>
                </a:path>
              </a:pathLst>
            </a:custGeom>
            <a:solidFill>
              <a:srgbClr val="F4D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67383" y="6588377"/>
              <a:ext cx="78740" cy="379095"/>
            </a:xfrm>
            <a:custGeom>
              <a:avLst/>
              <a:gdLst/>
              <a:ahLst/>
              <a:cxnLst/>
              <a:rect l="l" t="t" r="r" b="b"/>
              <a:pathLst>
                <a:path w="78739" h="379095">
                  <a:moveTo>
                    <a:pt x="78347" y="0"/>
                  </a:moveTo>
                  <a:lnTo>
                    <a:pt x="54548" y="25641"/>
                  </a:lnTo>
                  <a:lnTo>
                    <a:pt x="48881" y="63707"/>
                  </a:lnTo>
                  <a:lnTo>
                    <a:pt x="35496" y="151672"/>
                  </a:lnTo>
                  <a:lnTo>
                    <a:pt x="19813" y="250187"/>
                  </a:lnTo>
                  <a:lnTo>
                    <a:pt x="7253" y="319900"/>
                  </a:lnTo>
                  <a:lnTo>
                    <a:pt x="1006" y="351754"/>
                  </a:lnTo>
                  <a:lnTo>
                    <a:pt x="0" y="367253"/>
                  </a:lnTo>
                  <a:lnTo>
                    <a:pt x="3258" y="372887"/>
                  </a:lnTo>
                  <a:lnTo>
                    <a:pt x="20283" y="378790"/>
                  </a:lnTo>
                  <a:lnTo>
                    <a:pt x="25769" y="369138"/>
                  </a:lnTo>
                  <a:lnTo>
                    <a:pt x="78347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747499" y="4927362"/>
            <a:ext cx="530225" cy="1631314"/>
            <a:chOff x="6747499" y="4927362"/>
            <a:chExt cx="530225" cy="1631314"/>
          </a:xfrm>
        </p:grpSpPr>
        <p:sp>
          <p:nvSpPr>
            <p:cNvPr id="57" name="object 57"/>
            <p:cNvSpPr/>
            <p:nvPr/>
          </p:nvSpPr>
          <p:spPr>
            <a:xfrm>
              <a:off x="6747497" y="4927371"/>
              <a:ext cx="530225" cy="1631314"/>
            </a:xfrm>
            <a:custGeom>
              <a:avLst/>
              <a:gdLst/>
              <a:ahLst/>
              <a:cxnLst/>
              <a:rect l="l" t="t" r="r" b="b"/>
              <a:pathLst>
                <a:path w="530225" h="1631315">
                  <a:moveTo>
                    <a:pt x="228180" y="704748"/>
                  </a:moveTo>
                  <a:lnTo>
                    <a:pt x="184200" y="650455"/>
                  </a:lnTo>
                  <a:lnTo>
                    <a:pt x="217436" y="558330"/>
                  </a:lnTo>
                  <a:lnTo>
                    <a:pt x="179285" y="315112"/>
                  </a:lnTo>
                  <a:lnTo>
                    <a:pt x="151155" y="138023"/>
                  </a:lnTo>
                  <a:lnTo>
                    <a:pt x="134366" y="36791"/>
                  </a:lnTo>
                  <a:lnTo>
                    <a:pt x="128371" y="10248"/>
                  </a:lnTo>
                  <a:lnTo>
                    <a:pt x="120434" y="0"/>
                  </a:lnTo>
                  <a:lnTo>
                    <a:pt x="105168" y="4749"/>
                  </a:lnTo>
                  <a:lnTo>
                    <a:pt x="77228" y="23228"/>
                  </a:lnTo>
                  <a:lnTo>
                    <a:pt x="35344" y="918451"/>
                  </a:lnTo>
                  <a:lnTo>
                    <a:pt x="84467" y="939711"/>
                  </a:lnTo>
                  <a:lnTo>
                    <a:pt x="85191" y="997013"/>
                  </a:lnTo>
                  <a:lnTo>
                    <a:pt x="33667" y="1009827"/>
                  </a:lnTo>
                  <a:lnTo>
                    <a:pt x="0" y="1602663"/>
                  </a:lnTo>
                  <a:lnTo>
                    <a:pt x="62141" y="1582661"/>
                  </a:lnTo>
                  <a:lnTo>
                    <a:pt x="103771" y="1552473"/>
                  </a:lnTo>
                  <a:lnTo>
                    <a:pt x="128866" y="1517345"/>
                  </a:lnTo>
                  <a:lnTo>
                    <a:pt x="141414" y="1482471"/>
                  </a:lnTo>
                  <a:lnTo>
                    <a:pt x="145389" y="1453070"/>
                  </a:lnTo>
                  <a:lnTo>
                    <a:pt x="144805" y="1434363"/>
                  </a:lnTo>
                  <a:lnTo>
                    <a:pt x="142849" y="1423860"/>
                  </a:lnTo>
                  <a:lnTo>
                    <a:pt x="138544" y="1420063"/>
                  </a:lnTo>
                  <a:lnTo>
                    <a:pt x="127165" y="1412265"/>
                  </a:lnTo>
                  <a:lnTo>
                    <a:pt x="104038" y="1389722"/>
                  </a:lnTo>
                  <a:lnTo>
                    <a:pt x="91490" y="1353261"/>
                  </a:lnTo>
                  <a:lnTo>
                    <a:pt x="104863" y="1315415"/>
                  </a:lnTo>
                  <a:lnTo>
                    <a:pt x="128879" y="1283055"/>
                  </a:lnTo>
                  <a:lnTo>
                    <a:pt x="157683" y="1253591"/>
                  </a:lnTo>
                  <a:lnTo>
                    <a:pt x="163220" y="1244892"/>
                  </a:lnTo>
                  <a:lnTo>
                    <a:pt x="167081" y="1231976"/>
                  </a:lnTo>
                  <a:lnTo>
                    <a:pt x="171450" y="1209865"/>
                  </a:lnTo>
                  <a:lnTo>
                    <a:pt x="166827" y="1208633"/>
                  </a:lnTo>
                  <a:lnTo>
                    <a:pt x="156718" y="1202486"/>
                  </a:lnTo>
                  <a:lnTo>
                    <a:pt x="146773" y="1187780"/>
                  </a:lnTo>
                  <a:lnTo>
                    <a:pt x="142621" y="1160843"/>
                  </a:lnTo>
                  <a:lnTo>
                    <a:pt x="143713" y="1134351"/>
                  </a:lnTo>
                  <a:lnTo>
                    <a:pt x="148259" y="1120165"/>
                  </a:lnTo>
                  <a:lnTo>
                    <a:pt x="160007" y="1113510"/>
                  </a:lnTo>
                  <a:lnTo>
                    <a:pt x="182714" y="1109548"/>
                  </a:lnTo>
                  <a:lnTo>
                    <a:pt x="228180" y="704748"/>
                  </a:lnTo>
                  <a:close/>
                </a:path>
                <a:path w="530225" h="1631315">
                  <a:moveTo>
                    <a:pt x="529793" y="74053"/>
                  </a:moveTo>
                  <a:lnTo>
                    <a:pt x="506653" y="49834"/>
                  </a:lnTo>
                  <a:lnTo>
                    <a:pt x="492823" y="41821"/>
                  </a:lnTo>
                  <a:lnTo>
                    <a:pt x="482790" y="50063"/>
                  </a:lnTo>
                  <a:lnTo>
                    <a:pt x="471068" y="74612"/>
                  </a:lnTo>
                  <a:lnTo>
                    <a:pt x="432231" y="169595"/>
                  </a:lnTo>
                  <a:lnTo>
                    <a:pt x="365531" y="336029"/>
                  </a:lnTo>
                  <a:lnTo>
                    <a:pt x="274396" y="564730"/>
                  </a:lnTo>
                  <a:lnTo>
                    <a:pt x="286372" y="661924"/>
                  </a:lnTo>
                  <a:lnTo>
                    <a:pt x="231444" y="705116"/>
                  </a:lnTo>
                  <a:lnTo>
                    <a:pt x="185978" y="1109916"/>
                  </a:lnTo>
                  <a:lnTo>
                    <a:pt x="207238" y="1118806"/>
                  </a:lnTo>
                  <a:lnTo>
                    <a:pt x="217220" y="1127912"/>
                  </a:lnTo>
                  <a:lnTo>
                    <a:pt x="213702" y="1168831"/>
                  </a:lnTo>
                  <a:lnTo>
                    <a:pt x="190715" y="1206309"/>
                  </a:lnTo>
                  <a:lnTo>
                    <a:pt x="174713" y="1210233"/>
                  </a:lnTo>
                  <a:lnTo>
                    <a:pt x="174053" y="1232763"/>
                  </a:lnTo>
                  <a:lnTo>
                    <a:pt x="174967" y="1246212"/>
                  </a:lnTo>
                  <a:lnTo>
                    <a:pt x="178435" y="1255915"/>
                  </a:lnTo>
                  <a:lnTo>
                    <a:pt x="199974" y="1291043"/>
                  </a:lnTo>
                  <a:lnTo>
                    <a:pt x="216217" y="1327924"/>
                  </a:lnTo>
                  <a:lnTo>
                    <a:pt x="220853" y="1367790"/>
                  </a:lnTo>
                  <a:lnTo>
                    <a:pt x="200545" y="1400568"/>
                  </a:lnTo>
                  <a:lnTo>
                    <a:pt x="172999" y="1417408"/>
                  </a:lnTo>
                  <a:lnTo>
                    <a:pt x="160172" y="1422501"/>
                  </a:lnTo>
                  <a:lnTo>
                    <a:pt x="155130" y="1425244"/>
                  </a:lnTo>
                  <a:lnTo>
                    <a:pt x="150901" y="1435049"/>
                  </a:lnTo>
                  <a:lnTo>
                    <a:pt x="146164" y="1453159"/>
                  </a:lnTo>
                  <a:lnTo>
                    <a:pt x="143535" y="1482712"/>
                  </a:lnTo>
                  <a:lnTo>
                    <a:pt x="148031" y="1519491"/>
                  </a:lnTo>
                  <a:lnTo>
                    <a:pt x="164706" y="1559318"/>
                  </a:lnTo>
                  <a:lnTo>
                    <a:pt x="198602" y="1597990"/>
                  </a:lnTo>
                  <a:lnTo>
                    <a:pt x="254762" y="1631276"/>
                  </a:lnTo>
                  <a:lnTo>
                    <a:pt x="353428" y="1045743"/>
                  </a:lnTo>
                  <a:lnTo>
                    <a:pt x="306031" y="1021816"/>
                  </a:lnTo>
                  <a:lnTo>
                    <a:pt x="319455" y="966101"/>
                  </a:lnTo>
                  <a:lnTo>
                    <a:pt x="372059" y="956271"/>
                  </a:lnTo>
                  <a:lnTo>
                    <a:pt x="529793" y="74053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50470" y="5887321"/>
              <a:ext cx="43180" cy="54610"/>
            </a:xfrm>
            <a:custGeom>
              <a:avLst/>
              <a:gdLst/>
              <a:ahLst/>
              <a:cxnLst/>
              <a:rect l="l" t="t" r="r" b="b"/>
              <a:pathLst>
                <a:path w="43179" h="54610">
                  <a:moveTo>
                    <a:pt x="0" y="0"/>
                  </a:moveTo>
                  <a:lnTo>
                    <a:pt x="11798" y="54254"/>
                  </a:lnTo>
                  <a:lnTo>
                    <a:pt x="42989" y="49491"/>
                  </a:lnTo>
                  <a:lnTo>
                    <a:pt x="30822" y="3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61259" y="5926149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0109" y="0"/>
                  </a:moveTo>
                  <a:lnTo>
                    <a:pt x="2006" y="6451"/>
                  </a:lnTo>
                  <a:lnTo>
                    <a:pt x="1003" y="15430"/>
                  </a:lnTo>
                  <a:lnTo>
                    <a:pt x="0" y="24409"/>
                  </a:lnTo>
                  <a:lnTo>
                    <a:pt x="6451" y="32499"/>
                  </a:lnTo>
                  <a:lnTo>
                    <a:pt x="24396" y="34505"/>
                  </a:lnTo>
                  <a:lnTo>
                    <a:pt x="32486" y="28054"/>
                  </a:lnTo>
                  <a:lnTo>
                    <a:pt x="34505" y="10109"/>
                  </a:lnTo>
                  <a:lnTo>
                    <a:pt x="28054" y="2019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08469" y="5496106"/>
              <a:ext cx="142354" cy="14235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747502" y="4939736"/>
              <a:ext cx="137795" cy="1590675"/>
            </a:xfrm>
            <a:custGeom>
              <a:avLst/>
              <a:gdLst/>
              <a:ahLst/>
              <a:cxnLst/>
              <a:rect l="l" t="t" r="r" b="b"/>
              <a:pathLst>
                <a:path w="137795" h="1590675">
                  <a:moveTo>
                    <a:pt x="102958" y="0"/>
                  </a:moveTo>
                  <a:lnTo>
                    <a:pt x="93296" y="2677"/>
                  </a:lnTo>
                  <a:lnTo>
                    <a:pt x="85078" y="6300"/>
                  </a:lnTo>
                  <a:lnTo>
                    <a:pt x="77228" y="10858"/>
                  </a:lnTo>
                  <a:lnTo>
                    <a:pt x="35344" y="906081"/>
                  </a:lnTo>
                  <a:lnTo>
                    <a:pt x="84467" y="927341"/>
                  </a:lnTo>
                  <a:lnTo>
                    <a:pt x="85178" y="984643"/>
                  </a:lnTo>
                  <a:lnTo>
                    <a:pt x="33667" y="997457"/>
                  </a:lnTo>
                  <a:lnTo>
                    <a:pt x="0" y="1590293"/>
                  </a:lnTo>
                  <a:lnTo>
                    <a:pt x="19214" y="1586139"/>
                  </a:lnTo>
                  <a:lnTo>
                    <a:pt x="66713" y="1567865"/>
                  </a:lnTo>
                  <a:lnTo>
                    <a:pt x="76796" y="1521717"/>
                  </a:lnTo>
                  <a:lnTo>
                    <a:pt x="85959" y="1474008"/>
                  </a:lnTo>
                  <a:lnTo>
                    <a:pt x="94237" y="1424881"/>
                  </a:lnTo>
                  <a:lnTo>
                    <a:pt x="101663" y="1374482"/>
                  </a:lnTo>
                  <a:lnTo>
                    <a:pt x="92288" y="1354535"/>
                  </a:lnTo>
                  <a:lnTo>
                    <a:pt x="92586" y="1333401"/>
                  </a:lnTo>
                  <a:lnTo>
                    <a:pt x="99956" y="1312253"/>
                  </a:lnTo>
                  <a:lnTo>
                    <a:pt x="111798" y="1292263"/>
                  </a:lnTo>
                  <a:lnTo>
                    <a:pt x="117525" y="1235641"/>
                  </a:lnTo>
                  <a:lnTo>
                    <a:pt x="122429" y="1178170"/>
                  </a:lnTo>
                  <a:lnTo>
                    <a:pt x="126551" y="1120025"/>
                  </a:lnTo>
                  <a:lnTo>
                    <a:pt x="129935" y="1061382"/>
                  </a:lnTo>
                  <a:lnTo>
                    <a:pt x="132621" y="1002416"/>
                  </a:lnTo>
                  <a:lnTo>
                    <a:pt x="134654" y="943302"/>
                  </a:lnTo>
                  <a:lnTo>
                    <a:pt x="136074" y="884215"/>
                  </a:lnTo>
                  <a:lnTo>
                    <a:pt x="136924" y="825332"/>
                  </a:lnTo>
                  <a:lnTo>
                    <a:pt x="137246" y="766826"/>
                  </a:lnTo>
                  <a:lnTo>
                    <a:pt x="137083" y="708875"/>
                  </a:lnTo>
                  <a:lnTo>
                    <a:pt x="136477" y="651652"/>
                  </a:lnTo>
                  <a:lnTo>
                    <a:pt x="135471" y="595333"/>
                  </a:lnTo>
                  <a:lnTo>
                    <a:pt x="134105" y="540094"/>
                  </a:lnTo>
                  <a:lnTo>
                    <a:pt x="132423" y="486110"/>
                  </a:lnTo>
                  <a:lnTo>
                    <a:pt x="130468" y="433556"/>
                  </a:lnTo>
                  <a:lnTo>
                    <a:pt x="128280" y="382607"/>
                  </a:lnTo>
                  <a:lnTo>
                    <a:pt x="123379" y="286228"/>
                  </a:lnTo>
                  <a:lnTo>
                    <a:pt x="118058" y="198375"/>
                  </a:lnTo>
                  <a:lnTo>
                    <a:pt x="112656" y="120451"/>
                  </a:lnTo>
                  <a:lnTo>
                    <a:pt x="105139" y="25249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77B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00671" y="5609732"/>
              <a:ext cx="236854" cy="311150"/>
            </a:xfrm>
            <a:custGeom>
              <a:avLst/>
              <a:gdLst/>
              <a:ahLst/>
              <a:cxnLst/>
              <a:rect l="l" t="t" r="r" b="b"/>
              <a:pathLst>
                <a:path w="236854" h="311150">
                  <a:moveTo>
                    <a:pt x="236656" y="0"/>
                  </a:moveTo>
                  <a:lnTo>
                    <a:pt x="203801" y="12026"/>
                  </a:lnTo>
                  <a:lnTo>
                    <a:pt x="129568" y="115646"/>
                  </a:lnTo>
                  <a:lnTo>
                    <a:pt x="70836" y="196282"/>
                  </a:lnTo>
                  <a:lnTo>
                    <a:pt x="27970" y="252679"/>
                  </a:lnTo>
                  <a:lnTo>
                    <a:pt x="7936" y="278212"/>
                  </a:lnTo>
                  <a:lnTo>
                    <a:pt x="0" y="291560"/>
                  </a:lnTo>
                  <a:lnTo>
                    <a:pt x="343" y="298059"/>
                  </a:lnTo>
                  <a:lnTo>
                    <a:pt x="12831" y="311061"/>
                  </a:lnTo>
                  <a:lnTo>
                    <a:pt x="22102" y="304952"/>
                  </a:lnTo>
                  <a:lnTo>
                    <a:pt x="23665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 rot="21480000">
            <a:off x="6397049" y="833888"/>
            <a:ext cx="51370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30" dirty="0">
                <a:solidFill>
                  <a:srgbClr val="0099BE"/>
                </a:solidFill>
                <a:latin typeface="Gotham"/>
                <a:cs typeface="Gotham"/>
              </a:rPr>
              <a:t>Gem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64" name="object 64"/>
          <p:cNvSpPr txBox="1"/>
          <p:nvPr/>
        </p:nvSpPr>
        <p:spPr>
          <a:xfrm rot="21480000">
            <a:off x="3516242" y="477193"/>
            <a:ext cx="76839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15" dirty="0">
                <a:solidFill>
                  <a:srgbClr val="38CE92"/>
                </a:solidFill>
                <a:latin typeface="Gotham"/>
                <a:cs typeface="Gotham"/>
              </a:rPr>
              <a:t>Cosmic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304093" y="421166"/>
            <a:ext cx="2095500" cy="659130"/>
            <a:chOff x="4304093" y="421166"/>
            <a:chExt cx="2095500" cy="659130"/>
          </a:xfrm>
        </p:grpSpPr>
        <p:sp>
          <p:nvSpPr>
            <p:cNvPr id="66" name="object 66"/>
            <p:cNvSpPr/>
            <p:nvPr/>
          </p:nvSpPr>
          <p:spPr>
            <a:xfrm>
              <a:off x="5965421" y="782628"/>
              <a:ext cx="427990" cy="290830"/>
            </a:xfrm>
            <a:custGeom>
              <a:avLst/>
              <a:gdLst/>
              <a:ahLst/>
              <a:cxnLst/>
              <a:rect l="l" t="t" r="r" b="b"/>
              <a:pathLst>
                <a:path w="427989" h="290830">
                  <a:moveTo>
                    <a:pt x="427697" y="151898"/>
                  </a:moveTo>
                  <a:lnTo>
                    <a:pt x="225397" y="27124"/>
                  </a:lnTo>
                  <a:lnTo>
                    <a:pt x="113412" y="0"/>
                  </a:lnTo>
                  <a:lnTo>
                    <a:pt x="51645" y="83546"/>
                  </a:lnTo>
                  <a:lnTo>
                    <a:pt x="0" y="290785"/>
                  </a:lnTo>
                </a:path>
              </a:pathLst>
            </a:custGeom>
            <a:ln w="12700">
              <a:solidFill>
                <a:srgbClr val="FAB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30127" y="1013601"/>
              <a:ext cx="92710" cy="60325"/>
            </a:xfrm>
            <a:custGeom>
              <a:avLst/>
              <a:gdLst/>
              <a:ahLst/>
              <a:cxnLst/>
              <a:rect l="l" t="t" r="r" b="b"/>
              <a:pathLst>
                <a:path w="92710" h="60325">
                  <a:moveTo>
                    <a:pt x="92379" y="20256"/>
                  </a:moveTo>
                  <a:lnTo>
                    <a:pt x="35293" y="5981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AB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10443" y="427516"/>
              <a:ext cx="427990" cy="290830"/>
            </a:xfrm>
            <a:custGeom>
              <a:avLst/>
              <a:gdLst/>
              <a:ahLst/>
              <a:cxnLst/>
              <a:rect l="l" t="t" r="r" b="b"/>
              <a:pathLst>
                <a:path w="427989" h="290830">
                  <a:moveTo>
                    <a:pt x="0" y="151898"/>
                  </a:moveTo>
                  <a:lnTo>
                    <a:pt x="202300" y="27124"/>
                  </a:lnTo>
                  <a:lnTo>
                    <a:pt x="314285" y="0"/>
                  </a:lnTo>
                  <a:lnTo>
                    <a:pt x="376052" y="83546"/>
                  </a:lnTo>
                  <a:lnTo>
                    <a:pt x="427697" y="290785"/>
                  </a:lnTo>
                </a:path>
              </a:pathLst>
            </a:custGeom>
            <a:ln w="12700">
              <a:solidFill>
                <a:srgbClr val="AB6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81054" y="658487"/>
              <a:ext cx="92710" cy="60325"/>
            </a:xfrm>
            <a:custGeom>
              <a:avLst/>
              <a:gdLst/>
              <a:ahLst/>
              <a:cxnLst/>
              <a:rect l="l" t="t" r="r" b="b"/>
              <a:pathLst>
                <a:path w="92710" h="60325">
                  <a:moveTo>
                    <a:pt x="0" y="20256"/>
                  </a:moveTo>
                  <a:lnTo>
                    <a:pt x="57086" y="59817"/>
                  </a:lnTo>
                  <a:lnTo>
                    <a:pt x="92379" y="0"/>
                  </a:lnTo>
                </a:path>
              </a:pathLst>
            </a:custGeom>
            <a:ln w="12700">
              <a:solidFill>
                <a:srgbClr val="AB6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9271" y="8750753"/>
            <a:ext cx="386715" cy="96520"/>
          </a:xfrm>
          <a:custGeom>
            <a:avLst/>
            <a:gdLst/>
            <a:ahLst/>
            <a:cxnLst/>
            <a:rect l="l" t="t" r="r" b="b"/>
            <a:pathLst>
              <a:path w="386714" h="96520">
                <a:moveTo>
                  <a:pt x="2501" y="78358"/>
                </a:moveTo>
                <a:lnTo>
                  <a:pt x="3098" y="82283"/>
                </a:lnTo>
                <a:lnTo>
                  <a:pt x="0" y="86055"/>
                </a:lnTo>
                <a:lnTo>
                  <a:pt x="7416" y="88315"/>
                </a:lnTo>
                <a:lnTo>
                  <a:pt x="61413" y="92083"/>
                </a:lnTo>
                <a:lnTo>
                  <a:pt x="115745" y="94837"/>
                </a:lnTo>
                <a:lnTo>
                  <a:pt x="170086" y="96310"/>
                </a:lnTo>
                <a:lnTo>
                  <a:pt x="221989" y="96310"/>
                </a:lnTo>
                <a:lnTo>
                  <a:pt x="277488" y="94345"/>
                </a:lnTo>
                <a:lnTo>
                  <a:pt x="329898" y="90371"/>
                </a:lnTo>
                <a:lnTo>
                  <a:pt x="381012" y="84048"/>
                </a:lnTo>
                <a:lnTo>
                  <a:pt x="386109" y="81024"/>
                </a:lnTo>
                <a:lnTo>
                  <a:pt x="385339" y="79725"/>
                </a:lnTo>
                <a:lnTo>
                  <a:pt x="23385" y="79725"/>
                </a:lnTo>
                <a:lnTo>
                  <a:pt x="2501" y="78358"/>
                </a:lnTo>
                <a:close/>
              </a:path>
              <a:path w="386714" h="96520">
                <a:moveTo>
                  <a:pt x="42583" y="66217"/>
                </a:moveTo>
                <a:lnTo>
                  <a:pt x="39015" y="66217"/>
                </a:lnTo>
                <a:lnTo>
                  <a:pt x="36258" y="69938"/>
                </a:lnTo>
                <a:lnTo>
                  <a:pt x="44615" y="78016"/>
                </a:lnTo>
                <a:lnTo>
                  <a:pt x="40541" y="78016"/>
                </a:lnTo>
                <a:lnTo>
                  <a:pt x="32871" y="79593"/>
                </a:lnTo>
                <a:lnTo>
                  <a:pt x="23385" y="79725"/>
                </a:lnTo>
                <a:lnTo>
                  <a:pt x="385339" y="79725"/>
                </a:lnTo>
                <a:lnTo>
                  <a:pt x="383832" y="77187"/>
                </a:lnTo>
                <a:lnTo>
                  <a:pt x="376772" y="73050"/>
                </a:lnTo>
                <a:lnTo>
                  <a:pt x="367525" y="69126"/>
                </a:lnTo>
                <a:lnTo>
                  <a:pt x="371045" y="69126"/>
                </a:lnTo>
                <a:lnTo>
                  <a:pt x="369935" y="66535"/>
                </a:lnTo>
                <a:lnTo>
                  <a:pt x="53510" y="66535"/>
                </a:lnTo>
                <a:lnTo>
                  <a:pt x="42583" y="66217"/>
                </a:lnTo>
                <a:close/>
              </a:path>
              <a:path w="386714" h="96520">
                <a:moveTo>
                  <a:pt x="371045" y="69126"/>
                </a:moveTo>
                <a:lnTo>
                  <a:pt x="367525" y="69126"/>
                </a:lnTo>
                <a:lnTo>
                  <a:pt x="371741" y="70751"/>
                </a:lnTo>
                <a:lnTo>
                  <a:pt x="371045" y="69126"/>
                </a:lnTo>
                <a:close/>
              </a:path>
              <a:path w="386714" h="96520">
                <a:moveTo>
                  <a:pt x="52209" y="43040"/>
                </a:moveTo>
                <a:lnTo>
                  <a:pt x="49860" y="48856"/>
                </a:lnTo>
                <a:lnTo>
                  <a:pt x="47459" y="54673"/>
                </a:lnTo>
                <a:lnTo>
                  <a:pt x="55460" y="60718"/>
                </a:lnTo>
                <a:lnTo>
                  <a:pt x="53068" y="66535"/>
                </a:lnTo>
                <a:lnTo>
                  <a:pt x="369935" y="66535"/>
                </a:lnTo>
                <a:lnTo>
                  <a:pt x="369239" y="64909"/>
                </a:lnTo>
                <a:lnTo>
                  <a:pt x="372321" y="64909"/>
                </a:lnTo>
                <a:lnTo>
                  <a:pt x="370074" y="61726"/>
                </a:lnTo>
                <a:lnTo>
                  <a:pt x="364020" y="56800"/>
                </a:lnTo>
                <a:lnTo>
                  <a:pt x="355784" y="52837"/>
                </a:lnTo>
                <a:lnTo>
                  <a:pt x="345846" y="50914"/>
                </a:lnTo>
                <a:lnTo>
                  <a:pt x="355879" y="49974"/>
                </a:lnTo>
                <a:lnTo>
                  <a:pt x="358394" y="47713"/>
                </a:lnTo>
                <a:lnTo>
                  <a:pt x="357809" y="47294"/>
                </a:lnTo>
                <a:lnTo>
                  <a:pt x="66636" y="47294"/>
                </a:lnTo>
                <a:lnTo>
                  <a:pt x="52209" y="43040"/>
                </a:lnTo>
                <a:close/>
              </a:path>
              <a:path w="386714" h="96520">
                <a:moveTo>
                  <a:pt x="372321" y="64909"/>
                </a:moveTo>
                <a:lnTo>
                  <a:pt x="369239" y="64909"/>
                </a:lnTo>
                <a:lnTo>
                  <a:pt x="373468" y="66535"/>
                </a:lnTo>
                <a:lnTo>
                  <a:pt x="372321" y="64909"/>
                </a:lnTo>
                <a:close/>
              </a:path>
              <a:path w="386714" h="96520">
                <a:moveTo>
                  <a:pt x="341946" y="33312"/>
                </a:moveTo>
                <a:lnTo>
                  <a:pt x="53784" y="33312"/>
                </a:lnTo>
                <a:lnTo>
                  <a:pt x="51223" y="37007"/>
                </a:lnTo>
                <a:lnTo>
                  <a:pt x="51117" y="37160"/>
                </a:lnTo>
                <a:lnTo>
                  <a:pt x="59581" y="37725"/>
                </a:lnTo>
                <a:lnTo>
                  <a:pt x="67562" y="38981"/>
                </a:lnTo>
                <a:lnTo>
                  <a:pt x="71864" y="40891"/>
                </a:lnTo>
                <a:lnTo>
                  <a:pt x="69291" y="43421"/>
                </a:lnTo>
                <a:lnTo>
                  <a:pt x="66636" y="47294"/>
                </a:lnTo>
                <a:lnTo>
                  <a:pt x="357809" y="47294"/>
                </a:lnTo>
                <a:lnTo>
                  <a:pt x="353402" y="44132"/>
                </a:lnTo>
                <a:lnTo>
                  <a:pt x="352025" y="40891"/>
                </a:lnTo>
                <a:lnTo>
                  <a:pt x="345113" y="40891"/>
                </a:lnTo>
                <a:lnTo>
                  <a:pt x="341946" y="33312"/>
                </a:lnTo>
                <a:close/>
              </a:path>
              <a:path w="386714" h="96520">
                <a:moveTo>
                  <a:pt x="351751" y="40246"/>
                </a:moveTo>
                <a:lnTo>
                  <a:pt x="345008" y="40891"/>
                </a:lnTo>
                <a:lnTo>
                  <a:pt x="352025" y="40891"/>
                </a:lnTo>
                <a:lnTo>
                  <a:pt x="351751" y="40246"/>
                </a:lnTo>
                <a:close/>
              </a:path>
              <a:path w="386714" h="96520">
                <a:moveTo>
                  <a:pt x="50800" y="0"/>
                </a:moveTo>
                <a:lnTo>
                  <a:pt x="51421" y="3313"/>
                </a:lnTo>
                <a:lnTo>
                  <a:pt x="51536" y="3924"/>
                </a:lnTo>
                <a:lnTo>
                  <a:pt x="55505" y="9239"/>
                </a:lnTo>
                <a:lnTo>
                  <a:pt x="55939" y="9928"/>
                </a:lnTo>
                <a:lnTo>
                  <a:pt x="53047" y="11785"/>
                </a:lnTo>
                <a:lnTo>
                  <a:pt x="46229" y="16367"/>
                </a:lnTo>
                <a:lnTo>
                  <a:pt x="43224" y="21586"/>
                </a:lnTo>
                <a:lnTo>
                  <a:pt x="42771" y="27230"/>
                </a:lnTo>
                <a:lnTo>
                  <a:pt x="43611" y="33083"/>
                </a:lnTo>
                <a:lnTo>
                  <a:pt x="44310" y="37007"/>
                </a:lnTo>
                <a:lnTo>
                  <a:pt x="53784" y="33312"/>
                </a:lnTo>
                <a:lnTo>
                  <a:pt x="341946" y="33312"/>
                </a:lnTo>
                <a:lnTo>
                  <a:pt x="341033" y="31127"/>
                </a:lnTo>
                <a:lnTo>
                  <a:pt x="347557" y="30505"/>
                </a:lnTo>
                <a:lnTo>
                  <a:pt x="347355" y="29870"/>
                </a:lnTo>
                <a:lnTo>
                  <a:pt x="344944" y="24180"/>
                </a:lnTo>
                <a:lnTo>
                  <a:pt x="327901" y="24180"/>
                </a:lnTo>
                <a:lnTo>
                  <a:pt x="320535" y="22821"/>
                </a:lnTo>
                <a:lnTo>
                  <a:pt x="318160" y="16979"/>
                </a:lnTo>
                <a:lnTo>
                  <a:pt x="323888" y="14439"/>
                </a:lnTo>
                <a:lnTo>
                  <a:pt x="339815" y="14439"/>
                </a:lnTo>
                <a:lnTo>
                  <a:pt x="336931" y="13284"/>
                </a:lnTo>
                <a:lnTo>
                  <a:pt x="335515" y="9928"/>
                </a:lnTo>
                <a:lnTo>
                  <a:pt x="312778" y="9928"/>
                </a:lnTo>
                <a:lnTo>
                  <a:pt x="307006" y="8609"/>
                </a:lnTo>
                <a:lnTo>
                  <a:pt x="200659" y="8609"/>
                </a:lnTo>
                <a:lnTo>
                  <a:pt x="176429" y="7442"/>
                </a:lnTo>
                <a:lnTo>
                  <a:pt x="175146" y="7442"/>
                </a:lnTo>
                <a:lnTo>
                  <a:pt x="143745" y="3579"/>
                </a:lnTo>
                <a:lnTo>
                  <a:pt x="144426" y="3579"/>
                </a:lnTo>
                <a:lnTo>
                  <a:pt x="111774" y="1498"/>
                </a:lnTo>
                <a:lnTo>
                  <a:pt x="50800" y="0"/>
                </a:lnTo>
                <a:close/>
              </a:path>
              <a:path w="386714" h="96520">
                <a:moveTo>
                  <a:pt x="336156" y="19481"/>
                </a:moveTo>
                <a:lnTo>
                  <a:pt x="327901" y="24180"/>
                </a:lnTo>
                <a:lnTo>
                  <a:pt x="344944" y="24180"/>
                </a:lnTo>
                <a:lnTo>
                  <a:pt x="343496" y="20764"/>
                </a:lnTo>
                <a:lnTo>
                  <a:pt x="336156" y="19481"/>
                </a:lnTo>
                <a:close/>
              </a:path>
              <a:path w="386714" h="96520">
                <a:moveTo>
                  <a:pt x="339815" y="14439"/>
                </a:moveTo>
                <a:lnTo>
                  <a:pt x="323888" y="14439"/>
                </a:lnTo>
                <a:lnTo>
                  <a:pt x="334505" y="15582"/>
                </a:lnTo>
                <a:lnTo>
                  <a:pt x="341020" y="14922"/>
                </a:lnTo>
                <a:lnTo>
                  <a:pt x="339815" y="14439"/>
                </a:lnTo>
                <a:close/>
              </a:path>
              <a:path w="386714" h="96520">
                <a:moveTo>
                  <a:pt x="334467" y="7442"/>
                </a:moveTo>
                <a:lnTo>
                  <a:pt x="327045" y="7797"/>
                </a:lnTo>
                <a:lnTo>
                  <a:pt x="320062" y="9239"/>
                </a:lnTo>
                <a:lnTo>
                  <a:pt x="312778" y="9928"/>
                </a:lnTo>
                <a:lnTo>
                  <a:pt x="335515" y="9928"/>
                </a:lnTo>
                <a:lnTo>
                  <a:pt x="334467" y="7442"/>
                </a:lnTo>
                <a:close/>
              </a:path>
              <a:path w="386714" h="96520">
                <a:moveTo>
                  <a:pt x="253971" y="5068"/>
                </a:moveTo>
                <a:lnTo>
                  <a:pt x="200659" y="8609"/>
                </a:lnTo>
                <a:lnTo>
                  <a:pt x="307006" y="8609"/>
                </a:lnTo>
                <a:lnTo>
                  <a:pt x="304457" y="8026"/>
                </a:lnTo>
                <a:lnTo>
                  <a:pt x="314198" y="7213"/>
                </a:lnTo>
                <a:lnTo>
                  <a:pt x="311385" y="5880"/>
                </a:lnTo>
                <a:lnTo>
                  <a:pt x="280174" y="5880"/>
                </a:lnTo>
                <a:lnTo>
                  <a:pt x="253971" y="5068"/>
                </a:lnTo>
                <a:close/>
              </a:path>
              <a:path w="386714" h="96520">
                <a:moveTo>
                  <a:pt x="305972" y="3313"/>
                </a:moveTo>
                <a:lnTo>
                  <a:pt x="297238" y="3579"/>
                </a:lnTo>
                <a:lnTo>
                  <a:pt x="288478" y="5329"/>
                </a:lnTo>
                <a:lnTo>
                  <a:pt x="280174" y="5880"/>
                </a:lnTo>
                <a:lnTo>
                  <a:pt x="311385" y="5880"/>
                </a:lnTo>
                <a:lnTo>
                  <a:pt x="305972" y="3313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6545" y="8649927"/>
            <a:ext cx="340360" cy="155575"/>
          </a:xfrm>
          <a:custGeom>
            <a:avLst/>
            <a:gdLst/>
            <a:ahLst/>
            <a:cxnLst/>
            <a:rect l="l" t="t" r="r" b="b"/>
            <a:pathLst>
              <a:path w="340360" h="155575">
                <a:moveTo>
                  <a:pt x="271022" y="91744"/>
                </a:moveTo>
                <a:lnTo>
                  <a:pt x="36256" y="91744"/>
                </a:lnTo>
                <a:lnTo>
                  <a:pt x="40935" y="92581"/>
                </a:lnTo>
                <a:lnTo>
                  <a:pt x="40029" y="95478"/>
                </a:lnTo>
                <a:lnTo>
                  <a:pt x="39954" y="95719"/>
                </a:lnTo>
                <a:lnTo>
                  <a:pt x="39696" y="99091"/>
                </a:lnTo>
                <a:lnTo>
                  <a:pt x="39611" y="100203"/>
                </a:lnTo>
                <a:lnTo>
                  <a:pt x="24823" y="100203"/>
                </a:lnTo>
                <a:lnTo>
                  <a:pt x="26593" y="112242"/>
                </a:lnTo>
                <a:lnTo>
                  <a:pt x="36728" y="116293"/>
                </a:lnTo>
                <a:lnTo>
                  <a:pt x="37642" y="122656"/>
                </a:lnTo>
                <a:lnTo>
                  <a:pt x="25247" y="125679"/>
                </a:lnTo>
                <a:lnTo>
                  <a:pt x="24777" y="130175"/>
                </a:lnTo>
                <a:lnTo>
                  <a:pt x="36271" y="136131"/>
                </a:lnTo>
                <a:lnTo>
                  <a:pt x="33159" y="136880"/>
                </a:lnTo>
                <a:lnTo>
                  <a:pt x="26908" y="140589"/>
                </a:lnTo>
                <a:lnTo>
                  <a:pt x="18765" y="143076"/>
                </a:lnTo>
                <a:lnTo>
                  <a:pt x="0" y="146939"/>
                </a:lnTo>
                <a:lnTo>
                  <a:pt x="2590" y="150672"/>
                </a:lnTo>
                <a:lnTo>
                  <a:pt x="1955" y="155181"/>
                </a:lnTo>
                <a:lnTo>
                  <a:pt x="9550" y="155575"/>
                </a:lnTo>
                <a:lnTo>
                  <a:pt x="58169" y="145978"/>
                </a:lnTo>
                <a:lnTo>
                  <a:pt x="106796" y="135754"/>
                </a:lnTo>
                <a:lnTo>
                  <a:pt x="155054" y="124680"/>
                </a:lnTo>
                <a:lnTo>
                  <a:pt x="202570" y="112533"/>
                </a:lnTo>
                <a:lnTo>
                  <a:pt x="245131" y="100203"/>
                </a:lnTo>
                <a:lnTo>
                  <a:pt x="39611" y="100203"/>
                </a:lnTo>
                <a:lnTo>
                  <a:pt x="24726" y="99542"/>
                </a:lnTo>
                <a:lnTo>
                  <a:pt x="247411" y="99542"/>
                </a:lnTo>
                <a:lnTo>
                  <a:pt x="248967" y="99091"/>
                </a:lnTo>
                <a:lnTo>
                  <a:pt x="271022" y="91744"/>
                </a:lnTo>
                <a:close/>
              </a:path>
              <a:path w="340360" h="155575">
                <a:moveTo>
                  <a:pt x="234227" y="1904"/>
                </a:moveTo>
                <a:lnTo>
                  <a:pt x="233554" y="1904"/>
                </a:lnTo>
                <a:lnTo>
                  <a:pt x="225732" y="4013"/>
                </a:lnTo>
                <a:lnTo>
                  <a:pt x="225860" y="4013"/>
                </a:lnTo>
                <a:lnTo>
                  <a:pt x="218776" y="7565"/>
                </a:lnTo>
                <a:lnTo>
                  <a:pt x="211442" y="9893"/>
                </a:lnTo>
                <a:lnTo>
                  <a:pt x="187196" y="14759"/>
                </a:lnTo>
                <a:lnTo>
                  <a:pt x="140408" y="30158"/>
                </a:lnTo>
                <a:lnTo>
                  <a:pt x="115976" y="34874"/>
                </a:lnTo>
                <a:lnTo>
                  <a:pt x="85719" y="38328"/>
                </a:lnTo>
                <a:lnTo>
                  <a:pt x="56756" y="43708"/>
                </a:lnTo>
                <a:lnTo>
                  <a:pt x="28583" y="50252"/>
                </a:lnTo>
                <a:lnTo>
                  <a:pt x="1308" y="57086"/>
                </a:lnTo>
                <a:lnTo>
                  <a:pt x="3987" y="60807"/>
                </a:lnTo>
                <a:lnTo>
                  <a:pt x="11010" y="65633"/>
                </a:lnTo>
                <a:lnTo>
                  <a:pt x="9359" y="68249"/>
                </a:lnTo>
                <a:lnTo>
                  <a:pt x="5663" y="74496"/>
                </a:lnTo>
                <a:lnTo>
                  <a:pt x="5692" y="80425"/>
                </a:lnTo>
                <a:lnTo>
                  <a:pt x="8213" y="86141"/>
                </a:lnTo>
                <a:lnTo>
                  <a:pt x="11988" y="91744"/>
                </a:lnTo>
                <a:lnTo>
                  <a:pt x="14643" y="95478"/>
                </a:lnTo>
                <a:lnTo>
                  <a:pt x="21082" y="89471"/>
                </a:lnTo>
                <a:lnTo>
                  <a:pt x="277847" y="89471"/>
                </a:lnTo>
                <a:lnTo>
                  <a:pt x="293870" y="84133"/>
                </a:lnTo>
                <a:lnTo>
                  <a:pt x="336905" y="67437"/>
                </a:lnTo>
                <a:lnTo>
                  <a:pt x="340179" y="63386"/>
                </a:lnTo>
                <a:lnTo>
                  <a:pt x="336476" y="59996"/>
                </a:lnTo>
                <a:lnTo>
                  <a:pt x="328340" y="57266"/>
                </a:lnTo>
                <a:lnTo>
                  <a:pt x="318312" y="55194"/>
                </a:lnTo>
                <a:lnTo>
                  <a:pt x="322129" y="55194"/>
                </a:lnTo>
                <a:lnTo>
                  <a:pt x="318033" y="50609"/>
                </a:lnTo>
                <a:lnTo>
                  <a:pt x="321581" y="50609"/>
                </a:lnTo>
                <a:lnTo>
                  <a:pt x="317411" y="47244"/>
                </a:lnTo>
                <a:lnTo>
                  <a:pt x="309818" y="43524"/>
                </a:lnTo>
                <a:lnTo>
                  <a:pt x="301037" y="41313"/>
                </a:lnTo>
                <a:lnTo>
                  <a:pt x="290817" y="41313"/>
                </a:lnTo>
                <a:lnTo>
                  <a:pt x="299504" y="38328"/>
                </a:lnTo>
                <a:lnTo>
                  <a:pt x="300812" y="35547"/>
                </a:lnTo>
                <a:lnTo>
                  <a:pt x="294741" y="32969"/>
                </a:lnTo>
                <a:lnTo>
                  <a:pt x="293340" y="31394"/>
                </a:lnTo>
                <a:lnTo>
                  <a:pt x="285813" y="31394"/>
                </a:lnTo>
                <a:lnTo>
                  <a:pt x="277926" y="22483"/>
                </a:lnTo>
                <a:lnTo>
                  <a:pt x="277764" y="22483"/>
                </a:lnTo>
                <a:lnTo>
                  <a:pt x="283616" y="20459"/>
                </a:lnTo>
                <a:lnTo>
                  <a:pt x="281864" y="18478"/>
                </a:lnTo>
                <a:lnTo>
                  <a:pt x="255750" y="18478"/>
                </a:lnTo>
                <a:lnTo>
                  <a:pt x="250952" y="12979"/>
                </a:lnTo>
                <a:lnTo>
                  <a:pt x="255079" y="9232"/>
                </a:lnTo>
                <a:lnTo>
                  <a:pt x="265239" y="8166"/>
                </a:lnTo>
                <a:lnTo>
                  <a:pt x="268455" y="7036"/>
                </a:lnTo>
                <a:lnTo>
                  <a:pt x="242969" y="7036"/>
                </a:lnTo>
                <a:lnTo>
                  <a:pt x="234543" y="6883"/>
                </a:lnTo>
                <a:lnTo>
                  <a:pt x="243090" y="4013"/>
                </a:lnTo>
                <a:lnTo>
                  <a:pt x="234227" y="1904"/>
                </a:lnTo>
                <a:close/>
              </a:path>
              <a:path w="340360" h="155575">
                <a:moveTo>
                  <a:pt x="277847" y="89471"/>
                </a:moveTo>
                <a:lnTo>
                  <a:pt x="21082" y="89471"/>
                </a:lnTo>
                <a:lnTo>
                  <a:pt x="20895" y="91744"/>
                </a:lnTo>
                <a:lnTo>
                  <a:pt x="20839" y="92428"/>
                </a:lnTo>
                <a:lnTo>
                  <a:pt x="20713" y="93954"/>
                </a:lnTo>
                <a:lnTo>
                  <a:pt x="28468" y="92428"/>
                </a:lnTo>
                <a:lnTo>
                  <a:pt x="35966" y="91744"/>
                </a:lnTo>
                <a:lnTo>
                  <a:pt x="271022" y="91744"/>
                </a:lnTo>
                <a:lnTo>
                  <a:pt x="277847" y="89471"/>
                </a:lnTo>
                <a:close/>
              </a:path>
              <a:path w="340360" h="155575">
                <a:moveTo>
                  <a:pt x="322129" y="55194"/>
                </a:moveTo>
                <a:lnTo>
                  <a:pt x="318312" y="55194"/>
                </a:lnTo>
                <a:lnTo>
                  <a:pt x="322821" y="55968"/>
                </a:lnTo>
                <a:lnTo>
                  <a:pt x="322129" y="55194"/>
                </a:lnTo>
                <a:close/>
              </a:path>
              <a:path w="340360" h="155575">
                <a:moveTo>
                  <a:pt x="321581" y="50609"/>
                </a:moveTo>
                <a:lnTo>
                  <a:pt x="318033" y="50609"/>
                </a:lnTo>
                <a:lnTo>
                  <a:pt x="322541" y="51384"/>
                </a:lnTo>
                <a:lnTo>
                  <a:pt x="321581" y="50609"/>
                </a:lnTo>
                <a:close/>
              </a:path>
              <a:path w="340360" h="155575">
                <a:moveTo>
                  <a:pt x="291566" y="29400"/>
                </a:moveTo>
                <a:lnTo>
                  <a:pt x="285813" y="31394"/>
                </a:lnTo>
                <a:lnTo>
                  <a:pt x="293340" y="31394"/>
                </a:lnTo>
                <a:lnTo>
                  <a:pt x="291566" y="29400"/>
                </a:lnTo>
                <a:close/>
              </a:path>
              <a:path w="340360" h="155575">
                <a:moveTo>
                  <a:pt x="275678" y="11531"/>
                </a:moveTo>
                <a:lnTo>
                  <a:pt x="268414" y="11734"/>
                </a:lnTo>
                <a:lnTo>
                  <a:pt x="262953" y="18199"/>
                </a:lnTo>
                <a:lnTo>
                  <a:pt x="250595" y="18478"/>
                </a:lnTo>
                <a:lnTo>
                  <a:pt x="281864" y="18478"/>
                </a:lnTo>
                <a:lnTo>
                  <a:pt x="275678" y="11531"/>
                </a:lnTo>
                <a:close/>
              </a:path>
              <a:path w="340360" h="155575">
                <a:moveTo>
                  <a:pt x="261721" y="0"/>
                </a:moveTo>
                <a:lnTo>
                  <a:pt x="255081" y="1904"/>
                </a:lnTo>
                <a:lnTo>
                  <a:pt x="249323" y="4813"/>
                </a:lnTo>
                <a:lnTo>
                  <a:pt x="242969" y="7036"/>
                </a:lnTo>
                <a:lnTo>
                  <a:pt x="268455" y="7036"/>
                </a:lnTo>
                <a:lnTo>
                  <a:pt x="270916" y="6172"/>
                </a:lnTo>
                <a:lnTo>
                  <a:pt x="266484" y="5372"/>
                </a:lnTo>
                <a:lnTo>
                  <a:pt x="261721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6853" y="1764882"/>
            <a:ext cx="327660" cy="220979"/>
          </a:xfrm>
          <a:custGeom>
            <a:avLst/>
            <a:gdLst/>
            <a:ahLst/>
            <a:cxnLst/>
            <a:rect l="l" t="t" r="r" b="b"/>
            <a:pathLst>
              <a:path w="327660" h="220980">
                <a:moveTo>
                  <a:pt x="165339" y="149847"/>
                </a:moveTo>
                <a:lnTo>
                  <a:pt x="47872" y="149847"/>
                </a:lnTo>
                <a:lnTo>
                  <a:pt x="47790" y="153138"/>
                </a:lnTo>
                <a:lnTo>
                  <a:pt x="48528" y="156743"/>
                </a:lnTo>
                <a:lnTo>
                  <a:pt x="48587" y="157035"/>
                </a:lnTo>
                <a:lnTo>
                  <a:pt x="48691" y="157543"/>
                </a:lnTo>
                <a:lnTo>
                  <a:pt x="34201" y="161010"/>
                </a:lnTo>
                <a:lnTo>
                  <a:pt x="39496" y="172707"/>
                </a:lnTo>
                <a:lnTo>
                  <a:pt x="50355" y="173812"/>
                </a:lnTo>
                <a:lnTo>
                  <a:pt x="52997" y="179666"/>
                </a:lnTo>
                <a:lnTo>
                  <a:pt x="41909" y="185991"/>
                </a:lnTo>
                <a:lnTo>
                  <a:pt x="42697" y="190436"/>
                </a:lnTo>
                <a:lnTo>
                  <a:pt x="55384" y="192989"/>
                </a:lnTo>
                <a:lnTo>
                  <a:pt x="52603" y="194576"/>
                </a:lnTo>
                <a:lnTo>
                  <a:pt x="47617" y="199862"/>
                </a:lnTo>
                <a:lnTo>
                  <a:pt x="40473" y="204495"/>
                </a:lnTo>
                <a:lnTo>
                  <a:pt x="23494" y="213385"/>
                </a:lnTo>
                <a:lnTo>
                  <a:pt x="27012" y="216268"/>
                </a:lnTo>
                <a:lnTo>
                  <a:pt x="27647" y="220764"/>
                </a:lnTo>
                <a:lnTo>
                  <a:pt x="35064" y="219049"/>
                </a:lnTo>
                <a:lnTo>
                  <a:pt x="79154" y="196428"/>
                </a:lnTo>
                <a:lnTo>
                  <a:pt x="123077" y="173200"/>
                </a:lnTo>
                <a:lnTo>
                  <a:pt x="165339" y="149847"/>
                </a:lnTo>
                <a:close/>
              </a:path>
              <a:path w="327660" h="220980">
                <a:moveTo>
                  <a:pt x="217779" y="8991"/>
                </a:moveTo>
                <a:lnTo>
                  <a:pt x="208032" y="9436"/>
                </a:lnTo>
                <a:lnTo>
                  <a:pt x="208289" y="9436"/>
                </a:lnTo>
                <a:lnTo>
                  <a:pt x="201338" y="13627"/>
                </a:lnTo>
                <a:lnTo>
                  <a:pt x="195387" y="19107"/>
                </a:lnTo>
                <a:lnTo>
                  <a:pt x="188926" y="23393"/>
                </a:lnTo>
                <a:lnTo>
                  <a:pt x="167009" y="34725"/>
                </a:lnTo>
                <a:lnTo>
                  <a:pt x="126277" y="62421"/>
                </a:lnTo>
                <a:lnTo>
                  <a:pt x="104089" y="73685"/>
                </a:lnTo>
                <a:lnTo>
                  <a:pt x="76097" y="85282"/>
                </a:lnTo>
                <a:lnTo>
                  <a:pt x="49601" y="98509"/>
                </a:lnTo>
                <a:lnTo>
                  <a:pt x="24327" y="112567"/>
                </a:lnTo>
                <a:lnTo>
                  <a:pt x="0" y="126657"/>
                </a:lnTo>
                <a:lnTo>
                  <a:pt x="3594" y="129489"/>
                </a:lnTo>
                <a:lnTo>
                  <a:pt x="11671" y="132194"/>
                </a:lnTo>
                <a:lnTo>
                  <a:pt x="10807" y="135166"/>
                </a:lnTo>
                <a:lnTo>
                  <a:pt x="8971" y="142185"/>
                </a:lnTo>
                <a:lnTo>
                  <a:pt x="10631" y="147877"/>
                </a:lnTo>
                <a:lnTo>
                  <a:pt x="14627" y="152680"/>
                </a:lnTo>
                <a:lnTo>
                  <a:pt x="19799" y="157035"/>
                </a:lnTo>
                <a:lnTo>
                  <a:pt x="23393" y="159880"/>
                </a:lnTo>
                <a:lnTo>
                  <a:pt x="27927" y="152336"/>
                </a:lnTo>
                <a:lnTo>
                  <a:pt x="37914" y="152336"/>
                </a:lnTo>
                <a:lnTo>
                  <a:pt x="43046" y="150344"/>
                </a:lnTo>
                <a:lnTo>
                  <a:pt x="47872" y="149847"/>
                </a:lnTo>
                <a:lnTo>
                  <a:pt x="165339" y="149847"/>
                </a:lnTo>
                <a:lnTo>
                  <a:pt x="166413" y="149254"/>
                </a:lnTo>
                <a:lnTo>
                  <a:pt x="208738" y="124482"/>
                </a:lnTo>
                <a:lnTo>
                  <a:pt x="249631" y="98773"/>
                </a:lnTo>
                <a:lnTo>
                  <a:pt x="288672" y="72018"/>
                </a:lnTo>
                <a:lnTo>
                  <a:pt x="325437" y="44107"/>
                </a:lnTo>
                <a:lnTo>
                  <a:pt x="327468" y="39307"/>
                </a:lnTo>
                <a:lnTo>
                  <a:pt x="323744" y="37452"/>
                </a:lnTo>
                <a:lnTo>
                  <a:pt x="304190" y="37452"/>
                </a:lnTo>
                <a:lnTo>
                  <a:pt x="307702" y="37069"/>
                </a:lnTo>
                <a:lnTo>
                  <a:pt x="308915" y="37069"/>
                </a:lnTo>
                <a:lnTo>
                  <a:pt x="302666" y="33121"/>
                </a:lnTo>
                <a:lnTo>
                  <a:pt x="307213" y="32626"/>
                </a:lnTo>
                <a:lnTo>
                  <a:pt x="304984" y="31686"/>
                </a:lnTo>
                <a:lnTo>
                  <a:pt x="273938" y="31686"/>
                </a:lnTo>
                <a:lnTo>
                  <a:pt x="281470" y="26428"/>
                </a:lnTo>
                <a:lnTo>
                  <a:pt x="281930" y="23533"/>
                </a:lnTo>
                <a:lnTo>
                  <a:pt x="266395" y="23533"/>
                </a:lnTo>
                <a:lnTo>
                  <a:pt x="259765" y="19316"/>
                </a:lnTo>
                <a:lnTo>
                  <a:pt x="233806" y="19316"/>
                </a:lnTo>
                <a:lnTo>
                  <a:pt x="227799" y="15455"/>
                </a:lnTo>
                <a:lnTo>
                  <a:pt x="228631" y="14109"/>
                </a:lnTo>
                <a:lnTo>
                  <a:pt x="210350" y="14109"/>
                </a:lnTo>
                <a:lnTo>
                  <a:pt x="217779" y="8991"/>
                </a:lnTo>
                <a:close/>
              </a:path>
              <a:path w="327660" h="220980">
                <a:moveTo>
                  <a:pt x="37914" y="152336"/>
                </a:moveTo>
                <a:lnTo>
                  <a:pt x="27927" y="152336"/>
                </a:lnTo>
                <a:lnTo>
                  <a:pt x="28816" y="156743"/>
                </a:lnTo>
                <a:lnTo>
                  <a:pt x="35849" y="153138"/>
                </a:lnTo>
                <a:lnTo>
                  <a:pt x="37914" y="152336"/>
                </a:lnTo>
                <a:close/>
              </a:path>
              <a:path w="327660" h="220980">
                <a:moveTo>
                  <a:pt x="314403" y="36686"/>
                </a:moveTo>
                <a:lnTo>
                  <a:pt x="304190" y="37452"/>
                </a:lnTo>
                <a:lnTo>
                  <a:pt x="323744" y="37452"/>
                </a:lnTo>
                <a:lnTo>
                  <a:pt x="322976" y="37069"/>
                </a:lnTo>
                <a:lnTo>
                  <a:pt x="314403" y="36686"/>
                </a:lnTo>
                <a:close/>
              </a:path>
              <a:path w="327660" h="220980">
                <a:moveTo>
                  <a:pt x="292814" y="28584"/>
                </a:moveTo>
                <a:lnTo>
                  <a:pt x="283370" y="28890"/>
                </a:lnTo>
                <a:lnTo>
                  <a:pt x="273938" y="31686"/>
                </a:lnTo>
                <a:lnTo>
                  <a:pt x="304984" y="31686"/>
                </a:lnTo>
                <a:lnTo>
                  <a:pt x="301138" y="30064"/>
                </a:lnTo>
                <a:lnTo>
                  <a:pt x="292814" y="28584"/>
                </a:lnTo>
                <a:close/>
              </a:path>
              <a:path w="327660" h="220980">
                <a:moveTo>
                  <a:pt x="271373" y="20027"/>
                </a:moveTo>
                <a:lnTo>
                  <a:pt x="266395" y="23533"/>
                </a:lnTo>
                <a:lnTo>
                  <a:pt x="281930" y="23533"/>
                </a:lnTo>
                <a:lnTo>
                  <a:pt x="281952" y="23393"/>
                </a:lnTo>
                <a:lnTo>
                  <a:pt x="275412" y="22593"/>
                </a:lnTo>
                <a:lnTo>
                  <a:pt x="271373" y="20027"/>
                </a:lnTo>
                <a:close/>
              </a:path>
              <a:path w="327660" h="220980">
                <a:moveTo>
                  <a:pt x="251167" y="7226"/>
                </a:moveTo>
                <a:lnTo>
                  <a:pt x="244246" y="9436"/>
                </a:lnTo>
                <a:lnTo>
                  <a:pt x="240779" y="17145"/>
                </a:lnTo>
                <a:lnTo>
                  <a:pt x="233806" y="19316"/>
                </a:lnTo>
                <a:lnTo>
                  <a:pt x="259765" y="19316"/>
                </a:lnTo>
                <a:lnTo>
                  <a:pt x="256351" y="17145"/>
                </a:lnTo>
                <a:lnTo>
                  <a:pt x="258678" y="15455"/>
                </a:lnTo>
                <a:lnTo>
                  <a:pt x="261278" y="13627"/>
                </a:lnTo>
                <a:lnTo>
                  <a:pt x="251167" y="7226"/>
                </a:lnTo>
                <a:close/>
              </a:path>
              <a:path w="327660" h="220980">
                <a:moveTo>
                  <a:pt x="234581" y="0"/>
                </a:moveTo>
                <a:lnTo>
                  <a:pt x="228723" y="3656"/>
                </a:lnTo>
                <a:lnTo>
                  <a:pt x="223989" y="8040"/>
                </a:lnTo>
                <a:lnTo>
                  <a:pt x="218493" y="11931"/>
                </a:lnTo>
                <a:lnTo>
                  <a:pt x="210350" y="14109"/>
                </a:lnTo>
                <a:lnTo>
                  <a:pt x="228631" y="14109"/>
                </a:lnTo>
                <a:lnTo>
                  <a:pt x="230733" y="10706"/>
                </a:lnTo>
                <a:lnTo>
                  <a:pt x="240220" y="6870"/>
                </a:lnTo>
                <a:lnTo>
                  <a:pt x="244478" y="3848"/>
                </a:lnTo>
                <a:lnTo>
                  <a:pt x="240639" y="3848"/>
                </a:lnTo>
                <a:lnTo>
                  <a:pt x="234581" y="0"/>
                </a:lnTo>
                <a:close/>
              </a:path>
              <a:path w="327660" h="220980">
                <a:moveTo>
                  <a:pt x="245122" y="3390"/>
                </a:moveTo>
                <a:lnTo>
                  <a:pt x="240639" y="3848"/>
                </a:lnTo>
                <a:lnTo>
                  <a:pt x="244478" y="3848"/>
                </a:lnTo>
                <a:lnTo>
                  <a:pt x="245122" y="339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9105" y="2016841"/>
            <a:ext cx="370205" cy="168275"/>
          </a:xfrm>
          <a:custGeom>
            <a:avLst/>
            <a:gdLst/>
            <a:ahLst/>
            <a:cxnLst/>
            <a:rect l="l" t="t" r="r" b="b"/>
            <a:pathLst>
              <a:path w="370204" h="168275">
                <a:moveTo>
                  <a:pt x="254738" y="103895"/>
                </a:moveTo>
                <a:lnTo>
                  <a:pt x="51965" y="103895"/>
                </a:lnTo>
                <a:lnTo>
                  <a:pt x="56626" y="104544"/>
                </a:lnTo>
                <a:lnTo>
                  <a:pt x="54851" y="107683"/>
                </a:lnTo>
                <a:lnTo>
                  <a:pt x="53378" y="112141"/>
                </a:lnTo>
                <a:lnTo>
                  <a:pt x="38305" y="112141"/>
                </a:lnTo>
                <a:lnTo>
                  <a:pt x="37668" y="118275"/>
                </a:lnTo>
                <a:lnTo>
                  <a:pt x="36969" y="124523"/>
                </a:lnTo>
                <a:lnTo>
                  <a:pt x="46329" y="128130"/>
                </a:lnTo>
                <a:lnTo>
                  <a:pt x="45631" y="134366"/>
                </a:lnTo>
                <a:lnTo>
                  <a:pt x="32080" y="137833"/>
                </a:lnTo>
                <a:lnTo>
                  <a:pt x="30403" y="142278"/>
                </a:lnTo>
                <a:lnTo>
                  <a:pt x="40665" y="147739"/>
                </a:lnTo>
                <a:lnTo>
                  <a:pt x="37261" y="148602"/>
                </a:lnTo>
                <a:lnTo>
                  <a:pt x="29813" y="152499"/>
                </a:lnTo>
                <a:lnTo>
                  <a:pt x="20727" y="155241"/>
                </a:lnTo>
                <a:lnTo>
                  <a:pt x="279" y="159689"/>
                </a:lnTo>
                <a:lnTo>
                  <a:pt x="1930" y="163283"/>
                </a:lnTo>
                <a:lnTo>
                  <a:pt x="0" y="167767"/>
                </a:lnTo>
                <a:lnTo>
                  <a:pt x="7747" y="167906"/>
                </a:lnTo>
                <a:lnTo>
                  <a:pt x="60692" y="156641"/>
                </a:lnTo>
                <a:lnTo>
                  <a:pt x="113678" y="144310"/>
                </a:lnTo>
                <a:lnTo>
                  <a:pt x="166319" y="130745"/>
                </a:lnTo>
                <a:lnTo>
                  <a:pt x="218227" y="115780"/>
                </a:lnTo>
                <a:lnTo>
                  <a:pt x="254738" y="103895"/>
                </a:lnTo>
                <a:close/>
              </a:path>
              <a:path w="370204" h="168275">
                <a:moveTo>
                  <a:pt x="271308" y="3896"/>
                </a:moveTo>
                <a:lnTo>
                  <a:pt x="262986" y="6557"/>
                </a:lnTo>
                <a:lnTo>
                  <a:pt x="255048" y="10655"/>
                </a:lnTo>
                <a:lnTo>
                  <a:pt x="247218" y="13474"/>
                </a:lnTo>
                <a:lnTo>
                  <a:pt x="221806" y="19919"/>
                </a:lnTo>
                <a:lnTo>
                  <a:pt x="171535" y="38018"/>
                </a:lnTo>
                <a:lnTo>
                  <a:pt x="145859" y="44056"/>
                </a:lnTo>
                <a:lnTo>
                  <a:pt x="114708" y="48982"/>
                </a:lnTo>
                <a:lnTo>
                  <a:pt x="84131" y="55678"/>
                </a:lnTo>
                <a:lnTo>
                  <a:pt x="54230" y="63310"/>
                </a:lnTo>
                <a:lnTo>
                  <a:pt x="25107" y="71043"/>
                </a:lnTo>
                <a:lnTo>
                  <a:pt x="26898" y="74625"/>
                </a:lnTo>
                <a:lnTo>
                  <a:pt x="32829" y="79121"/>
                </a:lnTo>
                <a:lnTo>
                  <a:pt x="30518" y="81749"/>
                </a:lnTo>
                <a:lnTo>
                  <a:pt x="25224" y="88036"/>
                </a:lnTo>
                <a:lnTo>
                  <a:pt x="23774" y="93883"/>
                </a:lnTo>
                <a:lnTo>
                  <a:pt x="24858" y="99247"/>
                </a:lnTo>
                <a:lnTo>
                  <a:pt x="24895" y="99432"/>
                </a:lnTo>
                <a:lnTo>
                  <a:pt x="27349" y="104890"/>
                </a:lnTo>
                <a:lnTo>
                  <a:pt x="29070" y="108407"/>
                </a:lnTo>
                <a:lnTo>
                  <a:pt x="37160" y="102247"/>
                </a:lnTo>
                <a:lnTo>
                  <a:pt x="259800" y="102247"/>
                </a:lnTo>
                <a:lnTo>
                  <a:pt x="269018" y="99247"/>
                </a:lnTo>
                <a:lnTo>
                  <a:pt x="318303" y="80978"/>
                </a:lnTo>
                <a:lnTo>
                  <a:pt x="365696" y="60807"/>
                </a:lnTo>
                <a:lnTo>
                  <a:pt x="369762" y="56500"/>
                </a:lnTo>
                <a:lnTo>
                  <a:pt x="366514" y="53446"/>
                </a:lnTo>
                <a:lnTo>
                  <a:pt x="358586" y="51418"/>
                </a:lnTo>
                <a:lnTo>
                  <a:pt x="348615" y="50190"/>
                </a:lnTo>
                <a:lnTo>
                  <a:pt x="352791" y="50190"/>
                </a:lnTo>
                <a:lnTo>
                  <a:pt x="349097" y="45669"/>
                </a:lnTo>
                <a:lnTo>
                  <a:pt x="353116" y="45669"/>
                </a:lnTo>
                <a:lnTo>
                  <a:pt x="349021" y="42377"/>
                </a:lnTo>
                <a:lnTo>
                  <a:pt x="341849" y="39312"/>
                </a:lnTo>
                <a:lnTo>
                  <a:pt x="338024" y="38658"/>
                </a:lnTo>
                <a:lnTo>
                  <a:pt x="322757" y="38658"/>
                </a:lnTo>
                <a:lnTo>
                  <a:pt x="332143" y="35001"/>
                </a:lnTo>
                <a:lnTo>
                  <a:pt x="333933" y="32118"/>
                </a:lnTo>
                <a:lnTo>
                  <a:pt x="328155" y="30060"/>
                </a:lnTo>
                <a:lnTo>
                  <a:pt x="327478" y="29222"/>
                </a:lnTo>
                <a:lnTo>
                  <a:pt x="319290" y="29222"/>
                </a:lnTo>
                <a:lnTo>
                  <a:pt x="312674" y="20980"/>
                </a:lnTo>
                <a:lnTo>
                  <a:pt x="318640" y="18630"/>
                </a:lnTo>
                <a:lnTo>
                  <a:pt x="290690" y="18630"/>
                </a:lnTo>
                <a:lnTo>
                  <a:pt x="286791" y="13677"/>
                </a:lnTo>
                <a:lnTo>
                  <a:pt x="291604" y="9652"/>
                </a:lnTo>
                <a:lnTo>
                  <a:pt x="296205" y="8851"/>
                </a:lnTo>
                <a:lnTo>
                  <a:pt x="271145" y="8851"/>
                </a:lnTo>
                <a:lnTo>
                  <a:pt x="280255" y="5397"/>
                </a:lnTo>
                <a:lnTo>
                  <a:pt x="271308" y="3896"/>
                </a:lnTo>
                <a:close/>
              </a:path>
              <a:path w="370204" h="168275">
                <a:moveTo>
                  <a:pt x="259800" y="102247"/>
                </a:moveTo>
                <a:lnTo>
                  <a:pt x="37160" y="102247"/>
                </a:lnTo>
                <a:lnTo>
                  <a:pt x="35648" y="106680"/>
                </a:lnTo>
                <a:lnTo>
                  <a:pt x="43946" y="104890"/>
                </a:lnTo>
                <a:lnTo>
                  <a:pt x="51965" y="103895"/>
                </a:lnTo>
                <a:lnTo>
                  <a:pt x="254738" y="103895"/>
                </a:lnTo>
                <a:lnTo>
                  <a:pt x="259800" y="102247"/>
                </a:lnTo>
                <a:close/>
              </a:path>
              <a:path w="370204" h="168275">
                <a:moveTo>
                  <a:pt x="352791" y="50190"/>
                </a:moveTo>
                <a:lnTo>
                  <a:pt x="348615" y="50190"/>
                </a:lnTo>
                <a:lnTo>
                  <a:pt x="353123" y="50596"/>
                </a:lnTo>
                <a:lnTo>
                  <a:pt x="352791" y="50190"/>
                </a:lnTo>
                <a:close/>
              </a:path>
              <a:path w="370204" h="168275">
                <a:moveTo>
                  <a:pt x="353116" y="45669"/>
                </a:moveTo>
                <a:lnTo>
                  <a:pt x="349097" y="45669"/>
                </a:lnTo>
                <a:lnTo>
                  <a:pt x="353606" y="46062"/>
                </a:lnTo>
                <a:lnTo>
                  <a:pt x="353116" y="45669"/>
                </a:lnTo>
                <a:close/>
              </a:path>
              <a:path w="370204" h="168275">
                <a:moveTo>
                  <a:pt x="332842" y="37772"/>
                </a:moveTo>
                <a:lnTo>
                  <a:pt x="322757" y="38658"/>
                </a:lnTo>
                <a:lnTo>
                  <a:pt x="338024" y="38658"/>
                </a:lnTo>
                <a:lnTo>
                  <a:pt x="332842" y="37772"/>
                </a:lnTo>
                <a:close/>
              </a:path>
              <a:path w="370204" h="168275">
                <a:moveTo>
                  <a:pt x="325501" y="26771"/>
                </a:moveTo>
                <a:lnTo>
                  <a:pt x="319290" y="29222"/>
                </a:lnTo>
                <a:lnTo>
                  <a:pt x="327478" y="29222"/>
                </a:lnTo>
                <a:lnTo>
                  <a:pt x="325501" y="26771"/>
                </a:lnTo>
                <a:close/>
              </a:path>
              <a:path w="370204" h="168275">
                <a:moveTo>
                  <a:pt x="312191" y="10325"/>
                </a:moveTo>
                <a:lnTo>
                  <a:pt x="304774" y="11112"/>
                </a:lnTo>
                <a:lnTo>
                  <a:pt x="298145" y="17919"/>
                </a:lnTo>
                <a:lnTo>
                  <a:pt x="290690" y="18630"/>
                </a:lnTo>
                <a:lnTo>
                  <a:pt x="318907" y="18630"/>
                </a:lnTo>
                <a:lnTo>
                  <a:pt x="312191" y="10325"/>
                </a:lnTo>
                <a:close/>
              </a:path>
              <a:path w="370204" h="168275">
                <a:moveTo>
                  <a:pt x="299847" y="0"/>
                </a:moveTo>
                <a:lnTo>
                  <a:pt x="292804" y="2392"/>
                </a:lnTo>
                <a:lnTo>
                  <a:pt x="286486" y="5707"/>
                </a:lnTo>
                <a:lnTo>
                  <a:pt x="279673" y="8381"/>
                </a:lnTo>
                <a:lnTo>
                  <a:pt x="271145" y="8851"/>
                </a:lnTo>
                <a:lnTo>
                  <a:pt x="296205" y="8851"/>
                </a:lnTo>
                <a:lnTo>
                  <a:pt x="302120" y="7823"/>
                </a:lnTo>
                <a:lnTo>
                  <a:pt x="308203" y="5397"/>
                </a:lnTo>
                <a:lnTo>
                  <a:pt x="303822" y="4953"/>
                </a:lnTo>
                <a:lnTo>
                  <a:pt x="299847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1484" y="2085776"/>
            <a:ext cx="394335" cy="119380"/>
          </a:xfrm>
          <a:custGeom>
            <a:avLst/>
            <a:gdLst/>
            <a:ahLst/>
            <a:cxnLst/>
            <a:rect l="l" t="t" r="r" b="b"/>
            <a:pathLst>
              <a:path w="394335" h="119380">
                <a:moveTo>
                  <a:pt x="70281" y="85400"/>
                </a:moveTo>
                <a:lnTo>
                  <a:pt x="96151" y="108971"/>
                </a:lnTo>
                <a:lnTo>
                  <a:pt x="94805" y="115080"/>
                </a:lnTo>
                <a:lnTo>
                  <a:pt x="96100" y="118814"/>
                </a:lnTo>
                <a:lnTo>
                  <a:pt x="156321" y="109467"/>
                </a:lnTo>
                <a:lnTo>
                  <a:pt x="186530" y="103626"/>
                </a:lnTo>
                <a:lnTo>
                  <a:pt x="215874" y="96119"/>
                </a:lnTo>
                <a:lnTo>
                  <a:pt x="241588" y="91669"/>
                </a:lnTo>
                <a:lnTo>
                  <a:pt x="296663" y="88602"/>
                </a:lnTo>
                <a:lnTo>
                  <a:pt x="303603" y="87585"/>
                </a:lnTo>
                <a:lnTo>
                  <a:pt x="81724" y="87585"/>
                </a:lnTo>
                <a:lnTo>
                  <a:pt x="70281" y="85400"/>
                </a:lnTo>
                <a:close/>
              </a:path>
              <a:path w="394335" h="119380">
                <a:moveTo>
                  <a:pt x="376072" y="75128"/>
                </a:moveTo>
                <a:lnTo>
                  <a:pt x="87317" y="75128"/>
                </a:lnTo>
                <a:lnTo>
                  <a:pt x="92024" y="76155"/>
                </a:lnTo>
                <a:lnTo>
                  <a:pt x="95929" y="78151"/>
                </a:lnTo>
                <a:lnTo>
                  <a:pt x="92608" y="80495"/>
                </a:lnTo>
                <a:lnTo>
                  <a:pt x="85248" y="82720"/>
                </a:lnTo>
                <a:lnTo>
                  <a:pt x="77065" y="84378"/>
                </a:lnTo>
                <a:lnTo>
                  <a:pt x="81724" y="87585"/>
                </a:lnTo>
                <a:lnTo>
                  <a:pt x="303603" y="87585"/>
                </a:lnTo>
                <a:lnTo>
                  <a:pt x="322491" y="84816"/>
                </a:lnTo>
                <a:lnTo>
                  <a:pt x="331071" y="84378"/>
                </a:lnTo>
                <a:lnTo>
                  <a:pt x="349449" y="84378"/>
                </a:lnTo>
                <a:lnTo>
                  <a:pt x="355486" y="80053"/>
                </a:lnTo>
                <a:lnTo>
                  <a:pt x="345782" y="80053"/>
                </a:lnTo>
                <a:lnTo>
                  <a:pt x="353233" y="77346"/>
                </a:lnTo>
                <a:lnTo>
                  <a:pt x="376175" y="77346"/>
                </a:lnTo>
                <a:lnTo>
                  <a:pt x="376072" y="75128"/>
                </a:lnTo>
                <a:close/>
              </a:path>
              <a:path w="394335" h="119380">
                <a:moveTo>
                  <a:pt x="348719" y="84378"/>
                </a:moveTo>
                <a:lnTo>
                  <a:pt x="331071" y="84378"/>
                </a:lnTo>
                <a:lnTo>
                  <a:pt x="340672" y="85033"/>
                </a:lnTo>
                <a:lnTo>
                  <a:pt x="348719" y="84378"/>
                </a:lnTo>
                <a:close/>
              </a:path>
              <a:path w="394335" h="119380">
                <a:moveTo>
                  <a:pt x="355930" y="79736"/>
                </a:moveTo>
                <a:lnTo>
                  <a:pt x="345782" y="80053"/>
                </a:lnTo>
                <a:lnTo>
                  <a:pt x="355486" y="80053"/>
                </a:lnTo>
                <a:lnTo>
                  <a:pt x="355930" y="79736"/>
                </a:lnTo>
                <a:close/>
              </a:path>
              <a:path w="394335" h="119380">
                <a:moveTo>
                  <a:pt x="375605" y="77346"/>
                </a:moveTo>
                <a:lnTo>
                  <a:pt x="362814" y="77346"/>
                </a:lnTo>
                <a:lnTo>
                  <a:pt x="368558" y="77789"/>
                </a:lnTo>
                <a:lnTo>
                  <a:pt x="375605" y="77346"/>
                </a:lnTo>
                <a:close/>
              </a:path>
              <a:path w="394335" h="119380">
                <a:moveTo>
                  <a:pt x="378722" y="56914"/>
                </a:moveTo>
                <a:lnTo>
                  <a:pt x="63652" y="56914"/>
                </a:lnTo>
                <a:lnTo>
                  <a:pt x="69100" y="61969"/>
                </a:lnTo>
                <a:lnTo>
                  <a:pt x="64211" y="68636"/>
                </a:lnTo>
                <a:lnTo>
                  <a:pt x="69659" y="73691"/>
                </a:lnTo>
                <a:lnTo>
                  <a:pt x="74773" y="75767"/>
                </a:lnTo>
                <a:lnTo>
                  <a:pt x="81113" y="75623"/>
                </a:lnTo>
                <a:lnTo>
                  <a:pt x="87317" y="75128"/>
                </a:lnTo>
                <a:lnTo>
                  <a:pt x="376072" y="75128"/>
                </a:lnTo>
                <a:lnTo>
                  <a:pt x="376006" y="73691"/>
                </a:lnTo>
                <a:lnTo>
                  <a:pt x="375923" y="71913"/>
                </a:lnTo>
                <a:lnTo>
                  <a:pt x="362267" y="71913"/>
                </a:lnTo>
                <a:lnTo>
                  <a:pt x="355307" y="70147"/>
                </a:lnTo>
                <a:lnTo>
                  <a:pt x="355020" y="65817"/>
                </a:lnTo>
                <a:lnTo>
                  <a:pt x="354926" y="64407"/>
                </a:lnTo>
                <a:lnTo>
                  <a:pt x="361708" y="62337"/>
                </a:lnTo>
                <a:lnTo>
                  <a:pt x="378949" y="62337"/>
                </a:lnTo>
                <a:lnTo>
                  <a:pt x="378932" y="61969"/>
                </a:lnTo>
                <a:lnTo>
                  <a:pt x="378815" y="59162"/>
                </a:lnTo>
                <a:lnTo>
                  <a:pt x="378722" y="56914"/>
                </a:lnTo>
                <a:close/>
              </a:path>
              <a:path w="394335" h="119380">
                <a:moveTo>
                  <a:pt x="379139" y="69652"/>
                </a:moveTo>
                <a:lnTo>
                  <a:pt x="372389" y="69652"/>
                </a:lnTo>
                <a:lnTo>
                  <a:pt x="362267" y="71913"/>
                </a:lnTo>
                <a:lnTo>
                  <a:pt x="375923" y="71913"/>
                </a:lnTo>
                <a:lnTo>
                  <a:pt x="375907" y="71557"/>
                </a:lnTo>
                <a:lnTo>
                  <a:pt x="379139" y="69652"/>
                </a:lnTo>
                <a:close/>
              </a:path>
              <a:path w="394335" h="119380">
                <a:moveTo>
                  <a:pt x="378949" y="62337"/>
                </a:moveTo>
                <a:lnTo>
                  <a:pt x="361708" y="62337"/>
                </a:lnTo>
                <a:lnTo>
                  <a:pt x="372224" y="65817"/>
                </a:lnTo>
                <a:lnTo>
                  <a:pt x="379018" y="63848"/>
                </a:lnTo>
                <a:lnTo>
                  <a:pt x="378949" y="62337"/>
                </a:lnTo>
                <a:close/>
              </a:path>
              <a:path w="394335" h="119380">
                <a:moveTo>
                  <a:pt x="371331" y="47532"/>
                </a:moveTo>
                <a:lnTo>
                  <a:pt x="49079" y="47532"/>
                </a:lnTo>
                <a:lnTo>
                  <a:pt x="44958" y="56012"/>
                </a:lnTo>
                <a:lnTo>
                  <a:pt x="49809" y="59162"/>
                </a:lnTo>
                <a:lnTo>
                  <a:pt x="63652" y="56914"/>
                </a:lnTo>
                <a:lnTo>
                  <a:pt x="378722" y="56914"/>
                </a:lnTo>
                <a:lnTo>
                  <a:pt x="378617" y="54374"/>
                </a:lnTo>
                <a:lnTo>
                  <a:pt x="371665" y="54374"/>
                </a:lnTo>
                <a:lnTo>
                  <a:pt x="371407" y="49053"/>
                </a:lnTo>
                <a:lnTo>
                  <a:pt x="371331" y="47532"/>
                </a:lnTo>
                <a:close/>
              </a:path>
              <a:path w="394335" h="119380">
                <a:moveTo>
                  <a:pt x="338944" y="0"/>
                </a:moveTo>
                <a:lnTo>
                  <a:pt x="290421" y="1668"/>
                </a:lnTo>
                <a:lnTo>
                  <a:pt x="241981" y="5203"/>
                </a:lnTo>
                <a:lnTo>
                  <a:pt x="193775" y="10375"/>
                </a:lnTo>
                <a:lnTo>
                  <a:pt x="145950" y="16957"/>
                </a:lnTo>
                <a:lnTo>
                  <a:pt x="98659" y="24720"/>
                </a:lnTo>
                <a:lnTo>
                  <a:pt x="52050" y="33438"/>
                </a:lnTo>
                <a:lnTo>
                  <a:pt x="6273" y="42881"/>
                </a:lnTo>
                <a:lnTo>
                  <a:pt x="0" y="45979"/>
                </a:lnTo>
                <a:lnTo>
                  <a:pt x="5105" y="49053"/>
                </a:lnTo>
                <a:lnTo>
                  <a:pt x="6450" y="52456"/>
                </a:lnTo>
                <a:lnTo>
                  <a:pt x="6565" y="52748"/>
                </a:lnTo>
                <a:lnTo>
                  <a:pt x="26858" y="48683"/>
                </a:lnTo>
                <a:lnTo>
                  <a:pt x="36478" y="47532"/>
                </a:lnTo>
                <a:lnTo>
                  <a:pt x="371331" y="47532"/>
                </a:lnTo>
                <a:lnTo>
                  <a:pt x="371254" y="45979"/>
                </a:lnTo>
                <a:lnTo>
                  <a:pt x="371195" y="44786"/>
                </a:lnTo>
                <a:lnTo>
                  <a:pt x="378223" y="44786"/>
                </a:lnTo>
                <a:lnTo>
                  <a:pt x="378141" y="42881"/>
                </a:lnTo>
                <a:lnTo>
                  <a:pt x="378053" y="40849"/>
                </a:lnTo>
                <a:lnTo>
                  <a:pt x="381444" y="36950"/>
                </a:lnTo>
                <a:lnTo>
                  <a:pt x="378246" y="35311"/>
                </a:lnTo>
                <a:lnTo>
                  <a:pt x="367195" y="35311"/>
                </a:lnTo>
                <a:lnTo>
                  <a:pt x="376377" y="32425"/>
                </a:lnTo>
                <a:lnTo>
                  <a:pt x="382882" y="27820"/>
                </a:lnTo>
                <a:lnTo>
                  <a:pt x="386726" y="22551"/>
                </a:lnTo>
                <a:lnTo>
                  <a:pt x="387436" y="19652"/>
                </a:lnTo>
                <a:lnTo>
                  <a:pt x="384378" y="19652"/>
                </a:lnTo>
                <a:lnTo>
                  <a:pt x="384252" y="15868"/>
                </a:lnTo>
                <a:lnTo>
                  <a:pt x="380644" y="15868"/>
                </a:lnTo>
                <a:lnTo>
                  <a:pt x="388231" y="11195"/>
                </a:lnTo>
                <a:lnTo>
                  <a:pt x="393504" y="6560"/>
                </a:lnTo>
                <a:lnTo>
                  <a:pt x="394037" y="2718"/>
                </a:lnTo>
                <a:lnTo>
                  <a:pt x="387400" y="424"/>
                </a:lnTo>
                <a:lnTo>
                  <a:pt x="338944" y="0"/>
                </a:lnTo>
                <a:close/>
              </a:path>
              <a:path w="394335" h="119380">
                <a:moveTo>
                  <a:pt x="48437" y="47532"/>
                </a:moveTo>
                <a:lnTo>
                  <a:pt x="36478" y="47532"/>
                </a:lnTo>
                <a:lnTo>
                  <a:pt x="45656" y="47999"/>
                </a:lnTo>
                <a:lnTo>
                  <a:pt x="48437" y="47532"/>
                </a:lnTo>
                <a:close/>
              </a:path>
              <a:path w="394335" h="119380">
                <a:moveTo>
                  <a:pt x="377825" y="35095"/>
                </a:moveTo>
                <a:lnTo>
                  <a:pt x="367195" y="35311"/>
                </a:lnTo>
                <a:lnTo>
                  <a:pt x="378246" y="35311"/>
                </a:lnTo>
                <a:lnTo>
                  <a:pt x="377825" y="35095"/>
                </a:lnTo>
                <a:close/>
              </a:path>
              <a:path w="394335" h="119380">
                <a:moveTo>
                  <a:pt x="387921" y="17671"/>
                </a:moveTo>
                <a:lnTo>
                  <a:pt x="384378" y="19652"/>
                </a:lnTo>
                <a:lnTo>
                  <a:pt x="387436" y="19652"/>
                </a:lnTo>
                <a:lnTo>
                  <a:pt x="387921" y="17671"/>
                </a:lnTo>
                <a:close/>
              </a:path>
              <a:path w="394335" h="119380">
                <a:moveTo>
                  <a:pt x="384187" y="13899"/>
                </a:moveTo>
                <a:lnTo>
                  <a:pt x="380644" y="15868"/>
                </a:lnTo>
                <a:lnTo>
                  <a:pt x="384252" y="15868"/>
                </a:lnTo>
                <a:lnTo>
                  <a:pt x="384187" y="13899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3076" y="2137809"/>
            <a:ext cx="361950" cy="189865"/>
          </a:xfrm>
          <a:custGeom>
            <a:avLst/>
            <a:gdLst/>
            <a:ahLst/>
            <a:cxnLst/>
            <a:rect l="l" t="t" r="r" b="b"/>
            <a:pathLst>
              <a:path w="361950" h="189864">
                <a:moveTo>
                  <a:pt x="204697" y="151600"/>
                </a:moveTo>
                <a:lnTo>
                  <a:pt x="102057" y="151600"/>
                </a:lnTo>
                <a:lnTo>
                  <a:pt x="106832" y="152401"/>
                </a:lnTo>
                <a:lnTo>
                  <a:pt x="105165" y="155436"/>
                </a:lnTo>
                <a:lnTo>
                  <a:pt x="99703" y="159423"/>
                </a:lnTo>
                <a:lnTo>
                  <a:pt x="93091" y="163081"/>
                </a:lnTo>
                <a:lnTo>
                  <a:pt x="99314" y="164821"/>
                </a:lnTo>
                <a:lnTo>
                  <a:pt x="87464" y="165812"/>
                </a:lnTo>
                <a:lnTo>
                  <a:pt x="90919" y="168910"/>
                </a:lnTo>
                <a:lnTo>
                  <a:pt x="96206" y="173424"/>
                </a:lnTo>
                <a:lnTo>
                  <a:pt x="102377" y="177281"/>
                </a:lnTo>
                <a:lnTo>
                  <a:pt x="110296" y="179846"/>
                </a:lnTo>
                <a:lnTo>
                  <a:pt x="120827" y="180480"/>
                </a:lnTo>
                <a:lnTo>
                  <a:pt x="125298" y="180683"/>
                </a:lnTo>
                <a:lnTo>
                  <a:pt x="127635" y="186665"/>
                </a:lnTo>
                <a:lnTo>
                  <a:pt x="131038" y="189764"/>
                </a:lnTo>
                <a:lnTo>
                  <a:pt x="156170" y="177545"/>
                </a:lnTo>
                <a:lnTo>
                  <a:pt x="181299" y="164821"/>
                </a:lnTo>
                <a:lnTo>
                  <a:pt x="204697" y="151600"/>
                </a:lnTo>
                <a:close/>
              </a:path>
              <a:path w="361950" h="189864">
                <a:moveTo>
                  <a:pt x="220063" y="141326"/>
                </a:moveTo>
                <a:lnTo>
                  <a:pt x="64617" y="141326"/>
                </a:lnTo>
                <a:lnTo>
                  <a:pt x="72580" y="144565"/>
                </a:lnTo>
                <a:lnTo>
                  <a:pt x="72105" y="150989"/>
                </a:lnTo>
                <a:lnTo>
                  <a:pt x="72034" y="151956"/>
                </a:lnTo>
                <a:lnTo>
                  <a:pt x="80022" y="155194"/>
                </a:lnTo>
                <a:lnTo>
                  <a:pt x="85946" y="155767"/>
                </a:lnTo>
                <a:lnTo>
                  <a:pt x="91692" y="153974"/>
                </a:lnTo>
                <a:lnTo>
                  <a:pt x="96946" y="151956"/>
                </a:lnTo>
                <a:lnTo>
                  <a:pt x="96033" y="151956"/>
                </a:lnTo>
                <a:lnTo>
                  <a:pt x="102057" y="151600"/>
                </a:lnTo>
                <a:lnTo>
                  <a:pt x="204697" y="151600"/>
                </a:lnTo>
                <a:lnTo>
                  <a:pt x="205778" y="150989"/>
                </a:lnTo>
                <a:lnTo>
                  <a:pt x="220063" y="141326"/>
                </a:lnTo>
                <a:close/>
              </a:path>
              <a:path w="361950" h="189864">
                <a:moveTo>
                  <a:pt x="326965" y="0"/>
                </a:moveTo>
                <a:lnTo>
                  <a:pt x="319313" y="0"/>
                </a:lnTo>
                <a:lnTo>
                  <a:pt x="270380" y="15921"/>
                </a:lnTo>
                <a:lnTo>
                  <a:pt x="222734" y="33997"/>
                </a:lnTo>
                <a:lnTo>
                  <a:pt x="176510" y="53790"/>
                </a:lnTo>
                <a:lnTo>
                  <a:pt x="131613" y="74940"/>
                </a:lnTo>
                <a:lnTo>
                  <a:pt x="87949" y="97084"/>
                </a:lnTo>
                <a:lnTo>
                  <a:pt x="45421" y="119863"/>
                </a:lnTo>
                <a:lnTo>
                  <a:pt x="3937" y="142914"/>
                </a:lnTo>
                <a:lnTo>
                  <a:pt x="0" y="147320"/>
                </a:lnTo>
                <a:lnTo>
                  <a:pt x="6413" y="148895"/>
                </a:lnTo>
                <a:lnTo>
                  <a:pt x="9907" y="151956"/>
                </a:lnTo>
                <a:lnTo>
                  <a:pt x="10523" y="151600"/>
                </a:lnTo>
                <a:lnTo>
                  <a:pt x="26119" y="143118"/>
                </a:lnTo>
                <a:lnTo>
                  <a:pt x="34240" y="139633"/>
                </a:lnTo>
                <a:lnTo>
                  <a:pt x="42887" y="137732"/>
                </a:lnTo>
                <a:lnTo>
                  <a:pt x="45745" y="136310"/>
                </a:lnTo>
                <a:lnTo>
                  <a:pt x="227479" y="136310"/>
                </a:lnTo>
                <a:lnTo>
                  <a:pt x="228117" y="135878"/>
                </a:lnTo>
                <a:lnTo>
                  <a:pt x="248861" y="124490"/>
                </a:lnTo>
                <a:lnTo>
                  <a:pt x="297136" y="105715"/>
                </a:lnTo>
                <a:lnTo>
                  <a:pt x="318109" y="94692"/>
                </a:lnTo>
                <a:lnTo>
                  <a:pt x="325591" y="91752"/>
                </a:lnTo>
                <a:lnTo>
                  <a:pt x="334727" y="89482"/>
                </a:lnTo>
                <a:lnTo>
                  <a:pt x="342273" y="86187"/>
                </a:lnTo>
                <a:lnTo>
                  <a:pt x="343483" y="83503"/>
                </a:lnTo>
                <a:lnTo>
                  <a:pt x="336029" y="83503"/>
                </a:lnTo>
                <a:lnTo>
                  <a:pt x="340941" y="78850"/>
                </a:lnTo>
                <a:lnTo>
                  <a:pt x="347726" y="76428"/>
                </a:lnTo>
                <a:lnTo>
                  <a:pt x="355053" y="74650"/>
                </a:lnTo>
                <a:lnTo>
                  <a:pt x="361594" y="71933"/>
                </a:lnTo>
                <a:lnTo>
                  <a:pt x="361469" y="71781"/>
                </a:lnTo>
                <a:lnTo>
                  <a:pt x="337985" y="71781"/>
                </a:lnTo>
                <a:lnTo>
                  <a:pt x="333889" y="66879"/>
                </a:lnTo>
                <a:lnTo>
                  <a:pt x="333655" y="66879"/>
                </a:lnTo>
                <a:lnTo>
                  <a:pt x="338493" y="62878"/>
                </a:lnTo>
                <a:lnTo>
                  <a:pt x="350288" y="62878"/>
                </a:lnTo>
                <a:lnTo>
                  <a:pt x="355041" y="59043"/>
                </a:lnTo>
                <a:lnTo>
                  <a:pt x="349986" y="52794"/>
                </a:lnTo>
                <a:lnTo>
                  <a:pt x="342074" y="52794"/>
                </a:lnTo>
                <a:lnTo>
                  <a:pt x="335191" y="44362"/>
                </a:lnTo>
                <a:lnTo>
                  <a:pt x="341376" y="42152"/>
                </a:lnTo>
                <a:lnTo>
                  <a:pt x="338632" y="38786"/>
                </a:lnTo>
                <a:lnTo>
                  <a:pt x="338783" y="37072"/>
                </a:lnTo>
                <a:lnTo>
                  <a:pt x="325221" y="37072"/>
                </a:lnTo>
                <a:lnTo>
                  <a:pt x="331452" y="31761"/>
                </a:lnTo>
                <a:lnTo>
                  <a:pt x="334119" y="25712"/>
                </a:lnTo>
                <a:lnTo>
                  <a:pt x="333960" y="19862"/>
                </a:lnTo>
                <a:lnTo>
                  <a:pt x="333057" y="17971"/>
                </a:lnTo>
                <a:lnTo>
                  <a:pt x="329907" y="17971"/>
                </a:lnTo>
                <a:lnTo>
                  <a:pt x="328094" y="15710"/>
                </a:lnTo>
                <a:lnTo>
                  <a:pt x="324040" y="15710"/>
                </a:lnTo>
                <a:lnTo>
                  <a:pt x="327592" y="9284"/>
                </a:lnTo>
                <a:lnTo>
                  <a:pt x="329107" y="3583"/>
                </a:lnTo>
                <a:lnTo>
                  <a:pt x="326965" y="0"/>
                </a:lnTo>
                <a:close/>
              </a:path>
              <a:path w="361950" h="189864">
                <a:moveTo>
                  <a:pt x="227479" y="136310"/>
                </a:moveTo>
                <a:lnTo>
                  <a:pt x="45745" y="136310"/>
                </a:lnTo>
                <a:lnTo>
                  <a:pt x="46856" y="144565"/>
                </a:lnTo>
                <a:lnTo>
                  <a:pt x="46951" y="145276"/>
                </a:lnTo>
                <a:lnTo>
                  <a:pt x="53251" y="146952"/>
                </a:lnTo>
                <a:lnTo>
                  <a:pt x="64617" y="141326"/>
                </a:lnTo>
                <a:lnTo>
                  <a:pt x="220063" y="141326"/>
                </a:lnTo>
                <a:lnTo>
                  <a:pt x="227479" y="136310"/>
                </a:lnTo>
                <a:close/>
              </a:path>
              <a:path w="361950" h="189864">
                <a:moveTo>
                  <a:pt x="344982" y="80176"/>
                </a:moveTo>
                <a:lnTo>
                  <a:pt x="336029" y="83503"/>
                </a:lnTo>
                <a:lnTo>
                  <a:pt x="343483" y="83503"/>
                </a:lnTo>
                <a:lnTo>
                  <a:pt x="344982" y="80176"/>
                </a:lnTo>
                <a:close/>
              </a:path>
              <a:path w="361950" h="189864">
                <a:moveTo>
                  <a:pt x="359143" y="64097"/>
                </a:moveTo>
                <a:lnTo>
                  <a:pt x="353034" y="66231"/>
                </a:lnTo>
                <a:lnTo>
                  <a:pt x="345427" y="71273"/>
                </a:lnTo>
                <a:lnTo>
                  <a:pt x="337985" y="71781"/>
                </a:lnTo>
                <a:lnTo>
                  <a:pt x="361469" y="71781"/>
                </a:lnTo>
                <a:lnTo>
                  <a:pt x="357466" y="66879"/>
                </a:lnTo>
                <a:lnTo>
                  <a:pt x="359143" y="64097"/>
                </a:lnTo>
                <a:close/>
              </a:path>
              <a:path w="361950" h="189864">
                <a:moveTo>
                  <a:pt x="348214" y="50604"/>
                </a:moveTo>
                <a:lnTo>
                  <a:pt x="342074" y="52794"/>
                </a:lnTo>
                <a:lnTo>
                  <a:pt x="349986" y="52794"/>
                </a:lnTo>
                <a:lnTo>
                  <a:pt x="348214" y="50604"/>
                </a:lnTo>
                <a:close/>
              </a:path>
              <a:path w="361950" h="189864">
                <a:moveTo>
                  <a:pt x="334543" y="33719"/>
                </a:moveTo>
                <a:lnTo>
                  <a:pt x="325221" y="37072"/>
                </a:lnTo>
                <a:lnTo>
                  <a:pt x="338783" y="37072"/>
                </a:lnTo>
                <a:lnTo>
                  <a:pt x="339026" y="34303"/>
                </a:lnTo>
                <a:lnTo>
                  <a:pt x="334543" y="33719"/>
                </a:lnTo>
                <a:close/>
              </a:path>
              <a:path w="361950" h="189864">
                <a:moveTo>
                  <a:pt x="331711" y="15152"/>
                </a:moveTo>
                <a:lnTo>
                  <a:pt x="329907" y="17971"/>
                </a:lnTo>
                <a:lnTo>
                  <a:pt x="333057" y="17971"/>
                </a:lnTo>
                <a:lnTo>
                  <a:pt x="331711" y="15152"/>
                </a:lnTo>
                <a:close/>
              </a:path>
              <a:path w="361950" h="189864">
                <a:moveTo>
                  <a:pt x="325843" y="12904"/>
                </a:moveTo>
                <a:lnTo>
                  <a:pt x="324040" y="15710"/>
                </a:lnTo>
                <a:lnTo>
                  <a:pt x="328094" y="15710"/>
                </a:lnTo>
                <a:lnTo>
                  <a:pt x="325843" y="1290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1317" y="4209124"/>
            <a:ext cx="331470" cy="210820"/>
          </a:xfrm>
          <a:custGeom>
            <a:avLst/>
            <a:gdLst/>
            <a:ahLst/>
            <a:cxnLst/>
            <a:rect l="l" t="t" r="r" b="b"/>
            <a:pathLst>
              <a:path w="331469" h="210820">
                <a:moveTo>
                  <a:pt x="12930" y="40475"/>
                </a:moveTo>
                <a:lnTo>
                  <a:pt x="4383" y="41268"/>
                </a:lnTo>
                <a:lnTo>
                  <a:pt x="0" y="43718"/>
                </a:lnTo>
                <a:lnTo>
                  <a:pt x="2250" y="48412"/>
                </a:lnTo>
                <a:lnTo>
                  <a:pt x="40312" y="74527"/>
                </a:lnTo>
                <a:lnTo>
                  <a:pt x="80592" y="99378"/>
                </a:lnTo>
                <a:lnTo>
                  <a:pt x="122672" y="123096"/>
                </a:lnTo>
                <a:lnTo>
                  <a:pt x="166138" y="145810"/>
                </a:lnTo>
                <a:lnTo>
                  <a:pt x="210573" y="167651"/>
                </a:lnTo>
                <a:lnTo>
                  <a:pt x="255561" y="188748"/>
                </a:lnTo>
                <a:lnTo>
                  <a:pt x="300687" y="209232"/>
                </a:lnTo>
                <a:lnTo>
                  <a:pt x="308180" y="210591"/>
                </a:lnTo>
                <a:lnTo>
                  <a:pt x="308599" y="206070"/>
                </a:lnTo>
                <a:lnTo>
                  <a:pt x="311977" y="203022"/>
                </a:lnTo>
                <a:lnTo>
                  <a:pt x="294589" y="194957"/>
                </a:lnTo>
                <a:lnTo>
                  <a:pt x="287230" y="190674"/>
                </a:lnTo>
                <a:lnTo>
                  <a:pt x="281993" y="185635"/>
                </a:lnTo>
                <a:lnTo>
                  <a:pt x="279135" y="184175"/>
                </a:lnTo>
                <a:lnTo>
                  <a:pt x="291695" y="181025"/>
                </a:lnTo>
                <a:lnTo>
                  <a:pt x="292267" y="176542"/>
                </a:lnTo>
                <a:lnTo>
                  <a:pt x="280888" y="170751"/>
                </a:lnTo>
                <a:lnTo>
                  <a:pt x="283250" y="164769"/>
                </a:lnTo>
                <a:lnTo>
                  <a:pt x="294045" y="163156"/>
                </a:lnTo>
                <a:lnTo>
                  <a:pt x="296394" y="157175"/>
                </a:lnTo>
                <a:lnTo>
                  <a:pt x="298769" y="151218"/>
                </a:lnTo>
                <a:lnTo>
                  <a:pt x="284126" y="148450"/>
                </a:lnTo>
                <a:lnTo>
                  <a:pt x="284812" y="144005"/>
                </a:lnTo>
                <a:lnTo>
                  <a:pt x="284688" y="142239"/>
                </a:lnTo>
                <a:lnTo>
                  <a:pt x="284581" y="140720"/>
                </a:lnTo>
                <a:lnTo>
                  <a:pt x="318844" y="140720"/>
                </a:lnTo>
                <a:lnTo>
                  <a:pt x="321677" y="136966"/>
                </a:lnTo>
                <a:lnTo>
                  <a:pt x="323064" y="131204"/>
                </a:lnTo>
                <a:lnTo>
                  <a:pt x="320893" y="124282"/>
                </a:lnTo>
                <a:lnTo>
                  <a:pt x="319889" y="121348"/>
                </a:lnTo>
                <a:lnTo>
                  <a:pt x="327827" y="118262"/>
                </a:lnTo>
                <a:lnTo>
                  <a:pt x="280386" y="89528"/>
                </a:lnTo>
                <a:lnTo>
                  <a:pt x="224766" y="67348"/>
                </a:lnTo>
                <a:lnTo>
                  <a:pt x="202066" y="57160"/>
                </a:lnTo>
                <a:lnTo>
                  <a:pt x="175208" y="40754"/>
                </a:lnTo>
                <a:lnTo>
                  <a:pt x="23167" y="40754"/>
                </a:lnTo>
                <a:lnTo>
                  <a:pt x="12930" y="40475"/>
                </a:lnTo>
                <a:close/>
              </a:path>
              <a:path w="331469" h="210820">
                <a:moveTo>
                  <a:pt x="317603" y="142239"/>
                </a:moveTo>
                <a:lnTo>
                  <a:pt x="304624" y="142239"/>
                </a:lnTo>
                <a:lnTo>
                  <a:pt x="309514" y="149567"/>
                </a:lnTo>
                <a:lnTo>
                  <a:pt x="312955" y="146545"/>
                </a:lnTo>
                <a:lnTo>
                  <a:pt x="317603" y="142239"/>
                </a:lnTo>
                <a:close/>
              </a:path>
              <a:path w="331469" h="210820">
                <a:moveTo>
                  <a:pt x="318844" y="140720"/>
                </a:moveTo>
                <a:lnTo>
                  <a:pt x="284581" y="140720"/>
                </a:lnTo>
                <a:lnTo>
                  <a:pt x="289429" y="140984"/>
                </a:lnTo>
                <a:lnTo>
                  <a:pt x="296753" y="143432"/>
                </a:lnTo>
                <a:lnTo>
                  <a:pt x="303951" y="146697"/>
                </a:lnTo>
                <a:lnTo>
                  <a:pt x="304624" y="142239"/>
                </a:lnTo>
                <a:lnTo>
                  <a:pt x="317603" y="142239"/>
                </a:lnTo>
                <a:lnTo>
                  <a:pt x="317914" y="141952"/>
                </a:lnTo>
                <a:lnTo>
                  <a:pt x="318844" y="140720"/>
                </a:lnTo>
                <a:close/>
              </a:path>
              <a:path w="331469" h="210820">
                <a:moveTo>
                  <a:pt x="43549" y="31205"/>
                </a:moveTo>
                <a:lnTo>
                  <a:pt x="27413" y="31452"/>
                </a:lnTo>
                <a:lnTo>
                  <a:pt x="33653" y="31452"/>
                </a:lnTo>
                <a:lnTo>
                  <a:pt x="25860" y="33228"/>
                </a:lnTo>
                <a:lnTo>
                  <a:pt x="19915" y="36080"/>
                </a:lnTo>
                <a:lnTo>
                  <a:pt x="24487" y="36360"/>
                </a:lnTo>
                <a:lnTo>
                  <a:pt x="18608" y="40475"/>
                </a:lnTo>
                <a:lnTo>
                  <a:pt x="23167" y="40754"/>
                </a:lnTo>
                <a:lnTo>
                  <a:pt x="175208" y="40754"/>
                </a:lnTo>
                <a:lnTo>
                  <a:pt x="163477" y="33553"/>
                </a:lnTo>
                <a:lnTo>
                  <a:pt x="53101" y="33553"/>
                </a:lnTo>
                <a:lnTo>
                  <a:pt x="43549" y="31205"/>
                </a:lnTo>
                <a:close/>
              </a:path>
              <a:path w="331469" h="210820">
                <a:moveTo>
                  <a:pt x="55107" y="21780"/>
                </a:moveTo>
                <a:lnTo>
                  <a:pt x="51196" y="24523"/>
                </a:lnTo>
                <a:lnTo>
                  <a:pt x="44706" y="25641"/>
                </a:lnTo>
                <a:lnTo>
                  <a:pt x="45328" y="28651"/>
                </a:lnTo>
                <a:lnTo>
                  <a:pt x="53101" y="33553"/>
                </a:lnTo>
                <a:lnTo>
                  <a:pt x="163477" y="33553"/>
                </a:lnTo>
                <a:lnTo>
                  <a:pt x="160055" y="31452"/>
                </a:lnTo>
                <a:lnTo>
                  <a:pt x="146057" y="25044"/>
                </a:lnTo>
                <a:lnTo>
                  <a:pt x="60251" y="25044"/>
                </a:lnTo>
                <a:lnTo>
                  <a:pt x="55107" y="21780"/>
                </a:lnTo>
                <a:close/>
              </a:path>
              <a:path w="331469" h="210820">
                <a:moveTo>
                  <a:pt x="74665" y="8026"/>
                </a:moveTo>
                <a:lnTo>
                  <a:pt x="64896" y="14909"/>
                </a:lnTo>
                <a:lnTo>
                  <a:pt x="70004" y="18148"/>
                </a:lnTo>
                <a:lnTo>
                  <a:pt x="60251" y="25044"/>
                </a:lnTo>
                <a:lnTo>
                  <a:pt x="146057" y="25044"/>
                </a:lnTo>
                <a:lnTo>
                  <a:pt x="137568" y="21158"/>
                </a:lnTo>
                <a:lnTo>
                  <a:pt x="134398" y="19265"/>
                </a:lnTo>
                <a:lnTo>
                  <a:pt x="92598" y="19265"/>
                </a:lnTo>
                <a:lnTo>
                  <a:pt x="85524" y="17437"/>
                </a:lnTo>
                <a:lnTo>
                  <a:pt x="81688" y="9893"/>
                </a:lnTo>
                <a:lnTo>
                  <a:pt x="74665" y="8026"/>
                </a:lnTo>
                <a:close/>
              </a:path>
              <a:path w="331469" h="210820">
                <a:moveTo>
                  <a:pt x="80533" y="3898"/>
                </a:moveTo>
                <a:lnTo>
                  <a:pt x="85600" y="7137"/>
                </a:lnTo>
                <a:lnTo>
                  <a:pt x="95252" y="10515"/>
                </a:lnTo>
                <a:lnTo>
                  <a:pt x="98401" y="15112"/>
                </a:lnTo>
                <a:lnTo>
                  <a:pt x="92598" y="19265"/>
                </a:lnTo>
                <a:lnTo>
                  <a:pt x="134398" y="19265"/>
                </a:lnTo>
                <a:lnTo>
                  <a:pt x="130961" y="17213"/>
                </a:lnTo>
                <a:lnTo>
                  <a:pt x="125833" y="12928"/>
                </a:lnTo>
                <a:lnTo>
                  <a:pt x="115775" y="12928"/>
                </a:lnTo>
                <a:lnTo>
                  <a:pt x="107534" y="11151"/>
                </a:lnTo>
                <a:lnTo>
                  <a:pt x="101859" y="7531"/>
                </a:lnTo>
                <a:lnTo>
                  <a:pt x="97829" y="4140"/>
                </a:lnTo>
                <a:lnTo>
                  <a:pt x="85028" y="4140"/>
                </a:lnTo>
                <a:lnTo>
                  <a:pt x="80533" y="3898"/>
                </a:lnTo>
                <a:close/>
              </a:path>
              <a:path w="331469" h="210820">
                <a:moveTo>
                  <a:pt x="117627" y="8178"/>
                </a:moveTo>
                <a:lnTo>
                  <a:pt x="108117" y="8178"/>
                </a:lnTo>
                <a:lnTo>
                  <a:pt x="115775" y="12928"/>
                </a:lnTo>
                <a:lnTo>
                  <a:pt x="125833" y="12928"/>
                </a:lnTo>
                <a:lnTo>
                  <a:pt x="124752" y="12025"/>
                </a:lnTo>
                <a:lnTo>
                  <a:pt x="117627" y="8178"/>
                </a:lnTo>
                <a:close/>
              </a:path>
              <a:path w="331469" h="210820">
                <a:moveTo>
                  <a:pt x="90896" y="0"/>
                </a:moveTo>
                <a:lnTo>
                  <a:pt x="85028" y="4140"/>
                </a:lnTo>
                <a:lnTo>
                  <a:pt x="97829" y="4140"/>
                </a:lnTo>
                <a:lnTo>
                  <a:pt x="96923" y="3377"/>
                </a:lnTo>
                <a:lnTo>
                  <a:pt x="90896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9052" y="4435730"/>
            <a:ext cx="375285" cy="154305"/>
          </a:xfrm>
          <a:custGeom>
            <a:avLst/>
            <a:gdLst/>
            <a:ahLst/>
            <a:cxnLst/>
            <a:rect l="l" t="t" r="r" b="b"/>
            <a:pathLst>
              <a:path w="375285" h="154304">
                <a:moveTo>
                  <a:pt x="320257" y="52476"/>
                </a:moveTo>
                <a:lnTo>
                  <a:pt x="20827" y="52476"/>
                </a:lnTo>
                <a:lnTo>
                  <a:pt x="10921" y="54178"/>
                </a:lnTo>
                <a:lnTo>
                  <a:pt x="3098" y="56586"/>
                </a:lnTo>
                <a:lnTo>
                  <a:pt x="0" y="59796"/>
                </a:lnTo>
                <a:lnTo>
                  <a:pt x="4266" y="63906"/>
                </a:lnTo>
                <a:lnTo>
                  <a:pt x="52574" y="81779"/>
                </a:lnTo>
                <a:lnTo>
                  <a:pt x="102680" y="97660"/>
                </a:lnTo>
                <a:lnTo>
                  <a:pt x="154363" y="111772"/>
                </a:lnTo>
                <a:lnTo>
                  <a:pt x="206776" y="124191"/>
                </a:lnTo>
                <a:lnTo>
                  <a:pt x="260009" y="135212"/>
                </a:lnTo>
                <a:lnTo>
                  <a:pt x="313527" y="144985"/>
                </a:lnTo>
                <a:lnTo>
                  <a:pt x="366953" y="153695"/>
                </a:lnTo>
                <a:lnTo>
                  <a:pt x="374687" y="153187"/>
                </a:lnTo>
                <a:lnTo>
                  <a:pt x="372541" y="148805"/>
                </a:lnTo>
                <a:lnTo>
                  <a:pt x="374014" y="145135"/>
                </a:lnTo>
                <a:lnTo>
                  <a:pt x="353377" y="141666"/>
                </a:lnTo>
                <a:lnTo>
                  <a:pt x="344171" y="139361"/>
                </a:lnTo>
                <a:lnTo>
                  <a:pt x="336549" y="135826"/>
                </a:lnTo>
                <a:lnTo>
                  <a:pt x="333457" y="135212"/>
                </a:lnTo>
                <a:lnTo>
                  <a:pt x="332974" y="135212"/>
                </a:lnTo>
                <a:lnTo>
                  <a:pt x="343090" y="129197"/>
                </a:lnTo>
                <a:lnTo>
                  <a:pt x="341197" y="124828"/>
                </a:lnTo>
                <a:lnTo>
                  <a:pt x="327507" y="122021"/>
                </a:lnTo>
                <a:lnTo>
                  <a:pt x="326503" y="115823"/>
                </a:lnTo>
                <a:lnTo>
                  <a:pt x="335673" y="111772"/>
                </a:lnTo>
                <a:lnTo>
                  <a:pt x="334682" y="105562"/>
                </a:lnTo>
                <a:lnTo>
                  <a:pt x="333857" y="100190"/>
                </a:lnTo>
                <a:lnTo>
                  <a:pt x="318693" y="100190"/>
                </a:lnTo>
                <a:lnTo>
                  <a:pt x="317017" y="95808"/>
                </a:lnTo>
                <a:lnTo>
                  <a:pt x="315086" y="92758"/>
                </a:lnTo>
                <a:lnTo>
                  <a:pt x="319712" y="91886"/>
                </a:lnTo>
                <a:lnTo>
                  <a:pt x="335359" y="91886"/>
                </a:lnTo>
                <a:lnTo>
                  <a:pt x="334428" y="89522"/>
                </a:lnTo>
                <a:lnTo>
                  <a:pt x="345210" y="89522"/>
                </a:lnTo>
                <a:lnTo>
                  <a:pt x="346539" y="86125"/>
                </a:lnTo>
                <a:lnTo>
                  <a:pt x="347390" y="80530"/>
                </a:lnTo>
                <a:lnTo>
                  <a:pt x="345662" y="74764"/>
                </a:lnTo>
                <a:lnTo>
                  <a:pt x="340080" y="68745"/>
                </a:lnTo>
                <a:lnTo>
                  <a:pt x="337641" y="66217"/>
                </a:lnTo>
                <a:lnTo>
                  <a:pt x="343344" y="61442"/>
                </a:lnTo>
                <a:lnTo>
                  <a:pt x="344969" y="57784"/>
                </a:lnTo>
                <a:lnTo>
                  <a:pt x="320257" y="52476"/>
                </a:lnTo>
                <a:close/>
              </a:path>
              <a:path w="375285" h="154304">
                <a:moveTo>
                  <a:pt x="333730" y="99364"/>
                </a:moveTo>
                <a:lnTo>
                  <a:pt x="318693" y="100190"/>
                </a:lnTo>
                <a:lnTo>
                  <a:pt x="333857" y="100190"/>
                </a:lnTo>
                <a:lnTo>
                  <a:pt x="333730" y="99364"/>
                </a:lnTo>
                <a:close/>
              </a:path>
              <a:path w="375285" h="154304">
                <a:moveTo>
                  <a:pt x="345210" y="89522"/>
                </a:moveTo>
                <a:lnTo>
                  <a:pt x="334428" y="89522"/>
                </a:lnTo>
                <a:lnTo>
                  <a:pt x="342798" y="95288"/>
                </a:lnTo>
                <a:lnTo>
                  <a:pt x="344274" y="91886"/>
                </a:lnTo>
                <a:lnTo>
                  <a:pt x="345210" y="89522"/>
                </a:lnTo>
                <a:close/>
              </a:path>
              <a:path w="375285" h="154304">
                <a:moveTo>
                  <a:pt x="335359" y="91886"/>
                </a:moveTo>
                <a:lnTo>
                  <a:pt x="319712" y="91886"/>
                </a:lnTo>
                <a:lnTo>
                  <a:pt x="327771" y="92492"/>
                </a:lnTo>
                <a:lnTo>
                  <a:pt x="336143" y="93878"/>
                </a:lnTo>
                <a:lnTo>
                  <a:pt x="335359" y="91886"/>
                </a:lnTo>
                <a:close/>
              </a:path>
              <a:path w="375285" h="154304">
                <a:moveTo>
                  <a:pt x="298529" y="47980"/>
                </a:moveTo>
                <a:lnTo>
                  <a:pt x="20116" y="47980"/>
                </a:lnTo>
                <a:lnTo>
                  <a:pt x="16344" y="53085"/>
                </a:lnTo>
                <a:lnTo>
                  <a:pt x="20827" y="52476"/>
                </a:lnTo>
                <a:lnTo>
                  <a:pt x="320257" y="52476"/>
                </a:lnTo>
                <a:lnTo>
                  <a:pt x="315504" y="51455"/>
                </a:lnTo>
                <a:lnTo>
                  <a:pt x="298529" y="47980"/>
                </a:lnTo>
                <a:close/>
              </a:path>
              <a:path w="375285" h="154304">
                <a:moveTo>
                  <a:pt x="35982" y="39308"/>
                </a:moveTo>
                <a:lnTo>
                  <a:pt x="27056" y="41279"/>
                </a:lnTo>
                <a:lnTo>
                  <a:pt x="20036" y="44686"/>
                </a:lnTo>
                <a:lnTo>
                  <a:pt x="15633" y="48590"/>
                </a:lnTo>
                <a:lnTo>
                  <a:pt x="20116" y="47980"/>
                </a:lnTo>
                <a:lnTo>
                  <a:pt x="298529" y="47980"/>
                </a:lnTo>
                <a:lnTo>
                  <a:pt x="285267" y="45265"/>
                </a:lnTo>
                <a:lnTo>
                  <a:pt x="254401" y="40043"/>
                </a:lnTo>
                <a:lnTo>
                  <a:pt x="251378" y="39712"/>
                </a:lnTo>
                <a:lnTo>
                  <a:pt x="46100" y="39712"/>
                </a:lnTo>
                <a:lnTo>
                  <a:pt x="35982" y="39308"/>
                </a:lnTo>
                <a:close/>
              </a:path>
              <a:path w="375285" h="154304">
                <a:moveTo>
                  <a:pt x="42798" y="27978"/>
                </a:moveTo>
                <a:lnTo>
                  <a:pt x="40296" y="31381"/>
                </a:lnTo>
                <a:lnTo>
                  <a:pt x="34619" y="33718"/>
                </a:lnTo>
                <a:lnTo>
                  <a:pt x="36620" y="36614"/>
                </a:lnTo>
                <a:lnTo>
                  <a:pt x="36853" y="36614"/>
                </a:lnTo>
                <a:lnTo>
                  <a:pt x="46100" y="39712"/>
                </a:lnTo>
                <a:lnTo>
                  <a:pt x="251378" y="39712"/>
                </a:lnTo>
                <a:lnTo>
                  <a:pt x="223049" y="36614"/>
                </a:lnTo>
                <a:lnTo>
                  <a:pt x="197115" y="31817"/>
                </a:lnTo>
                <a:lnTo>
                  <a:pt x="191535" y="30124"/>
                </a:lnTo>
                <a:lnTo>
                  <a:pt x="49110" y="30124"/>
                </a:lnTo>
                <a:lnTo>
                  <a:pt x="42798" y="27978"/>
                </a:lnTo>
                <a:close/>
              </a:path>
              <a:path w="375285" h="154304">
                <a:moveTo>
                  <a:pt x="55733" y="10934"/>
                </a:moveTo>
                <a:lnTo>
                  <a:pt x="55276" y="10934"/>
                </a:lnTo>
                <a:lnTo>
                  <a:pt x="49976" y="18173"/>
                </a:lnTo>
                <a:lnTo>
                  <a:pt x="49072" y="19443"/>
                </a:lnTo>
                <a:lnTo>
                  <a:pt x="55320" y="21564"/>
                </a:lnTo>
                <a:lnTo>
                  <a:pt x="49110" y="30124"/>
                </a:lnTo>
                <a:lnTo>
                  <a:pt x="191535" y="30124"/>
                </a:lnTo>
                <a:lnTo>
                  <a:pt x="152557" y="18173"/>
                </a:lnTo>
                <a:lnTo>
                  <a:pt x="77177" y="18173"/>
                </a:lnTo>
                <a:lnTo>
                  <a:pt x="69684" y="17818"/>
                </a:lnTo>
                <a:lnTo>
                  <a:pt x="62737" y="11341"/>
                </a:lnTo>
                <a:lnTo>
                  <a:pt x="55733" y="10934"/>
                </a:lnTo>
                <a:close/>
              </a:path>
              <a:path w="375285" h="154304">
                <a:moveTo>
                  <a:pt x="67131" y="0"/>
                </a:moveTo>
                <a:lnTo>
                  <a:pt x="63398" y="5130"/>
                </a:lnTo>
                <a:lnTo>
                  <a:pt x="59041" y="5791"/>
                </a:lnTo>
                <a:lnTo>
                  <a:pt x="65239" y="7924"/>
                </a:lnTo>
                <a:lnTo>
                  <a:pt x="75831" y="9245"/>
                </a:lnTo>
                <a:lnTo>
                  <a:pt x="80822" y="13030"/>
                </a:lnTo>
                <a:lnTo>
                  <a:pt x="77177" y="18173"/>
                </a:lnTo>
                <a:lnTo>
                  <a:pt x="152557" y="18173"/>
                </a:lnTo>
                <a:lnTo>
                  <a:pt x="146036" y="16152"/>
                </a:lnTo>
                <a:lnTo>
                  <a:pt x="120344" y="10934"/>
                </a:lnTo>
                <a:lnTo>
                  <a:pt x="112391" y="8495"/>
                </a:lnTo>
                <a:lnTo>
                  <a:pt x="110140" y="7467"/>
                </a:lnTo>
                <a:lnTo>
                  <a:pt x="87862" y="7467"/>
                </a:lnTo>
                <a:lnTo>
                  <a:pt x="80951" y="5130"/>
                </a:lnTo>
                <a:lnTo>
                  <a:pt x="80151" y="4784"/>
                </a:lnTo>
                <a:lnTo>
                  <a:pt x="74279" y="2054"/>
                </a:lnTo>
                <a:lnTo>
                  <a:pt x="67131" y="0"/>
                </a:lnTo>
                <a:close/>
              </a:path>
              <a:path w="375285" h="154304">
                <a:moveTo>
                  <a:pt x="95822" y="2526"/>
                </a:moveTo>
                <a:lnTo>
                  <a:pt x="86918" y="4444"/>
                </a:lnTo>
                <a:lnTo>
                  <a:pt x="96214" y="7467"/>
                </a:lnTo>
                <a:lnTo>
                  <a:pt x="110140" y="7467"/>
                </a:lnTo>
                <a:lnTo>
                  <a:pt x="104265" y="4784"/>
                </a:lnTo>
                <a:lnTo>
                  <a:pt x="95822" y="2526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2420" y="4475211"/>
            <a:ext cx="396240" cy="107950"/>
          </a:xfrm>
          <a:custGeom>
            <a:avLst/>
            <a:gdLst/>
            <a:ahLst/>
            <a:cxnLst/>
            <a:rect l="l" t="t" r="r" b="b"/>
            <a:pathLst>
              <a:path w="396239" h="107950">
                <a:moveTo>
                  <a:pt x="322997" y="84589"/>
                </a:moveTo>
                <a:lnTo>
                  <a:pt x="75407" y="84589"/>
                </a:lnTo>
                <a:lnTo>
                  <a:pt x="102387" y="87232"/>
                </a:lnTo>
                <a:lnTo>
                  <a:pt x="128978" y="87232"/>
                </a:lnTo>
                <a:lnTo>
                  <a:pt x="156544" y="87552"/>
                </a:lnTo>
                <a:lnTo>
                  <a:pt x="182443" y="90761"/>
                </a:lnTo>
                <a:lnTo>
                  <a:pt x="212115" y="96850"/>
                </a:lnTo>
                <a:lnTo>
                  <a:pt x="242566" y="101235"/>
                </a:lnTo>
                <a:lnTo>
                  <a:pt x="303156" y="107690"/>
                </a:lnTo>
                <a:lnTo>
                  <a:pt x="304287" y="103893"/>
                </a:lnTo>
                <a:lnTo>
                  <a:pt x="302648" y="97860"/>
                </a:lnTo>
                <a:lnTo>
                  <a:pt x="306509" y="96311"/>
                </a:lnTo>
                <a:lnTo>
                  <a:pt x="315564" y="92523"/>
                </a:lnTo>
                <a:lnTo>
                  <a:pt x="321084" y="87818"/>
                </a:lnTo>
                <a:lnTo>
                  <a:pt x="322997" y="84589"/>
                </a:lnTo>
                <a:close/>
              </a:path>
              <a:path w="396239" h="107950">
                <a:moveTo>
                  <a:pt x="325580" y="78606"/>
                </a:moveTo>
                <a:lnTo>
                  <a:pt x="44342" y="78606"/>
                </a:lnTo>
                <a:lnTo>
                  <a:pt x="51912" y="80957"/>
                </a:lnTo>
                <a:lnTo>
                  <a:pt x="41752" y="81122"/>
                </a:lnTo>
                <a:lnTo>
                  <a:pt x="48358" y="85384"/>
                </a:lnTo>
                <a:lnTo>
                  <a:pt x="57256" y="85679"/>
                </a:lnTo>
                <a:lnTo>
                  <a:pt x="66597" y="84589"/>
                </a:lnTo>
                <a:lnTo>
                  <a:pt x="322997" y="84589"/>
                </a:lnTo>
                <a:lnTo>
                  <a:pt x="324235" y="82499"/>
                </a:lnTo>
                <a:lnTo>
                  <a:pt x="325507" y="78818"/>
                </a:lnTo>
                <a:lnTo>
                  <a:pt x="325580" y="78606"/>
                </a:lnTo>
                <a:close/>
              </a:path>
              <a:path w="396239" h="107950">
                <a:moveTo>
                  <a:pt x="24836" y="71838"/>
                </a:moveTo>
                <a:lnTo>
                  <a:pt x="17978" y="72105"/>
                </a:lnTo>
                <a:lnTo>
                  <a:pt x="21420" y="73908"/>
                </a:lnTo>
                <a:lnTo>
                  <a:pt x="21433" y="79776"/>
                </a:lnTo>
                <a:lnTo>
                  <a:pt x="29059" y="79776"/>
                </a:lnTo>
                <a:lnTo>
                  <a:pt x="36710" y="78818"/>
                </a:lnTo>
                <a:lnTo>
                  <a:pt x="44342" y="78606"/>
                </a:lnTo>
                <a:lnTo>
                  <a:pt x="325580" y="78606"/>
                </a:lnTo>
                <a:lnTo>
                  <a:pt x="326182" y="76867"/>
                </a:lnTo>
                <a:lnTo>
                  <a:pt x="326510" y="75800"/>
                </a:lnTo>
                <a:lnTo>
                  <a:pt x="316022" y="75800"/>
                </a:lnTo>
                <a:lnTo>
                  <a:pt x="318899" y="73616"/>
                </a:lnTo>
                <a:lnTo>
                  <a:pt x="35059" y="73616"/>
                </a:lnTo>
                <a:lnTo>
                  <a:pt x="24836" y="71838"/>
                </a:lnTo>
                <a:close/>
              </a:path>
              <a:path w="396239" h="107950">
                <a:moveTo>
                  <a:pt x="327350" y="73070"/>
                </a:moveTo>
                <a:lnTo>
                  <a:pt x="316022" y="75800"/>
                </a:lnTo>
                <a:lnTo>
                  <a:pt x="326510" y="75800"/>
                </a:lnTo>
                <a:lnTo>
                  <a:pt x="327350" y="73070"/>
                </a:lnTo>
                <a:close/>
              </a:path>
              <a:path w="396239" h="107950">
                <a:moveTo>
                  <a:pt x="308393" y="64015"/>
                </a:moveTo>
                <a:lnTo>
                  <a:pt x="35161" y="64015"/>
                </a:lnTo>
                <a:lnTo>
                  <a:pt x="42032" y="65767"/>
                </a:lnTo>
                <a:lnTo>
                  <a:pt x="41930" y="71521"/>
                </a:lnTo>
                <a:lnTo>
                  <a:pt x="35059" y="73616"/>
                </a:lnTo>
                <a:lnTo>
                  <a:pt x="318899" y="73616"/>
                </a:lnTo>
                <a:lnTo>
                  <a:pt x="320555" y="72359"/>
                </a:lnTo>
                <a:lnTo>
                  <a:pt x="312277" y="71115"/>
                </a:lnTo>
                <a:lnTo>
                  <a:pt x="304819" y="69247"/>
                </a:lnTo>
                <a:lnTo>
                  <a:pt x="301387" y="67065"/>
                </a:lnTo>
                <a:lnTo>
                  <a:pt x="305188" y="64878"/>
                </a:lnTo>
                <a:lnTo>
                  <a:pt x="308393" y="64015"/>
                </a:lnTo>
                <a:close/>
              </a:path>
              <a:path w="396239" h="107950">
                <a:moveTo>
                  <a:pt x="24823" y="56547"/>
                </a:moveTo>
                <a:lnTo>
                  <a:pt x="17875" y="56547"/>
                </a:lnTo>
                <a:lnTo>
                  <a:pt x="17940" y="66352"/>
                </a:lnTo>
                <a:lnTo>
                  <a:pt x="24823" y="68003"/>
                </a:lnTo>
                <a:lnTo>
                  <a:pt x="35161" y="64015"/>
                </a:lnTo>
                <a:lnTo>
                  <a:pt x="308393" y="64015"/>
                </a:lnTo>
                <a:lnTo>
                  <a:pt x="309688" y="63666"/>
                </a:lnTo>
                <a:lnTo>
                  <a:pt x="322405" y="63666"/>
                </a:lnTo>
                <a:lnTo>
                  <a:pt x="327413" y="61348"/>
                </a:lnTo>
                <a:lnTo>
                  <a:pt x="331678" y="56979"/>
                </a:lnTo>
                <a:lnTo>
                  <a:pt x="11188" y="56979"/>
                </a:lnTo>
                <a:lnTo>
                  <a:pt x="24823" y="56547"/>
                </a:lnTo>
                <a:close/>
              </a:path>
              <a:path w="396239" h="107950">
                <a:moveTo>
                  <a:pt x="322405" y="63666"/>
                </a:moveTo>
                <a:lnTo>
                  <a:pt x="311126" y="63666"/>
                </a:lnTo>
                <a:lnTo>
                  <a:pt x="316063" y="63823"/>
                </a:lnTo>
                <a:lnTo>
                  <a:pt x="322405" y="63666"/>
                </a:lnTo>
                <a:close/>
              </a:path>
              <a:path w="396239" h="107950">
                <a:moveTo>
                  <a:pt x="6827" y="20657"/>
                </a:moveTo>
                <a:lnTo>
                  <a:pt x="8255" y="25473"/>
                </a:lnTo>
                <a:lnTo>
                  <a:pt x="12345" y="30550"/>
                </a:lnTo>
                <a:lnTo>
                  <a:pt x="19065" y="34837"/>
                </a:lnTo>
                <a:lnTo>
                  <a:pt x="28379" y="37281"/>
                </a:lnTo>
                <a:lnTo>
                  <a:pt x="17749" y="37573"/>
                </a:lnTo>
                <a:lnTo>
                  <a:pt x="14231" y="39605"/>
                </a:lnTo>
                <a:lnTo>
                  <a:pt x="17800" y="43327"/>
                </a:lnTo>
                <a:lnTo>
                  <a:pt x="17813" y="47162"/>
                </a:lnTo>
                <a:lnTo>
                  <a:pt x="24836" y="47162"/>
                </a:lnTo>
                <a:lnTo>
                  <a:pt x="24823" y="56547"/>
                </a:lnTo>
                <a:lnTo>
                  <a:pt x="11188" y="56979"/>
                </a:lnTo>
                <a:lnTo>
                  <a:pt x="10482" y="56979"/>
                </a:lnTo>
                <a:lnTo>
                  <a:pt x="25271" y="56547"/>
                </a:lnTo>
                <a:lnTo>
                  <a:pt x="332099" y="56547"/>
                </a:lnTo>
                <a:lnTo>
                  <a:pt x="332608" y="56027"/>
                </a:lnTo>
                <a:lnTo>
                  <a:pt x="327413" y="49613"/>
                </a:lnTo>
                <a:lnTo>
                  <a:pt x="332608" y="44304"/>
                </a:lnTo>
                <a:lnTo>
                  <a:pt x="348740" y="44304"/>
                </a:lnTo>
                <a:lnTo>
                  <a:pt x="351239" y="42501"/>
                </a:lnTo>
                <a:lnTo>
                  <a:pt x="346876" y="34525"/>
                </a:lnTo>
                <a:lnTo>
                  <a:pt x="346758" y="34310"/>
                </a:lnTo>
                <a:lnTo>
                  <a:pt x="346654" y="34119"/>
                </a:lnTo>
                <a:lnTo>
                  <a:pt x="354257" y="34119"/>
                </a:lnTo>
                <a:lnTo>
                  <a:pt x="359122" y="33636"/>
                </a:lnTo>
                <a:lnTo>
                  <a:pt x="390710" y="33636"/>
                </a:lnTo>
                <a:lnTo>
                  <a:pt x="395663" y="30322"/>
                </a:lnTo>
                <a:lnTo>
                  <a:pt x="389250" y="27540"/>
                </a:lnTo>
                <a:lnTo>
                  <a:pt x="356843" y="22460"/>
                </a:lnTo>
                <a:lnTo>
                  <a:pt x="10460" y="22460"/>
                </a:lnTo>
                <a:lnTo>
                  <a:pt x="6827" y="20657"/>
                </a:lnTo>
                <a:close/>
              </a:path>
              <a:path w="396239" h="107950">
                <a:moveTo>
                  <a:pt x="332099" y="56547"/>
                </a:moveTo>
                <a:lnTo>
                  <a:pt x="25271" y="56547"/>
                </a:lnTo>
                <a:lnTo>
                  <a:pt x="10482" y="56979"/>
                </a:lnTo>
                <a:lnTo>
                  <a:pt x="331678" y="56979"/>
                </a:lnTo>
                <a:lnTo>
                  <a:pt x="332099" y="56547"/>
                </a:lnTo>
                <a:close/>
              </a:path>
              <a:path w="396239" h="107950">
                <a:moveTo>
                  <a:pt x="348740" y="44304"/>
                </a:moveTo>
                <a:lnTo>
                  <a:pt x="332608" y="44304"/>
                </a:lnTo>
                <a:lnTo>
                  <a:pt x="346540" y="45892"/>
                </a:lnTo>
                <a:lnTo>
                  <a:pt x="348740" y="44304"/>
                </a:lnTo>
                <a:close/>
              </a:path>
              <a:path w="396239" h="107950">
                <a:moveTo>
                  <a:pt x="390710" y="33636"/>
                </a:moveTo>
                <a:lnTo>
                  <a:pt x="359552" y="33636"/>
                </a:lnTo>
                <a:lnTo>
                  <a:pt x="368965" y="34310"/>
                </a:lnTo>
                <a:lnTo>
                  <a:pt x="389428" y="37408"/>
                </a:lnTo>
                <a:lnTo>
                  <a:pt x="390710" y="33636"/>
                </a:lnTo>
                <a:close/>
              </a:path>
              <a:path w="396239" h="107950">
                <a:moveTo>
                  <a:pt x="354257" y="34119"/>
                </a:moveTo>
                <a:lnTo>
                  <a:pt x="346654" y="34119"/>
                </a:lnTo>
                <a:lnTo>
                  <a:pt x="350159" y="34525"/>
                </a:lnTo>
                <a:lnTo>
                  <a:pt x="354257" y="34119"/>
                </a:lnTo>
                <a:close/>
              </a:path>
              <a:path w="396239" h="107950">
                <a:moveTo>
                  <a:pt x="10383" y="16707"/>
                </a:moveTo>
                <a:lnTo>
                  <a:pt x="10460" y="22460"/>
                </a:lnTo>
                <a:lnTo>
                  <a:pt x="356843" y="22460"/>
                </a:lnTo>
                <a:lnTo>
                  <a:pt x="343069" y="20301"/>
                </a:lnTo>
                <a:lnTo>
                  <a:pt x="330076" y="18511"/>
                </a:lnTo>
                <a:lnTo>
                  <a:pt x="14016" y="18511"/>
                </a:lnTo>
                <a:lnTo>
                  <a:pt x="10383" y="16707"/>
                </a:lnTo>
                <a:close/>
              </a:path>
              <a:path w="396239" h="107950">
                <a:moveTo>
                  <a:pt x="103450" y="0"/>
                </a:moveTo>
                <a:lnTo>
                  <a:pt x="54903" y="661"/>
                </a:lnTo>
                <a:lnTo>
                  <a:pt x="6523" y="3410"/>
                </a:lnTo>
                <a:lnTo>
                  <a:pt x="0" y="6016"/>
                </a:lnTo>
                <a:lnTo>
                  <a:pt x="715" y="9827"/>
                </a:lnTo>
                <a:lnTo>
                  <a:pt x="6208" y="14205"/>
                </a:lnTo>
                <a:lnTo>
                  <a:pt x="14016" y="18511"/>
                </a:lnTo>
                <a:lnTo>
                  <a:pt x="330076" y="18511"/>
                </a:lnTo>
                <a:lnTo>
                  <a:pt x="248485" y="8340"/>
                </a:lnTo>
                <a:lnTo>
                  <a:pt x="200401" y="4060"/>
                </a:lnTo>
                <a:lnTo>
                  <a:pt x="152002" y="1206"/>
                </a:lnTo>
                <a:lnTo>
                  <a:pt x="10345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8390" y="4499087"/>
            <a:ext cx="365125" cy="180975"/>
          </a:xfrm>
          <a:custGeom>
            <a:avLst/>
            <a:gdLst/>
            <a:ahLst/>
            <a:cxnLst/>
            <a:rect l="l" t="t" r="r" b="b"/>
            <a:pathLst>
              <a:path w="365125" h="180975">
                <a:moveTo>
                  <a:pt x="16992" y="81381"/>
                </a:moveTo>
                <a:lnTo>
                  <a:pt x="19985" y="87254"/>
                </a:lnTo>
                <a:lnTo>
                  <a:pt x="27678" y="90181"/>
                </a:lnTo>
                <a:lnTo>
                  <a:pt x="36911" y="92009"/>
                </a:lnTo>
                <a:lnTo>
                  <a:pt x="44526" y="94589"/>
                </a:lnTo>
                <a:lnTo>
                  <a:pt x="66006" y="104591"/>
                </a:lnTo>
                <a:lnTo>
                  <a:pt x="115126" y="121026"/>
                </a:lnTo>
                <a:lnTo>
                  <a:pt x="136385" y="131406"/>
                </a:lnTo>
                <a:lnTo>
                  <a:pt x="159427" y="145426"/>
                </a:lnTo>
                <a:lnTo>
                  <a:pt x="184400" y="158002"/>
                </a:lnTo>
                <a:lnTo>
                  <a:pt x="210489" y="169670"/>
                </a:lnTo>
                <a:lnTo>
                  <a:pt x="235940" y="180568"/>
                </a:lnTo>
                <a:lnTo>
                  <a:pt x="239191" y="177317"/>
                </a:lnTo>
                <a:lnTo>
                  <a:pt x="241236" y="171221"/>
                </a:lnTo>
                <a:lnTo>
                  <a:pt x="245694" y="170802"/>
                </a:lnTo>
                <a:lnTo>
                  <a:pt x="278320" y="154558"/>
                </a:lnTo>
                <a:lnTo>
                  <a:pt x="266433" y="154139"/>
                </a:lnTo>
                <a:lnTo>
                  <a:pt x="272567" y="152107"/>
                </a:lnTo>
                <a:lnTo>
                  <a:pt x="265791" y="148770"/>
                </a:lnTo>
                <a:lnTo>
                  <a:pt x="260145" y="145051"/>
                </a:lnTo>
                <a:lnTo>
                  <a:pt x="258335" y="142101"/>
                </a:lnTo>
                <a:lnTo>
                  <a:pt x="262837" y="141121"/>
                </a:lnTo>
                <a:lnTo>
                  <a:pt x="290596" y="141121"/>
                </a:lnTo>
                <a:lnTo>
                  <a:pt x="293065" y="139979"/>
                </a:lnTo>
                <a:lnTo>
                  <a:pt x="292163" y="132626"/>
                </a:lnTo>
                <a:lnTo>
                  <a:pt x="299974" y="129006"/>
                </a:lnTo>
                <a:lnTo>
                  <a:pt x="318062" y="129006"/>
                </a:lnTo>
                <a:lnTo>
                  <a:pt x="318467" y="124371"/>
                </a:lnTo>
                <a:lnTo>
                  <a:pt x="318579" y="123088"/>
                </a:lnTo>
                <a:lnTo>
                  <a:pt x="351369" y="123088"/>
                </a:lnTo>
                <a:lnTo>
                  <a:pt x="318102" y="106638"/>
                </a:lnTo>
                <a:lnTo>
                  <a:pt x="274534" y="85928"/>
                </a:lnTo>
                <a:lnTo>
                  <a:pt x="270820" y="84264"/>
                </a:lnTo>
                <a:lnTo>
                  <a:pt x="26085" y="84264"/>
                </a:lnTo>
                <a:lnTo>
                  <a:pt x="16992" y="81381"/>
                </a:lnTo>
                <a:close/>
              </a:path>
              <a:path w="365125" h="180975">
                <a:moveTo>
                  <a:pt x="290596" y="141121"/>
                </a:moveTo>
                <a:lnTo>
                  <a:pt x="268020" y="141121"/>
                </a:lnTo>
                <a:lnTo>
                  <a:pt x="273531" y="142940"/>
                </a:lnTo>
                <a:lnTo>
                  <a:pt x="279353" y="144455"/>
                </a:lnTo>
                <a:lnTo>
                  <a:pt x="285242" y="143598"/>
                </a:lnTo>
                <a:lnTo>
                  <a:pt x="290596" y="141121"/>
                </a:lnTo>
                <a:close/>
              </a:path>
              <a:path w="365125" h="180975">
                <a:moveTo>
                  <a:pt x="351369" y="123088"/>
                </a:moveTo>
                <a:lnTo>
                  <a:pt x="318579" y="123088"/>
                </a:lnTo>
                <a:lnTo>
                  <a:pt x="321487" y="124371"/>
                </a:lnTo>
                <a:lnTo>
                  <a:pt x="330221" y="125857"/>
                </a:lnTo>
                <a:lnTo>
                  <a:pt x="338622" y="129006"/>
                </a:lnTo>
                <a:lnTo>
                  <a:pt x="355130" y="136994"/>
                </a:lnTo>
                <a:lnTo>
                  <a:pt x="358470" y="133781"/>
                </a:lnTo>
                <a:lnTo>
                  <a:pt x="364794" y="131902"/>
                </a:lnTo>
                <a:lnTo>
                  <a:pt x="360641" y="127673"/>
                </a:lnTo>
                <a:lnTo>
                  <a:pt x="351369" y="123088"/>
                </a:lnTo>
                <a:close/>
              </a:path>
              <a:path w="365125" h="180975">
                <a:moveTo>
                  <a:pt x="318062" y="129006"/>
                </a:moveTo>
                <a:lnTo>
                  <a:pt x="299974" y="129006"/>
                </a:lnTo>
                <a:lnTo>
                  <a:pt x="311581" y="134073"/>
                </a:lnTo>
                <a:lnTo>
                  <a:pt x="317792" y="132105"/>
                </a:lnTo>
                <a:lnTo>
                  <a:pt x="318062" y="129006"/>
                </a:lnTo>
                <a:close/>
              </a:path>
              <a:path w="365125" h="180975">
                <a:moveTo>
                  <a:pt x="2070" y="66001"/>
                </a:moveTo>
                <a:lnTo>
                  <a:pt x="3873" y="68694"/>
                </a:lnTo>
                <a:lnTo>
                  <a:pt x="0" y="73939"/>
                </a:lnTo>
                <a:lnTo>
                  <a:pt x="6663" y="76345"/>
                </a:lnTo>
                <a:lnTo>
                  <a:pt x="14066" y="77768"/>
                </a:lnTo>
                <a:lnTo>
                  <a:pt x="20957" y="79857"/>
                </a:lnTo>
                <a:lnTo>
                  <a:pt x="26085" y="84264"/>
                </a:lnTo>
                <a:lnTo>
                  <a:pt x="270820" y="84264"/>
                </a:lnTo>
                <a:lnTo>
                  <a:pt x="244920" y="72656"/>
                </a:lnTo>
                <a:lnTo>
                  <a:pt x="23571" y="72656"/>
                </a:lnTo>
                <a:lnTo>
                  <a:pt x="16116" y="72516"/>
                </a:lnTo>
                <a:lnTo>
                  <a:pt x="8267" y="67843"/>
                </a:lnTo>
                <a:lnTo>
                  <a:pt x="2070" y="66001"/>
                </a:lnTo>
                <a:close/>
              </a:path>
              <a:path w="365125" h="180975">
                <a:moveTo>
                  <a:pt x="224715" y="63779"/>
                </a:moveTo>
                <a:lnTo>
                  <a:pt x="22644" y="63779"/>
                </a:lnTo>
                <a:lnTo>
                  <a:pt x="27520" y="67436"/>
                </a:lnTo>
                <a:lnTo>
                  <a:pt x="23676" y="72516"/>
                </a:lnTo>
                <a:lnTo>
                  <a:pt x="23571" y="72656"/>
                </a:lnTo>
                <a:lnTo>
                  <a:pt x="244920" y="72656"/>
                </a:lnTo>
                <a:lnTo>
                  <a:pt x="230071" y="66001"/>
                </a:lnTo>
                <a:lnTo>
                  <a:pt x="224715" y="63779"/>
                </a:lnTo>
                <a:close/>
              </a:path>
              <a:path w="365125" h="180975">
                <a:moveTo>
                  <a:pt x="12344" y="51993"/>
                </a:moveTo>
                <a:lnTo>
                  <a:pt x="5918" y="60756"/>
                </a:lnTo>
                <a:lnTo>
                  <a:pt x="10845" y="64338"/>
                </a:lnTo>
                <a:lnTo>
                  <a:pt x="22644" y="63779"/>
                </a:lnTo>
                <a:lnTo>
                  <a:pt x="224715" y="63779"/>
                </a:lnTo>
                <a:lnTo>
                  <a:pt x="200797" y="53886"/>
                </a:lnTo>
                <a:lnTo>
                  <a:pt x="18580" y="53886"/>
                </a:lnTo>
                <a:lnTo>
                  <a:pt x="12344" y="51993"/>
                </a:lnTo>
                <a:close/>
              </a:path>
              <a:path w="365125" h="180975">
                <a:moveTo>
                  <a:pt x="25184" y="34480"/>
                </a:moveTo>
                <a:lnTo>
                  <a:pt x="20739" y="35267"/>
                </a:lnTo>
                <a:lnTo>
                  <a:pt x="21336" y="39738"/>
                </a:lnTo>
                <a:lnTo>
                  <a:pt x="18770" y="43230"/>
                </a:lnTo>
                <a:lnTo>
                  <a:pt x="25057" y="45135"/>
                </a:lnTo>
                <a:lnTo>
                  <a:pt x="18580" y="53886"/>
                </a:lnTo>
                <a:lnTo>
                  <a:pt x="200797" y="53886"/>
                </a:lnTo>
                <a:lnTo>
                  <a:pt x="184002" y="46939"/>
                </a:lnTo>
                <a:lnTo>
                  <a:pt x="158326" y="37376"/>
                </a:lnTo>
                <a:lnTo>
                  <a:pt x="34658" y="37376"/>
                </a:lnTo>
                <a:lnTo>
                  <a:pt x="25184" y="34480"/>
                </a:lnTo>
                <a:close/>
              </a:path>
              <a:path w="365125" h="180975">
                <a:moveTo>
                  <a:pt x="27114" y="15798"/>
                </a:moveTo>
                <a:lnTo>
                  <a:pt x="25098" y="20606"/>
                </a:lnTo>
                <a:lnTo>
                  <a:pt x="25223" y="26454"/>
                </a:lnTo>
                <a:lnTo>
                  <a:pt x="28180" y="32368"/>
                </a:lnTo>
                <a:lnTo>
                  <a:pt x="34658" y="37376"/>
                </a:lnTo>
                <a:lnTo>
                  <a:pt x="158326" y="37376"/>
                </a:lnTo>
                <a:lnTo>
                  <a:pt x="136882" y="29388"/>
                </a:lnTo>
                <a:lnTo>
                  <a:pt x="103507" y="18529"/>
                </a:lnTo>
                <a:lnTo>
                  <a:pt x="29057" y="18529"/>
                </a:lnTo>
                <a:lnTo>
                  <a:pt x="27114" y="15798"/>
                </a:lnTo>
                <a:close/>
              </a:path>
              <a:path w="365125" h="180975">
                <a:moveTo>
                  <a:pt x="32880" y="13258"/>
                </a:moveTo>
                <a:lnTo>
                  <a:pt x="29057" y="18529"/>
                </a:lnTo>
                <a:lnTo>
                  <a:pt x="103507" y="18529"/>
                </a:lnTo>
                <a:lnTo>
                  <a:pt x="95701" y="15989"/>
                </a:lnTo>
                <a:lnTo>
                  <a:pt x="34810" y="15989"/>
                </a:lnTo>
                <a:lnTo>
                  <a:pt x="34693" y="15798"/>
                </a:lnTo>
                <a:lnTo>
                  <a:pt x="32880" y="13258"/>
                </a:lnTo>
                <a:close/>
              </a:path>
              <a:path w="365125" h="180975">
                <a:moveTo>
                  <a:pt x="38544" y="0"/>
                </a:moveTo>
                <a:lnTo>
                  <a:pt x="31133" y="433"/>
                </a:lnTo>
                <a:lnTo>
                  <a:pt x="29167" y="4117"/>
                </a:lnTo>
                <a:lnTo>
                  <a:pt x="30956" y="9740"/>
                </a:lnTo>
                <a:lnTo>
                  <a:pt x="34676" y="15798"/>
                </a:lnTo>
                <a:lnTo>
                  <a:pt x="34810" y="15989"/>
                </a:lnTo>
                <a:lnTo>
                  <a:pt x="95701" y="15989"/>
                </a:lnTo>
                <a:lnTo>
                  <a:pt x="88422" y="13621"/>
                </a:lnTo>
                <a:lnTo>
                  <a:pt x="38544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1833" y="6162644"/>
            <a:ext cx="283845" cy="274955"/>
          </a:xfrm>
          <a:custGeom>
            <a:avLst/>
            <a:gdLst/>
            <a:ahLst/>
            <a:cxnLst/>
            <a:rect l="l" t="t" r="r" b="b"/>
            <a:pathLst>
              <a:path w="283845" h="274954">
                <a:moveTo>
                  <a:pt x="92910" y="239407"/>
                </a:moveTo>
                <a:lnTo>
                  <a:pt x="73380" y="239407"/>
                </a:lnTo>
                <a:lnTo>
                  <a:pt x="71234" y="241782"/>
                </a:lnTo>
                <a:lnTo>
                  <a:pt x="68156" y="248365"/>
                </a:lnTo>
                <a:lnTo>
                  <a:pt x="62823" y="255003"/>
                </a:lnTo>
                <a:lnTo>
                  <a:pt x="49479" y="268757"/>
                </a:lnTo>
                <a:lnTo>
                  <a:pt x="54049" y="270522"/>
                </a:lnTo>
                <a:lnTo>
                  <a:pt x="53783" y="270522"/>
                </a:lnTo>
                <a:lnTo>
                  <a:pt x="55740" y="274472"/>
                </a:lnTo>
                <a:lnTo>
                  <a:pt x="62242" y="270522"/>
                </a:lnTo>
                <a:lnTo>
                  <a:pt x="92910" y="239407"/>
                </a:lnTo>
                <a:close/>
              </a:path>
              <a:path w="283845" h="274954">
                <a:moveTo>
                  <a:pt x="109020" y="222758"/>
                </a:moveTo>
                <a:lnTo>
                  <a:pt x="62598" y="222758"/>
                </a:lnTo>
                <a:lnTo>
                  <a:pt x="66928" y="227495"/>
                </a:lnTo>
                <a:lnTo>
                  <a:pt x="58381" y="236982"/>
                </a:lnTo>
                <a:lnTo>
                  <a:pt x="60528" y="240957"/>
                </a:lnTo>
                <a:lnTo>
                  <a:pt x="73380" y="239407"/>
                </a:lnTo>
                <a:lnTo>
                  <a:pt x="92910" y="239407"/>
                </a:lnTo>
                <a:lnTo>
                  <a:pt x="97030" y="235227"/>
                </a:lnTo>
                <a:lnTo>
                  <a:pt x="109020" y="222758"/>
                </a:lnTo>
                <a:close/>
              </a:path>
              <a:path w="283845" h="274954">
                <a:moveTo>
                  <a:pt x="130154" y="200777"/>
                </a:moveTo>
                <a:lnTo>
                  <a:pt x="52727" y="200777"/>
                </a:lnTo>
                <a:lnTo>
                  <a:pt x="53682" y="203923"/>
                </a:lnTo>
                <a:lnTo>
                  <a:pt x="55823" y="207670"/>
                </a:lnTo>
                <a:lnTo>
                  <a:pt x="55918" y="207835"/>
                </a:lnTo>
                <a:lnTo>
                  <a:pt x="43243" y="215658"/>
                </a:lnTo>
                <a:lnTo>
                  <a:pt x="51930" y="225120"/>
                </a:lnTo>
                <a:lnTo>
                  <a:pt x="62598" y="222758"/>
                </a:lnTo>
                <a:lnTo>
                  <a:pt x="109020" y="222758"/>
                </a:lnTo>
                <a:lnTo>
                  <a:pt x="130154" y="200777"/>
                </a:lnTo>
                <a:close/>
              </a:path>
              <a:path w="283845" h="274954">
                <a:moveTo>
                  <a:pt x="169976" y="13804"/>
                </a:moveTo>
                <a:lnTo>
                  <a:pt x="161124" y="17177"/>
                </a:lnTo>
                <a:lnTo>
                  <a:pt x="155819" y="23353"/>
                </a:lnTo>
                <a:lnTo>
                  <a:pt x="151881" y="30423"/>
                </a:lnTo>
                <a:lnTo>
                  <a:pt x="147129" y="36474"/>
                </a:lnTo>
                <a:lnTo>
                  <a:pt x="129826" y="54138"/>
                </a:lnTo>
                <a:lnTo>
                  <a:pt x="99816" y="93195"/>
                </a:lnTo>
                <a:lnTo>
                  <a:pt x="82270" y="110845"/>
                </a:lnTo>
                <a:lnTo>
                  <a:pt x="59318" y="130623"/>
                </a:lnTo>
                <a:lnTo>
                  <a:pt x="38296" y="151482"/>
                </a:lnTo>
                <a:lnTo>
                  <a:pt x="18694" y="172746"/>
                </a:lnTo>
                <a:lnTo>
                  <a:pt x="0" y="193738"/>
                </a:lnTo>
                <a:lnTo>
                  <a:pt x="4409" y="195351"/>
                </a:lnTo>
                <a:lnTo>
                  <a:pt x="12826" y="195351"/>
                </a:lnTo>
                <a:lnTo>
                  <a:pt x="12928" y="198437"/>
                </a:lnTo>
                <a:lnTo>
                  <a:pt x="12990" y="199408"/>
                </a:lnTo>
                <a:lnTo>
                  <a:pt x="13076" y="200777"/>
                </a:lnTo>
                <a:lnTo>
                  <a:pt x="13202" y="202761"/>
                </a:lnTo>
                <a:lnTo>
                  <a:pt x="32626" y="217982"/>
                </a:lnTo>
                <a:lnTo>
                  <a:pt x="34569" y="209384"/>
                </a:lnTo>
                <a:lnTo>
                  <a:pt x="40649" y="209384"/>
                </a:lnTo>
                <a:lnTo>
                  <a:pt x="42340" y="207670"/>
                </a:lnTo>
                <a:lnTo>
                  <a:pt x="48299" y="202761"/>
                </a:lnTo>
                <a:lnTo>
                  <a:pt x="52727" y="200777"/>
                </a:lnTo>
                <a:lnTo>
                  <a:pt x="130154" y="200777"/>
                </a:lnTo>
                <a:lnTo>
                  <a:pt x="131470" y="199408"/>
                </a:lnTo>
                <a:lnTo>
                  <a:pt x="165126" y="163095"/>
                </a:lnTo>
                <a:lnTo>
                  <a:pt x="197563" y="126313"/>
                </a:lnTo>
                <a:lnTo>
                  <a:pt x="228348" y="89091"/>
                </a:lnTo>
                <a:lnTo>
                  <a:pt x="257046" y="51456"/>
                </a:lnTo>
                <a:lnTo>
                  <a:pt x="278028" y="20980"/>
                </a:lnTo>
                <a:lnTo>
                  <a:pt x="164528" y="20980"/>
                </a:lnTo>
                <a:lnTo>
                  <a:pt x="169976" y="13804"/>
                </a:lnTo>
                <a:close/>
              </a:path>
              <a:path w="283845" h="274954">
                <a:moveTo>
                  <a:pt x="40649" y="209384"/>
                </a:moveTo>
                <a:lnTo>
                  <a:pt x="34569" y="209384"/>
                </a:lnTo>
                <a:lnTo>
                  <a:pt x="36791" y="213296"/>
                </a:lnTo>
                <a:lnTo>
                  <a:pt x="40649" y="209384"/>
                </a:lnTo>
                <a:close/>
              </a:path>
              <a:path w="283845" h="274954">
                <a:moveTo>
                  <a:pt x="183121" y="0"/>
                </a:moveTo>
                <a:lnTo>
                  <a:pt x="178703" y="5308"/>
                </a:lnTo>
                <a:lnTo>
                  <a:pt x="175582" y="10952"/>
                </a:lnTo>
                <a:lnTo>
                  <a:pt x="171582" y="16364"/>
                </a:lnTo>
                <a:lnTo>
                  <a:pt x="164528" y="20980"/>
                </a:lnTo>
                <a:lnTo>
                  <a:pt x="278028" y="20980"/>
                </a:lnTo>
                <a:lnTo>
                  <a:pt x="279672" y="18592"/>
                </a:lnTo>
                <a:lnTo>
                  <a:pt x="188442" y="18592"/>
                </a:lnTo>
                <a:lnTo>
                  <a:pt x="181521" y="16802"/>
                </a:lnTo>
                <a:lnTo>
                  <a:pt x="182587" y="12382"/>
                </a:lnTo>
                <a:lnTo>
                  <a:pt x="182709" y="11874"/>
                </a:lnTo>
                <a:lnTo>
                  <a:pt x="182829" y="11379"/>
                </a:lnTo>
                <a:lnTo>
                  <a:pt x="190626" y="4762"/>
                </a:lnTo>
                <a:lnTo>
                  <a:pt x="192846" y="1752"/>
                </a:lnTo>
                <a:lnTo>
                  <a:pt x="190080" y="1752"/>
                </a:lnTo>
                <a:lnTo>
                  <a:pt x="183121" y="0"/>
                </a:lnTo>
                <a:close/>
              </a:path>
              <a:path w="283845" h="274954">
                <a:moveTo>
                  <a:pt x="201446" y="1752"/>
                </a:moveTo>
                <a:lnTo>
                  <a:pt x="201037" y="1752"/>
                </a:lnTo>
                <a:lnTo>
                  <a:pt x="195262" y="5930"/>
                </a:lnTo>
                <a:lnTo>
                  <a:pt x="195097" y="7519"/>
                </a:lnTo>
                <a:lnTo>
                  <a:pt x="195021" y="8242"/>
                </a:lnTo>
                <a:lnTo>
                  <a:pt x="194896" y="9448"/>
                </a:lnTo>
                <a:lnTo>
                  <a:pt x="194795" y="10414"/>
                </a:lnTo>
                <a:lnTo>
                  <a:pt x="194695" y="11379"/>
                </a:lnTo>
                <a:lnTo>
                  <a:pt x="194591" y="12382"/>
                </a:lnTo>
                <a:lnTo>
                  <a:pt x="194481" y="13436"/>
                </a:lnTo>
                <a:lnTo>
                  <a:pt x="194386" y="14351"/>
                </a:lnTo>
                <a:lnTo>
                  <a:pt x="188442" y="18592"/>
                </a:lnTo>
                <a:lnTo>
                  <a:pt x="279672" y="18592"/>
                </a:lnTo>
                <a:lnTo>
                  <a:pt x="280241" y="17767"/>
                </a:lnTo>
                <a:lnTo>
                  <a:pt x="230428" y="17767"/>
                </a:lnTo>
                <a:lnTo>
                  <a:pt x="234455" y="12382"/>
                </a:lnTo>
                <a:lnTo>
                  <a:pt x="220700" y="12382"/>
                </a:lnTo>
                <a:lnTo>
                  <a:pt x="209118" y="9448"/>
                </a:lnTo>
                <a:lnTo>
                  <a:pt x="212741" y="4585"/>
                </a:lnTo>
                <a:lnTo>
                  <a:pt x="201446" y="1752"/>
                </a:lnTo>
                <a:close/>
              </a:path>
              <a:path w="283845" h="274954">
                <a:moveTo>
                  <a:pt x="255748" y="7708"/>
                </a:moveTo>
                <a:lnTo>
                  <a:pt x="247378" y="8909"/>
                </a:lnTo>
                <a:lnTo>
                  <a:pt x="238506" y="12157"/>
                </a:lnTo>
                <a:lnTo>
                  <a:pt x="230428" y="17767"/>
                </a:lnTo>
                <a:lnTo>
                  <a:pt x="280241" y="17767"/>
                </a:lnTo>
                <a:lnTo>
                  <a:pt x="282969" y="13804"/>
                </a:lnTo>
                <a:lnTo>
                  <a:pt x="260867" y="13804"/>
                </a:lnTo>
                <a:lnTo>
                  <a:pt x="261755" y="13436"/>
                </a:lnTo>
                <a:lnTo>
                  <a:pt x="265125" y="11874"/>
                </a:lnTo>
                <a:lnTo>
                  <a:pt x="258152" y="10147"/>
                </a:lnTo>
                <a:lnTo>
                  <a:pt x="262318" y="8242"/>
                </a:lnTo>
                <a:lnTo>
                  <a:pt x="255748" y="7708"/>
                </a:lnTo>
                <a:close/>
              </a:path>
              <a:path w="283845" h="274954">
                <a:moveTo>
                  <a:pt x="278677" y="7519"/>
                </a:moveTo>
                <a:lnTo>
                  <a:pt x="270415" y="9841"/>
                </a:lnTo>
                <a:lnTo>
                  <a:pt x="264294" y="12382"/>
                </a:lnTo>
                <a:lnTo>
                  <a:pt x="261686" y="13436"/>
                </a:lnTo>
                <a:lnTo>
                  <a:pt x="260875" y="13804"/>
                </a:lnTo>
                <a:lnTo>
                  <a:pt x="282969" y="13804"/>
                </a:lnTo>
                <a:lnTo>
                  <a:pt x="283222" y="13436"/>
                </a:lnTo>
                <a:lnTo>
                  <a:pt x="283327" y="12157"/>
                </a:lnTo>
                <a:lnTo>
                  <a:pt x="283425" y="10952"/>
                </a:lnTo>
                <a:lnTo>
                  <a:pt x="283547" y="9448"/>
                </a:lnTo>
                <a:lnTo>
                  <a:pt x="283646" y="8242"/>
                </a:lnTo>
                <a:lnTo>
                  <a:pt x="278677" y="7519"/>
                </a:lnTo>
                <a:close/>
              </a:path>
              <a:path w="283845" h="274954">
                <a:moveTo>
                  <a:pt x="224389" y="7519"/>
                </a:moveTo>
                <a:lnTo>
                  <a:pt x="224181" y="7708"/>
                </a:lnTo>
                <a:lnTo>
                  <a:pt x="220700" y="12382"/>
                </a:lnTo>
                <a:lnTo>
                  <a:pt x="234455" y="12382"/>
                </a:lnTo>
                <a:lnTo>
                  <a:pt x="235927" y="10414"/>
                </a:lnTo>
                <a:lnTo>
                  <a:pt x="235834" y="9841"/>
                </a:lnTo>
                <a:lnTo>
                  <a:pt x="235770" y="9448"/>
                </a:lnTo>
                <a:lnTo>
                  <a:pt x="235643" y="8674"/>
                </a:lnTo>
                <a:lnTo>
                  <a:pt x="228968" y="8674"/>
                </a:lnTo>
                <a:lnTo>
                  <a:pt x="224389" y="7519"/>
                </a:lnTo>
                <a:close/>
              </a:path>
              <a:path w="283845" h="274954">
                <a:moveTo>
                  <a:pt x="235455" y="7519"/>
                </a:moveTo>
                <a:lnTo>
                  <a:pt x="234727" y="7519"/>
                </a:lnTo>
                <a:lnTo>
                  <a:pt x="228968" y="8674"/>
                </a:lnTo>
                <a:lnTo>
                  <a:pt x="235643" y="8674"/>
                </a:lnTo>
                <a:lnTo>
                  <a:pt x="235573" y="8242"/>
                </a:lnTo>
                <a:lnTo>
                  <a:pt x="235455" y="7519"/>
                </a:lnTo>
                <a:close/>
              </a:path>
              <a:path w="283845" h="274954">
                <a:moveTo>
                  <a:pt x="194139" y="0"/>
                </a:moveTo>
                <a:lnTo>
                  <a:pt x="190080" y="1752"/>
                </a:lnTo>
                <a:lnTo>
                  <a:pt x="192846" y="1752"/>
                </a:lnTo>
                <a:lnTo>
                  <a:pt x="19413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8985" y="6565558"/>
            <a:ext cx="323215" cy="253365"/>
          </a:xfrm>
          <a:custGeom>
            <a:avLst/>
            <a:gdLst/>
            <a:ahLst/>
            <a:cxnLst/>
            <a:rect l="l" t="t" r="r" b="b"/>
            <a:pathLst>
              <a:path w="323214" h="253365">
                <a:moveTo>
                  <a:pt x="138064" y="175450"/>
                </a:moveTo>
                <a:lnTo>
                  <a:pt x="40428" y="175450"/>
                </a:lnTo>
                <a:lnTo>
                  <a:pt x="39725" y="178993"/>
                </a:lnTo>
                <a:lnTo>
                  <a:pt x="39712" y="183680"/>
                </a:lnTo>
                <a:lnTo>
                  <a:pt x="25387" y="188290"/>
                </a:lnTo>
                <a:lnTo>
                  <a:pt x="26720" y="194424"/>
                </a:lnTo>
                <a:lnTo>
                  <a:pt x="28016" y="200571"/>
                </a:lnTo>
                <a:lnTo>
                  <a:pt x="38036" y="201079"/>
                </a:lnTo>
                <a:lnTo>
                  <a:pt x="39319" y="207213"/>
                </a:lnTo>
                <a:lnTo>
                  <a:pt x="27546" y="214744"/>
                </a:lnTo>
                <a:lnTo>
                  <a:pt x="27343" y="219494"/>
                </a:lnTo>
                <a:lnTo>
                  <a:pt x="38798" y="221475"/>
                </a:lnTo>
                <a:lnTo>
                  <a:pt x="35826" y="223354"/>
                </a:lnTo>
                <a:lnTo>
                  <a:pt x="29976" y="229388"/>
                </a:lnTo>
                <a:lnTo>
                  <a:pt x="22209" y="234838"/>
                </a:lnTo>
                <a:lnTo>
                  <a:pt x="4190" y="245465"/>
                </a:lnTo>
                <a:lnTo>
                  <a:pt x="6883" y="248361"/>
                </a:lnTo>
                <a:lnTo>
                  <a:pt x="6438" y="253225"/>
                </a:lnTo>
                <a:lnTo>
                  <a:pt x="13842" y="250926"/>
                </a:lnTo>
                <a:lnTo>
                  <a:pt x="60600" y="223652"/>
                </a:lnTo>
                <a:lnTo>
                  <a:pt x="107062" y="195351"/>
                </a:lnTo>
                <a:lnTo>
                  <a:pt x="138064" y="175450"/>
                </a:lnTo>
                <a:close/>
              </a:path>
              <a:path w="323214" h="253365">
                <a:moveTo>
                  <a:pt x="221780" y="11226"/>
                </a:moveTo>
                <a:lnTo>
                  <a:pt x="212792" y="12633"/>
                </a:lnTo>
                <a:lnTo>
                  <a:pt x="205722" y="17768"/>
                </a:lnTo>
                <a:lnTo>
                  <a:pt x="199424" y="24176"/>
                </a:lnTo>
                <a:lnTo>
                  <a:pt x="192912" y="29273"/>
                </a:lnTo>
                <a:lnTo>
                  <a:pt x="170797" y="43349"/>
                </a:lnTo>
                <a:lnTo>
                  <a:pt x="128722" y="76279"/>
                </a:lnTo>
                <a:lnTo>
                  <a:pt x="106235" y="90055"/>
                </a:lnTo>
                <a:lnTo>
                  <a:pt x="78190" y="104491"/>
                </a:lnTo>
                <a:lnTo>
                  <a:pt x="51246" y="120427"/>
                </a:lnTo>
                <a:lnTo>
                  <a:pt x="25237" y="137040"/>
                </a:lnTo>
                <a:lnTo>
                  <a:pt x="0" y="153504"/>
                </a:lnTo>
                <a:lnTo>
                  <a:pt x="2819" y="156336"/>
                </a:lnTo>
                <a:lnTo>
                  <a:pt x="9867" y="158762"/>
                </a:lnTo>
                <a:lnTo>
                  <a:pt x="8496" y="161988"/>
                </a:lnTo>
                <a:lnTo>
                  <a:pt x="5437" y="169611"/>
                </a:lnTo>
                <a:lnTo>
                  <a:pt x="5877" y="175450"/>
                </a:lnTo>
                <a:lnTo>
                  <a:pt x="5889" y="175615"/>
                </a:lnTo>
                <a:lnTo>
                  <a:pt x="8689" y="180533"/>
                </a:lnTo>
                <a:lnTo>
                  <a:pt x="12674" y="184899"/>
                </a:lnTo>
                <a:lnTo>
                  <a:pt x="15468" y="187744"/>
                </a:lnTo>
                <a:lnTo>
                  <a:pt x="21221" y="179362"/>
                </a:lnTo>
                <a:lnTo>
                  <a:pt x="29309" y="179362"/>
                </a:lnTo>
                <a:lnTo>
                  <a:pt x="35798" y="176291"/>
                </a:lnTo>
                <a:lnTo>
                  <a:pt x="40428" y="175450"/>
                </a:lnTo>
                <a:lnTo>
                  <a:pt x="138064" y="175450"/>
                </a:lnTo>
                <a:lnTo>
                  <a:pt x="152809" y="165985"/>
                </a:lnTo>
                <a:lnTo>
                  <a:pt x="197422" y="135517"/>
                </a:lnTo>
                <a:lnTo>
                  <a:pt x="240480" y="103909"/>
                </a:lnTo>
                <a:lnTo>
                  <a:pt x="281564" y="71123"/>
                </a:lnTo>
                <a:lnTo>
                  <a:pt x="320255" y="37122"/>
                </a:lnTo>
                <a:lnTo>
                  <a:pt x="322469" y="32397"/>
                </a:lnTo>
                <a:lnTo>
                  <a:pt x="300710" y="32397"/>
                </a:lnTo>
                <a:lnTo>
                  <a:pt x="305117" y="31356"/>
                </a:lnTo>
                <a:lnTo>
                  <a:pt x="302268" y="29540"/>
                </a:lnTo>
                <a:lnTo>
                  <a:pt x="272541" y="29540"/>
                </a:lnTo>
                <a:lnTo>
                  <a:pt x="280314" y="23113"/>
                </a:lnTo>
                <a:lnTo>
                  <a:pt x="280669" y="21653"/>
                </a:lnTo>
                <a:lnTo>
                  <a:pt x="266293" y="21653"/>
                </a:lnTo>
                <a:lnTo>
                  <a:pt x="264610" y="20561"/>
                </a:lnTo>
                <a:lnTo>
                  <a:pt x="235813" y="20561"/>
                </a:lnTo>
                <a:lnTo>
                  <a:pt x="231033" y="17386"/>
                </a:lnTo>
                <a:lnTo>
                  <a:pt x="214198" y="17386"/>
                </a:lnTo>
                <a:lnTo>
                  <a:pt x="221780" y="11226"/>
                </a:lnTo>
                <a:close/>
              </a:path>
              <a:path w="323214" h="253365">
                <a:moveTo>
                  <a:pt x="29309" y="179362"/>
                </a:moveTo>
                <a:lnTo>
                  <a:pt x="21221" y="179362"/>
                </a:lnTo>
                <a:lnTo>
                  <a:pt x="21183" y="184048"/>
                </a:lnTo>
                <a:lnTo>
                  <a:pt x="28495" y="179747"/>
                </a:lnTo>
                <a:lnTo>
                  <a:pt x="29309" y="179362"/>
                </a:lnTo>
                <a:close/>
              </a:path>
              <a:path w="323214" h="253365">
                <a:moveTo>
                  <a:pt x="318727" y="29878"/>
                </a:moveTo>
                <a:lnTo>
                  <a:pt x="310563" y="30437"/>
                </a:lnTo>
                <a:lnTo>
                  <a:pt x="300710" y="32397"/>
                </a:lnTo>
                <a:lnTo>
                  <a:pt x="322469" y="32397"/>
                </a:lnTo>
                <a:lnTo>
                  <a:pt x="322768" y="31760"/>
                </a:lnTo>
                <a:lnTo>
                  <a:pt x="318727" y="29878"/>
                </a:lnTo>
                <a:close/>
              </a:path>
              <a:path w="323214" h="253365">
                <a:moveTo>
                  <a:pt x="290877" y="24176"/>
                </a:moveTo>
                <a:lnTo>
                  <a:pt x="281840" y="25535"/>
                </a:lnTo>
                <a:lnTo>
                  <a:pt x="272541" y="29540"/>
                </a:lnTo>
                <a:lnTo>
                  <a:pt x="302268" y="29540"/>
                </a:lnTo>
                <a:lnTo>
                  <a:pt x="299758" y="27939"/>
                </a:lnTo>
                <a:lnTo>
                  <a:pt x="304164" y="26898"/>
                </a:lnTo>
                <a:lnTo>
                  <a:pt x="298652" y="24837"/>
                </a:lnTo>
                <a:lnTo>
                  <a:pt x="290877" y="24176"/>
                </a:lnTo>
                <a:close/>
              </a:path>
              <a:path w="323214" h="253365">
                <a:moveTo>
                  <a:pt x="271411" y="17386"/>
                </a:moveTo>
                <a:lnTo>
                  <a:pt x="266293" y="21653"/>
                </a:lnTo>
                <a:lnTo>
                  <a:pt x="280669" y="21653"/>
                </a:lnTo>
                <a:lnTo>
                  <a:pt x="281114" y="19824"/>
                </a:lnTo>
                <a:lnTo>
                  <a:pt x="274967" y="19684"/>
                </a:lnTo>
                <a:lnTo>
                  <a:pt x="271411" y="17386"/>
                </a:lnTo>
                <a:close/>
              </a:path>
              <a:path w="323214" h="253365">
                <a:moveTo>
                  <a:pt x="253631" y="5930"/>
                </a:moveTo>
                <a:lnTo>
                  <a:pt x="246837" y="9004"/>
                </a:lnTo>
                <a:lnTo>
                  <a:pt x="242745" y="17386"/>
                </a:lnTo>
                <a:lnTo>
                  <a:pt x="242671" y="17538"/>
                </a:lnTo>
                <a:lnTo>
                  <a:pt x="235813" y="20561"/>
                </a:lnTo>
                <a:lnTo>
                  <a:pt x="264610" y="20561"/>
                </a:lnTo>
                <a:lnTo>
                  <a:pt x="257428" y="15900"/>
                </a:lnTo>
                <a:lnTo>
                  <a:pt x="262422" y="11747"/>
                </a:lnTo>
                <a:lnTo>
                  <a:pt x="262639" y="11747"/>
                </a:lnTo>
                <a:lnTo>
                  <a:pt x="253631" y="5930"/>
                </a:lnTo>
                <a:close/>
              </a:path>
              <a:path w="323214" h="253365">
                <a:moveTo>
                  <a:pt x="238671" y="0"/>
                </a:moveTo>
                <a:lnTo>
                  <a:pt x="232734" y="4473"/>
                </a:lnTo>
                <a:lnTo>
                  <a:pt x="227772" y="9598"/>
                </a:lnTo>
                <a:lnTo>
                  <a:pt x="222142" y="14269"/>
                </a:lnTo>
                <a:lnTo>
                  <a:pt x="214198" y="17386"/>
                </a:lnTo>
                <a:lnTo>
                  <a:pt x="231033" y="17386"/>
                </a:lnTo>
                <a:lnTo>
                  <a:pt x="230555" y="17068"/>
                </a:lnTo>
                <a:lnTo>
                  <a:pt x="233870" y="11747"/>
                </a:lnTo>
                <a:lnTo>
                  <a:pt x="243281" y="6718"/>
                </a:lnTo>
                <a:lnTo>
                  <a:pt x="247164" y="3454"/>
                </a:lnTo>
                <a:lnTo>
                  <a:pt x="243992" y="3454"/>
                </a:lnTo>
                <a:lnTo>
                  <a:pt x="238671" y="0"/>
                </a:lnTo>
                <a:close/>
              </a:path>
              <a:path w="323214" h="253365">
                <a:moveTo>
                  <a:pt x="248297" y="2501"/>
                </a:moveTo>
                <a:lnTo>
                  <a:pt x="243992" y="3454"/>
                </a:lnTo>
                <a:lnTo>
                  <a:pt x="247164" y="3454"/>
                </a:lnTo>
                <a:lnTo>
                  <a:pt x="248297" y="2501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3337" y="6803783"/>
            <a:ext cx="367665" cy="203835"/>
          </a:xfrm>
          <a:custGeom>
            <a:avLst/>
            <a:gdLst/>
            <a:ahLst/>
            <a:cxnLst/>
            <a:rect l="l" t="t" r="r" b="b"/>
            <a:pathLst>
              <a:path w="367664" h="203834">
                <a:moveTo>
                  <a:pt x="188926" y="164319"/>
                </a:moveTo>
                <a:lnTo>
                  <a:pt x="96850" y="164319"/>
                </a:lnTo>
                <a:lnTo>
                  <a:pt x="101180" y="164999"/>
                </a:lnTo>
                <a:lnTo>
                  <a:pt x="98758" y="168268"/>
                </a:lnTo>
                <a:lnTo>
                  <a:pt x="92463" y="172687"/>
                </a:lnTo>
                <a:lnTo>
                  <a:pt x="85178" y="176816"/>
                </a:lnTo>
                <a:lnTo>
                  <a:pt x="90639" y="178391"/>
                </a:lnTo>
                <a:lnTo>
                  <a:pt x="79082" y="179902"/>
                </a:lnTo>
                <a:lnTo>
                  <a:pt x="81546" y="183039"/>
                </a:lnTo>
                <a:lnTo>
                  <a:pt x="85383" y="187592"/>
                </a:lnTo>
                <a:lnTo>
                  <a:pt x="90231" y="191428"/>
                </a:lnTo>
                <a:lnTo>
                  <a:pt x="97068" y="193844"/>
                </a:lnTo>
                <a:lnTo>
                  <a:pt x="108981" y="194203"/>
                </a:lnTo>
                <a:lnTo>
                  <a:pt x="111036" y="194203"/>
                </a:lnTo>
                <a:lnTo>
                  <a:pt x="111671" y="200426"/>
                </a:lnTo>
                <a:lnTo>
                  <a:pt x="114084" y="203562"/>
                </a:lnTo>
                <a:lnTo>
                  <a:pt x="141008" y="189934"/>
                </a:lnTo>
                <a:lnTo>
                  <a:pt x="168336" y="175824"/>
                </a:lnTo>
                <a:lnTo>
                  <a:pt x="188926" y="164319"/>
                </a:lnTo>
                <a:close/>
              </a:path>
              <a:path w="367664" h="203834">
                <a:moveTo>
                  <a:pt x="204391" y="154934"/>
                </a:moveTo>
                <a:lnTo>
                  <a:pt x="63868" y="154934"/>
                </a:lnTo>
                <a:lnTo>
                  <a:pt x="70624" y="158033"/>
                </a:lnTo>
                <a:lnTo>
                  <a:pt x="68071" y="165882"/>
                </a:lnTo>
                <a:lnTo>
                  <a:pt x="74828" y="168993"/>
                </a:lnTo>
                <a:lnTo>
                  <a:pt x="80337" y="169358"/>
                </a:lnTo>
                <a:lnTo>
                  <a:pt x="86315" y="167233"/>
                </a:lnTo>
                <a:lnTo>
                  <a:pt x="92055" y="164819"/>
                </a:lnTo>
                <a:lnTo>
                  <a:pt x="96850" y="164319"/>
                </a:lnTo>
                <a:lnTo>
                  <a:pt x="188926" y="164319"/>
                </a:lnTo>
                <a:lnTo>
                  <a:pt x="195196" y="160816"/>
                </a:lnTo>
                <a:lnTo>
                  <a:pt x="204391" y="154934"/>
                </a:lnTo>
                <a:close/>
              </a:path>
              <a:path w="367664" h="203834">
                <a:moveTo>
                  <a:pt x="360668" y="0"/>
                </a:moveTo>
                <a:lnTo>
                  <a:pt x="353349" y="0"/>
                </a:lnTo>
                <a:lnTo>
                  <a:pt x="307491" y="14675"/>
                </a:lnTo>
                <a:lnTo>
                  <a:pt x="261931" y="31454"/>
                </a:lnTo>
                <a:lnTo>
                  <a:pt x="217035" y="49978"/>
                </a:lnTo>
                <a:lnTo>
                  <a:pt x="172872" y="69985"/>
                </a:lnTo>
                <a:lnTo>
                  <a:pt x="129514" y="91212"/>
                </a:lnTo>
                <a:lnTo>
                  <a:pt x="87032" y="113396"/>
                </a:lnTo>
                <a:lnTo>
                  <a:pt x="45496" y="136274"/>
                </a:lnTo>
                <a:lnTo>
                  <a:pt x="4978" y="159582"/>
                </a:lnTo>
                <a:lnTo>
                  <a:pt x="0" y="164485"/>
                </a:lnTo>
                <a:lnTo>
                  <a:pt x="6198" y="165882"/>
                </a:lnTo>
                <a:lnTo>
                  <a:pt x="5878" y="165882"/>
                </a:lnTo>
                <a:lnTo>
                  <a:pt x="8356" y="168853"/>
                </a:lnTo>
                <a:lnTo>
                  <a:pt x="26354" y="158639"/>
                </a:lnTo>
                <a:lnTo>
                  <a:pt x="35126" y="154534"/>
                </a:lnTo>
                <a:lnTo>
                  <a:pt x="43980" y="152102"/>
                </a:lnTo>
                <a:lnTo>
                  <a:pt x="47116" y="150464"/>
                </a:lnTo>
                <a:lnTo>
                  <a:pt x="211381" y="150464"/>
                </a:lnTo>
                <a:lnTo>
                  <a:pt x="220713" y="144495"/>
                </a:lnTo>
                <a:lnTo>
                  <a:pt x="243739" y="132216"/>
                </a:lnTo>
                <a:lnTo>
                  <a:pt x="295086" y="112060"/>
                </a:lnTo>
                <a:lnTo>
                  <a:pt x="318427" y="100375"/>
                </a:lnTo>
                <a:lnTo>
                  <a:pt x="326438" y="97273"/>
                </a:lnTo>
                <a:lnTo>
                  <a:pt x="335762" y="94885"/>
                </a:lnTo>
                <a:lnTo>
                  <a:pt x="343962" y="91417"/>
                </a:lnTo>
                <a:lnTo>
                  <a:pt x="346048" y="88564"/>
                </a:lnTo>
                <a:lnTo>
                  <a:pt x="339064" y="88564"/>
                </a:lnTo>
                <a:lnTo>
                  <a:pt x="345288" y="83654"/>
                </a:lnTo>
                <a:lnTo>
                  <a:pt x="352488" y="81119"/>
                </a:lnTo>
                <a:lnTo>
                  <a:pt x="359974" y="79273"/>
                </a:lnTo>
                <a:lnTo>
                  <a:pt x="367055" y="76435"/>
                </a:lnTo>
                <a:lnTo>
                  <a:pt x="366954" y="76169"/>
                </a:lnTo>
                <a:lnTo>
                  <a:pt x="344995" y="76169"/>
                </a:lnTo>
                <a:lnTo>
                  <a:pt x="342923" y="71051"/>
                </a:lnTo>
                <a:lnTo>
                  <a:pt x="342836" y="70835"/>
                </a:lnTo>
                <a:lnTo>
                  <a:pt x="348609" y="66758"/>
                </a:lnTo>
                <a:lnTo>
                  <a:pt x="359714" y="66758"/>
                </a:lnTo>
                <a:lnTo>
                  <a:pt x="365544" y="62758"/>
                </a:lnTo>
                <a:lnTo>
                  <a:pt x="363025" y="56065"/>
                </a:lnTo>
                <a:lnTo>
                  <a:pt x="355599" y="56065"/>
                </a:lnTo>
                <a:lnTo>
                  <a:pt x="352145" y="47098"/>
                </a:lnTo>
                <a:lnTo>
                  <a:pt x="358787" y="44800"/>
                </a:lnTo>
                <a:lnTo>
                  <a:pt x="357428" y="41218"/>
                </a:lnTo>
                <a:lnTo>
                  <a:pt x="358205" y="39364"/>
                </a:lnTo>
                <a:lnTo>
                  <a:pt x="345376" y="39364"/>
                </a:lnTo>
                <a:lnTo>
                  <a:pt x="353197" y="33741"/>
                </a:lnTo>
                <a:lnTo>
                  <a:pt x="357935" y="27328"/>
                </a:lnTo>
                <a:lnTo>
                  <a:pt x="359937" y="21119"/>
                </a:lnTo>
                <a:lnTo>
                  <a:pt x="359781" y="19108"/>
                </a:lnTo>
                <a:lnTo>
                  <a:pt x="356793" y="19108"/>
                </a:lnTo>
                <a:lnTo>
                  <a:pt x="355905" y="16682"/>
                </a:lnTo>
                <a:lnTo>
                  <a:pt x="352069" y="16682"/>
                </a:lnTo>
                <a:lnTo>
                  <a:pt x="357810" y="9865"/>
                </a:lnTo>
                <a:lnTo>
                  <a:pt x="361367" y="3812"/>
                </a:lnTo>
                <a:lnTo>
                  <a:pt x="360668" y="0"/>
                </a:lnTo>
                <a:close/>
              </a:path>
              <a:path w="367664" h="203834">
                <a:moveTo>
                  <a:pt x="211381" y="150464"/>
                </a:moveTo>
                <a:lnTo>
                  <a:pt x="47116" y="150464"/>
                </a:lnTo>
                <a:lnTo>
                  <a:pt x="45882" y="159582"/>
                </a:lnTo>
                <a:lnTo>
                  <a:pt x="45834" y="159938"/>
                </a:lnTo>
                <a:lnTo>
                  <a:pt x="51434" y="161411"/>
                </a:lnTo>
                <a:lnTo>
                  <a:pt x="63868" y="154934"/>
                </a:lnTo>
                <a:lnTo>
                  <a:pt x="204391" y="154934"/>
                </a:lnTo>
                <a:lnTo>
                  <a:pt x="211381" y="150464"/>
                </a:lnTo>
                <a:close/>
              </a:path>
              <a:path w="367664" h="203834">
                <a:moveTo>
                  <a:pt x="348602" y="85071"/>
                </a:moveTo>
                <a:lnTo>
                  <a:pt x="339064" y="88564"/>
                </a:lnTo>
                <a:lnTo>
                  <a:pt x="346048" y="88564"/>
                </a:lnTo>
                <a:lnTo>
                  <a:pt x="348602" y="85071"/>
                </a:lnTo>
                <a:close/>
              </a:path>
              <a:path w="367664" h="203834">
                <a:moveTo>
                  <a:pt x="367563" y="68130"/>
                </a:moveTo>
                <a:lnTo>
                  <a:pt x="361073" y="70339"/>
                </a:lnTo>
                <a:lnTo>
                  <a:pt x="352158" y="75661"/>
                </a:lnTo>
                <a:lnTo>
                  <a:pt x="344995" y="76169"/>
                </a:lnTo>
                <a:lnTo>
                  <a:pt x="366954" y="76169"/>
                </a:lnTo>
                <a:lnTo>
                  <a:pt x="365010" y="71051"/>
                </a:lnTo>
                <a:lnTo>
                  <a:pt x="367563" y="68130"/>
                </a:lnTo>
                <a:close/>
              </a:path>
              <a:path w="367664" h="203834">
                <a:moveTo>
                  <a:pt x="362165" y="53779"/>
                </a:moveTo>
                <a:lnTo>
                  <a:pt x="355599" y="56065"/>
                </a:lnTo>
                <a:lnTo>
                  <a:pt x="363025" y="56065"/>
                </a:lnTo>
                <a:lnTo>
                  <a:pt x="362165" y="53779"/>
                </a:lnTo>
                <a:close/>
              </a:path>
              <a:path w="367664" h="203834">
                <a:moveTo>
                  <a:pt x="355409" y="35821"/>
                </a:moveTo>
                <a:lnTo>
                  <a:pt x="345376" y="39364"/>
                </a:lnTo>
                <a:lnTo>
                  <a:pt x="358205" y="39364"/>
                </a:lnTo>
                <a:lnTo>
                  <a:pt x="359422" y="36456"/>
                </a:lnTo>
                <a:lnTo>
                  <a:pt x="355409" y="35821"/>
                </a:lnTo>
                <a:close/>
              </a:path>
              <a:path w="367664" h="203834">
                <a:moveTo>
                  <a:pt x="359549" y="16110"/>
                </a:moveTo>
                <a:lnTo>
                  <a:pt x="356793" y="19108"/>
                </a:lnTo>
                <a:lnTo>
                  <a:pt x="359781" y="19108"/>
                </a:lnTo>
                <a:lnTo>
                  <a:pt x="359593" y="16682"/>
                </a:lnTo>
                <a:lnTo>
                  <a:pt x="359549" y="16110"/>
                </a:lnTo>
                <a:close/>
              </a:path>
              <a:path w="367664" h="203834">
                <a:moveTo>
                  <a:pt x="354812" y="13697"/>
                </a:moveTo>
                <a:lnTo>
                  <a:pt x="352069" y="16682"/>
                </a:lnTo>
                <a:lnTo>
                  <a:pt x="355905" y="16682"/>
                </a:lnTo>
                <a:lnTo>
                  <a:pt x="354812" y="1369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2056" y="7052762"/>
            <a:ext cx="320040" cy="243840"/>
          </a:xfrm>
          <a:custGeom>
            <a:avLst/>
            <a:gdLst/>
            <a:ahLst/>
            <a:cxnLst/>
            <a:rect l="l" t="t" r="r" b="b"/>
            <a:pathLst>
              <a:path w="320039" h="243840">
                <a:moveTo>
                  <a:pt x="12527" y="241797"/>
                </a:moveTo>
                <a:lnTo>
                  <a:pt x="6578" y="241797"/>
                </a:lnTo>
                <a:lnTo>
                  <a:pt x="10845" y="243588"/>
                </a:lnTo>
                <a:lnTo>
                  <a:pt x="12527" y="241797"/>
                </a:lnTo>
                <a:close/>
              </a:path>
              <a:path w="320039" h="243840">
                <a:moveTo>
                  <a:pt x="264377" y="0"/>
                </a:moveTo>
                <a:lnTo>
                  <a:pt x="215623" y="32842"/>
                </a:lnTo>
                <a:lnTo>
                  <a:pt x="176035" y="64930"/>
                </a:lnTo>
                <a:lnTo>
                  <a:pt x="138336" y="98202"/>
                </a:lnTo>
                <a:lnTo>
                  <a:pt x="102321" y="132346"/>
                </a:lnTo>
                <a:lnTo>
                  <a:pt x="67789" y="167049"/>
                </a:lnTo>
                <a:lnTo>
                  <a:pt x="34505" y="202034"/>
                </a:lnTo>
                <a:lnTo>
                  <a:pt x="3229" y="235943"/>
                </a:lnTo>
                <a:lnTo>
                  <a:pt x="0" y="242305"/>
                </a:lnTo>
                <a:lnTo>
                  <a:pt x="6578" y="241797"/>
                </a:lnTo>
                <a:lnTo>
                  <a:pt x="12527" y="241797"/>
                </a:lnTo>
                <a:lnTo>
                  <a:pt x="23488" y="230128"/>
                </a:lnTo>
                <a:lnTo>
                  <a:pt x="30112" y="224277"/>
                </a:lnTo>
                <a:lnTo>
                  <a:pt x="37731" y="219763"/>
                </a:lnTo>
                <a:lnTo>
                  <a:pt x="39992" y="217515"/>
                </a:lnTo>
                <a:lnTo>
                  <a:pt x="58316" y="217515"/>
                </a:lnTo>
                <a:lnTo>
                  <a:pt x="59474" y="216372"/>
                </a:lnTo>
                <a:lnTo>
                  <a:pt x="91070" y="216372"/>
                </a:lnTo>
                <a:lnTo>
                  <a:pt x="91821" y="214708"/>
                </a:lnTo>
                <a:lnTo>
                  <a:pt x="98259" y="214416"/>
                </a:lnTo>
                <a:lnTo>
                  <a:pt x="103046" y="213678"/>
                </a:lnTo>
                <a:lnTo>
                  <a:pt x="166162" y="213678"/>
                </a:lnTo>
                <a:lnTo>
                  <a:pt x="177765" y="202034"/>
                </a:lnTo>
                <a:lnTo>
                  <a:pt x="196570" y="181340"/>
                </a:lnTo>
                <a:lnTo>
                  <a:pt x="213055" y="159984"/>
                </a:lnTo>
                <a:lnTo>
                  <a:pt x="229190" y="142677"/>
                </a:lnTo>
                <a:lnTo>
                  <a:pt x="269158" y="109735"/>
                </a:lnTo>
                <a:lnTo>
                  <a:pt x="285623" y="92699"/>
                </a:lnTo>
                <a:lnTo>
                  <a:pt x="291804" y="87564"/>
                </a:lnTo>
                <a:lnTo>
                  <a:pt x="299769" y="82547"/>
                </a:lnTo>
                <a:lnTo>
                  <a:pt x="305902" y="77056"/>
                </a:lnTo>
                <a:lnTo>
                  <a:pt x="305965" y="76456"/>
                </a:lnTo>
                <a:lnTo>
                  <a:pt x="299135" y="76456"/>
                </a:lnTo>
                <a:lnTo>
                  <a:pt x="302342" y="70500"/>
                </a:lnTo>
                <a:lnTo>
                  <a:pt x="308027" y="66077"/>
                </a:lnTo>
                <a:lnTo>
                  <a:pt x="310207" y="64721"/>
                </a:lnTo>
                <a:lnTo>
                  <a:pt x="297319" y="64721"/>
                </a:lnTo>
                <a:lnTo>
                  <a:pt x="291769" y="61254"/>
                </a:lnTo>
                <a:lnTo>
                  <a:pt x="295008" y="56098"/>
                </a:lnTo>
                <a:lnTo>
                  <a:pt x="306222" y="52390"/>
                </a:lnTo>
                <a:lnTo>
                  <a:pt x="309537" y="47271"/>
                </a:lnTo>
                <a:lnTo>
                  <a:pt x="306627" y="45405"/>
                </a:lnTo>
                <a:lnTo>
                  <a:pt x="295262" y="45405"/>
                </a:lnTo>
                <a:lnTo>
                  <a:pt x="286080" y="39550"/>
                </a:lnTo>
                <a:lnTo>
                  <a:pt x="290965" y="35753"/>
                </a:lnTo>
                <a:lnTo>
                  <a:pt x="274332" y="35753"/>
                </a:lnTo>
                <a:lnTo>
                  <a:pt x="278563" y="28793"/>
                </a:lnTo>
                <a:lnTo>
                  <a:pt x="279222" y="22176"/>
                </a:lnTo>
                <a:lnTo>
                  <a:pt x="277240" y="16672"/>
                </a:lnTo>
                <a:lnTo>
                  <a:pt x="276734" y="16144"/>
                </a:lnTo>
                <a:lnTo>
                  <a:pt x="272808" y="16144"/>
                </a:lnTo>
                <a:lnTo>
                  <a:pt x="272338" y="15839"/>
                </a:lnTo>
                <a:lnTo>
                  <a:pt x="266522" y="15839"/>
                </a:lnTo>
                <a:lnTo>
                  <a:pt x="267883" y="8624"/>
                </a:lnTo>
                <a:lnTo>
                  <a:pt x="267536" y="2734"/>
                </a:lnTo>
                <a:lnTo>
                  <a:pt x="264377" y="0"/>
                </a:lnTo>
                <a:close/>
              </a:path>
              <a:path w="320039" h="243840">
                <a:moveTo>
                  <a:pt x="144751" y="234749"/>
                </a:moveTo>
                <a:lnTo>
                  <a:pt x="129438" y="234749"/>
                </a:lnTo>
                <a:lnTo>
                  <a:pt x="133527" y="239702"/>
                </a:lnTo>
                <a:lnTo>
                  <a:pt x="137731" y="241569"/>
                </a:lnTo>
                <a:lnTo>
                  <a:pt x="144751" y="234749"/>
                </a:lnTo>
                <a:close/>
              </a:path>
              <a:path w="320039" h="243840">
                <a:moveTo>
                  <a:pt x="151889" y="227815"/>
                </a:moveTo>
                <a:lnTo>
                  <a:pt x="99796" y="227815"/>
                </a:lnTo>
                <a:lnTo>
                  <a:pt x="88849" y="232476"/>
                </a:lnTo>
                <a:lnTo>
                  <a:pt x="93103" y="234330"/>
                </a:lnTo>
                <a:lnTo>
                  <a:pt x="99538" y="236962"/>
                </a:lnTo>
                <a:lnTo>
                  <a:pt x="106608" y="238694"/>
                </a:lnTo>
                <a:lnTo>
                  <a:pt x="114754" y="238694"/>
                </a:lnTo>
                <a:lnTo>
                  <a:pt x="125133" y="235943"/>
                </a:lnTo>
                <a:lnTo>
                  <a:pt x="129438" y="234749"/>
                </a:lnTo>
                <a:lnTo>
                  <a:pt x="144751" y="234749"/>
                </a:lnTo>
                <a:lnTo>
                  <a:pt x="151889" y="227815"/>
                </a:lnTo>
                <a:close/>
              </a:path>
              <a:path w="320039" h="243840">
                <a:moveTo>
                  <a:pt x="166162" y="213678"/>
                </a:moveTo>
                <a:lnTo>
                  <a:pt x="103046" y="213678"/>
                </a:lnTo>
                <a:lnTo>
                  <a:pt x="102544" y="216372"/>
                </a:lnTo>
                <a:lnTo>
                  <a:pt x="102437" y="216943"/>
                </a:lnTo>
                <a:lnTo>
                  <a:pt x="102412" y="217077"/>
                </a:lnTo>
                <a:lnTo>
                  <a:pt x="98474" y="222571"/>
                </a:lnTo>
                <a:lnTo>
                  <a:pt x="93345" y="228119"/>
                </a:lnTo>
                <a:lnTo>
                  <a:pt x="99796" y="227815"/>
                </a:lnTo>
                <a:lnTo>
                  <a:pt x="151889" y="227815"/>
                </a:lnTo>
                <a:lnTo>
                  <a:pt x="157773" y="222099"/>
                </a:lnTo>
                <a:lnTo>
                  <a:pt x="166162" y="213678"/>
                </a:lnTo>
                <a:close/>
              </a:path>
              <a:path w="320039" h="243840">
                <a:moveTo>
                  <a:pt x="58316" y="217515"/>
                </a:moveTo>
                <a:lnTo>
                  <a:pt x="39992" y="217515"/>
                </a:lnTo>
                <a:lnTo>
                  <a:pt x="43954" y="225656"/>
                </a:lnTo>
                <a:lnTo>
                  <a:pt x="49590" y="225325"/>
                </a:lnTo>
                <a:lnTo>
                  <a:pt x="50405" y="225325"/>
                </a:lnTo>
                <a:lnTo>
                  <a:pt x="58316" y="217515"/>
                </a:lnTo>
                <a:close/>
              </a:path>
              <a:path w="320039" h="243840">
                <a:moveTo>
                  <a:pt x="91070" y="216372"/>
                </a:moveTo>
                <a:lnTo>
                  <a:pt x="59474" y="216372"/>
                </a:lnTo>
                <a:lnTo>
                  <a:pt x="68072" y="216943"/>
                </a:lnTo>
                <a:lnTo>
                  <a:pt x="69862" y="224144"/>
                </a:lnTo>
                <a:lnTo>
                  <a:pt x="87033" y="225325"/>
                </a:lnTo>
                <a:lnTo>
                  <a:pt x="91070" y="216372"/>
                </a:lnTo>
                <a:close/>
              </a:path>
              <a:path w="320039" h="243840">
                <a:moveTo>
                  <a:pt x="306590" y="70500"/>
                </a:moveTo>
                <a:lnTo>
                  <a:pt x="299135" y="76456"/>
                </a:lnTo>
                <a:lnTo>
                  <a:pt x="305965" y="76456"/>
                </a:lnTo>
                <a:lnTo>
                  <a:pt x="306590" y="70500"/>
                </a:lnTo>
                <a:close/>
              </a:path>
              <a:path w="320039" h="243840">
                <a:moveTo>
                  <a:pt x="315010" y="50802"/>
                </a:moveTo>
                <a:lnTo>
                  <a:pt x="309880" y="54739"/>
                </a:lnTo>
                <a:lnTo>
                  <a:pt x="304241" y="61902"/>
                </a:lnTo>
                <a:lnTo>
                  <a:pt x="297319" y="64721"/>
                </a:lnTo>
                <a:lnTo>
                  <a:pt x="310207" y="64721"/>
                </a:lnTo>
                <a:lnTo>
                  <a:pt x="314428" y="62097"/>
                </a:lnTo>
                <a:lnTo>
                  <a:pt x="319786" y="57470"/>
                </a:lnTo>
                <a:lnTo>
                  <a:pt x="314286" y="53952"/>
                </a:lnTo>
                <a:lnTo>
                  <a:pt x="315010" y="50802"/>
                </a:lnTo>
                <a:close/>
              </a:path>
              <a:path w="320039" h="243840">
                <a:moveTo>
                  <a:pt x="300400" y="41409"/>
                </a:moveTo>
                <a:lnTo>
                  <a:pt x="295262" y="45405"/>
                </a:lnTo>
                <a:lnTo>
                  <a:pt x="306627" y="45405"/>
                </a:lnTo>
                <a:lnTo>
                  <a:pt x="300400" y="41409"/>
                </a:lnTo>
                <a:close/>
              </a:path>
              <a:path w="320039" h="243840">
                <a:moveTo>
                  <a:pt x="286575" y="28793"/>
                </a:moveTo>
                <a:lnTo>
                  <a:pt x="282130" y="29644"/>
                </a:lnTo>
                <a:lnTo>
                  <a:pt x="274332" y="35753"/>
                </a:lnTo>
                <a:lnTo>
                  <a:pt x="290965" y="35753"/>
                </a:lnTo>
                <a:lnTo>
                  <a:pt x="291261" y="35524"/>
                </a:lnTo>
                <a:lnTo>
                  <a:pt x="287616" y="33174"/>
                </a:lnTo>
                <a:lnTo>
                  <a:pt x="286575" y="28793"/>
                </a:lnTo>
                <a:close/>
              </a:path>
              <a:path w="320039" h="243840">
                <a:moveTo>
                  <a:pt x="273634" y="12905"/>
                </a:moveTo>
                <a:lnTo>
                  <a:pt x="272886" y="15839"/>
                </a:lnTo>
                <a:lnTo>
                  <a:pt x="272808" y="16144"/>
                </a:lnTo>
                <a:lnTo>
                  <a:pt x="276734" y="16144"/>
                </a:lnTo>
                <a:lnTo>
                  <a:pt x="273634" y="12905"/>
                </a:lnTo>
                <a:close/>
              </a:path>
              <a:path w="320039" h="243840">
                <a:moveTo>
                  <a:pt x="267347" y="12600"/>
                </a:moveTo>
                <a:lnTo>
                  <a:pt x="266522" y="15839"/>
                </a:lnTo>
                <a:lnTo>
                  <a:pt x="272338" y="15839"/>
                </a:lnTo>
                <a:lnTo>
                  <a:pt x="267347" y="1260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331" y="806677"/>
            <a:ext cx="1476375" cy="961390"/>
          </a:xfrm>
          <a:custGeom>
            <a:avLst/>
            <a:gdLst/>
            <a:ahLst/>
            <a:cxnLst/>
            <a:rect l="l" t="t" r="r" b="b"/>
            <a:pathLst>
              <a:path w="1476375" h="961389">
                <a:moveTo>
                  <a:pt x="1025945" y="770394"/>
                </a:moveTo>
                <a:lnTo>
                  <a:pt x="803070" y="770394"/>
                </a:lnTo>
                <a:lnTo>
                  <a:pt x="845424" y="862451"/>
                </a:lnTo>
                <a:lnTo>
                  <a:pt x="871917" y="912825"/>
                </a:lnTo>
                <a:lnTo>
                  <a:pt x="893685" y="939233"/>
                </a:lnTo>
                <a:lnTo>
                  <a:pt x="921866" y="959396"/>
                </a:lnTo>
                <a:lnTo>
                  <a:pt x="939979" y="961368"/>
                </a:lnTo>
                <a:lnTo>
                  <a:pt x="935817" y="931951"/>
                </a:lnTo>
                <a:lnTo>
                  <a:pt x="926931" y="887008"/>
                </a:lnTo>
                <a:lnTo>
                  <a:pt x="930870" y="842403"/>
                </a:lnTo>
                <a:lnTo>
                  <a:pt x="954298" y="807896"/>
                </a:lnTo>
                <a:lnTo>
                  <a:pt x="991392" y="782331"/>
                </a:lnTo>
                <a:lnTo>
                  <a:pt x="1025945" y="770394"/>
                </a:lnTo>
                <a:close/>
              </a:path>
              <a:path w="1476375" h="961389">
                <a:moveTo>
                  <a:pt x="981264" y="0"/>
                </a:moveTo>
                <a:lnTo>
                  <a:pt x="918327" y="364"/>
                </a:lnTo>
                <a:lnTo>
                  <a:pt x="836019" y="2924"/>
                </a:lnTo>
                <a:lnTo>
                  <a:pt x="733688" y="7213"/>
                </a:lnTo>
                <a:lnTo>
                  <a:pt x="731061" y="7213"/>
                </a:lnTo>
                <a:lnTo>
                  <a:pt x="672788" y="8267"/>
                </a:lnTo>
                <a:lnTo>
                  <a:pt x="623272" y="10110"/>
                </a:lnTo>
                <a:lnTo>
                  <a:pt x="565969" y="13368"/>
                </a:lnTo>
                <a:lnTo>
                  <a:pt x="505228" y="18443"/>
                </a:lnTo>
                <a:lnTo>
                  <a:pt x="445399" y="25739"/>
                </a:lnTo>
                <a:lnTo>
                  <a:pt x="390830" y="35657"/>
                </a:lnTo>
                <a:lnTo>
                  <a:pt x="345870" y="48602"/>
                </a:lnTo>
                <a:lnTo>
                  <a:pt x="299352" y="66509"/>
                </a:lnTo>
                <a:lnTo>
                  <a:pt x="254314" y="85391"/>
                </a:lnTo>
                <a:lnTo>
                  <a:pt x="211354" y="106225"/>
                </a:lnTo>
                <a:lnTo>
                  <a:pt x="171070" y="129987"/>
                </a:lnTo>
                <a:lnTo>
                  <a:pt x="134061" y="157653"/>
                </a:lnTo>
                <a:lnTo>
                  <a:pt x="100926" y="190198"/>
                </a:lnTo>
                <a:lnTo>
                  <a:pt x="72262" y="228600"/>
                </a:lnTo>
                <a:lnTo>
                  <a:pt x="44249" y="275052"/>
                </a:lnTo>
                <a:lnTo>
                  <a:pt x="22134" y="318803"/>
                </a:lnTo>
                <a:lnTo>
                  <a:pt x="7017" y="362254"/>
                </a:lnTo>
                <a:lnTo>
                  <a:pt x="108" y="407098"/>
                </a:lnTo>
                <a:lnTo>
                  <a:pt x="0" y="407805"/>
                </a:lnTo>
                <a:lnTo>
                  <a:pt x="2183" y="457856"/>
                </a:lnTo>
                <a:lnTo>
                  <a:pt x="14667" y="514807"/>
                </a:lnTo>
                <a:lnTo>
                  <a:pt x="25024" y="553532"/>
                </a:lnTo>
                <a:lnTo>
                  <a:pt x="33781" y="588363"/>
                </a:lnTo>
                <a:lnTo>
                  <a:pt x="56626" y="647819"/>
                </a:lnTo>
                <a:lnTo>
                  <a:pt x="103470" y="696135"/>
                </a:lnTo>
                <a:lnTo>
                  <a:pt x="142225" y="717042"/>
                </a:lnTo>
                <a:lnTo>
                  <a:pt x="194579" y="736274"/>
                </a:lnTo>
                <a:lnTo>
                  <a:pt x="263066" y="754202"/>
                </a:lnTo>
                <a:lnTo>
                  <a:pt x="445404" y="778752"/>
                </a:lnTo>
                <a:lnTo>
                  <a:pt x="620146" y="781872"/>
                </a:lnTo>
                <a:lnTo>
                  <a:pt x="751349" y="775204"/>
                </a:lnTo>
                <a:lnTo>
                  <a:pt x="803070" y="770394"/>
                </a:lnTo>
                <a:lnTo>
                  <a:pt x="1025945" y="770394"/>
                </a:lnTo>
                <a:lnTo>
                  <a:pt x="1040974" y="765202"/>
                </a:lnTo>
                <a:lnTo>
                  <a:pt x="1152606" y="748179"/>
                </a:lnTo>
                <a:lnTo>
                  <a:pt x="1211998" y="733603"/>
                </a:lnTo>
                <a:lnTo>
                  <a:pt x="1273089" y="714827"/>
                </a:lnTo>
                <a:lnTo>
                  <a:pt x="1328931" y="694401"/>
                </a:lnTo>
                <a:lnTo>
                  <a:pt x="1372572" y="674875"/>
                </a:lnTo>
                <a:lnTo>
                  <a:pt x="1416080" y="636845"/>
                </a:lnTo>
                <a:lnTo>
                  <a:pt x="1450735" y="577411"/>
                </a:lnTo>
                <a:lnTo>
                  <a:pt x="1463674" y="536397"/>
                </a:lnTo>
                <a:lnTo>
                  <a:pt x="1472275" y="491395"/>
                </a:lnTo>
                <a:lnTo>
                  <a:pt x="1475818" y="448097"/>
                </a:lnTo>
                <a:lnTo>
                  <a:pt x="1473333" y="407805"/>
                </a:lnTo>
                <a:lnTo>
                  <a:pt x="1463674" y="368998"/>
                </a:lnTo>
                <a:lnTo>
                  <a:pt x="1445415" y="326472"/>
                </a:lnTo>
                <a:lnTo>
                  <a:pt x="1421591" y="278549"/>
                </a:lnTo>
                <a:lnTo>
                  <a:pt x="1398106" y="235349"/>
                </a:lnTo>
                <a:lnTo>
                  <a:pt x="1356776" y="185759"/>
                </a:lnTo>
                <a:lnTo>
                  <a:pt x="1312121" y="154702"/>
                </a:lnTo>
                <a:lnTo>
                  <a:pt x="1259172" y="120707"/>
                </a:lnTo>
                <a:lnTo>
                  <a:pt x="1210198" y="90650"/>
                </a:lnTo>
                <a:lnTo>
                  <a:pt x="1140482" y="52401"/>
                </a:lnTo>
                <a:lnTo>
                  <a:pt x="1088142" y="29176"/>
                </a:lnTo>
                <a:lnTo>
                  <a:pt x="1031414" y="9216"/>
                </a:lnTo>
                <a:lnTo>
                  <a:pt x="981264" y="0"/>
                </a:lnTo>
                <a:close/>
              </a:path>
            </a:pathLst>
          </a:custGeom>
          <a:solidFill>
            <a:srgbClr val="EB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078989" y="800691"/>
            <a:ext cx="4198620" cy="1029335"/>
            <a:chOff x="2078989" y="800691"/>
            <a:chExt cx="4198620" cy="1029335"/>
          </a:xfrm>
        </p:grpSpPr>
        <p:sp>
          <p:nvSpPr>
            <p:cNvPr id="18" name="object 18"/>
            <p:cNvSpPr/>
            <p:nvPr/>
          </p:nvSpPr>
          <p:spPr>
            <a:xfrm>
              <a:off x="2078989" y="854265"/>
              <a:ext cx="4154804" cy="975360"/>
            </a:xfrm>
            <a:custGeom>
              <a:avLst/>
              <a:gdLst/>
              <a:ahLst/>
              <a:cxnLst/>
              <a:rect l="l" t="t" r="r" b="b"/>
              <a:pathLst>
                <a:path w="4154804" h="975360">
                  <a:moveTo>
                    <a:pt x="4154424" y="0"/>
                  </a:moveTo>
                  <a:lnTo>
                    <a:pt x="0" y="0"/>
                  </a:lnTo>
                  <a:lnTo>
                    <a:pt x="0" y="975359"/>
                  </a:lnTo>
                  <a:lnTo>
                    <a:pt x="4154424" y="975359"/>
                  </a:lnTo>
                  <a:lnTo>
                    <a:pt x="41544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5826" y="800691"/>
              <a:ext cx="4151629" cy="970915"/>
            </a:xfrm>
            <a:custGeom>
              <a:avLst/>
              <a:gdLst/>
              <a:ahLst/>
              <a:cxnLst/>
              <a:rect l="l" t="t" r="r" b="b"/>
              <a:pathLst>
                <a:path w="4151629" h="970914">
                  <a:moveTo>
                    <a:pt x="2509176" y="0"/>
                  </a:moveTo>
                  <a:lnTo>
                    <a:pt x="1153746" y="0"/>
                  </a:lnTo>
                  <a:lnTo>
                    <a:pt x="1034668" y="321"/>
                  </a:lnTo>
                  <a:lnTo>
                    <a:pt x="761287" y="1516"/>
                  </a:lnTo>
                  <a:lnTo>
                    <a:pt x="762413" y="1516"/>
                  </a:lnTo>
                  <a:lnTo>
                    <a:pt x="0" y="11290"/>
                  </a:lnTo>
                  <a:lnTo>
                    <a:pt x="13921" y="953147"/>
                  </a:lnTo>
                  <a:lnTo>
                    <a:pt x="14046" y="961580"/>
                  </a:lnTo>
                  <a:lnTo>
                    <a:pt x="161751" y="962241"/>
                  </a:lnTo>
                  <a:lnTo>
                    <a:pt x="1654827" y="969194"/>
                  </a:lnTo>
                  <a:lnTo>
                    <a:pt x="2222643" y="970861"/>
                  </a:lnTo>
                  <a:lnTo>
                    <a:pt x="3027045" y="970861"/>
                  </a:lnTo>
                  <a:lnTo>
                    <a:pt x="3291933" y="969864"/>
                  </a:lnTo>
                  <a:lnTo>
                    <a:pt x="3871306" y="965464"/>
                  </a:lnTo>
                  <a:lnTo>
                    <a:pt x="4141266" y="962241"/>
                  </a:lnTo>
                  <a:lnTo>
                    <a:pt x="4141402" y="953147"/>
                  </a:lnTo>
                  <a:lnTo>
                    <a:pt x="4123220" y="953147"/>
                  </a:lnTo>
                  <a:lnTo>
                    <a:pt x="4132287" y="943914"/>
                  </a:lnTo>
                  <a:lnTo>
                    <a:pt x="4141539" y="943914"/>
                  </a:lnTo>
                  <a:lnTo>
                    <a:pt x="4141880" y="921027"/>
                  </a:lnTo>
                  <a:lnTo>
                    <a:pt x="4142492" y="876057"/>
                  </a:lnTo>
                  <a:lnTo>
                    <a:pt x="4143103" y="827801"/>
                  </a:lnTo>
                  <a:lnTo>
                    <a:pt x="4143710" y="776729"/>
                  </a:lnTo>
                  <a:lnTo>
                    <a:pt x="4144312" y="723309"/>
                  </a:lnTo>
                  <a:lnTo>
                    <a:pt x="4144909" y="668010"/>
                  </a:lnTo>
                  <a:lnTo>
                    <a:pt x="4146081" y="553657"/>
                  </a:lnTo>
                  <a:lnTo>
                    <a:pt x="4150321" y="115002"/>
                  </a:lnTo>
                  <a:lnTo>
                    <a:pt x="4150993" y="50774"/>
                  </a:lnTo>
                  <a:lnTo>
                    <a:pt x="19926" y="50774"/>
                  </a:lnTo>
                  <a:lnTo>
                    <a:pt x="39535" y="30810"/>
                  </a:lnTo>
                  <a:lnTo>
                    <a:pt x="4114463" y="30810"/>
                  </a:lnTo>
                  <a:lnTo>
                    <a:pt x="4112501" y="28816"/>
                  </a:lnTo>
                  <a:lnTo>
                    <a:pt x="4151223" y="28816"/>
                  </a:lnTo>
                  <a:lnTo>
                    <a:pt x="4151382" y="11290"/>
                  </a:lnTo>
                  <a:lnTo>
                    <a:pt x="4151401" y="9245"/>
                  </a:lnTo>
                  <a:lnTo>
                    <a:pt x="3780835" y="6483"/>
                  </a:lnTo>
                  <a:lnTo>
                    <a:pt x="3173261" y="2963"/>
                  </a:lnTo>
                  <a:lnTo>
                    <a:pt x="2509176" y="0"/>
                  </a:lnTo>
                  <a:close/>
                </a:path>
                <a:path w="4151629" h="970914">
                  <a:moveTo>
                    <a:pt x="4141539" y="943914"/>
                  </a:moveTo>
                  <a:lnTo>
                    <a:pt x="4132287" y="943914"/>
                  </a:lnTo>
                  <a:lnTo>
                    <a:pt x="4123220" y="953147"/>
                  </a:lnTo>
                  <a:lnTo>
                    <a:pt x="4141402" y="953147"/>
                  </a:lnTo>
                  <a:lnTo>
                    <a:pt x="4141539" y="943914"/>
                  </a:lnTo>
                  <a:close/>
                </a:path>
                <a:path w="4151629" h="970914">
                  <a:moveTo>
                    <a:pt x="4114463" y="30810"/>
                  </a:moveTo>
                  <a:lnTo>
                    <a:pt x="39535" y="30810"/>
                  </a:lnTo>
                  <a:lnTo>
                    <a:pt x="19926" y="50774"/>
                  </a:lnTo>
                  <a:lnTo>
                    <a:pt x="4150993" y="50774"/>
                  </a:lnTo>
                  <a:lnTo>
                    <a:pt x="4151017" y="48501"/>
                  </a:lnTo>
                  <a:lnTo>
                    <a:pt x="4131868" y="48501"/>
                  </a:lnTo>
                  <a:lnTo>
                    <a:pt x="4114463" y="30810"/>
                  </a:lnTo>
                  <a:close/>
                </a:path>
                <a:path w="4151629" h="970914">
                  <a:moveTo>
                    <a:pt x="4151223" y="28816"/>
                  </a:moveTo>
                  <a:lnTo>
                    <a:pt x="4112501" y="28816"/>
                  </a:lnTo>
                  <a:lnTo>
                    <a:pt x="4131868" y="48501"/>
                  </a:lnTo>
                  <a:lnTo>
                    <a:pt x="4151017" y="48501"/>
                  </a:lnTo>
                  <a:lnTo>
                    <a:pt x="4151202" y="30810"/>
                  </a:lnTo>
                  <a:lnTo>
                    <a:pt x="4151223" y="28816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57161" y="7160514"/>
            <a:ext cx="3863340" cy="2761615"/>
            <a:chOff x="457161" y="7160514"/>
            <a:chExt cx="3863340" cy="2761615"/>
          </a:xfrm>
        </p:grpSpPr>
        <p:sp>
          <p:nvSpPr>
            <p:cNvPr id="21" name="object 21"/>
            <p:cNvSpPr/>
            <p:nvPr/>
          </p:nvSpPr>
          <p:spPr>
            <a:xfrm>
              <a:off x="457161" y="7215454"/>
              <a:ext cx="3819525" cy="2707005"/>
            </a:xfrm>
            <a:custGeom>
              <a:avLst/>
              <a:gdLst/>
              <a:ahLst/>
              <a:cxnLst/>
              <a:rect l="l" t="t" r="r" b="b"/>
              <a:pathLst>
                <a:path w="3819525" h="2707004">
                  <a:moveTo>
                    <a:pt x="3819144" y="0"/>
                  </a:moveTo>
                  <a:lnTo>
                    <a:pt x="0" y="0"/>
                  </a:lnTo>
                  <a:lnTo>
                    <a:pt x="0" y="2706624"/>
                  </a:lnTo>
                  <a:lnTo>
                    <a:pt x="3819144" y="2706624"/>
                  </a:lnTo>
                  <a:lnTo>
                    <a:pt x="381914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994" y="7160514"/>
              <a:ext cx="3816350" cy="2703830"/>
            </a:xfrm>
            <a:custGeom>
              <a:avLst/>
              <a:gdLst/>
              <a:ahLst/>
              <a:cxnLst/>
              <a:rect l="l" t="t" r="r" b="b"/>
              <a:pathLst>
                <a:path w="3816350" h="2703829">
                  <a:moveTo>
                    <a:pt x="1908162" y="0"/>
                  </a:moveTo>
                  <a:lnTo>
                    <a:pt x="1128515" y="3362"/>
                  </a:lnTo>
                  <a:lnTo>
                    <a:pt x="1131580" y="3362"/>
                  </a:lnTo>
                  <a:lnTo>
                    <a:pt x="500191" y="12395"/>
                  </a:lnTo>
                  <a:lnTo>
                    <a:pt x="500611" y="12395"/>
                  </a:lnTo>
                  <a:lnTo>
                    <a:pt x="298551" y="19040"/>
                  </a:lnTo>
                  <a:lnTo>
                    <a:pt x="298736" y="19040"/>
                  </a:lnTo>
                  <a:lnTo>
                    <a:pt x="155300" y="25652"/>
                  </a:lnTo>
                  <a:lnTo>
                    <a:pt x="0" y="35166"/>
                  </a:lnTo>
                  <a:lnTo>
                    <a:pt x="12675" y="2627337"/>
                  </a:lnTo>
                  <a:lnTo>
                    <a:pt x="12801" y="2653017"/>
                  </a:lnTo>
                  <a:lnTo>
                    <a:pt x="12915" y="2676448"/>
                  </a:lnTo>
                  <a:lnTo>
                    <a:pt x="147668" y="2678277"/>
                  </a:lnTo>
                  <a:lnTo>
                    <a:pt x="147387" y="2678277"/>
                  </a:lnTo>
                  <a:lnTo>
                    <a:pt x="1710167" y="2699568"/>
                  </a:lnTo>
                  <a:lnTo>
                    <a:pt x="1990606" y="2701876"/>
                  </a:lnTo>
                  <a:lnTo>
                    <a:pt x="2054924" y="2702286"/>
                  </a:lnTo>
                  <a:lnTo>
                    <a:pt x="2296813" y="2703335"/>
                  </a:lnTo>
                  <a:lnTo>
                    <a:pt x="2566449" y="2703335"/>
                  </a:lnTo>
                  <a:lnTo>
                    <a:pt x="2662464" y="2702999"/>
                  </a:lnTo>
                  <a:lnTo>
                    <a:pt x="2874575" y="2701415"/>
                  </a:lnTo>
                  <a:lnTo>
                    <a:pt x="2912869" y="2700985"/>
                  </a:lnTo>
                  <a:lnTo>
                    <a:pt x="2914269" y="2700985"/>
                  </a:lnTo>
                  <a:lnTo>
                    <a:pt x="3152901" y="2697123"/>
                  </a:lnTo>
                  <a:lnTo>
                    <a:pt x="3699665" y="2682801"/>
                  </a:lnTo>
                  <a:lnTo>
                    <a:pt x="3806685" y="2678277"/>
                  </a:lnTo>
                  <a:lnTo>
                    <a:pt x="3806807" y="2653017"/>
                  </a:lnTo>
                  <a:lnTo>
                    <a:pt x="3790099" y="2653017"/>
                  </a:lnTo>
                  <a:lnTo>
                    <a:pt x="3798442" y="2627337"/>
                  </a:lnTo>
                  <a:lnTo>
                    <a:pt x="3806931" y="2627337"/>
                  </a:lnTo>
                  <a:lnTo>
                    <a:pt x="3807482" y="2513453"/>
                  </a:lnTo>
                  <a:lnTo>
                    <a:pt x="3808473" y="2280101"/>
                  </a:lnTo>
                  <a:lnTo>
                    <a:pt x="3810035" y="1860494"/>
                  </a:lnTo>
                  <a:lnTo>
                    <a:pt x="3815630" y="144945"/>
                  </a:lnTo>
                  <a:lnTo>
                    <a:pt x="18326" y="144945"/>
                  </a:lnTo>
                  <a:lnTo>
                    <a:pt x="36347" y="89446"/>
                  </a:lnTo>
                  <a:lnTo>
                    <a:pt x="3782050" y="89446"/>
                  </a:lnTo>
                  <a:lnTo>
                    <a:pt x="3780243" y="83896"/>
                  </a:lnTo>
                  <a:lnTo>
                    <a:pt x="3815829" y="83896"/>
                  </a:lnTo>
                  <a:lnTo>
                    <a:pt x="3815988" y="35166"/>
                  </a:lnTo>
                  <a:lnTo>
                    <a:pt x="3816007" y="29502"/>
                  </a:lnTo>
                  <a:lnTo>
                    <a:pt x="3762849" y="28240"/>
                  </a:lnTo>
                  <a:lnTo>
                    <a:pt x="3763035" y="28240"/>
                  </a:lnTo>
                  <a:lnTo>
                    <a:pt x="2177857" y="2359"/>
                  </a:lnTo>
                  <a:lnTo>
                    <a:pt x="2178544" y="2359"/>
                  </a:lnTo>
                  <a:lnTo>
                    <a:pt x="2083078" y="1416"/>
                  </a:lnTo>
                  <a:lnTo>
                    <a:pt x="2002686" y="700"/>
                  </a:lnTo>
                  <a:lnTo>
                    <a:pt x="1962311" y="377"/>
                  </a:lnTo>
                  <a:lnTo>
                    <a:pt x="1908162" y="0"/>
                  </a:lnTo>
                  <a:close/>
                </a:path>
                <a:path w="3816350" h="2703829">
                  <a:moveTo>
                    <a:pt x="3806931" y="2627337"/>
                  </a:moveTo>
                  <a:lnTo>
                    <a:pt x="3798442" y="2627337"/>
                  </a:lnTo>
                  <a:lnTo>
                    <a:pt x="3790099" y="2653017"/>
                  </a:lnTo>
                  <a:lnTo>
                    <a:pt x="3806807" y="2653017"/>
                  </a:lnTo>
                  <a:lnTo>
                    <a:pt x="3806931" y="2627337"/>
                  </a:lnTo>
                  <a:close/>
                </a:path>
                <a:path w="3816350" h="2703829">
                  <a:moveTo>
                    <a:pt x="3782050" y="89446"/>
                  </a:moveTo>
                  <a:lnTo>
                    <a:pt x="36347" y="89446"/>
                  </a:lnTo>
                  <a:lnTo>
                    <a:pt x="18326" y="144945"/>
                  </a:lnTo>
                  <a:lnTo>
                    <a:pt x="3815630" y="144945"/>
                  </a:lnTo>
                  <a:lnTo>
                    <a:pt x="3815651" y="138607"/>
                  </a:lnTo>
                  <a:lnTo>
                    <a:pt x="3798049" y="138607"/>
                  </a:lnTo>
                  <a:lnTo>
                    <a:pt x="3782050" y="89446"/>
                  </a:lnTo>
                  <a:close/>
                </a:path>
                <a:path w="3816350" h="2703829">
                  <a:moveTo>
                    <a:pt x="3815829" y="83896"/>
                  </a:moveTo>
                  <a:lnTo>
                    <a:pt x="3780243" y="83896"/>
                  </a:lnTo>
                  <a:lnTo>
                    <a:pt x="3798049" y="138607"/>
                  </a:lnTo>
                  <a:lnTo>
                    <a:pt x="3815651" y="138607"/>
                  </a:lnTo>
                  <a:lnTo>
                    <a:pt x="3815811" y="89446"/>
                  </a:lnTo>
                  <a:lnTo>
                    <a:pt x="3815829" y="83896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478324" y="6464601"/>
            <a:ext cx="2588895" cy="2844165"/>
            <a:chOff x="4478324" y="6464601"/>
            <a:chExt cx="2588895" cy="2844165"/>
          </a:xfrm>
        </p:grpSpPr>
        <p:sp>
          <p:nvSpPr>
            <p:cNvPr id="24" name="object 24"/>
            <p:cNvSpPr/>
            <p:nvPr/>
          </p:nvSpPr>
          <p:spPr>
            <a:xfrm>
              <a:off x="4666272" y="6870128"/>
              <a:ext cx="2356485" cy="2438400"/>
            </a:xfrm>
            <a:custGeom>
              <a:avLst/>
              <a:gdLst/>
              <a:ahLst/>
              <a:cxnLst/>
              <a:rect l="l" t="t" r="r" b="b"/>
              <a:pathLst>
                <a:path w="2356484" h="2438400">
                  <a:moveTo>
                    <a:pt x="2356104" y="0"/>
                  </a:moveTo>
                  <a:lnTo>
                    <a:pt x="0" y="0"/>
                  </a:lnTo>
                  <a:lnTo>
                    <a:pt x="0" y="2438399"/>
                  </a:lnTo>
                  <a:lnTo>
                    <a:pt x="2356104" y="2438399"/>
                  </a:lnTo>
                  <a:lnTo>
                    <a:pt x="23561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13107" y="6815184"/>
              <a:ext cx="2354580" cy="2437130"/>
            </a:xfrm>
            <a:custGeom>
              <a:avLst/>
              <a:gdLst/>
              <a:ahLst/>
              <a:cxnLst/>
              <a:rect l="l" t="t" r="r" b="b"/>
              <a:pathLst>
                <a:path w="2354579" h="2437129">
                  <a:moveTo>
                    <a:pt x="1177137" y="0"/>
                  </a:moveTo>
                  <a:lnTo>
                    <a:pt x="979022" y="1550"/>
                  </a:lnTo>
                  <a:lnTo>
                    <a:pt x="813897" y="2258"/>
                  </a:lnTo>
                  <a:lnTo>
                    <a:pt x="611014" y="3930"/>
                  </a:lnTo>
                  <a:lnTo>
                    <a:pt x="612727" y="3930"/>
                  </a:lnTo>
                  <a:lnTo>
                    <a:pt x="404559" y="7987"/>
                  </a:lnTo>
                  <a:lnTo>
                    <a:pt x="248856" y="13767"/>
                  </a:lnTo>
                  <a:lnTo>
                    <a:pt x="149792" y="19299"/>
                  </a:lnTo>
                  <a:lnTo>
                    <a:pt x="102127" y="22650"/>
                  </a:lnTo>
                  <a:lnTo>
                    <a:pt x="55906" y="26427"/>
                  </a:lnTo>
                  <a:lnTo>
                    <a:pt x="0" y="31711"/>
                  </a:lnTo>
                  <a:lnTo>
                    <a:pt x="7814" y="2368181"/>
                  </a:lnTo>
                  <a:lnTo>
                    <a:pt x="7892" y="2391321"/>
                  </a:lnTo>
                  <a:lnTo>
                    <a:pt x="7962" y="2412441"/>
                  </a:lnTo>
                  <a:lnTo>
                    <a:pt x="872431" y="2430392"/>
                  </a:lnTo>
                  <a:lnTo>
                    <a:pt x="1368096" y="2436438"/>
                  </a:lnTo>
                  <a:lnTo>
                    <a:pt x="1449527" y="2436797"/>
                  </a:lnTo>
                  <a:lnTo>
                    <a:pt x="1557611" y="2436797"/>
                  </a:lnTo>
                  <a:lnTo>
                    <a:pt x="1679707" y="2436078"/>
                  </a:lnTo>
                  <a:lnTo>
                    <a:pt x="1721373" y="2435631"/>
                  </a:lnTo>
                  <a:lnTo>
                    <a:pt x="1724035" y="2435631"/>
                  </a:lnTo>
                  <a:lnTo>
                    <a:pt x="1875233" y="2432978"/>
                  </a:lnTo>
                  <a:lnTo>
                    <a:pt x="2009460" y="2428835"/>
                  </a:lnTo>
                  <a:lnTo>
                    <a:pt x="2049477" y="2427151"/>
                  </a:lnTo>
                  <a:lnTo>
                    <a:pt x="2048980" y="2427151"/>
                  </a:lnTo>
                  <a:lnTo>
                    <a:pt x="2249294" y="2419842"/>
                  </a:lnTo>
                  <a:lnTo>
                    <a:pt x="2298819" y="2417248"/>
                  </a:lnTo>
                  <a:lnTo>
                    <a:pt x="2347342" y="2414155"/>
                  </a:lnTo>
                  <a:lnTo>
                    <a:pt x="2348331" y="2414155"/>
                  </a:lnTo>
                  <a:lnTo>
                    <a:pt x="2348405" y="2391321"/>
                  </a:lnTo>
                  <a:lnTo>
                    <a:pt x="2338108" y="2391321"/>
                  </a:lnTo>
                  <a:lnTo>
                    <a:pt x="2343251" y="2368181"/>
                  </a:lnTo>
                  <a:lnTo>
                    <a:pt x="2348480" y="2368181"/>
                  </a:lnTo>
                  <a:lnTo>
                    <a:pt x="2349013" y="2203263"/>
                  </a:lnTo>
                  <a:lnTo>
                    <a:pt x="2350091" y="1803637"/>
                  </a:lnTo>
                  <a:lnTo>
                    <a:pt x="2353850" y="130657"/>
                  </a:lnTo>
                  <a:lnTo>
                    <a:pt x="11303" y="130657"/>
                  </a:lnTo>
                  <a:lnTo>
                    <a:pt x="22415" y="80632"/>
                  </a:lnTo>
                  <a:lnTo>
                    <a:pt x="2333139" y="80632"/>
                  </a:lnTo>
                  <a:lnTo>
                    <a:pt x="2332024" y="75628"/>
                  </a:lnTo>
                  <a:lnTo>
                    <a:pt x="2353974" y="75628"/>
                  </a:lnTo>
                  <a:lnTo>
                    <a:pt x="2354084" y="26606"/>
                  </a:lnTo>
                  <a:lnTo>
                    <a:pt x="1304524" y="1550"/>
                  </a:lnTo>
                  <a:lnTo>
                    <a:pt x="1225537" y="524"/>
                  </a:lnTo>
                  <a:lnTo>
                    <a:pt x="1226937" y="524"/>
                  </a:lnTo>
                  <a:lnTo>
                    <a:pt x="1177137" y="0"/>
                  </a:lnTo>
                  <a:close/>
                </a:path>
                <a:path w="2354579" h="2437129">
                  <a:moveTo>
                    <a:pt x="2348480" y="2368181"/>
                  </a:moveTo>
                  <a:lnTo>
                    <a:pt x="2343251" y="2368181"/>
                  </a:lnTo>
                  <a:lnTo>
                    <a:pt x="2338108" y="2391321"/>
                  </a:lnTo>
                  <a:lnTo>
                    <a:pt x="2348405" y="2391321"/>
                  </a:lnTo>
                  <a:lnTo>
                    <a:pt x="2348480" y="2368181"/>
                  </a:lnTo>
                  <a:close/>
                </a:path>
                <a:path w="2354579" h="2437129">
                  <a:moveTo>
                    <a:pt x="2333139" y="80632"/>
                  </a:moveTo>
                  <a:lnTo>
                    <a:pt x="22415" y="80632"/>
                  </a:lnTo>
                  <a:lnTo>
                    <a:pt x="11303" y="130657"/>
                  </a:lnTo>
                  <a:lnTo>
                    <a:pt x="2353850" y="130657"/>
                  </a:lnTo>
                  <a:lnTo>
                    <a:pt x="2353863" y="124942"/>
                  </a:lnTo>
                  <a:lnTo>
                    <a:pt x="2343010" y="124942"/>
                  </a:lnTo>
                  <a:lnTo>
                    <a:pt x="2333139" y="80632"/>
                  </a:lnTo>
                  <a:close/>
                </a:path>
                <a:path w="2354579" h="2437129">
                  <a:moveTo>
                    <a:pt x="2353974" y="75628"/>
                  </a:moveTo>
                  <a:lnTo>
                    <a:pt x="2332024" y="75628"/>
                  </a:lnTo>
                  <a:lnTo>
                    <a:pt x="2343010" y="124942"/>
                  </a:lnTo>
                  <a:lnTo>
                    <a:pt x="2353863" y="124942"/>
                  </a:lnTo>
                  <a:lnTo>
                    <a:pt x="2353974" y="75628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78324" y="6518910"/>
              <a:ext cx="2167255" cy="332740"/>
            </a:xfrm>
            <a:custGeom>
              <a:avLst/>
              <a:gdLst/>
              <a:ahLst/>
              <a:cxnLst/>
              <a:rect l="l" t="t" r="r" b="b"/>
              <a:pathLst>
                <a:path w="2167254" h="332740">
                  <a:moveTo>
                    <a:pt x="2167128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167128" y="332231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5163" y="6464601"/>
              <a:ext cx="2164715" cy="329565"/>
            </a:xfrm>
            <a:custGeom>
              <a:avLst/>
              <a:gdLst/>
              <a:ahLst/>
              <a:cxnLst/>
              <a:rect l="l" t="t" r="r" b="b"/>
              <a:pathLst>
                <a:path w="2164715" h="329565">
                  <a:moveTo>
                    <a:pt x="2164257" y="2981"/>
                  </a:moveTo>
                  <a:lnTo>
                    <a:pt x="49830" y="2981"/>
                  </a:lnTo>
                  <a:lnTo>
                    <a:pt x="0" y="3680"/>
                  </a:lnTo>
                  <a:lnTo>
                    <a:pt x="7179" y="320697"/>
                  </a:lnTo>
                  <a:lnTo>
                    <a:pt x="7250" y="323834"/>
                  </a:lnTo>
                  <a:lnTo>
                    <a:pt x="7320" y="326933"/>
                  </a:lnTo>
                  <a:lnTo>
                    <a:pt x="725232" y="328942"/>
                  </a:lnTo>
                  <a:lnTo>
                    <a:pt x="922298" y="329430"/>
                  </a:lnTo>
                  <a:lnTo>
                    <a:pt x="1741964" y="329430"/>
                  </a:lnTo>
                  <a:lnTo>
                    <a:pt x="2158974" y="326933"/>
                  </a:lnTo>
                  <a:lnTo>
                    <a:pt x="2159039" y="323834"/>
                  </a:lnTo>
                  <a:lnTo>
                    <a:pt x="2149563" y="323834"/>
                  </a:lnTo>
                  <a:lnTo>
                    <a:pt x="2154288" y="320697"/>
                  </a:lnTo>
                  <a:lnTo>
                    <a:pt x="2159105" y="320697"/>
                  </a:lnTo>
                  <a:lnTo>
                    <a:pt x="2159930" y="281234"/>
                  </a:lnTo>
                  <a:lnTo>
                    <a:pt x="2160871" y="226916"/>
                  </a:lnTo>
                  <a:lnTo>
                    <a:pt x="2161781" y="168289"/>
                  </a:lnTo>
                  <a:lnTo>
                    <a:pt x="2163445" y="55341"/>
                  </a:lnTo>
                  <a:lnTo>
                    <a:pt x="2164050" y="17104"/>
                  </a:lnTo>
                  <a:lnTo>
                    <a:pt x="10388" y="17104"/>
                  </a:lnTo>
                  <a:lnTo>
                    <a:pt x="20612" y="10309"/>
                  </a:lnTo>
                  <a:lnTo>
                    <a:pt x="2144991" y="10309"/>
                  </a:lnTo>
                  <a:lnTo>
                    <a:pt x="2143975" y="9636"/>
                  </a:lnTo>
                  <a:lnTo>
                    <a:pt x="2164168" y="9636"/>
                  </a:lnTo>
                  <a:lnTo>
                    <a:pt x="2164257" y="2981"/>
                  </a:lnTo>
                  <a:close/>
                </a:path>
                <a:path w="2164715" h="329565">
                  <a:moveTo>
                    <a:pt x="2159105" y="320697"/>
                  </a:moveTo>
                  <a:lnTo>
                    <a:pt x="2154288" y="320697"/>
                  </a:lnTo>
                  <a:lnTo>
                    <a:pt x="2149563" y="323834"/>
                  </a:lnTo>
                  <a:lnTo>
                    <a:pt x="2159039" y="323834"/>
                  </a:lnTo>
                  <a:lnTo>
                    <a:pt x="2159105" y="320697"/>
                  </a:lnTo>
                  <a:close/>
                </a:path>
                <a:path w="2164715" h="329565">
                  <a:moveTo>
                    <a:pt x="2144991" y="10309"/>
                  </a:moveTo>
                  <a:lnTo>
                    <a:pt x="20612" y="10309"/>
                  </a:lnTo>
                  <a:lnTo>
                    <a:pt x="10388" y="17104"/>
                  </a:lnTo>
                  <a:lnTo>
                    <a:pt x="2164050" y="17104"/>
                  </a:lnTo>
                  <a:lnTo>
                    <a:pt x="2164062" y="16329"/>
                  </a:lnTo>
                  <a:lnTo>
                    <a:pt x="2154072" y="16329"/>
                  </a:lnTo>
                  <a:lnTo>
                    <a:pt x="2144991" y="10309"/>
                  </a:lnTo>
                  <a:close/>
                </a:path>
                <a:path w="2164715" h="329565">
                  <a:moveTo>
                    <a:pt x="2164168" y="9636"/>
                  </a:moveTo>
                  <a:lnTo>
                    <a:pt x="2143975" y="9636"/>
                  </a:lnTo>
                  <a:lnTo>
                    <a:pt x="2154072" y="16329"/>
                  </a:lnTo>
                  <a:lnTo>
                    <a:pt x="2164062" y="16329"/>
                  </a:lnTo>
                  <a:lnTo>
                    <a:pt x="2164168" y="9636"/>
                  </a:lnTo>
                  <a:close/>
                </a:path>
                <a:path w="2164715" h="329565">
                  <a:moveTo>
                    <a:pt x="1366963" y="0"/>
                  </a:moveTo>
                  <a:lnTo>
                    <a:pt x="517281" y="0"/>
                  </a:lnTo>
                  <a:lnTo>
                    <a:pt x="48775" y="2981"/>
                  </a:lnTo>
                  <a:lnTo>
                    <a:pt x="2161295" y="2981"/>
                  </a:lnTo>
                  <a:lnTo>
                    <a:pt x="1929712" y="1870"/>
                  </a:lnTo>
                  <a:lnTo>
                    <a:pt x="1556115" y="526"/>
                  </a:lnTo>
                  <a:lnTo>
                    <a:pt x="136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42480" y="4716660"/>
            <a:ext cx="5647690" cy="1600200"/>
            <a:chOff x="442480" y="4716660"/>
            <a:chExt cx="5647690" cy="1600200"/>
          </a:xfrm>
        </p:grpSpPr>
        <p:sp>
          <p:nvSpPr>
            <p:cNvPr id="29" name="object 29"/>
            <p:cNvSpPr/>
            <p:nvPr/>
          </p:nvSpPr>
          <p:spPr>
            <a:xfrm>
              <a:off x="442480" y="4771390"/>
              <a:ext cx="5602605" cy="1545590"/>
            </a:xfrm>
            <a:custGeom>
              <a:avLst/>
              <a:gdLst/>
              <a:ahLst/>
              <a:cxnLst/>
              <a:rect l="l" t="t" r="r" b="b"/>
              <a:pathLst>
                <a:path w="5602605" h="1545589">
                  <a:moveTo>
                    <a:pt x="5602224" y="0"/>
                  </a:moveTo>
                  <a:lnTo>
                    <a:pt x="0" y="0"/>
                  </a:lnTo>
                  <a:lnTo>
                    <a:pt x="0" y="1545336"/>
                  </a:lnTo>
                  <a:lnTo>
                    <a:pt x="5602224" y="1545336"/>
                  </a:lnTo>
                  <a:lnTo>
                    <a:pt x="56022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313" y="4716660"/>
              <a:ext cx="5600700" cy="1541145"/>
            </a:xfrm>
            <a:custGeom>
              <a:avLst/>
              <a:gdLst/>
              <a:ahLst/>
              <a:cxnLst/>
              <a:rect l="l" t="t" r="r" b="b"/>
              <a:pathLst>
                <a:path w="5600700" h="1541145">
                  <a:moveTo>
                    <a:pt x="3335629" y="1723"/>
                  </a:moveTo>
                  <a:lnTo>
                    <a:pt x="1650195" y="1723"/>
                  </a:lnTo>
                  <a:lnTo>
                    <a:pt x="693469" y="7292"/>
                  </a:lnTo>
                  <a:lnTo>
                    <a:pt x="693628" y="7292"/>
                  </a:lnTo>
                  <a:lnTo>
                    <a:pt x="441710" y="10592"/>
                  </a:lnTo>
                  <a:lnTo>
                    <a:pt x="441922" y="10592"/>
                  </a:lnTo>
                  <a:lnTo>
                    <a:pt x="0" y="19838"/>
                  </a:lnTo>
                  <a:lnTo>
                    <a:pt x="18948" y="1525956"/>
                  </a:lnTo>
                  <a:lnTo>
                    <a:pt x="2483618" y="1539053"/>
                  </a:lnTo>
                  <a:lnTo>
                    <a:pt x="3032857" y="1540737"/>
                  </a:lnTo>
                  <a:lnTo>
                    <a:pt x="4062707" y="1540737"/>
                  </a:lnTo>
                  <a:lnTo>
                    <a:pt x="5586742" y="1527011"/>
                  </a:lnTo>
                  <a:lnTo>
                    <a:pt x="5586928" y="1512596"/>
                  </a:lnTo>
                  <a:lnTo>
                    <a:pt x="5562396" y="1512596"/>
                  </a:lnTo>
                  <a:lnTo>
                    <a:pt x="5574626" y="1497953"/>
                  </a:lnTo>
                  <a:lnTo>
                    <a:pt x="5587117" y="1497953"/>
                  </a:lnTo>
                  <a:lnTo>
                    <a:pt x="5587769" y="1445005"/>
                  </a:lnTo>
                  <a:lnTo>
                    <a:pt x="5588793" y="1354103"/>
                  </a:lnTo>
                  <a:lnTo>
                    <a:pt x="5589811" y="1255728"/>
                  </a:lnTo>
                  <a:lnTo>
                    <a:pt x="5590821" y="1151303"/>
                  </a:lnTo>
                  <a:lnTo>
                    <a:pt x="5591819" y="1042250"/>
                  </a:lnTo>
                  <a:lnTo>
                    <a:pt x="5593288" y="873111"/>
                  </a:lnTo>
                  <a:lnTo>
                    <a:pt x="5599037" y="174058"/>
                  </a:lnTo>
                  <a:lnTo>
                    <a:pt x="5599855" y="82436"/>
                  </a:lnTo>
                  <a:lnTo>
                    <a:pt x="26885" y="82436"/>
                  </a:lnTo>
                  <a:lnTo>
                    <a:pt x="53340" y="50788"/>
                  </a:lnTo>
                  <a:lnTo>
                    <a:pt x="5550581" y="50788"/>
                  </a:lnTo>
                  <a:lnTo>
                    <a:pt x="5547931" y="47626"/>
                  </a:lnTo>
                  <a:lnTo>
                    <a:pt x="5600166" y="47626"/>
                  </a:lnTo>
                  <a:lnTo>
                    <a:pt x="5600394" y="19838"/>
                  </a:lnTo>
                  <a:lnTo>
                    <a:pt x="5600420" y="16612"/>
                  </a:lnTo>
                  <a:lnTo>
                    <a:pt x="5594181" y="16612"/>
                  </a:lnTo>
                  <a:lnTo>
                    <a:pt x="4668480" y="9115"/>
                  </a:lnTo>
                  <a:lnTo>
                    <a:pt x="3837816" y="4143"/>
                  </a:lnTo>
                  <a:lnTo>
                    <a:pt x="3560407" y="2741"/>
                  </a:lnTo>
                  <a:lnTo>
                    <a:pt x="3335629" y="1723"/>
                  </a:lnTo>
                  <a:close/>
                </a:path>
                <a:path w="5600700" h="1541145">
                  <a:moveTo>
                    <a:pt x="5587117" y="1497953"/>
                  </a:moveTo>
                  <a:lnTo>
                    <a:pt x="5574626" y="1497953"/>
                  </a:lnTo>
                  <a:lnTo>
                    <a:pt x="5562396" y="1512596"/>
                  </a:lnTo>
                  <a:lnTo>
                    <a:pt x="5586928" y="1512596"/>
                  </a:lnTo>
                  <a:lnTo>
                    <a:pt x="5587117" y="1497953"/>
                  </a:lnTo>
                  <a:close/>
                </a:path>
                <a:path w="5600700" h="1541145">
                  <a:moveTo>
                    <a:pt x="5550581" y="50788"/>
                  </a:moveTo>
                  <a:lnTo>
                    <a:pt x="53340" y="50788"/>
                  </a:lnTo>
                  <a:lnTo>
                    <a:pt x="26885" y="82436"/>
                  </a:lnTo>
                  <a:lnTo>
                    <a:pt x="5599855" y="82436"/>
                  </a:lnTo>
                  <a:lnTo>
                    <a:pt x="5599887" y="78817"/>
                  </a:lnTo>
                  <a:lnTo>
                    <a:pt x="5574068" y="78817"/>
                  </a:lnTo>
                  <a:lnTo>
                    <a:pt x="5550581" y="50788"/>
                  </a:lnTo>
                  <a:close/>
                </a:path>
                <a:path w="5600700" h="1541145">
                  <a:moveTo>
                    <a:pt x="5600166" y="47626"/>
                  </a:moveTo>
                  <a:lnTo>
                    <a:pt x="5547931" y="47626"/>
                  </a:lnTo>
                  <a:lnTo>
                    <a:pt x="5574068" y="78817"/>
                  </a:lnTo>
                  <a:lnTo>
                    <a:pt x="5599887" y="78817"/>
                  </a:lnTo>
                  <a:lnTo>
                    <a:pt x="5600138" y="50788"/>
                  </a:lnTo>
                  <a:lnTo>
                    <a:pt x="5600166" y="47626"/>
                  </a:lnTo>
                  <a:close/>
                </a:path>
                <a:path w="5600700" h="1541145">
                  <a:moveTo>
                    <a:pt x="3016591" y="0"/>
                  </a:moveTo>
                  <a:lnTo>
                    <a:pt x="2906766" y="0"/>
                  </a:lnTo>
                  <a:lnTo>
                    <a:pt x="3342618" y="1723"/>
                  </a:lnTo>
                  <a:lnTo>
                    <a:pt x="1461565" y="1723"/>
                  </a:lnTo>
                  <a:lnTo>
                    <a:pt x="3016591" y="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601" y="584819"/>
            <a:ext cx="177990" cy="18194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0649" y="188559"/>
            <a:ext cx="178625" cy="18164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630" y="280261"/>
            <a:ext cx="180848" cy="17989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0432" y="9576003"/>
            <a:ext cx="182524" cy="17560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7186" y="3552003"/>
            <a:ext cx="182524" cy="17560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988" y="144004"/>
            <a:ext cx="182613" cy="174701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433133" y="2021941"/>
            <a:ext cx="2015489" cy="387350"/>
            <a:chOff x="433133" y="2021941"/>
            <a:chExt cx="2015489" cy="387350"/>
          </a:xfrm>
        </p:grpSpPr>
        <p:sp>
          <p:nvSpPr>
            <p:cNvPr id="39" name="object 39"/>
            <p:cNvSpPr/>
            <p:nvPr/>
          </p:nvSpPr>
          <p:spPr>
            <a:xfrm>
              <a:off x="433133" y="2076881"/>
              <a:ext cx="1972310" cy="332740"/>
            </a:xfrm>
            <a:custGeom>
              <a:avLst/>
              <a:gdLst/>
              <a:ahLst/>
              <a:cxnLst/>
              <a:rect l="l" t="t" r="r" b="b"/>
              <a:pathLst>
                <a:path w="1972310" h="332739">
                  <a:moveTo>
                    <a:pt x="1972056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1972056" y="332231"/>
                  </a:lnTo>
                  <a:lnTo>
                    <a:pt x="1972056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9971" y="2021941"/>
              <a:ext cx="1968500" cy="330200"/>
            </a:xfrm>
            <a:custGeom>
              <a:avLst/>
              <a:gdLst/>
              <a:ahLst/>
              <a:cxnLst/>
              <a:rect l="l" t="t" r="r" b="b"/>
              <a:pathLst>
                <a:path w="1968500" h="330200">
                  <a:moveTo>
                    <a:pt x="196803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968030" y="329996"/>
                  </a:lnTo>
                  <a:lnTo>
                    <a:pt x="1968030" y="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433133" y="4522063"/>
            <a:ext cx="1972310" cy="332740"/>
          </a:xfrm>
          <a:custGeom>
            <a:avLst/>
            <a:gdLst/>
            <a:ahLst/>
            <a:cxnLst/>
            <a:rect l="l" t="t" r="r" b="b"/>
            <a:pathLst>
              <a:path w="1972310" h="332739">
                <a:moveTo>
                  <a:pt x="1972056" y="0"/>
                </a:moveTo>
                <a:lnTo>
                  <a:pt x="0" y="0"/>
                </a:lnTo>
                <a:lnTo>
                  <a:pt x="0" y="332232"/>
                </a:lnTo>
                <a:lnTo>
                  <a:pt x="1972056" y="332232"/>
                </a:lnTo>
                <a:lnTo>
                  <a:pt x="197205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3133" y="2076881"/>
            <a:ext cx="197231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Getting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started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9971" y="4467136"/>
            <a:ext cx="1968500" cy="330200"/>
          </a:xfrm>
          <a:prstGeom prst="rect">
            <a:avLst/>
          </a:prstGeom>
          <a:solidFill>
            <a:srgbClr val="FBF6DC"/>
          </a:solidFill>
        </p:spPr>
        <p:txBody>
          <a:bodyPr vert="horz" wrap="square" lIns="0" tIns="3175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250"/>
              </a:spcBef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9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2444" y="6553400"/>
            <a:ext cx="18459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Share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78324" y="6482829"/>
            <a:ext cx="21672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Extra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16791" y="10368545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5">
                <a:moveTo>
                  <a:pt x="175349" y="318897"/>
                </a:moveTo>
                <a:lnTo>
                  <a:pt x="173024" y="318897"/>
                </a:lnTo>
                <a:lnTo>
                  <a:pt x="176706" y="321351"/>
                </a:lnTo>
                <a:lnTo>
                  <a:pt x="175349" y="318897"/>
                </a:lnTo>
                <a:close/>
              </a:path>
              <a:path w="257175" h="321945">
                <a:moveTo>
                  <a:pt x="254926" y="312483"/>
                </a:moveTo>
                <a:lnTo>
                  <a:pt x="236372" y="312483"/>
                </a:lnTo>
                <a:lnTo>
                  <a:pt x="243595" y="317080"/>
                </a:lnTo>
                <a:lnTo>
                  <a:pt x="245017" y="317957"/>
                </a:lnTo>
                <a:lnTo>
                  <a:pt x="252252" y="321351"/>
                </a:lnTo>
                <a:lnTo>
                  <a:pt x="256705" y="321059"/>
                </a:lnTo>
                <a:lnTo>
                  <a:pt x="256646" y="320179"/>
                </a:lnTo>
                <a:lnTo>
                  <a:pt x="256561" y="318897"/>
                </a:lnTo>
                <a:lnTo>
                  <a:pt x="256440" y="317080"/>
                </a:lnTo>
                <a:lnTo>
                  <a:pt x="256341" y="315595"/>
                </a:lnTo>
                <a:lnTo>
                  <a:pt x="256232" y="314998"/>
                </a:lnTo>
                <a:lnTo>
                  <a:pt x="254926" y="312483"/>
                </a:lnTo>
                <a:close/>
              </a:path>
              <a:path w="257175" h="321945">
                <a:moveTo>
                  <a:pt x="245902" y="295109"/>
                </a:moveTo>
                <a:lnTo>
                  <a:pt x="150291" y="295109"/>
                </a:lnTo>
                <a:lnTo>
                  <a:pt x="156572" y="300893"/>
                </a:lnTo>
                <a:lnTo>
                  <a:pt x="160129" y="307287"/>
                </a:lnTo>
                <a:lnTo>
                  <a:pt x="162842" y="313728"/>
                </a:lnTo>
                <a:lnTo>
                  <a:pt x="162898" y="313860"/>
                </a:lnTo>
                <a:lnTo>
                  <a:pt x="166814" y="320179"/>
                </a:lnTo>
                <a:lnTo>
                  <a:pt x="173024" y="318897"/>
                </a:lnTo>
                <a:lnTo>
                  <a:pt x="175349" y="318897"/>
                </a:lnTo>
                <a:lnTo>
                  <a:pt x="173545" y="315595"/>
                </a:lnTo>
                <a:lnTo>
                  <a:pt x="166585" y="307492"/>
                </a:lnTo>
                <a:lnTo>
                  <a:pt x="165430" y="301332"/>
                </a:lnTo>
                <a:lnTo>
                  <a:pt x="171602" y="299974"/>
                </a:lnTo>
                <a:lnTo>
                  <a:pt x="248428" y="299974"/>
                </a:lnTo>
                <a:lnTo>
                  <a:pt x="245902" y="295109"/>
                </a:lnTo>
                <a:close/>
              </a:path>
              <a:path w="257175" h="321945">
                <a:moveTo>
                  <a:pt x="248428" y="299974"/>
                </a:moveTo>
                <a:lnTo>
                  <a:pt x="171602" y="299974"/>
                </a:lnTo>
                <a:lnTo>
                  <a:pt x="176898" y="305282"/>
                </a:lnTo>
                <a:lnTo>
                  <a:pt x="177459" y="312031"/>
                </a:lnTo>
                <a:lnTo>
                  <a:pt x="177497" y="312483"/>
                </a:lnTo>
                <a:lnTo>
                  <a:pt x="177601" y="313728"/>
                </a:lnTo>
                <a:lnTo>
                  <a:pt x="177685" y="314744"/>
                </a:lnTo>
                <a:lnTo>
                  <a:pt x="183004" y="320179"/>
                </a:lnTo>
                <a:lnTo>
                  <a:pt x="182330" y="320179"/>
                </a:lnTo>
                <a:lnTo>
                  <a:pt x="193268" y="317957"/>
                </a:lnTo>
                <a:lnTo>
                  <a:pt x="190055" y="312166"/>
                </a:lnTo>
                <a:lnTo>
                  <a:pt x="200405" y="310007"/>
                </a:lnTo>
                <a:lnTo>
                  <a:pt x="211916" y="310007"/>
                </a:lnTo>
                <a:lnTo>
                  <a:pt x="209080" y="304927"/>
                </a:lnTo>
                <a:lnTo>
                  <a:pt x="251001" y="304927"/>
                </a:lnTo>
                <a:lnTo>
                  <a:pt x="248428" y="299974"/>
                </a:lnTo>
                <a:close/>
              </a:path>
              <a:path w="257175" h="321945">
                <a:moveTo>
                  <a:pt x="251001" y="304927"/>
                </a:moveTo>
                <a:lnTo>
                  <a:pt x="209080" y="304927"/>
                </a:lnTo>
                <a:lnTo>
                  <a:pt x="216297" y="312031"/>
                </a:lnTo>
                <a:lnTo>
                  <a:pt x="224226" y="316572"/>
                </a:lnTo>
                <a:lnTo>
                  <a:pt x="232136" y="318897"/>
                </a:lnTo>
                <a:lnTo>
                  <a:pt x="237665" y="318897"/>
                </a:lnTo>
                <a:lnTo>
                  <a:pt x="233870" y="316280"/>
                </a:lnTo>
                <a:lnTo>
                  <a:pt x="240297" y="314998"/>
                </a:lnTo>
                <a:lnTo>
                  <a:pt x="236372" y="312483"/>
                </a:lnTo>
                <a:lnTo>
                  <a:pt x="254926" y="312483"/>
                </a:lnTo>
                <a:lnTo>
                  <a:pt x="251001" y="304927"/>
                </a:lnTo>
                <a:close/>
              </a:path>
              <a:path w="257175" h="321945">
                <a:moveTo>
                  <a:pt x="213826" y="314998"/>
                </a:moveTo>
                <a:lnTo>
                  <a:pt x="207771" y="314998"/>
                </a:lnTo>
                <a:lnTo>
                  <a:pt x="213550" y="317080"/>
                </a:lnTo>
                <a:lnTo>
                  <a:pt x="213656" y="316280"/>
                </a:lnTo>
                <a:lnTo>
                  <a:pt x="213747" y="315595"/>
                </a:lnTo>
                <a:lnTo>
                  <a:pt x="213826" y="314998"/>
                </a:lnTo>
                <a:close/>
              </a:path>
              <a:path w="257175" h="321945">
                <a:moveTo>
                  <a:pt x="211916" y="310007"/>
                </a:moveTo>
                <a:lnTo>
                  <a:pt x="200405" y="310007"/>
                </a:lnTo>
                <a:lnTo>
                  <a:pt x="203631" y="315836"/>
                </a:lnTo>
                <a:lnTo>
                  <a:pt x="207771" y="314998"/>
                </a:lnTo>
                <a:lnTo>
                  <a:pt x="213826" y="314998"/>
                </a:lnTo>
                <a:lnTo>
                  <a:pt x="213860" y="314744"/>
                </a:lnTo>
                <a:lnTo>
                  <a:pt x="213977" y="313860"/>
                </a:lnTo>
                <a:lnTo>
                  <a:pt x="213994" y="313728"/>
                </a:lnTo>
                <a:lnTo>
                  <a:pt x="211916" y="310007"/>
                </a:lnTo>
                <a:close/>
              </a:path>
              <a:path w="257175" h="321945">
                <a:moveTo>
                  <a:pt x="3657" y="88988"/>
                </a:moveTo>
                <a:lnTo>
                  <a:pt x="35771" y="140017"/>
                </a:lnTo>
                <a:lnTo>
                  <a:pt x="76009" y="188252"/>
                </a:lnTo>
                <a:lnTo>
                  <a:pt x="91983" y="209241"/>
                </a:lnTo>
                <a:lnTo>
                  <a:pt x="105700" y="232187"/>
                </a:lnTo>
                <a:lnTo>
                  <a:pt x="119263" y="255181"/>
                </a:lnTo>
                <a:lnTo>
                  <a:pt x="134772" y="276313"/>
                </a:lnTo>
                <a:lnTo>
                  <a:pt x="139021" y="283471"/>
                </a:lnTo>
                <a:lnTo>
                  <a:pt x="142543" y="291682"/>
                </a:lnTo>
                <a:lnTo>
                  <a:pt x="147272" y="299029"/>
                </a:lnTo>
                <a:lnTo>
                  <a:pt x="155143" y="303593"/>
                </a:lnTo>
                <a:lnTo>
                  <a:pt x="150291" y="295109"/>
                </a:lnTo>
                <a:lnTo>
                  <a:pt x="245902" y="295109"/>
                </a:lnTo>
                <a:lnTo>
                  <a:pt x="206157" y="223995"/>
                </a:lnTo>
                <a:lnTo>
                  <a:pt x="177480" y="178931"/>
                </a:lnTo>
                <a:lnTo>
                  <a:pt x="146942" y="134364"/>
                </a:lnTo>
                <a:lnTo>
                  <a:pt x="114948" y="90413"/>
                </a:lnTo>
                <a:lnTo>
                  <a:pt x="114082" y="89281"/>
                </a:lnTo>
                <a:lnTo>
                  <a:pt x="11099" y="89281"/>
                </a:lnTo>
                <a:lnTo>
                  <a:pt x="3657" y="88988"/>
                </a:lnTo>
                <a:close/>
              </a:path>
              <a:path w="257175" h="321945">
                <a:moveTo>
                  <a:pt x="26835" y="64300"/>
                </a:moveTo>
                <a:lnTo>
                  <a:pt x="11099" y="89281"/>
                </a:lnTo>
                <a:lnTo>
                  <a:pt x="114082" y="89281"/>
                </a:lnTo>
                <a:lnTo>
                  <a:pt x="110661" y="84806"/>
                </a:lnTo>
                <a:lnTo>
                  <a:pt x="45637" y="84806"/>
                </a:lnTo>
                <a:lnTo>
                  <a:pt x="41624" y="82345"/>
                </a:lnTo>
                <a:lnTo>
                  <a:pt x="36068" y="76480"/>
                </a:lnTo>
                <a:lnTo>
                  <a:pt x="34271" y="74206"/>
                </a:lnTo>
                <a:lnTo>
                  <a:pt x="29146" y="74206"/>
                </a:lnTo>
                <a:lnTo>
                  <a:pt x="26835" y="64300"/>
                </a:lnTo>
                <a:close/>
              </a:path>
              <a:path w="257175" h="321945">
                <a:moveTo>
                  <a:pt x="43179" y="56896"/>
                </a:moveTo>
                <a:lnTo>
                  <a:pt x="39738" y="62166"/>
                </a:lnTo>
                <a:lnTo>
                  <a:pt x="39642" y="64300"/>
                </a:lnTo>
                <a:lnTo>
                  <a:pt x="39533" y="66734"/>
                </a:lnTo>
                <a:lnTo>
                  <a:pt x="42409" y="72145"/>
                </a:lnTo>
                <a:lnTo>
                  <a:pt x="45471" y="77157"/>
                </a:lnTo>
                <a:lnTo>
                  <a:pt x="46266" y="81254"/>
                </a:lnTo>
                <a:lnTo>
                  <a:pt x="45637" y="84806"/>
                </a:lnTo>
                <a:lnTo>
                  <a:pt x="110661" y="84806"/>
                </a:lnTo>
                <a:lnTo>
                  <a:pt x="91738" y="60058"/>
                </a:lnTo>
                <a:lnTo>
                  <a:pt x="52692" y="60058"/>
                </a:lnTo>
                <a:lnTo>
                  <a:pt x="43179" y="56896"/>
                </a:lnTo>
                <a:close/>
              </a:path>
              <a:path w="257175" h="321945">
                <a:moveTo>
                  <a:pt x="30810" y="69824"/>
                </a:moveTo>
                <a:lnTo>
                  <a:pt x="29146" y="74206"/>
                </a:lnTo>
                <a:lnTo>
                  <a:pt x="34271" y="74206"/>
                </a:lnTo>
                <a:lnTo>
                  <a:pt x="30810" y="69824"/>
                </a:lnTo>
                <a:close/>
              </a:path>
              <a:path w="257175" h="321945">
                <a:moveTo>
                  <a:pt x="49402" y="39014"/>
                </a:moveTo>
                <a:lnTo>
                  <a:pt x="47866" y="43510"/>
                </a:lnTo>
                <a:lnTo>
                  <a:pt x="56121" y="54800"/>
                </a:lnTo>
                <a:lnTo>
                  <a:pt x="52692" y="60058"/>
                </a:lnTo>
                <a:lnTo>
                  <a:pt x="91738" y="60058"/>
                </a:lnTo>
                <a:lnTo>
                  <a:pt x="81902" y="47194"/>
                </a:lnTo>
                <a:lnTo>
                  <a:pt x="77235" y="41325"/>
                </a:lnTo>
                <a:lnTo>
                  <a:pt x="60794" y="41325"/>
                </a:lnTo>
                <a:lnTo>
                  <a:pt x="49402" y="39014"/>
                </a:lnTo>
                <a:close/>
              </a:path>
              <a:path w="257175" h="321945">
                <a:moveTo>
                  <a:pt x="42151" y="0"/>
                </a:moveTo>
                <a:lnTo>
                  <a:pt x="40792" y="4699"/>
                </a:lnTo>
                <a:lnTo>
                  <a:pt x="37236" y="6426"/>
                </a:lnTo>
                <a:lnTo>
                  <a:pt x="50179" y="22860"/>
                </a:lnTo>
                <a:lnTo>
                  <a:pt x="55444" y="30754"/>
                </a:lnTo>
                <a:lnTo>
                  <a:pt x="58712" y="38493"/>
                </a:lnTo>
                <a:lnTo>
                  <a:pt x="60794" y="41325"/>
                </a:lnTo>
                <a:lnTo>
                  <a:pt x="77235" y="41325"/>
                </a:lnTo>
                <a:lnTo>
                  <a:pt x="48209" y="4826"/>
                </a:lnTo>
                <a:lnTo>
                  <a:pt x="4215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8842" y="9832191"/>
            <a:ext cx="313690" cy="283845"/>
          </a:xfrm>
          <a:custGeom>
            <a:avLst/>
            <a:gdLst/>
            <a:ahLst/>
            <a:cxnLst/>
            <a:rect l="l" t="t" r="r" b="b"/>
            <a:pathLst>
              <a:path w="313690" h="283845">
                <a:moveTo>
                  <a:pt x="239135" y="264742"/>
                </a:moveTo>
                <a:lnTo>
                  <a:pt x="225122" y="264742"/>
                </a:lnTo>
                <a:lnTo>
                  <a:pt x="232307" y="267941"/>
                </a:lnTo>
                <a:lnTo>
                  <a:pt x="237902" y="273134"/>
                </a:lnTo>
                <a:lnTo>
                  <a:pt x="243021" y="278900"/>
                </a:lnTo>
                <a:lnTo>
                  <a:pt x="248831" y="283844"/>
                </a:lnTo>
                <a:lnTo>
                  <a:pt x="252641" y="279526"/>
                </a:lnTo>
                <a:lnTo>
                  <a:pt x="255460" y="279526"/>
                </a:lnTo>
                <a:lnTo>
                  <a:pt x="251434" y="275716"/>
                </a:lnTo>
                <a:lnTo>
                  <a:pt x="242715" y="270387"/>
                </a:lnTo>
                <a:lnTo>
                  <a:pt x="241754" y="268970"/>
                </a:lnTo>
                <a:lnTo>
                  <a:pt x="239135" y="264742"/>
                </a:lnTo>
                <a:close/>
              </a:path>
              <a:path w="313690" h="283845">
                <a:moveTo>
                  <a:pt x="255460" y="279526"/>
                </a:moveTo>
                <a:lnTo>
                  <a:pt x="252641" y="279526"/>
                </a:lnTo>
                <a:lnTo>
                  <a:pt x="256412" y="280428"/>
                </a:lnTo>
                <a:lnTo>
                  <a:pt x="255460" y="279526"/>
                </a:lnTo>
                <a:close/>
              </a:path>
              <a:path w="313690" h="283845">
                <a:moveTo>
                  <a:pt x="265394" y="259803"/>
                </a:moveTo>
                <a:lnTo>
                  <a:pt x="242506" y="259803"/>
                </a:lnTo>
                <a:lnTo>
                  <a:pt x="248831" y="263029"/>
                </a:lnTo>
                <a:lnTo>
                  <a:pt x="253974" y="272834"/>
                </a:lnTo>
                <a:lnTo>
                  <a:pt x="260235" y="276136"/>
                </a:lnTo>
                <a:lnTo>
                  <a:pt x="266602" y="268970"/>
                </a:lnTo>
                <a:lnTo>
                  <a:pt x="261518" y="264223"/>
                </a:lnTo>
                <a:lnTo>
                  <a:pt x="265394" y="259803"/>
                </a:lnTo>
                <a:close/>
              </a:path>
              <a:path w="313690" h="283845">
                <a:moveTo>
                  <a:pt x="23177" y="77177"/>
                </a:moveTo>
                <a:lnTo>
                  <a:pt x="21551" y="80797"/>
                </a:lnTo>
                <a:lnTo>
                  <a:pt x="19307" y="86316"/>
                </a:lnTo>
                <a:lnTo>
                  <a:pt x="18168" y="92395"/>
                </a:lnTo>
                <a:lnTo>
                  <a:pt x="19214" y="99574"/>
                </a:lnTo>
                <a:lnTo>
                  <a:pt x="23520" y="108394"/>
                </a:lnTo>
                <a:lnTo>
                  <a:pt x="25412" y="112102"/>
                </a:lnTo>
                <a:lnTo>
                  <a:pt x="20192" y="115557"/>
                </a:lnTo>
                <a:lnTo>
                  <a:pt x="68348" y="154257"/>
                </a:lnTo>
                <a:lnTo>
                  <a:pt x="120459" y="186029"/>
                </a:lnTo>
                <a:lnTo>
                  <a:pt x="142047" y="200688"/>
                </a:lnTo>
                <a:lnTo>
                  <a:pt x="162983" y="218620"/>
                </a:lnTo>
                <a:lnTo>
                  <a:pt x="183794" y="236739"/>
                </a:lnTo>
                <a:lnTo>
                  <a:pt x="205003" y="251955"/>
                </a:lnTo>
                <a:lnTo>
                  <a:pt x="211479" y="257599"/>
                </a:lnTo>
                <a:lnTo>
                  <a:pt x="217933" y="264742"/>
                </a:lnTo>
                <a:lnTo>
                  <a:pt x="224818" y="270387"/>
                </a:lnTo>
                <a:lnTo>
                  <a:pt x="232587" y="271538"/>
                </a:lnTo>
                <a:lnTo>
                  <a:pt x="225095" y="264742"/>
                </a:lnTo>
                <a:lnTo>
                  <a:pt x="239135" y="264742"/>
                </a:lnTo>
                <a:lnTo>
                  <a:pt x="238813" y="264223"/>
                </a:lnTo>
                <a:lnTo>
                  <a:pt x="239784" y="263029"/>
                </a:lnTo>
                <a:lnTo>
                  <a:pt x="242506" y="259803"/>
                </a:lnTo>
                <a:lnTo>
                  <a:pt x="265394" y="259803"/>
                </a:lnTo>
                <a:lnTo>
                  <a:pt x="267855" y="256997"/>
                </a:lnTo>
                <a:lnTo>
                  <a:pt x="280156" y="256997"/>
                </a:lnTo>
                <a:lnTo>
                  <a:pt x="279349" y="254622"/>
                </a:lnTo>
                <a:lnTo>
                  <a:pt x="271551" y="247395"/>
                </a:lnTo>
                <a:lnTo>
                  <a:pt x="295401" y="247395"/>
                </a:lnTo>
                <a:lnTo>
                  <a:pt x="298653" y="243801"/>
                </a:lnTo>
                <a:lnTo>
                  <a:pt x="294728" y="242760"/>
                </a:lnTo>
                <a:lnTo>
                  <a:pt x="313296" y="242760"/>
                </a:lnTo>
                <a:lnTo>
                  <a:pt x="275753" y="202370"/>
                </a:lnTo>
                <a:lnTo>
                  <a:pt x="239691" y="169865"/>
                </a:lnTo>
                <a:lnTo>
                  <a:pt x="202392" y="138760"/>
                </a:lnTo>
                <a:lnTo>
                  <a:pt x="164123" y="108994"/>
                </a:lnTo>
                <a:lnTo>
                  <a:pt x="137842" y="89785"/>
                </a:lnTo>
                <a:lnTo>
                  <a:pt x="46656" y="89785"/>
                </a:lnTo>
                <a:lnTo>
                  <a:pt x="42638" y="89163"/>
                </a:lnTo>
                <a:lnTo>
                  <a:pt x="37847" y="86702"/>
                </a:lnTo>
                <a:lnTo>
                  <a:pt x="29895" y="86702"/>
                </a:lnTo>
                <a:lnTo>
                  <a:pt x="23177" y="77177"/>
                </a:lnTo>
                <a:close/>
              </a:path>
              <a:path w="313690" h="283845">
                <a:moveTo>
                  <a:pt x="280156" y="256997"/>
                </a:moveTo>
                <a:lnTo>
                  <a:pt x="267855" y="256997"/>
                </a:lnTo>
                <a:lnTo>
                  <a:pt x="272973" y="261797"/>
                </a:lnTo>
                <a:lnTo>
                  <a:pt x="275513" y="258927"/>
                </a:lnTo>
                <a:lnTo>
                  <a:pt x="280657" y="258470"/>
                </a:lnTo>
                <a:lnTo>
                  <a:pt x="280156" y="256997"/>
                </a:lnTo>
                <a:close/>
              </a:path>
              <a:path w="313690" h="283845">
                <a:moveTo>
                  <a:pt x="295401" y="247395"/>
                </a:moveTo>
                <a:lnTo>
                  <a:pt x="271551" y="247395"/>
                </a:lnTo>
                <a:lnTo>
                  <a:pt x="280344" y="251787"/>
                </a:lnTo>
                <a:lnTo>
                  <a:pt x="280748" y="251787"/>
                </a:lnTo>
                <a:lnTo>
                  <a:pt x="288043" y="252906"/>
                </a:lnTo>
                <a:lnTo>
                  <a:pt x="294466" y="251787"/>
                </a:lnTo>
                <a:lnTo>
                  <a:pt x="298716" y="249110"/>
                </a:lnTo>
                <a:lnTo>
                  <a:pt x="294792" y="248069"/>
                </a:lnTo>
                <a:lnTo>
                  <a:pt x="295401" y="247395"/>
                </a:lnTo>
                <a:close/>
              </a:path>
              <a:path w="313690" h="283845">
                <a:moveTo>
                  <a:pt x="313296" y="242760"/>
                </a:moveTo>
                <a:lnTo>
                  <a:pt x="294728" y="242760"/>
                </a:lnTo>
                <a:lnTo>
                  <a:pt x="303434" y="244667"/>
                </a:lnTo>
                <a:lnTo>
                  <a:pt x="310449" y="244995"/>
                </a:lnTo>
                <a:lnTo>
                  <a:pt x="313296" y="242760"/>
                </a:lnTo>
                <a:close/>
              </a:path>
              <a:path w="313690" h="283845">
                <a:moveTo>
                  <a:pt x="0" y="0"/>
                </a:moveTo>
                <a:lnTo>
                  <a:pt x="1549" y="5753"/>
                </a:lnTo>
                <a:lnTo>
                  <a:pt x="25" y="9436"/>
                </a:lnTo>
                <a:lnTo>
                  <a:pt x="17445" y="20602"/>
                </a:lnTo>
                <a:lnTo>
                  <a:pt x="25166" y="26452"/>
                </a:lnTo>
                <a:lnTo>
                  <a:pt x="31445" y="33159"/>
                </a:lnTo>
                <a:lnTo>
                  <a:pt x="34340" y="35166"/>
                </a:lnTo>
                <a:lnTo>
                  <a:pt x="25374" y="38442"/>
                </a:lnTo>
                <a:lnTo>
                  <a:pt x="26669" y="44081"/>
                </a:lnTo>
                <a:lnTo>
                  <a:pt x="38201" y="52082"/>
                </a:lnTo>
                <a:lnTo>
                  <a:pt x="38595" y="59499"/>
                </a:lnTo>
                <a:lnTo>
                  <a:pt x="30454" y="60896"/>
                </a:lnTo>
                <a:lnTo>
                  <a:pt x="30860" y="68325"/>
                </a:lnTo>
                <a:lnTo>
                  <a:pt x="31216" y="75730"/>
                </a:lnTo>
                <a:lnTo>
                  <a:pt x="44119" y="80073"/>
                </a:lnTo>
                <a:lnTo>
                  <a:pt x="45242" y="85650"/>
                </a:lnTo>
                <a:lnTo>
                  <a:pt x="46656" y="89785"/>
                </a:lnTo>
                <a:lnTo>
                  <a:pt x="137842" y="89785"/>
                </a:lnTo>
                <a:lnTo>
                  <a:pt x="125150" y="80509"/>
                </a:lnTo>
                <a:lnTo>
                  <a:pt x="85739" y="53243"/>
                </a:lnTo>
                <a:lnTo>
                  <a:pt x="46156" y="27138"/>
                </a:lnTo>
                <a:lnTo>
                  <a:pt x="6667" y="2133"/>
                </a:lnTo>
                <a:lnTo>
                  <a:pt x="0" y="0"/>
                </a:lnTo>
                <a:close/>
              </a:path>
              <a:path w="313690" h="283845">
                <a:moveTo>
                  <a:pt x="28752" y="81127"/>
                </a:moveTo>
                <a:lnTo>
                  <a:pt x="29816" y="86316"/>
                </a:lnTo>
                <a:lnTo>
                  <a:pt x="29895" y="86702"/>
                </a:lnTo>
                <a:lnTo>
                  <a:pt x="37847" y="86702"/>
                </a:lnTo>
                <a:lnTo>
                  <a:pt x="35798" y="85650"/>
                </a:lnTo>
                <a:lnTo>
                  <a:pt x="28752" y="81127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9572813"/>
            <a:ext cx="162545" cy="147380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6099439" y="9798804"/>
            <a:ext cx="991869" cy="422909"/>
            <a:chOff x="6099439" y="9798804"/>
            <a:chExt cx="991869" cy="422909"/>
          </a:xfrm>
        </p:grpSpPr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9439" y="9798804"/>
              <a:ext cx="730373" cy="42267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48617" y="10095794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3924" y="10095796"/>
              <a:ext cx="86283" cy="125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7204" y="10095800"/>
              <a:ext cx="83832" cy="125666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5555759" y="9783157"/>
            <a:ext cx="457200" cy="457200"/>
            <a:chOff x="5555759" y="9783157"/>
            <a:chExt cx="457200" cy="457200"/>
          </a:xfrm>
        </p:grpSpPr>
        <p:sp>
          <p:nvSpPr>
            <p:cNvPr id="55" name="object 55"/>
            <p:cNvSpPr/>
            <p:nvPr/>
          </p:nvSpPr>
          <p:spPr>
            <a:xfrm>
              <a:off x="5610085" y="978316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53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61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42" y="1193"/>
                  </a:lnTo>
                  <a:lnTo>
                    <a:pt x="133019" y="4699"/>
                  </a:lnTo>
                  <a:lnTo>
                    <a:pt x="150698" y="10426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55754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79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54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91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61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71" y="49593"/>
                  </a:lnTo>
                  <a:lnTo>
                    <a:pt x="89916" y="32829"/>
                  </a:lnTo>
                  <a:lnTo>
                    <a:pt x="118567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89651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01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84" y="2527"/>
                  </a:lnTo>
                  <a:lnTo>
                    <a:pt x="166395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05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55846" y="978315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90592" y="9946071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651313" y="142865"/>
            <a:ext cx="1451610" cy="4749165"/>
            <a:chOff x="5651313" y="142865"/>
            <a:chExt cx="1451610" cy="4749165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51313" y="142865"/>
              <a:ext cx="175181" cy="16976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7613" y="4722251"/>
              <a:ext cx="175181" cy="16976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595391" y="2162807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1620" y="0"/>
                  </a:moveTo>
                  <a:lnTo>
                    <a:pt x="1524" y="6311"/>
                  </a:lnTo>
                  <a:lnTo>
                    <a:pt x="0" y="12954"/>
                  </a:lnTo>
                  <a:lnTo>
                    <a:pt x="3149" y="17995"/>
                  </a:lnTo>
                  <a:lnTo>
                    <a:pt x="6299" y="23037"/>
                  </a:lnTo>
                  <a:lnTo>
                    <a:pt x="12941" y="24574"/>
                  </a:lnTo>
                  <a:lnTo>
                    <a:pt x="23037" y="18275"/>
                  </a:lnTo>
                  <a:lnTo>
                    <a:pt x="24574" y="11620"/>
                  </a:lnTo>
                  <a:lnTo>
                    <a:pt x="18262" y="1536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FFF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5" name="object 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12554" y="220166"/>
            <a:ext cx="175181" cy="169767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96215" y="9331010"/>
            <a:ext cx="175181" cy="169767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456793" y="792743"/>
            <a:ext cx="1515745" cy="1026160"/>
            <a:chOff x="456793" y="792743"/>
            <a:chExt cx="1515745" cy="1026160"/>
          </a:xfrm>
        </p:grpSpPr>
        <p:sp>
          <p:nvSpPr>
            <p:cNvPr id="68" name="object 68"/>
            <p:cNvSpPr/>
            <p:nvPr/>
          </p:nvSpPr>
          <p:spPr>
            <a:xfrm>
              <a:off x="456793" y="792746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65"/>
                  </a:moveTo>
                  <a:lnTo>
                    <a:pt x="175958" y="138963"/>
                  </a:lnTo>
                  <a:lnTo>
                    <a:pt x="173520" y="138963"/>
                  </a:lnTo>
                  <a:lnTo>
                    <a:pt x="172186" y="137401"/>
                  </a:lnTo>
                  <a:lnTo>
                    <a:pt x="171742" y="135597"/>
                  </a:lnTo>
                  <a:lnTo>
                    <a:pt x="171297" y="133362"/>
                  </a:lnTo>
                  <a:lnTo>
                    <a:pt x="170192" y="134035"/>
                  </a:lnTo>
                  <a:lnTo>
                    <a:pt x="168414" y="137845"/>
                  </a:lnTo>
                  <a:lnTo>
                    <a:pt x="166192" y="142786"/>
                  </a:lnTo>
                  <a:lnTo>
                    <a:pt x="166420" y="143459"/>
                  </a:lnTo>
                  <a:lnTo>
                    <a:pt x="172402" y="143459"/>
                  </a:lnTo>
                  <a:lnTo>
                    <a:pt x="174853" y="142328"/>
                  </a:lnTo>
                  <a:lnTo>
                    <a:pt x="175514" y="141211"/>
                  </a:lnTo>
                  <a:lnTo>
                    <a:pt x="176187" y="139865"/>
                  </a:lnTo>
                  <a:close/>
                </a:path>
                <a:path w="1515745" h="97155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24"/>
                  </a:moveTo>
                  <a:lnTo>
                    <a:pt x="506831" y="788276"/>
                  </a:lnTo>
                  <a:lnTo>
                    <a:pt x="506603" y="788924"/>
                  </a:lnTo>
                  <a:lnTo>
                    <a:pt x="507276" y="788924"/>
                  </a:lnTo>
                  <a:close/>
                </a:path>
                <a:path w="1515745" h="971550">
                  <a:moveTo>
                    <a:pt x="508825" y="782574"/>
                  </a:moveTo>
                  <a:lnTo>
                    <a:pt x="505942" y="782574"/>
                  </a:lnTo>
                  <a:lnTo>
                    <a:pt x="502386" y="783844"/>
                  </a:lnTo>
                  <a:lnTo>
                    <a:pt x="501726" y="787654"/>
                  </a:lnTo>
                  <a:lnTo>
                    <a:pt x="506387" y="787654"/>
                  </a:lnTo>
                  <a:lnTo>
                    <a:pt x="506831" y="788276"/>
                  </a:lnTo>
                  <a:lnTo>
                    <a:pt x="508825" y="782574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44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4004"/>
                  </a:moveTo>
                  <a:lnTo>
                    <a:pt x="527685" y="790194"/>
                  </a:lnTo>
                  <a:lnTo>
                    <a:pt x="519480" y="782574"/>
                  </a:lnTo>
                  <a:lnTo>
                    <a:pt x="516140" y="781304"/>
                  </a:lnTo>
                  <a:lnTo>
                    <a:pt x="516140" y="783844"/>
                  </a:lnTo>
                  <a:lnTo>
                    <a:pt x="515937" y="784174"/>
                  </a:lnTo>
                  <a:lnTo>
                    <a:pt x="519036" y="785114"/>
                  </a:lnTo>
                  <a:lnTo>
                    <a:pt x="524357" y="790194"/>
                  </a:lnTo>
                  <a:lnTo>
                    <a:pt x="527240" y="794004"/>
                  </a:lnTo>
                  <a:lnTo>
                    <a:pt x="529678" y="795274"/>
                  </a:lnTo>
                  <a:lnTo>
                    <a:pt x="530123" y="794004"/>
                  </a:lnTo>
                  <a:lnTo>
                    <a:pt x="530567" y="794004"/>
                  </a:lnTo>
                  <a:close/>
                </a:path>
                <a:path w="1515745" h="971550">
                  <a:moveTo>
                    <a:pt x="627329" y="47650"/>
                  </a:moveTo>
                  <a:lnTo>
                    <a:pt x="625995" y="46977"/>
                  </a:lnTo>
                  <a:lnTo>
                    <a:pt x="623557" y="47205"/>
                  </a:lnTo>
                  <a:lnTo>
                    <a:pt x="621118" y="47205"/>
                  </a:lnTo>
                  <a:lnTo>
                    <a:pt x="620445" y="47879"/>
                  </a:lnTo>
                  <a:lnTo>
                    <a:pt x="622223" y="48552"/>
                  </a:lnTo>
                  <a:lnTo>
                    <a:pt x="623773" y="49225"/>
                  </a:lnTo>
                  <a:lnTo>
                    <a:pt x="625779" y="48996"/>
                  </a:lnTo>
                  <a:lnTo>
                    <a:pt x="626440" y="48323"/>
                  </a:lnTo>
                  <a:lnTo>
                    <a:pt x="627329" y="47650"/>
                  </a:lnTo>
                  <a:close/>
                </a:path>
                <a:path w="1515745" h="971550">
                  <a:moveTo>
                    <a:pt x="630212" y="14681"/>
                  </a:moveTo>
                  <a:lnTo>
                    <a:pt x="629107" y="14008"/>
                  </a:lnTo>
                  <a:lnTo>
                    <a:pt x="624446" y="15125"/>
                  </a:lnTo>
                  <a:lnTo>
                    <a:pt x="622223" y="15570"/>
                  </a:lnTo>
                  <a:lnTo>
                    <a:pt x="620458" y="16916"/>
                  </a:lnTo>
                  <a:lnTo>
                    <a:pt x="620458" y="20955"/>
                  </a:lnTo>
                  <a:lnTo>
                    <a:pt x="626440" y="20510"/>
                  </a:lnTo>
                  <a:lnTo>
                    <a:pt x="628218" y="17589"/>
                  </a:lnTo>
                  <a:lnTo>
                    <a:pt x="630212" y="14681"/>
                  </a:lnTo>
                  <a:close/>
                </a:path>
                <a:path w="1515745" h="971550">
                  <a:moveTo>
                    <a:pt x="640422" y="780211"/>
                  </a:moveTo>
                  <a:lnTo>
                    <a:pt x="639533" y="778865"/>
                  </a:lnTo>
                  <a:lnTo>
                    <a:pt x="638644" y="777290"/>
                  </a:lnTo>
                  <a:lnTo>
                    <a:pt x="637755" y="776173"/>
                  </a:lnTo>
                  <a:lnTo>
                    <a:pt x="637540" y="776401"/>
                  </a:lnTo>
                  <a:lnTo>
                    <a:pt x="637311" y="776401"/>
                  </a:lnTo>
                  <a:lnTo>
                    <a:pt x="632879" y="778192"/>
                  </a:lnTo>
                  <a:lnTo>
                    <a:pt x="629996" y="779310"/>
                  </a:lnTo>
                  <a:lnTo>
                    <a:pt x="629323" y="780440"/>
                  </a:lnTo>
                  <a:lnTo>
                    <a:pt x="632434" y="782231"/>
                  </a:lnTo>
                  <a:lnTo>
                    <a:pt x="633984" y="782002"/>
                  </a:lnTo>
                  <a:lnTo>
                    <a:pt x="635762" y="779310"/>
                  </a:lnTo>
                  <a:lnTo>
                    <a:pt x="637311" y="779094"/>
                  </a:lnTo>
                  <a:lnTo>
                    <a:pt x="638644" y="779767"/>
                  </a:lnTo>
                  <a:lnTo>
                    <a:pt x="640207" y="780656"/>
                  </a:lnTo>
                  <a:lnTo>
                    <a:pt x="640422" y="780211"/>
                  </a:lnTo>
                  <a:close/>
                </a:path>
                <a:path w="1515745" h="971550">
                  <a:moveTo>
                    <a:pt x="642861" y="42494"/>
                  </a:moveTo>
                  <a:lnTo>
                    <a:pt x="642747" y="42049"/>
                  </a:lnTo>
                  <a:lnTo>
                    <a:pt x="642696" y="41821"/>
                  </a:lnTo>
                  <a:lnTo>
                    <a:pt x="642645" y="41592"/>
                  </a:lnTo>
                  <a:lnTo>
                    <a:pt x="639089" y="38011"/>
                  </a:lnTo>
                  <a:lnTo>
                    <a:pt x="637755" y="36664"/>
                  </a:lnTo>
                  <a:lnTo>
                    <a:pt x="635977" y="36449"/>
                  </a:lnTo>
                  <a:lnTo>
                    <a:pt x="635977" y="38900"/>
                  </a:lnTo>
                  <a:lnTo>
                    <a:pt x="635977" y="40919"/>
                  </a:lnTo>
                  <a:lnTo>
                    <a:pt x="634428" y="41821"/>
                  </a:lnTo>
                  <a:lnTo>
                    <a:pt x="630885" y="41821"/>
                  </a:lnTo>
                  <a:lnTo>
                    <a:pt x="629996" y="40919"/>
                  </a:lnTo>
                  <a:lnTo>
                    <a:pt x="630656" y="39801"/>
                  </a:lnTo>
                  <a:lnTo>
                    <a:pt x="630821" y="39573"/>
                  </a:lnTo>
                  <a:lnTo>
                    <a:pt x="631329" y="38900"/>
                  </a:lnTo>
                  <a:lnTo>
                    <a:pt x="632650" y="38011"/>
                  </a:lnTo>
                  <a:lnTo>
                    <a:pt x="635101" y="38011"/>
                  </a:lnTo>
                  <a:lnTo>
                    <a:pt x="635977" y="38900"/>
                  </a:lnTo>
                  <a:lnTo>
                    <a:pt x="635977" y="36449"/>
                  </a:lnTo>
                  <a:lnTo>
                    <a:pt x="624890" y="35090"/>
                  </a:lnTo>
                  <a:lnTo>
                    <a:pt x="624890" y="39573"/>
                  </a:lnTo>
                  <a:lnTo>
                    <a:pt x="623557" y="39573"/>
                  </a:lnTo>
                  <a:lnTo>
                    <a:pt x="620674" y="38227"/>
                  </a:lnTo>
                  <a:lnTo>
                    <a:pt x="617562" y="36436"/>
                  </a:lnTo>
                  <a:lnTo>
                    <a:pt x="616229" y="36664"/>
                  </a:lnTo>
                  <a:lnTo>
                    <a:pt x="615226" y="38900"/>
                  </a:lnTo>
                  <a:lnTo>
                    <a:pt x="614464" y="40919"/>
                  </a:lnTo>
                  <a:lnTo>
                    <a:pt x="614565" y="41821"/>
                  </a:lnTo>
                  <a:lnTo>
                    <a:pt x="614680" y="42722"/>
                  </a:lnTo>
                  <a:lnTo>
                    <a:pt x="615569" y="42722"/>
                  </a:lnTo>
                  <a:lnTo>
                    <a:pt x="625551" y="44284"/>
                  </a:lnTo>
                  <a:lnTo>
                    <a:pt x="633323" y="44513"/>
                  </a:lnTo>
                  <a:lnTo>
                    <a:pt x="635977" y="43395"/>
                  </a:lnTo>
                  <a:lnTo>
                    <a:pt x="637755" y="42494"/>
                  </a:lnTo>
                  <a:lnTo>
                    <a:pt x="640422" y="42049"/>
                  </a:lnTo>
                  <a:lnTo>
                    <a:pt x="641527" y="42265"/>
                  </a:lnTo>
                  <a:lnTo>
                    <a:pt x="642861" y="42494"/>
                  </a:lnTo>
                  <a:close/>
                </a:path>
                <a:path w="1515745" h="971550">
                  <a:moveTo>
                    <a:pt x="702551" y="774827"/>
                  </a:moveTo>
                  <a:lnTo>
                    <a:pt x="701446" y="773925"/>
                  </a:lnTo>
                  <a:lnTo>
                    <a:pt x="699008" y="773925"/>
                  </a:lnTo>
                  <a:lnTo>
                    <a:pt x="698563" y="774827"/>
                  </a:lnTo>
                  <a:lnTo>
                    <a:pt x="699223" y="776173"/>
                  </a:lnTo>
                  <a:lnTo>
                    <a:pt x="699884" y="777290"/>
                  </a:lnTo>
                  <a:lnTo>
                    <a:pt x="701001" y="778421"/>
                  </a:lnTo>
                  <a:lnTo>
                    <a:pt x="702106" y="778421"/>
                  </a:lnTo>
                  <a:lnTo>
                    <a:pt x="702551" y="777290"/>
                  </a:lnTo>
                  <a:lnTo>
                    <a:pt x="702551" y="774827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17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92"/>
                  </a:moveTo>
                  <a:lnTo>
                    <a:pt x="887857" y="874890"/>
                  </a:lnTo>
                  <a:lnTo>
                    <a:pt x="885418" y="874890"/>
                  </a:lnTo>
                  <a:lnTo>
                    <a:pt x="884974" y="875792"/>
                  </a:lnTo>
                  <a:lnTo>
                    <a:pt x="885634" y="877138"/>
                  </a:lnTo>
                  <a:lnTo>
                    <a:pt x="886294" y="878255"/>
                  </a:lnTo>
                  <a:lnTo>
                    <a:pt x="887412" y="879386"/>
                  </a:lnTo>
                  <a:lnTo>
                    <a:pt x="888517" y="879386"/>
                  </a:lnTo>
                  <a:lnTo>
                    <a:pt x="888961" y="878255"/>
                  </a:lnTo>
                  <a:lnTo>
                    <a:pt x="888961" y="875792"/>
                  </a:lnTo>
                  <a:close/>
                </a:path>
                <a:path w="1515745" h="971550">
                  <a:moveTo>
                    <a:pt x="970394" y="803986"/>
                  </a:moveTo>
                  <a:lnTo>
                    <a:pt x="969733" y="802195"/>
                  </a:lnTo>
                  <a:lnTo>
                    <a:pt x="968171" y="798156"/>
                  </a:lnTo>
                  <a:lnTo>
                    <a:pt x="966622" y="797483"/>
                  </a:lnTo>
                  <a:lnTo>
                    <a:pt x="966622" y="800620"/>
                  </a:lnTo>
                  <a:lnTo>
                    <a:pt x="966622" y="801966"/>
                  </a:lnTo>
                  <a:lnTo>
                    <a:pt x="967511" y="803541"/>
                  </a:lnTo>
                  <a:lnTo>
                    <a:pt x="970178" y="804887"/>
                  </a:lnTo>
                  <a:lnTo>
                    <a:pt x="970394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808"/>
                  </a:moveTo>
                  <a:lnTo>
                    <a:pt x="1258443" y="726808"/>
                  </a:lnTo>
                  <a:lnTo>
                    <a:pt x="1256880" y="727710"/>
                  </a:lnTo>
                  <a:lnTo>
                    <a:pt x="1256220" y="729056"/>
                  </a:lnTo>
                  <a:lnTo>
                    <a:pt x="1255560" y="730402"/>
                  </a:lnTo>
                  <a:lnTo>
                    <a:pt x="1256436" y="730631"/>
                  </a:lnTo>
                  <a:lnTo>
                    <a:pt x="1258214" y="729957"/>
                  </a:lnTo>
                  <a:lnTo>
                    <a:pt x="1262214" y="728383"/>
                  </a:lnTo>
                  <a:lnTo>
                    <a:pt x="1262875" y="726808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56"/>
                  </a:lnTo>
                  <a:lnTo>
                    <a:pt x="1269326" y="754456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92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56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56"/>
                  </a:lnTo>
                  <a:lnTo>
                    <a:pt x="1189748" y="754456"/>
                  </a:lnTo>
                  <a:lnTo>
                    <a:pt x="1189926" y="754456"/>
                  </a:lnTo>
                  <a:lnTo>
                    <a:pt x="1254252" y="754456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56"/>
                  </a:lnTo>
                  <a:lnTo>
                    <a:pt x="1129957" y="751840"/>
                  </a:lnTo>
                  <a:lnTo>
                    <a:pt x="1124026" y="754456"/>
                  </a:lnTo>
                  <a:lnTo>
                    <a:pt x="1124191" y="754456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400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56"/>
                  </a:lnTo>
                  <a:lnTo>
                    <a:pt x="1272870" y="754456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56"/>
                  </a:lnTo>
                  <a:lnTo>
                    <a:pt x="1280388" y="754456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51"/>
                  </a:lnTo>
                  <a:lnTo>
                    <a:pt x="1471282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35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34" y="61874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74"/>
                  </a:lnTo>
                  <a:lnTo>
                    <a:pt x="1170813" y="48374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74"/>
                  </a:lnTo>
                  <a:lnTo>
                    <a:pt x="1162685" y="48374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74"/>
                  </a:lnTo>
                  <a:lnTo>
                    <a:pt x="1126528" y="48374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796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74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74"/>
                  </a:lnTo>
                  <a:lnTo>
                    <a:pt x="1110589" y="48374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74"/>
                  </a:lnTo>
                  <a:lnTo>
                    <a:pt x="1097292" y="48374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74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796"/>
                  </a:lnTo>
                  <a:lnTo>
                    <a:pt x="983551" y="45796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17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11"/>
                  </a:lnTo>
                  <a:lnTo>
                    <a:pt x="772236" y="43180"/>
                  </a:lnTo>
                  <a:lnTo>
                    <a:pt x="771626" y="42011"/>
                  </a:lnTo>
                  <a:lnTo>
                    <a:pt x="771575" y="39370"/>
                  </a:lnTo>
                  <a:lnTo>
                    <a:pt x="771398" y="38417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796"/>
                  </a:lnTo>
                  <a:lnTo>
                    <a:pt x="477799" y="45796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40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00"/>
                  </a:lnTo>
                  <a:lnTo>
                    <a:pt x="415848" y="39370"/>
                  </a:lnTo>
                  <a:lnTo>
                    <a:pt x="416013" y="38417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00"/>
                  </a:lnTo>
                  <a:lnTo>
                    <a:pt x="421487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11"/>
                  </a:lnTo>
                  <a:lnTo>
                    <a:pt x="400519" y="42011"/>
                  </a:lnTo>
                  <a:lnTo>
                    <a:pt x="398538" y="42887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74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887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54" y="42011"/>
                  </a:lnTo>
                  <a:lnTo>
                    <a:pt x="382917" y="40754"/>
                  </a:lnTo>
                  <a:lnTo>
                    <a:pt x="383044" y="40500"/>
                  </a:lnTo>
                  <a:lnTo>
                    <a:pt x="383781" y="38417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48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796"/>
                  </a:lnTo>
                  <a:lnTo>
                    <a:pt x="349859" y="48374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51"/>
                  </a:lnTo>
                  <a:lnTo>
                    <a:pt x="26873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38" y="623824"/>
                  </a:lnTo>
                  <a:lnTo>
                    <a:pt x="68999" y="630174"/>
                  </a:lnTo>
                  <a:lnTo>
                    <a:pt x="65887" y="632714"/>
                  </a:lnTo>
                  <a:lnTo>
                    <a:pt x="65671" y="632828"/>
                  </a:lnTo>
                  <a:lnTo>
                    <a:pt x="65671" y="639064"/>
                  </a:lnTo>
                  <a:lnTo>
                    <a:pt x="65671" y="642874"/>
                  </a:lnTo>
                  <a:lnTo>
                    <a:pt x="64122" y="644144"/>
                  </a:lnTo>
                  <a:lnTo>
                    <a:pt x="60794" y="642874"/>
                  </a:lnTo>
                  <a:lnTo>
                    <a:pt x="56134" y="641604"/>
                  </a:lnTo>
                  <a:lnTo>
                    <a:pt x="60350" y="640334"/>
                  </a:lnTo>
                  <a:lnTo>
                    <a:pt x="64782" y="637794"/>
                  </a:lnTo>
                  <a:lnTo>
                    <a:pt x="65443" y="637794"/>
                  </a:lnTo>
                  <a:lnTo>
                    <a:pt x="65671" y="639064"/>
                  </a:lnTo>
                  <a:lnTo>
                    <a:pt x="65671" y="632828"/>
                  </a:lnTo>
                  <a:lnTo>
                    <a:pt x="63449" y="633984"/>
                  </a:lnTo>
                  <a:lnTo>
                    <a:pt x="63449" y="632714"/>
                  </a:lnTo>
                  <a:lnTo>
                    <a:pt x="63449" y="631444"/>
                  </a:lnTo>
                  <a:lnTo>
                    <a:pt x="62344" y="631444"/>
                  </a:lnTo>
                  <a:lnTo>
                    <a:pt x="61010" y="632714"/>
                  </a:lnTo>
                  <a:lnTo>
                    <a:pt x="57683" y="632714"/>
                  </a:lnTo>
                  <a:lnTo>
                    <a:pt x="56565" y="630174"/>
                  </a:lnTo>
                  <a:lnTo>
                    <a:pt x="55245" y="628904"/>
                  </a:lnTo>
                  <a:lnTo>
                    <a:pt x="54571" y="628904"/>
                  </a:lnTo>
                  <a:lnTo>
                    <a:pt x="54571" y="637794"/>
                  </a:lnTo>
                  <a:lnTo>
                    <a:pt x="53467" y="640334"/>
                  </a:lnTo>
                  <a:lnTo>
                    <a:pt x="49022" y="640334"/>
                  </a:lnTo>
                  <a:lnTo>
                    <a:pt x="48806" y="641604"/>
                  </a:lnTo>
                  <a:lnTo>
                    <a:pt x="52133" y="647954"/>
                  </a:lnTo>
                  <a:lnTo>
                    <a:pt x="54571" y="650494"/>
                  </a:lnTo>
                  <a:lnTo>
                    <a:pt x="56134" y="649224"/>
                  </a:lnTo>
                  <a:lnTo>
                    <a:pt x="57683" y="649224"/>
                  </a:lnTo>
                  <a:lnTo>
                    <a:pt x="59016" y="650494"/>
                  </a:lnTo>
                  <a:lnTo>
                    <a:pt x="59016" y="654304"/>
                  </a:lnTo>
                  <a:lnTo>
                    <a:pt x="58127" y="655574"/>
                  </a:lnTo>
                  <a:lnTo>
                    <a:pt x="56794" y="654304"/>
                  </a:lnTo>
                  <a:lnTo>
                    <a:pt x="54571" y="654304"/>
                  </a:lnTo>
                  <a:lnTo>
                    <a:pt x="54571" y="656844"/>
                  </a:lnTo>
                  <a:lnTo>
                    <a:pt x="55689" y="658114"/>
                  </a:lnTo>
                  <a:lnTo>
                    <a:pt x="58127" y="658114"/>
                  </a:lnTo>
                  <a:lnTo>
                    <a:pt x="59016" y="659384"/>
                  </a:lnTo>
                  <a:lnTo>
                    <a:pt x="59016" y="663194"/>
                  </a:lnTo>
                  <a:lnTo>
                    <a:pt x="60121" y="664464"/>
                  </a:lnTo>
                  <a:lnTo>
                    <a:pt x="61226" y="663194"/>
                  </a:lnTo>
                  <a:lnTo>
                    <a:pt x="63449" y="663194"/>
                  </a:lnTo>
                  <a:lnTo>
                    <a:pt x="63449" y="667004"/>
                  </a:lnTo>
                  <a:lnTo>
                    <a:pt x="65011" y="669544"/>
                  </a:lnTo>
                  <a:lnTo>
                    <a:pt x="66776" y="669544"/>
                  </a:lnTo>
                  <a:lnTo>
                    <a:pt x="68554" y="670814"/>
                  </a:lnTo>
                  <a:lnTo>
                    <a:pt x="70104" y="673354"/>
                  </a:lnTo>
                  <a:lnTo>
                    <a:pt x="70104" y="677164"/>
                  </a:lnTo>
                  <a:lnTo>
                    <a:pt x="70980" y="678446"/>
                  </a:lnTo>
                  <a:lnTo>
                    <a:pt x="73215" y="675894"/>
                  </a:lnTo>
                  <a:lnTo>
                    <a:pt x="74841" y="678548"/>
                  </a:lnTo>
                  <a:lnTo>
                    <a:pt x="75653" y="679704"/>
                  </a:lnTo>
                  <a:lnTo>
                    <a:pt x="76327" y="682244"/>
                  </a:lnTo>
                  <a:lnTo>
                    <a:pt x="78092" y="684784"/>
                  </a:lnTo>
                  <a:lnTo>
                    <a:pt x="80543" y="684784"/>
                  </a:lnTo>
                  <a:lnTo>
                    <a:pt x="80987" y="686054"/>
                  </a:lnTo>
                  <a:lnTo>
                    <a:pt x="80098" y="687324"/>
                  </a:lnTo>
                  <a:lnTo>
                    <a:pt x="79425" y="687324"/>
                  </a:lnTo>
                  <a:lnTo>
                    <a:pt x="81648" y="692404"/>
                  </a:lnTo>
                  <a:lnTo>
                    <a:pt x="84759" y="694944"/>
                  </a:lnTo>
                  <a:lnTo>
                    <a:pt x="88087" y="698754"/>
                  </a:lnTo>
                  <a:lnTo>
                    <a:pt x="90081" y="700024"/>
                  </a:lnTo>
                  <a:lnTo>
                    <a:pt x="88976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84"/>
                  </a:lnTo>
                  <a:lnTo>
                    <a:pt x="91186" y="697484"/>
                  </a:lnTo>
                  <a:lnTo>
                    <a:pt x="92303" y="700024"/>
                  </a:lnTo>
                  <a:lnTo>
                    <a:pt x="92379" y="702564"/>
                  </a:lnTo>
                  <a:lnTo>
                    <a:pt x="92519" y="705104"/>
                  </a:lnTo>
                  <a:lnTo>
                    <a:pt x="102514" y="716534"/>
                  </a:lnTo>
                  <a:lnTo>
                    <a:pt x="106286" y="716534"/>
                  </a:lnTo>
                  <a:lnTo>
                    <a:pt x="108940" y="717804"/>
                  </a:lnTo>
                  <a:lnTo>
                    <a:pt x="113385" y="722884"/>
                  </a:lnTo>
                  <a:lnTo>
                    <a:pt x="116268" y="725424"/>
                  </a:lnTo>
                  <a:lnTo>
                    <a:pt x="117602" y="724154"/>
                  </a:lnTo>
                  <a:lnTo>
                    <a:pt x="119151" y="724154"/>
                  </a:lnTo>
                  <a:lnTo>
                    <a:pt x="120484" y="725424"/>
                  </a:lnTo>
                  <a:lnTo>
                    <a:pt x="120929" y="726694"/>
                  </a:lnTo>
                  <a:lnTo>
                    <a:pt x="125349" y="729234"/>
                  </a:lnTo>
                  <a:lnTo>
                    <a:pt x="134658" y="734314"/>
                  </a:lnTo>
                  <a:lnTo>
                    <a:pt x="144919" y="739394"/>
                  </a:lnTo>
                  <a:lnTo>
                    <a:pt x="152209" y="741934"/>
                  </a:lnTo>
                  <a:lnTo>
                    <a:pt x="153987" y="743204"/>
                  </a:lnTo>
                  <a:lnTo>
                    <a:pt x="156654" y="741934"/>
                  </a:lnTo>
                  <a:lnTo>
                    <a:pt x="157988" y="740664"/>
                  </a:lnTo>
                  <a:lnTo>
                    <a:pt x="159753" y="739394"/>
                  </a:lnTo>
                  <a:lnTo>
                    <a:pt x="161759" y="739394"/>
                  </a:lnTo>
                  <a:lnTo>
                    <a:pt x="164198" y="741934"/>
                  </a:lnTo>
                  <a:lnTo>
                    <a:pt x="167525" y="745744"/>
                  </a:lnTo>
                  <a:lnTo>
                    <a:pt x="167754" y="745744"/>
                  </a:lnTo>
                  <a:lnTo>
                    <a:pt x="167830" y="744474"/>
                  </a:lnTo>
                  <a:lnTo>
                    <a:pt x="167894" y="743204"/>
                  </a:lnTo>
                  <a:lnTo>
                    <a:pt x="167970" y="739394"/>
                  </a:lnTo>
                  <a:lnTo>
                    <a:pt x="167970" y="738124"/>
                  </a:lnTo>
                  <a:lnTo>
                    <a:pt x="168414" y="738124"/>
                  </a:lnTo>
                  <a:lnTo>
                    <a:pt x="169303" y="740664"/>
                  </a:lnTo>
                  <a:lnTo>
                    <a:pt x="169964" y="741934"/>
                  </a:lnTo>
                  <a:lnTo>
                    <a:pt x="169075" y="745744"/>
                  </a:lnTo>
                  <a:lnTo>
                    <a:pt x="167081" y="747014"/>
                  </a:lnTo>
                  <a:lnTo>
                    <a:pt x="163982" y="748284"/>
                  </a:lnTo>
                  <a:lnTo>
                    <a:pt x="164414" y="749554"/>
                  </a:lnTo>
                  <a:lnTo>
                    <a:pt x="171081" y="750824"/>
                  </a:lnTo>
                  <a:lnTo>
                    <a:pt x="176187" y="753364"/>
                  </a:lnTo>
                  <a:lnTo>
                    <a:pt x="178396" y="753364"/>
                  </a:lnTo>
                  <a:lnTo>
                    <a:pt x="176618" y="750824"/>
                  </a:lnTo>
                  <a:lnTo>
                    <a:pt x="178625" y="750824"/>
                  </a:lnTo>
                  <a:lnTo>
                    <a:pt x="181508" y="753364"/>
                  </a:lnTo>
                  <a:lnTo>
                    <a:pt x="187718" y="755904"/>
                  </a:lnTo>
                  <a:lnTo>
                    <a:pt x="188391" y="754634"/>
                  </a:lnTo>
                  <a:lnTo>
                    <a:pt x="189941" y="754634"/>
                  </a:lnTo>
                  <a:lnTo>
                    <a:pt x="189941" y="757174"/>
                  </a:lnTo>
                  <a:lnTo>
                    <a:pt x="193484" y="759714"/>
                  </a:lnTo>
                  <a:lnTo>
                    <a:pt x="197929" y="762254"/>
                  </a:lnTo>
                  <a:lnTo>
                    <a:pt x="202145" y="763524"/>
                  </a:lnTo>
                  <a:lnTo>
                    <a:pt x="205257" y="766064"/>
                  </a:lnTo>
                  <a:lnTo>
                    <a:pt x="204584" y="767334"/>
                  </a:lnTo>
                  <a:lnTo>
                    <a:pt x="203695" y="768604"/>
                  </a:lnTo>
                  <a:lnTo>
                    <a:pt x="205028" y="769874"/>
                  </a:lnTo>
                  <a:lnTo>
                    <a:pt x="209245" y="769874"/>
                  </a:lnTo>
                  <a:lnTo>
                    <a:pt x="215239" y="771144"/>
                  </a:lnTo>
                  <a:lnTo>
                    <a:pt x="220560" y="772414"/>
                  </a:lnTo>
                  <a:lnTo>
                    <a:pt x="225666" y="773684"/>
                  </a:lnTo>
                  <a:lnTo>
                    <a:pt x="232105" y="773684"/>
                  </a:lnTo>
                  <a:lnTo>
                    <a:pt x="233438" y="772414"/>
                  </a:lnTo>
                  <a:lnTo>
                    <a:pt x="234327" y="772414"/>
                  </a:lnTo>
                  <a:lnTo>
                    <a:pt x="234327" y="774954"/>
                  </a:lnTo>
                  <a:lnTo>
                    <a:pt x="238975" y="777494"/>
                  </a:lnTo>
                  <a:lnTo>
                    <a:pt x="250748" y="780034"/>
                  </a:lnTo>
                  <a:lnTo>
                    <a:pt x="256959" y="782574"/>
                  </a:lnTo>
                  <a:lnTo>
                    <a:pt x="258737" y="782574"/>
                  </a:lnTo>
                  <a:lnTo>
                    <a:pt x="260502" y="783844"/>
                  </a:lnTo>
                  <a:lnTo>
                    <a:pt x="264718" y="783844"/>
                  </a:lnTo>
                  <a:lnTo>
                    <a:pt x="265277" y="784898"/>
                  </a:lnTo>
                  <a:lnTo>
                    <a:pt x="265391" y="786384"/>
                  </a:lnTo>
                  <a:lnTo>
                    <a:pt x="267385" y="787654"/>
                  </a:lnTo>
                  <a:lnTo>
                    <a:pt x="272491" y="787654"/>
                  </a:lnTo>
                  <a:lnTo>
                    <a:pt x="276707" y="788924"/>
                  </a:lnTo>
                  <a:lnTo>
                    <a:pt x="279146" y="790194"/>
                  </a:lnTo>
                  <a:lnTo>
                    <a:pt x="282917" y="792734"/>
                  </a:lnTo>
                  <a:lnTo>
                    <a:pt x="284467" y="792734"/>
                  </a:lnTo>
                  <a:lnTo>
                    <a:pt x="286473" y="790194"/>
                  </a:lnTo>
                  <a:lnTo>
                    <a:pt x="288683" y="786384"/>
                  </a:lnTo>
                  <a:lnTo>
                    <a:pt x="289128" y="786384"/>
                  </a:lnTo>
                  <a:lnTo>
                    <a:pt x="291579" y="790194"/>
                  </a:lnTo>
                  <a:lnTo>
                    <a:pt x="293128" y="792734"/>
                  </a:lnTo>
                  <a:lnTo>
                    <a:pt x="296456" y="795274"/>
                  </a:lnTo>
                  <a:lnTo>
                    <a:pt x="303339" y="795274"/>
                  </a:lnTo>
                  <a:lnTo>
                    <a:pt x="303555" y="794004"/>
                  </a:lnTo>
                  <a:lnTo>
                    <a:pt x="300901" y="792734"/>
                  </a:lnTo>
                  <a:lnTo>
                    <a:pt x="298005" y="790194"/>
                  </a:lnTo>
                  <a:lnTo>
                    <a:pt x="300672" y="787654"/>
                  </a:lnTo>
                  <a:lnTo>
                    <a:pt x="301891" y="786384"/>
                  </a:lnTo>
                  <a:lnTo>
                    <a:pt x="303110" y="785114"/>
                  </a:lnTo>
                  <a:lnTo>
                    <a:pt x="303555" y="785114"/>
                  </a:lnTo>
                  <a:lnTo>
                    <a:pt x="302006" y="787654"/>
                  </a:lnTo>
                  <a:lnTo>
                    <a:pt x="300672" y="790194"/>
                  </a:lnTo>
                  <a:lnTo>
                    <a:pt x="303999" y="790194"/>
                  </a:lnTo>
                  <a:lnTo>
                    <a:pt x="306222" y="788924"/>
                  </a:lnTo>
                  <a:lnTo>
                    <a:pt x="307327" y="788924"/>
                  </a:lnTo>
                  <a:lnTo>
                    <a:pt x="306438" y="790194"/>
                  </a:lnTo>
                  <a:lnTo>
                    <a:pt x="305777" y="791464"/>
                  </a:lnTo>
                  <a:lnTo>
                    <a:pt x="306666" y="792734"/>
                  </a:lnTo>
                  <a:lnTo>
                    <a:pt x="310654" y="792734"/>
                  </a:lnTo>
                  <a:lnTo>
                    <a:pt x="311772" y="794004"/>
                  </a:lnTo>
                  <a:lnTo>
                    <a:pt x="310883" y="794004"/>
                  </a:lnTo>
                  <a:lnTo>
                    <a:pt x="310210" y="795274"/>
                  </a:lnTo>
                  <a:lnTo>
                    <a:pt x="312661" y="796544"/>
                  </a:lnTo>
                  <a:lnTo>
                    <a:pt x="323303" y="796544"/>
                  </a:lnTo>
                  <a:lnTo>
                    <a:pt x="324637" y="797814"/>
                  </a:lnTo>
                  <a:lnTo>
                    <a:pt x="327964" y="797814"/>
                  </a:lnTo>
                  <a:lnTo>
                    <a:pt x="331520" y="795274"/>
                  </a:lnTo>
                  <a:lnTo>
                    <a:pt x="335953" y="796544"/>
                  </a:lnTo>
                  <a:lnTo>
                    <a:pt x="349948" y="800354"/>
                  </a:lnTo>
                  <a:lnTo>
                    <a:pt x="359003" y="801624"/>
                  </a:lnTo>
                  <a:lnTo>
                    <a:pt x="365861" y="801624"/>
                  </a:lnTo>
                  <a:lnTo>
                    <a:pt x="368579" y="799084"/>
                  </a:lnTo>
                  <a:lnTo>
                    <a:pt x="368579" y="796544"/>
                  </a:lnTo>
                  <a:lnTo>
                    <a:pt x="368579" y="795274"/>
                  </a:lnTo>
                  <a:lnTo>
                    <a:pt x="378790" y="791464"/>
                  </a:lnTo>
                  <a:lnTo>
                    <a:pt x="384771" y="797814"/>
                  </a:lnTo>
                  <a:lnTo>
                    <a:pt x="388099" y="797814"/>
                  </a:lnTo>
                  <a:lnTo>
                    <a:pt x="386105" y="794004"/>
                  </a:lnTo>
                  <a:lnTo>
                    <a:pt x="385216" y="792734"/>
                  </a:lnTo>
                  <a:lnTo>
                    <a:pt x="386334" y="792734"/>
                  </a:lnTo>
                  <a:lnTo>
                    <a:pt x="388772" y="795274"/>
                  </a:lnTo>
                  <a:lnTo>
                    <a:pt x="390994" y="796544"/>
                  </a:lnTo>
                  <a:lnTo>
                    <a:pt x="394322" y="797814"/>
                  </a:lnTo>
                  <a:lnTo>
                    <a:pt x="397649" y="797814"/>
                  </a:lnTo>
                  <a:lnTo>
                    <a:pt x="396316" y="799084"/>
                  </a:lnTo>
                  <a:lnTo>
                    <a:pt x="395211" y="799084"/>
                  </a:lnTo>
                  <a:lnTo>
                    <a:pt x="394766" y="800354"/>
                  </a:lnTo>
                  <a:lnTo>
                    <a:pt x="395427" y="801624"/>
                  </a:lnTo>
                  <a:lnTo>
                    <a:pt x="396316" y="802894"/>
                  </a:lnTo>
                  <a:lnTo>
                    <a:pt x="395871" y="804164"/>
                  </a:lnTo>
                  <a:lnTo>
                    <a:pt x="394766" y="802894"/>
                  </a:lnTo>
                  <a:lnTo>
                    <a:pt x="393433" y="801624"/>
                  </a:lnTo>
                  <a:lnTo>
                    <a:pt x="391655" y="802894"/>
                  </a:lnTo>
                  <a:lnTo>
                    <a:pt x="391033" y="805268"/>
                  </a:lnTo>
                  <a:lnTo>
                    <a:pt x="390994" y="805434"/>
                  </a:lnTo>
                  <a:lnTo>
                    <a:pt x="390105" y="807974"/>
                  </a:lnTo>
                  <a:lnTo>
                    <a:pt x="392760" y="807974"/>
                  </a:lnTo>
                  <a:lnTo>
                    <a:pt x="394322" y="806704"/>
                  </a:lnTo>
                  <a:lnTo>
                    <a:pt x="396760" y="806704"/>
                  </a:lnTo>
                  <a:lnTo>
                    <a:pt x="398754" y="809244"/>
                  </a:lnTo>
                  <a:lnTo>
                    <a:pt x="400977" y="809244"/>
                  </a:lnTo>
                  <a:lnTo>
                    <a:pt x="402971" y="807974"/>
                  </a:lnTo>
                  <a:lnTo>
                    <a:pt x="406044" y="805268"/>
                  </a:lnTo>
                  <a:lnTo>
                    <a:pt x="402526" y="806704"/>
                  </a:lnTo>
                  <a:lnTo>
                    <a:pt x="400316" y="807974"/>
                  </a:lnTo>
                  <a:lnTo>
                    <a:pt x="398538" y="806704"/>
                  </a:lnTo>
                  <a:lnTo>
                    <a:pt x="398538" y="804164"/>
                  </a:lnTo>
                  <a:lnTo>
                    <a:pt x="405638" y="804164"/>
                  </a:lnTo>
                  <a:lnTo>
                    <a:pt x="407416" y="805434"/>
                  </a:lnTo>
                  <a:lnTo>
                    <a:pt x="407416" y="810514"/>
                  </a:lnTo>
                  <a:lnTo>
                    <a:pt x="407860" y="810514"/>
                  </a:lnTo>
                  <a:lnTo>
                    <a:pt x="421386" y="806704"/>
                  </a:lnTo>
                  <a:lnTo>
                    <a:pt x="423392" y="805434"/>
                  </a:lnTo>
                  <a:lnTo>
                    <a:pt x="425157" y="806704"/>
                  </a:lnTo>
                  <a:lnTo>
                    <a:pt x="425157" y="809244"/>
                  </a:lnTo>
                  <a:lnTo>
                    <a:pt x="426720" y="810514"/>
                  </a:lnTo>
                  <a:lnTo>
                    <a:pt x="430491" y="810514"/>
                  </a:lnTo>
                  <a:lnTo>
                    <a:pt x="431380" y="809244"/>
                  </a:lnTo>
                  <a:lnTo>
                    <a:pt x="429602" y="806704"/>
                  </a:lnTo>
                  <a:lnTo>
                    <a:pt x="430707" y="806704"/>
                  </a:lnTo>
                  <a:lnTo>
                    <a:pt x="437819" y="810514"/>
                  </a:lnTo>
                  <a:lnTo>
                    <a:pt x="438696" y="810514"/>
                  </a:lnTo>
                  <a:lnTo>
                    <a:pt x="437362" y="807974"/>
                  </a:lnTo>
                  <a:lnTo>
                    <a:pt x="436486" y="806704"/>
                  </a:lnTo>
                  <a:lnTo>
                    <a:pt x="436930" y="805434"/>
                  </a:lnTo>
                  <a:lnTo>
                    <a:pt x="440474" y="806704"/>
                  </a:lnTo>
                  <a:lnTo>
                    <a:pt x="443585" y="805434"/>
                  </a:lnTo>
                  <a:lnTo>
                    <a:pt x="445795" y="805434"/>
                  </a:lnTo>
                  <a:lnTo>
                    <a:pt x="451345" y="802894"/>
                  </a:lnTo>
                  <a:lnTo>
                    <a:pt x="456895" y="805434"/>
                  </a:lnTo>
                  <a:lnTo>
                    <a:pt x="454228" y="813054"/>
                  </a:lnTo>
                  <a:lnTo>
                    <a:pt x="454456" y="813054"/>
                  </a:lnTo>
                  <a:lnTo>
                    <a:pt x="457339" y="810514"/>
                  </a:lnTo>
                  <a:lnTo>
                    <a:pt x="459562" y="809244"/>
                  </a:lnTo>
                  <a:lnTo>
                    <a:pt x="460667" y="807974"/>
                  </a:lnTo>
                  <a:lnTo>
                    <a:pt x="460667" y="811784"/>
                  </a:lnTo>
                  <a:lnTo>
                    <a:pt x="462661" y="813054"/>
                  </a:lnTo>
                  <a:lnTo>
                    <a:pt x="468655" y="813054"/>
                  </a:lnTo>
                  <a:lnTo>
                    <a:pt x="469544" y="811784"/>
                  </a:lnTo>
                  <a:lnTo>
                    <a:pt x="468439" y="807974"/>
                  </a:lnTo>
                  <a:lnTo>
                    <a:pt x="467766" y="805434"/>
                  </a:lnTo>
                  <a:lnTo>
                    <a:pt x="468439" y="804164"/>
                  </a:lnTo>
                  <a:lnTo>
                    <a:pt x="470649" y="802894"/>
                  </a:lnTo>
                  <a:lnTo>
                    <a:pt x="472427" y="801624"/>
                  </a:lnTo>
                  <a:lnTo>
                    <a:pt x="473760" y="802894"/>
                  </a:lnTo>
                  <a:lnTo>
                    <a:pt x="473100" y="807974"/>
                  </a:lnTo>
                  <a:lnTo>
                    <a:pt x="474205" y="815594"/>
                  </a:lnTo>
                  <a:lnTo>
                    <a:pt x="475538" y="814324"/>
                  </a:lnTo>
                  <a:lnTo>
                    <a:pt x="476199" y="813054"/>
                  </a:lnTo>
                  <a:lnTo>
                    <a:pt x="477977" y="813054"/>
                  </a:lnTo>
                  <a:lnTo>
                    <a:pt x="479310" y="814324"/>
                  </a:lnTo>
                  <a:lnTo>
                    <a:pt x="482638" y="818134"/>
                  </a:lnTo>
                  <a:lnTo>
                    <a:pt x="496620" y="818134"/>
                  </a:lnTo>
                  <a:lnTo>
                    <a:pt x="502615" y="814324"/>
                  </a:lnTo>
                  <a:lnTo>
                    <a:pt x="503059" y="815594"/>
                  </a:lnTo>
                  <a:lnTo>
                    <a:pt x="500837" y="818134"/>
                  </a:lnTo>
                  <a:lnTo>
                    <a:pt x="503936" y="819404"/>
                  </a:lnTo>
                  <a:lnTo>
                    <a:pt x="512597" y="818134"/>
                  </a:lnTo>
                  <a:lnTo>
                    <a:pt x="524141" y="818134"/>
                  </a:lnTo>
                  <a:lnTo>
                    <a:pt x="523252" y="816864"/>
                  </a:lnTo>
                  <a:lnTo>
                    <a:pt x="525691" y="815594"/>
                  </a:lnTo>
                  <a:lnTo>
                    <a:pt x="529018" y="816864"/>
                  </a:lnTo>
                  <a:lnTo>
                    <a:pt x="532130" y="816864"/>
                  </a:lnTo>
                  <a:lnTo>
                    <a:pt x="535228" y="818134"/>
                  </a:lnTo>
                  <a:lnTo>
                    <a:pt x="535673" y="819404"/>
                  </a:lnTo>
                  <a:lnTo>
                    <a:pt x="536778" y="821944"/>
                  </a:lnTo>
                  <a:lnTo>
                    <a:pt x="540562" y="819404"/>
                  </a:lnTo>
                  <a:lnTo>
                    <a:pt x="540562" y="815594"/>
                  </a:lnTo>
                  <a:lnTo>
                    <a:pt x="540562" y="814324"/>
                  </a:lnTo>
                  <a:lnTo>
                    <a:pt x="539000" y="813054"/>
                  </a:lnTo>
                  <a:lnTo>
                    <a:pt x="534568" y="813054"/>
                  </a:lnTo>
                  <a:lnTo>
                    <a:pt x="533895" y="811784"/>
                  </a:lnTo>
                  <a:lnTo>
                    <a:pt x="535012" y="807974"/>
                  </a:lnTo>
                  <a:lnTo>
                    <a:pt x="536714" y="803046"/>
                  </a:lnTo>
                  <a:lnTo>
                    <a:pt x="537895" y="803732"/>
                  </a:lnTo>
                  <a:lnTo>
                    <a:pt x="541223" y="806272"/>
                  </a:lnTo>
                  <a:lnTo>
                    <a:pt x="542556" y="808812"/>
                  </a:lnTo>
                  <a:lnTo>
                    <a:pt x="538784" y="808812"/>
                  </a:lnTo>
                  <a:lnTo>
                    <a:pt x="539445" y="810082"/>
                  </a:lnTo>
                  <a:lnTo>
                    <a:pt x="540334" y="811352"/>
                  </a:lnTo>
                  <a:lnTo>
                    <a:pt x="541667" y="812622"/>
                  </a:lnTo>
                  <a:lnTo>
                    <a:pt x="543890" y="811352"/>
                  </a:lnTo>
                  <a:lnTo>
                    <a:pt x="545223" y="811352"/>
                  </a:lnTo>
                  <a:lnTo>
                    <a:pt x="546100" y="812622"/>
                  </a:lnTo>
                  <a:lnTo>
                    <a:pt x="546773" y="813892"/>
                  </a:lnTo>
                  <a:lnTo>
                    <a:pt x="546328" y="815162"/>
                  </a:lnTo>
                  <a:lnTo>
                    <a:pt x="543890" y="815162"/>
                  </a:lnTo>
                  <a:lnTo>
                    <a:pt x="542772" y="816432"/>
                  </a:lnTo>
                  <a:lnTo>
                    <a:pt x="542772" y="820242"/>
                  </a:lnTo>
                  <a:lnTo>
                    <a:pt x="544334" y="821512"/>
                  </a:lnTo>
                  <a:lnTo>
                    <a:pt x="547878" y="821512"/>
                  </a:lnTo>
                  <a:lnTo>
                    <a:pt x="549440" y="820242"/>
                  </a:lnTo>
                  <a:lnTo>
                    <a:pt x="549440" y="817702"/>
                  </a:lnTo>
                  <a:lnTo>
                    <a:pt x="554761" y="817702"/>
                  </a:lnTo>
                  <a:lnTo>
                    <a:pt x="556094" y="815162"/>
                  </a:lnTo>
                  <a:lnTo>
                    <a:pt x="556209" y="813892"/>
                  </a:lnTo>
                  <a:lnTo>
                    <a:pt x="556310" y="812622"/>
                  </a:lnTo>
                  <a:lnTo>
                    <a:pt x="556425" y="810082"/>
                  </a:lnTo>
                  <a:lnTo>
                    <a:pt x="556539" y="807542"/>
                  </a:lnTo>
                  <a:lnTo>
                    <a:pt x="558088" y="812622"/>
                  </a:lnTo>
                  <a:lnTo>
                    <a:pt x="558977" y="816432"/>
                  </a:lnTo>
                  <a:lnTo>
                    <a:pt x="561416" y="817702"/>
                  </a:lnTo>
                  <a:lnTo>
                    <a:pt x="565632" y="818972"/>
                  </a:lnTo>
                  <a:lnTo>
                    <a:pt x="568960" y="818972"/>
                  </a:lnTo>
                  <a:lnTo>
                    <a:pt x="571627" y="817702"/>
                  </a:lnTo>
                  <a:lnTo>
                    <a:pt x="571627" y="816432"/>
                  </a:lnTo>
                  <a:lnTo>
                    <a:pt x="573405" y="815162"/>
                  </a:lnTo>
                  <a:lnTo>
                    <a:pt x="577392" y="815162"/>
                  </a:lnTo>
                  <a:lnTo>
                    <a:pt x="578281" y="813892"/>
                  </a:lnTo>
                  <a:lnTo>
                    <a:pt x="577621" y="813892"/>
                  </a:lnTo>
                  <a:lnTo>
                    <a:pt x="576732" y="812622"/>
                  </a:lnTo>
                  <a:lnTo>
                    <a:pt x="577392" y="810082"/>
                  </a:lnTo>
                  <a:lnTo>
                    <a:pt x="578954" y="808812"/>
                  </a:lnTo>
                  <a:lnTo>
                    <a:pt x="581164" y="806272"/>
                  </a:lnTo>
                  <a:lnTo>
                    <a:pt x="580948" y="805002"/>
                  </a:lnTo>
                  <a:lnTo>
                    <a:pt x="577837" y="806272"/>
                  </a:lnTo>
                  <a:lnTo>
                    <a:pt x="575614" y="807542"/>
                  </a:lnTo>
                  <a:lnTo>
                    <a:pt x="573849" y="807542"/>
                  </a:lnTo>
                  <a:lnTo>
                    <a:pt x="573849" y="806272"/>
                  </a:lnTo>
                  <a:lnTo>
                    <a:pt x="573849" y="803732"/>
                  </a:lnTo>
                  <a:lnTo>
                    <a:pt x="580720" y="801192"/>
                  </a:lnTo>
                  <a:lnTo>
                    <a:pt x="582498" y="802462"/>
                  </a:lnTo>
                  <a:lnTo>
                    <a:pt x="583171" y="803732"/>
                  </a:lnTo>
                  <a:lnTo>
                    <a:pt x="582498" y="806272"/>
                  </a:lnTo>
                  <a:lnTo>
                    <a:pt x="581164" y="808812"/>
                  </a:lnTo>
                  <a:lnTo>
                    <a:pt x="578510" y="812622"/>
                  </a:lnTo>
                  <a:lnTo>
                    <a:pt x="579170" y="813892"/>
                  </a:lnTo>
                  <a:lnTo>
                    <a:pt x="586943" y="817702"/>
                  </a:lnTo>
                  <a:lnTo>
                    <a:pt x="589381" y="820242"/>
                  </a:lnTo>
                  <a:lnTo>
                    <a:pt x="589826" y="818972"/>
                  </a:lnTo>
                  <a:lnTo>
                    <a:pt x="588708" y="816432"/>
                  </a:lnTo>
                  <a:lnTo>
                    <a:pt x="587159" y="811352"/>
                  </a:lnTo>
                  <a:lnTo>
                    <a:pt x="590270" y="816432"/>
                  </a:lnTo>
                  <a:lnTo>
                    <a:pt x="592264" y="817702"/>
                  </a:lnTo>
                  <a:lnTo>
                    <a:pt x="594702" y="818972"/>
                  </a:lnTo>
                  <a:lnTo>
                    <a:pt x="596252" y="817702"/>
                  </a:lnTo>
                  <a:lnTo>
                    <a:pt x="598030" y="816432"/>
                  </a:lnTo>
                  <a:lnTo>
                    <a:pt x="598703" y="817702"/>
                  </a:lnTo>
                  <a:lnTo>
                    <a:pt x="597814" y="820242"/>
                  </a:lnTo>
                  <a:lnTo>
                    <a:pt x="596696" y="822782"/>
                  </a:lnTo>
                  <a:lnTo>
                    <a:pt x="598258" y="822782"/>
                  </a:lnTo>
                  <a:lnTo>
                    <a:pt x="604240" y="821512"/>
                  </a:lnTo>
                  <a:lnTo>
                    <a:pt x="609574" y="821512"/>
                  </a:lnTo>
                  <a:lnTo>
                    <a:pt x="611568" y="820242"/>
                  </a:lnTo>
                  <a:lnTo>
                    <a:pt x="610679" y="817702"/>
                  </a:lnTo>
                  <a:lnTo>
                    <a:pt x="610019" y="816432"/>
                  </a:lnTo>
                  <a:lnTo>
                    <a:pt x="610463" y="815162"/>
                  </a:lnTo>
                  <a:lnTo>
                    <a:pt x="612902" y="815162"/>
                  </a:lnTo>
                  <a:lnTo>
                    <a:pt x="613791" y="816432"/>
                  </a:lnTo>
                  <a:lnTo>
                    <a:pt x="613791" y="820242"/>
                  </a:lnTo>
                  <a:lnTo>
                    <a:pt x="623112" y="818972"/>
                  </a:lnTo>
                  <a:lnTo>
                    <a:pt x="624217" y="816432"/>
                  </a:lnTo>
                  <a:lnTo>
                    <a:pt x="624446" y="815162"/>
                  </a:lnTo>
                  <a:lnTo>
                    <a:pt x="624662" y="813892"/>
                  </a:lnTo>
                  <a:lnTo>
                    <a:pt x="621779" y="812622"/>
                  </a:lnTo>
                  <a:lnTo>
                    <a:pt x="619899" y="811352"/>
                  </a:lnTo>
                  <a:lnTo>
                    <a:pt x="618007" y="810082"/>
                  </a:lnTo>
                  <a:lnTo>
                    <a:pt x="614006" y="808812"/>
                  </a:lnTo>
                  <a:lnTo>
                    <a:pt x="611352" y="807542"/>
                  </a:lnTo>
                  <a:lnTo>
                    <a:pt x="612241" y="807542"/>
                  </a:lnTo>
                  <a:lnTo>
                    <a:pt x="614680" y="805002"/>
                  </a:lnTo>
                  <a:lnTo>
                    <a:pt x="616889" y="803732"/>
                  </a:lnTo>
                  <a:lnTo>
                    <a:pt x="620890" y="801192"/>
                  </a:lnTo>
                  <a:lnTo>
                    <a:pt x="621106" y="801192"/>
                  </a:lnTo>
                  <a:lnTo>
                    <a:pt x="619785" y="805002"/>
                  </a:lnTo>
                  <a:lnTo>
                    <a:pt x="618667" y="807542"/>
                  </a:lnTo>
                  <a:lnTo>
                    <a:pt x="619112" y="808812"/>
                  </a:lnTo>
                  <a:lnTo>
                    <a:pt x="620890" y="807542"/>
                  </a:lnTo>
                  <a:lnTo>
                    <a:pt x="622439" y="807542"/>
                  </a:lnTo>
                  <a:lnTo>
                    <a:pt x="625551" y="808812"/>
                  </a:lnTo>
                  <a:lnTo>
                    <a:pt x="627773" y="811352"/>
                  </a:lnTo>
                  <a:lnTo>
                    <a:pt x="629767" y="813892"/>
                  </a:lnTo>
                  <a:lnTo>
                    <a:pt x="631545" y="815162"/>
                  </a:lnTo>
                  <a:lnTo>
                    <a:pt x="631545" y="811352"/>
                  </a:lnTo>
                  <a:lnTo>
                    <a:pt x="638695" y="807542"/>
                  </a:lnTo>
                  <a:lnTo>
                    <a:pt x="641083" y="806272"/>
                  </a:lnTo>
                  <a:lnTo>
                    <a:pt x="646404" y="806272"/>
                  </a:lnTo>
                  <a:lnTo>
                    <a:pt x="646633" y="807542"/>
                  </a:lnTo>
                  <a:lnTo>
                    <a:pt x="645299" y="810082"/>
                  </a:lnTo>
                  <a:lnTo>
                    <a:pt x="645972" y="811352"/>
                  </a:lnTo>
                  <a:lnTo>
                    <a:pt x="647966" y="811352"/>
                  </a:lnTo>
                  <a:lnTo>
                    <a:pt x="649744" y="812622"/>
                  </a:lnTo>
                  <a:lnTo>
                    <a:pt x="650621" y="813892"/>
                  </a:lnTo>
                  <a:lnTo>
                    <a:pt x="649287" y="817702"/>
                  </a:lnTo>
                  <a:lnTo>
                    <a:pt x="649960" y="818972"/>
                  </a:lnTo>
                  <a:lnTo>
                    <a:pt x="652627" y="818972"/>
                  </a:lnTo>
                  <a:lnTo>
                    <a:pt x="653732" y="817702"/>
                  </a:lnTo>
                  <a:lnTo>
                    <a:pt x="653732" y="815162"/>
                  </a:lnTo>
                  <a:lnTo>
                    <a:pt x="654837" y="815162"/>
                  </a:lnTo>
                  <a:lnTo>
                    <a:pt x="657059" y="817702"/>
                  </a:lnTo>
                  <a:lnTo>
                    <a:pt x="659726" y="818972"/>
                  </a:lnTo>
                  <a:lnTo>
                    <a:pt x="661504" y="818972"/>
                  </a:lnTo>
                  <a:lnTo>
                    <a:pt x="665721" y="816432"/>
                  </a:lnTo>
                  <a:lnTo>
                    <a:pt x="669709" y="813892"/>
                  </a:lnTo>
                  <a:lnTo>
                    <a:pt x="671487" y="813892"/>
                  </a:lnTo>
                  <a:lnTo>
                    <a:pt x="675703" y="817702"/>
                  </a:lnTo>
                  <a:lnTo>
                    <a:pt x="676148" y="817702"/>
                  </a:lnTo>
                  <a:lnTo>
                    <a:pt x="674370" y="813892"/>
                  </a:lnTo>
                  <a:lnTo>
                    <a:pt x="675259" y="812622"/>
                  </a:lnTo>
                  <a:lnTo>
                    <a:pt x="676808" y="812622"/>
                  </a:lnTo>
                  <a:lnTo>
                    <a:pt x="678586" y="811352"/>
                  </a:lnTo>
                  <a:lnTo>
                    <a:pt x="680364" y="811352"/>
                  </a:lnTo>
                  <a:lnTo>
                    <a:pt x="681253" y="813892"/>
                  </a:lnTo>
                  <a:lnTo>
                    <a:pt x="685469" y="816432"/>
                  </a:lnTo>
                  <a:lnTo>
                    <a:pt x="690130" y="816432"/>
                  </a:lnTo>
                  <a:lnTo>
                    <a:pt x="696556" y="817702"/>
                  </a:lnTo>
                  <a:lnTo>
                    <a:pt x="698119" y="816432"/>
                  </a:lnTo>
                  <a:lnTo>
                    <a:pt x="695452" y="812622"/>
                  </a:lnTo>
                  <a:lnTo>
                    <a:pt x="695896" y="812622"/>
                  </a:lnTo>
                  <a:lnTo>
                    <a:pt x="698334" y="813892"/>
                  </a:lnTo>
                  <a:lnTo>
                    <a:pt x="700112" y="815162"/>
                  </a:lnTo>
                  <a:lnTo>
                    <a:pt x="705662" y="816432"/>
                  </a:lnTo>
                  <a:lnTo>
                    <a:pt x="710768" y="816432"/>
                  </a:lnTo>
                  <a:lnTo>
                    <a:pt x="718972" y="817702"/>
                  </a:lnTo>
                  <a:lnTo>
                    <a:pt x="720077" y="816432"/>
                  </a:lnTo>
                  <a:lnTo>
                    <a:pt x="718972" y="813892"/>
                  </a:lnTo>
                  <a:lnTo>
                    <a:pt x="718604" y="812622"/>
                  </a:lnTo>
                  <a:lnTo>
                    <a:pt x="718235" y="811352"/>
                  </a:lnTo>
                  <a:lnTo>
                    <a:pt x="717867" y="810082"/>
                  </a:lnTo>
                  <a:lnTo>
                    <a:pt x="721855" y="816432"/>
                  </a:lnTo>
                  <a:lnTo>
                    <a:pt x="724077" y="816432"/>
                  </a:lnTo>
                  <a:lnTo>
                    <a:pt x="726516" y="815162"/>
                  </a:lnTo>
                  <a:lnTo>
                    <a:pt x="728510" y="813892"/>
                  </a:lnTo>
                  <a:lnTo>
                    <a:pt x="750709" y="813892"/>
                  </a:lnTo>
                  <a:lnTo>
                    <a:pt x="750036" y="812622"/>
                  </a:lnTo>
                  <a:lnTo>
                    <a:pt x="748271" y="808812"/>
                  </a:lnTo>
                  <a:lnTo>
                    <a:pt x="756031" y="808812"/>
                  </a:lnTo>
                  <a:lnTo>
                    <a:pt x="762025" y="811352"/>
                  </a:lnTo>
                  <a:lnTo>
                    <a:pt x="768680" y="813892"/>
                  </a:lnTo>
                  <a:lnTo>
                    <a:pt x="771791" y="813892"/>
                  </a:lnTo>
                  <a:lnTo>
                    <a:pt x="773569" y="816432"/>
                  </a:lnTo>
                  <a:lnTo>
                    <a:pt x="775335" y="817702"/>
                  </a:lnTo>
                  <a:lnTo>
                    <a:pt x="778002" y="817702"/>
                  </a:lnTo>
                  <a:lnTo>
                    <a:pt x="777557" y="816432"/>
                  </a:lnTo>
                  <a:lnTo>
                    <a:pt x="775779" y="815162"/>
                  </a:lnTo>
                  <a:lnTo>
                    <a:pt x="772896" y="812622"/>
                  </a:lnTo>
                  <a:lnTo>
                    <a:pt x="789546" y="812622"/>
                  </a:lnTo>
                  <a:lnTo>
                    <a:pt x="798195" y="811352"/>
                  </a:lnTo>
                  <a:lnTo>
                    <a:pt x="805967" y="810082"/>
                  </a:lnTo>
                  <a:lnTo>
                    <a:pt x="816038" y="808812"/>
                  </a:lnTo>
                  <a:lnTo>
                    <a:pt x="822325" y="810082"/>
                  </a:lnTo>
                  <a:lnTo>
                    <a:pt x="825373" y="812622"/>
                  </a:lnTo>
                  <a:lnTo>
                    <a:pt x="825436" y="813892"/>
                  </a:lnTo>
                  <a:lnTo>
                    <a:pt x="825512" y="815162"/>
                  </a:lnTo>
                  <a:lnTo>
                    <a:pt x="825576" y="816432"/>
                  </a:lnTo>
                  <a:lnTo>
                    <a:pt x="825652" y="817702"/>
                  </a:lnTo>
                  <a:lnTo>
                    <a:pt x="825715" y="818972"/>
                  </a:lnTo>
                  <a:lnTo>
                    <a:pt x="825271" y="822782"/>
                  </a:lnTo>
                  <a:lnTo>
                    <a:pt x="825931" y="826592"/>
                  </a:lnTo>
                  <a:lnTo>
                    <a:pt x="827265" y="827862"/>
                  </a:lnTo>
                  <a:lnTo>
                    <a:pt x="828370" y="829132"/>
                  </a:lnTo>
                  <a:lnTo>
                    <a:pt x="828598" y="831672"/>
                  </a:lnTo>
                  <a:lnTo>
                    <a:pt x="827709" y="832942"/>
                  </a:lnTo>
                  <a:lnTo>
                    <a:pt x="826820" y="835482"/>
                  </a:lnTo>
                  <a:lnTo>
                    <a:pt x="827049" y="835482"/>
                  </a:lnTo>
                  <a:lnTo>
                    <a:pt x="830148" y="832942"/>
                  </a:lnTo>
                  <a:lnTo>
                    <a:pt x="831253" y="834212"/>
                  </a:lnTo>
                  <a:lnTo>
                    <a:pt x="831253" y="836752"/>
                  </a:lnTo>
                  <a:lnTo>
                    <a:pt x="836358" y="836752"/>
                  </a:lnTo>
                  <a:lnTo>
                    <a:pt x="837920" y="838022"/>
                  </a:lnTo>
                  <a:lnTo>
                    <a:pt x="837920" y="840562"/>
                  </a:lnTo>
                  <a:lnTo>
                    <a:pt x="836587" y="841832"/>
                  </a:lnTo>
                  <a:lnTo>
                    <a:pt x="835253" y="840562"/>
                  </a:lnTo>
                  <a:lnTo>
                    <a:pt x="831481" y="838022"/>
                  </a:lnTo>
                  <a:lnTo>
                    <a:pt x="837247" y="845642"/>
                  </a:lnTo>
                  <a:lnTo>
                    <a:pt x="843470" y="851992"/>
                  </a:lnTo>
                  <a:lnTo>
                    <a:pt x="845908" y="853262"/>
                  </a:lnTo>
                  <a:lnTo>
                    <a:pt x="846797" y="854532"/>
                  </a:lnTo>
                  <a:lnTo>
                    <a:pt x="845464" y="854532"/>
                  </a:lnTo>
                  <a:lnTo>
                    <a:pt x="843902" y="853262"/>
                  </a:lnTo>
                  <a:lnTo>
                    <a:pt x="843026" y="855802"/>
                  </a:lnTo>
                  <a:lnTo>
                    <a:pt x="843026" y="863422"/>
                  </a:lnTo>
                  <a:lnTo>
                    <a:pt x="843902" y="864692"/>
                  </a:lnTo>
                  <a:lnTo>
                    <a:pt x="847674" y="863422"/>
                  </a:lnTo>
                  <a:lnTo>
                    <a:pt x="851014" y="863422"/>
                  </a:lnTo>
                  <a:lnTo>
                    <a:pt x="852119" y="864692"/>
                  </a:lnTo>
                  <a:lnTo>
                    <a:pt x="851458" y="868502"/>
                  </a:lnTo>
                  <a:lnTo>
                    <a:pt x="852779" y="871042"/>
                  </a:lnTo>
                  <a:lnTo>
                    <a:pt x="854786" y="872312"/>
                  </a:lnTo>
                  <a:lnTo>
                    <a:pt x="858329" y="873582"/>
                  </a:lnTo>
                  <a:lnTo>
                    <a:pt x="858113" y="873582"/>
                  </a:lnTo>
                  <a:lnTo>
                    <a:pt x="854341" y="877392"/>
                  </a:lnTo>
                  <a:lnTo>
                    <a:pt x="850239" y="879995"/>
                  </a:lnTo>
                  <a:lnTo>
                    <a:pt x="857224" y="878662"/>
                  </a:lnTo>
                  <a:lnTo>
                    <a:pt x="863219" y="877392"/>
                  </a:lnTo>
                  <a:lnTo>
                    <a:pt x="864323" y="877392"/>
                  </a:lnTo>
                  <a:lnTo>
                    <a:pt x="862545" y="882472"/>
                  </a:lnTo>
                  <a:lnTo>
                    <a:pt x="860552" y="883742"/>
                  </a:lnTo>
                  <a:lnTo>
                    <a:pt x="858558" y="882472"/>
                  </a:lnTo>
                  <a:lnTo>
                    <a:pt x="855446" y="882472"/>
                  </a:lnTo>
                  <a:lnTo>
                    <a:pt x="856551" y="888822"/>
                  </a:lnTo>
                  <a:lnTo>
                    <a:pt x="858329" y="890092"/>
                  </a:lnTo>
                  <a:lnTo>
                    <a:pt x="865212" y="888822"/>
                  </a:lnTo>
                  <a:lnTo>
                    <a:pt x="866546" y="890092"/>
                  </a:lnTo>
                  <a:lnTo>
                    <a:pt x="867651" y="896442"/>
                  </a:lnTo>
                  <a:lnTo>
                    <a:pt x="869200" y="898982"/>
                  </a:lnTo>
                  <a:lnTo>
                    <a:pt x="875195" y="898982"/>
                  </a:lnTo>
                  <a:lnTo>
                    <a:pt x="875639" y="901522"/>
                  </a:lnTo>
                  <a:lnTo>
                    <a:pt x="872756" y="906602"/>
                  </a:lnTo>
                  <a:lnTo>
                    <a:pt x="871207" y="909142"/>
                  </a:lnTo>
                  <a:lnTo>
                    <a:pt x="872096" y="910412"/>
                  </a:lnTo>
                  <a:lnTo>
                    <a:pt x="875868" y="909142"/>
                  </a:lnTo>
                  <a:lnTo>
                    <a:pt x="876528" y="909142"/>
                  </a:lnTo>
                  <a:lnTo>
                    <a:pt x="876642" y="910412"/>
                  </a:lnTo>
                  <a:lnTo>
                    <a:pt x="876757" y="911682"/>
                  </a:lnTo>
                  <a:lnTo>
                    <a:pt x="876084" y="914222"/>
                  </a:lnTo>
                  <a:lnTo>
                    <a:pt x="875639" y="918032"/>
                  </a:lnTo>
                  <a:lnTo>
                    <a:pt x="876084" y="920572"/>
                  </a:lnTo>
                  <a:lnTo>
                    <a:pt x="879195" y="920572"/>
                  </a:lnTo>
                  <a:lnTo>
                    <a:pt x="879640" y="921842"/>
                  </a:lnTo>
                  <a:lnTo>
                    <a:pt x="878306" y="924382"/>
                  </a:lnTo>
                  <a:lnTo>
                    <a:pt x="882967" y="924382"/>
                  </a:lnTo>
                  <a:lnTo>
                    <a:pt x="884516" y="925652"/>
                  </a:lnTo>
                  <a:lnTo>
                    <a:pt x="884516" y="929462"/>
                  </a:lnTo>
                  <a:lnTo>
                    <a:pt x="886066" y="930732"/>
                  </a:lnTo>
                  <a:lnTo>
                    <a:pt x="889622" y="933272"/>
                  </a:lnTo>
                  <a:lnTo>
                    <a:pt x="891400" y="937082"/>
                  </a:lnTo>
                  <a:lnTo>
                    <a:pt x="891616" y="940892"/>
                  </a:lnTo>
                  <a:lnTo>
                    <a:pt x="892060" y="944702"/>
                  </a:lnTo>
                  <a:lnTo>
                    <a:pt x="893178" y="947242"/>
                  </a:lnTo>
                  <a:lnTo>
                    <a:pt x="894943" y="945972"/>
                  </a:lnTo>
                  <a:lnTo>
                    <a:pt x="896277" y="945972"/>
                  </a:lnTo>
                  <a:lnTo>
                    <a:pt x="898271" y="947242"/>
                  </a:lnTo>
                  <a:lnTo>
                    <a:pt x="899160" y="949782"/>
                  </a:lnTo>
                  <a:lnTo>
                    <a:pt x="901611" y="958672"/>
                  </a:lnTo>
                  <a:lnTo>
                    <a:pt x="908265" y="963752"/>
                  </a:lnTo>
                  <a:lnTo>
                    <a:pt x="911593" y="961212"/>
                  </a:lnTo>
                  <a:lnTo>
                    <a:pt x="916025" y="957402"/>
                  </a:lnTo>
                  <a:lnTo>
                    <a:pt x="920915" y="961212"/>
                  </a:lnTo>
                  <a:lnTo>
                    <a:pt x="919353" y="967562"/>
                  </a:lnTo>
                  <a:lnTo>
                    <a:pt x="918476" y="971372"/>
                  </a:lnTo>
                  <a:lnTo>
                    <a:pt x="918692" y="971372"/>
                  </a:lnTo>
                  <a:lnTo>
                    <a:pt x="921359" y="970102"/>
                  </a:lnTo>
                  <a:lnTo>
                    <a:pt x="923569" y="967562"/>
                  </a:lnTo>
                  <a:lnTo>
                    <a:pt x="924458" y="967562"/>
                  </a:lnTo>
                  <a:lnTo>
                    <a:pt x="924458" y="971372"/>
                  </a:lnTo>
                  <a:lnTo>
                    <a:pt x="928458" y="971372"/>
                  </a:lnTo>
                  <a:lnTo>
                    <a:pt x="928014" y="970102"/>
                  </a:lnTo>
                  <a:lnTo>
                    <a:pt x="926680" y="967562"/>
                  </a:lnTo>
                  <a:lnTo>
                    <a:pt x="926020" y="966292"/>
                  </a:lnTo>
                  <a:lnTo>
                    <a:pt x="923798" y="963752"/>
                  </a:lnTo>
                  <a:lnTo>
                    <a:pt x="923353" y="959942"/>
                  </a:lnTo>
                  <a:lnTo>
                    <a:pt x="926020" y="957402"/>
                  </a:lnTo>
                  <a:lnTo>
                    <a:pt x="926579" y="956132"/>
                  </a:lnTo>
                  <a:lnTo>
                    <a:pt x="927125" y="954862"/>
                  </a:lnTo>
                  <a:lnTo>
                    <a:pt x="927341" y="952322"/>
                  </a:lnTo>
                  <a:lnTo>
                    <a:pt x="927341" y="949782"/>
                  </a:lnTo>
                  <a:lnTo>
                    <a:pt x="928344" y="948512"/>
                  </a:lnTo>
                  <a:lnTo>
                    <a:pt x="929347" y="947242"/>
                  </a:lnTo>
                  <a:lnTo>
                    <a:pt x="931341" y="947242"/>
                  </a:lnTo>
                  <a:lnTo>
                    <a:pt x="934008" y="945972"/>
                  </a:lnTo>
                  <a:lnTo>
                    <a:pt x="934897" y="944702"/>
                  </a:lnTo>
                  <a:lnTo>
                    <a:pt x="934008" y="940892"/>
                  </a:lnTo>
                  <a:lnTo>
                    <a:pt x="933335" y="938352"/>
                  </a:lnTo>
                  <a:lnTo>
                    <a:pt x="931786" y="935812"/>
                  </a:lnTo>
                  <a:lnTo>
                    <a:pt x="929563" y="935812"/>
                  </a:lnTo>
                  <a:lnTo>
                    <a:pt x="929347" y="934542"/>
                  </a:lnTo>
                  <a:lnTo>
                    <a:pt x="930668" y="932002"/>
                  </a:lnTo>
                  <a:lnTo>
                    <a:pt x="928014" y="932002"/>
                  </a:lnTo>
                  <a:lnTo>
                    <a:pt x="926465" y="933272"/>
                  </a:lnTo>
                  <a:lnTo>
                    <a:pt x="925791" y="934542"/>
                  </a:lnTo>
                  <a:lnTo>
                    <a:pt x="925347" y="935812"/>
                  </a:lnTo>
                  <a:lnTo>
                    <a:pt x="924902" y="935812"/>
                  </a:lnTo>
                  <a:lnTo>
                    <a:pt x="925017" y="930732"/>
                  </a:lnTo>
                  <a:lnTo>
                    <a:pt x="925068" y="929462"/>
                  </a:lnTo>
                  <a:lnTo>
                    <a:pt x="925182" y="926922"/>
                  </a:lnTo>
                  <a:lnTo>
                    <a:pt x="925296" y="924382"/>
                  </a:lnTo>
                  <a:lnTo>
                    <a:pt x="925347" y="923112"/>
                  </a:lnTo>
                  <a:lnTo>
                    <a:pt x="924458" y="920572"/>
                  </a:lnTo>
                  <a:lnTo>
                    <a:pt x="923124" y="921029"/>
                  </a:lnTo>
                  <a:lnTo>
                    <a:pt x="923124" y="929462"/>
                  </a:lnTo>
                  <a:lnTo>
                    <a:pt x="922248" y="929462"/>
                  </a:lnTo>
                  <a:lnTo>
                    <a:pt x="922248" y="930732"/>
                  </a:lnTo>
                  <a:lnTo>
                    <a:pt x="922248" y="937082"/>
                  </a:lnTo>
                  <a:lnTo>
                    <a:pt x="921131" y="938352"/>
                  </a:lnTo>
                  <a:lnTo>
                    <a:pt x="920026" y="937082"/>
                  </a:lnTo>
                  <a:lnTo>
                    <a:pt x="918692" y="935812"/>
                  </a:lnTo>
                  <a:lnTo>
                    <a:pt x="918248" y="934542"/>
                  </a:lnTo>
                  <a:lnTo>
                    <a:pt x="918908" y="933272"/>
                  </a:lnTo>
                  <a:lnTo>
                    <a:pt x="920915" y="930732"/>
                  </a:lnTo>
                  <a:lnTo>
                    <a:pt x="922248" y="930732"/>
                  </a:lnTo>
                  <a:lnTo>
                    <a:pt x="922248" y="929462"/>
                  </a:lnTo>
                  <a:lnTo>
                    <a:pt x="919353" y="929462"/>
                  </a:lnTo>
                  <a:lnTo>
                    <a:pt x="917803" y="928192"/>
                  </a:lnTo>
                  <a:lnTo>
                    <a:pt x="917359" y="925652"/>
                  </a:lnTo>
                  <a:lnTo>
                    <a:pt x="916698" y="925652"/>
                  </a:lnTo>
                  <a:lnTo>
                    <a:pt x="916025" y="929462"/>
                  </a:lnTo>
                  <a:lnTo>
                    <a:pt x="914476" y="933272"/>
                  </a:lnTo>
                  <a:lnTo>
                    <a:pt x="913371" y="931824"/>
                  </a:lnTo>
                  <a:lnTo>
                    <a:pt x="913371" y="945972"/>
                  </a:lnTo>
                  <a:lnTo>
                    <a:pt x="913371" y="947242"/>
                  </a:lnTo>
                  <a:lnTo>
                    <a:pt x="912482" y="947242"/>
                  </a:lnTo>
                  <a:lnTo>
                    <a:pt x="911148" y="948512"/>
                  </a:lnTo>
                  <a:lnTo>
                    <a:pt x="910704" y="948512"/>
                  </a:lnTo>
                  <a:lnTo>
                    <a:pt x="910704" y="959942"/>
                  </a:lnTo>
                  <a:lnTo>
                    <a:pt x="910259" y="961212"/>
                  </a:lnTo>
                  <a:lnTo>
                    <a:pt x="907821" y="961212"/>
                  </a:lnTo>
                  <a:lnTo>
                    <a:pt x="906703" y="959942"/>
                  </a:lnTo>
                  <a:lnTo>
                    <a:pt x="906703" y="957402"/>
                  </a:lnTo>
                  <a:lnTo>
                    <a:pt x="907148" y="956132"/>
                  </a:lnTo>
                  <a:lnTo>
                    <a:pt x="908265" y="956132"/>
                  </a:lnTo>
                  <a:lnTo>
                    <a:pt x="909370" y="957402"/>
                  </a:lnTo>
                  <a:lnTo>
                    <a:pt x="910704" y="959942"/>
                  </a:lnTo>
                  <a:lnTo>
                    <a:pt x="910704" y="948512"/>
                  </a:lnTo>
                  <a:lnTo>
                    <a:pt x="908926" y="948512"/>
                  </a:lnTo>
                  <a:lnTo>
                    <a:pt x="908926" y="945972"/>
                  </a:lnTo>
                  <a:lnTo>
                    <a:pt x="910031" y="944702"/>
                  </a:lnTo>
                  <a:lnTo>
                    <a:pt x="912482" y="944702"/>
                  </a:lnTo>
                  <a:lnTo>
                    <a:pt x="913371" y="945972"/>
                  </a:lnTo>
                  <a:lnTo>
                    <a:pt x="913371" y="931824"/>
                  </a:lnTo>
                  <a:lnTo>
                    <a:pt x="911593" y="929462"/>
                  </a:lnTo>
                  <a:lnTo>
                    <a:pt x="909370" y="925652"/>
                  </a:lnTo>
                  <a:lnTo>
                    <a:pt x="909370" y="924382"/>
                  </a:lnTo>
                  <a:lnTo>
                    <a:pt x="913371" y="926922"/>
                  </a:lnTo>
                  <a:lnTo>
                    <a:pt x="913803" y="926922"/>
                  </a:lnTo>
                  <a:lnTo>
                    <a:pt x="912926" y="923112"/>
                  </a:lnTo>
                  <a:lnTo>
                    <a:pt x="911148" y="916762"/>
                  </a:lnTo>
                  <a:lnTo>
                    <a:pt x="912037" y="916762"/>
                  </a:lnTo>
                  <a:lnTo>
                    <a:pt x="918692" y="924382"/>
                  </a:lnTo>
                  <a:lnTo>
                    <a:pt x="922464" y="928192"/>
                  </a:lnTo>
                  <a:lnTo>
                    <a:pt x="923124" y="929462"/>
                  </a:lnTo>
                  <a:lnTo>
                    <a:pt x="923124" y="921029"/>
                  </a:lnTo>
                  <a:lnTo>
                    <a:pt x="920686" y="921842"/>
                  </a:lnTo>
                  <a:lnTo>
                    <a:pt x="918032" y="923112"/>
                  </a:lnTo>
                  <a:lnTo>
                    <a:pt x="917359" y="921842"/>
                  </a:lnTo>
                  <a:lnTo>
                    <a:pt x="918248" y="920572"/>
                  </a:lnTo>
                  <a:lnTo>
                    <a:pt x="919137" y="918032"/>
                  </a:lnTo>
                  <a:lnTo>
                    <a:pt x="918806" y="916762"/>
                  </a:lnTo>
                  <a:lnTo>
                    <a:pt x="918476" y="915492"/>
                  </a:lnTo>
                  <a:lnTo>
                    <a:pt x="915581" y="912952"/>
                  </a:lnTo>
                  <a:lnTo>
                    <a:pt x="914476" y="910412"/>
                  </a:lnTo>
                  <a:lnTo>
                    <a:pt x="914476" y="909142"/>
                  </a:lnTo>
                  <a:lnTo>
                    <a:pt x="914476" y="907872"/>
                  </a:lnTo>
                  <a:lnTo>
                    <a:pt x="914260" y="906602"/>
                  </a:lnTo>
                  <a:lnTo>
                    <a:pt x="909370" y="906602"/>
                  </a:lnTo>
                  <a:lnTo>
                    <a:pt x="908926" y="905332"/>
                  </a:lnTo>
                  <a:lnTo>
                    <a:pt x="909815" y="902792"/>
                  </a:lnTo>
                  <a:lnTo>
                    <a:pt x="911148" y="900252"/>
                  </a:lnTo>
                  <a:lnTo>
                    <a:pt x="905891" y="886282"/>
                  </a:lnTo>
                  <a:lnTo>
                    <a:pt x="904938" y="883742"/>
                  </a:lnTo>
                  <a:lnTo>
                    <a:pt x="902716" y="885012"/>
                  </a:lnTo>
                  <a:lnTo>
                    <a:pt x="902042" y="886282"/>
                  </a:lnTo>
                  <a:lnTo>
                    <a:pt x="898944" y="883742"/>
                  </a:lnTo>
                  <a:lnTo>
                    <a:pt x="898283" y="882472"/>
                  </a:lnTo>
                  <a:lnTo>
                    <a:pt x="896988" y="879995"/>
                  </a:lnTo>
                  <a:lnTo>
                    <a:pt x="895223" y="879995"/>
                  </a:lnTo>
                  <a:lnTo>
                    <a:pt x="892060" y="881202"/>
                  </a:lnTo>
                  <a:lnTo>
                    <a:pt x="887234" y="882472"/>
                  </a:lnTo>
                  <a:lnTo>
                    <a:pt x="883767" y="879995"/>
                  </a:lnTo>
                  <a:lnTo>
                    <a:pt x="883323" y="878662"/>
                  </a:lnTo>
                  <a:lnTo>
                    <a:pt x="882840" y="876922"/>
                  </a:lnTo>
                  <a:lnTo>
                    <a:pt x="882523" y="875817"/>
                  </a:lnTo>
                  <a:lnTo>
                    <a:pt x="882523" y="885012"/>
                  </a:lnTo>
                  <a:lnTo>
                    <a:pt x="879856" y="887552"/>
                  </a:lnTo>
                  <a:lnTo>
                    <a:pt x="875868" y="888822"/>
                  </a:lnTo>
                  <a:lnTo>
                    <a:pt x="875639" y="888822"/>
                  </a:lnTo>
                  <a:lnTo>
                    <a:pt x="868984" y="885012"/>
                  </a:lnTo>
                  <a:lnTo>
                    <a:pt x="866216" y="883742"/>
                  </a:lnTo>
                  <a:lnTo>
                    <a:pt x="863434" y="882472"/>
                  </a:lnTo>
                  <a:lnTo>
                    <a:pt x="871207" y="882472"/>
                  </a:lnTo>
                  <a:lnTo>
                    <a:pt x="873417" y="883742"/>
                  </a:lnTo>
                  <a:lnTo>
                    <a:pt x="873417" y="886282"/>
                  </a:lnTo>
                  <a:lnTo>
                    <a:pt x="874306" y="886282"/>
                  </a:lnTo>
                  <a:lnTo>
                    <a:pt x="875639" y="885012"/>
                  </a:lnTo>
                  <a:lnTo>
                    <a:pt x="876757" y="885012"/>
                  </a:lnTo>
                  <a:lnTo>
                    <a:pt x="876871" y="883742"/>
                  </a:lnTo>
                  <a:lnTo>
                    <a:pt x="876973" y="882472"/>
                  </a:lnTo>
                  <a:lnTo>
                    <a:pt x="876325" y="879995"/>
                  </a:lnTo>
                  <a:lnTo>
                    <a:pt x="874737" y="876922"/>
                  </a:lnTo>
                  <a:lnTo>
                    <a:pt x="878967" y="881202"/>
                  </a:lnTo>
                  <a:lnTo>
                    <a:pt x="882294" y="883742"/>
                  </a:lnTo>
                  <a:lnTo>
                    <a:pt x="882523" y="885012"/>
                  </a:lnTo>
                  <a:lnTo>
                    <a:pt x="882523" y="875817"/>
                  </a:lnTo>
                  <a:lnTo>
                    <a:pt x="881888" y="873582"/>
                  </a:lnTo>
                  <a:lnTo>
                    <a:pt x="881951" y="872312"/>
                  </a:lnTo>
                  <a:lnTo>
                    <a:pt x="882027" y="871042"/>
                  </a:lnTo>
                  <a:lnTo>
                    <a:pt x="882091" y="869772"/>
                  </a:lnTo>
                  <a:lnTo>
                    <a:pt x="882154" y="868502"/>
                  </a:lnTo>
                  <a:lnTo>
                    <a:pt x="882230" y="867232"/>
                  </a:lnTo>
                  <a:lnTo>
                    <a:pt x="882294" y="865962"/>
                  </a:lnTo>
                  <a:lnTo>
                    <a:pt x="882523" y="864692"/>
                  </a:lnTo>
                  <a:lnTo>
                    <a:pt x="883627" y="864692"/>
                  </a:lnTo>
                  <a:lnTo>
                    <a:pt x="884745" y="867232"/>
                  </a:lnTo>
                  <a:lnTo>
                    <a:pt x="886510" y="872312"/>
                  </a:lnTo>
                  <a:lnTo>
                    <a:pt x="886421" y="871042"/>
                  </a:lnTo>
                  <a:lnTo>
                    <a:pt x="886333" y="869772"/>
                  </a:lnTo>
                  <a:lnTo>
                    <a:pt x="886244" y="868502"/>
                  </a:lnTo>
                  <a:lnTo>
                    <a:pt x="886155" y="867232"/>
                  </a:lnTo>
                  <a:lnTo>
                    <a:pt x="886066" y="865962"/>
                  </a:lnTo>
                  <a:lnTo>
                    <a:pt x="885964" y="864692"/>
                  </a:lnTo>
                  <a:lnTo>
                    <a:pt x="885850" y="863422"/>
                  </a:lnTo>
                  <a:lnTo>
                    <a:pt x="884745" y="860882"/>
                  </a:lnTo>
                  <a:lnTo>
                    <a:pt x="883856" y="862152"/>
                  </a:lnTo>
                  <a:lnTo>
                    <a:pt x="880300" y="863422"/>
                  </a:lnTo>
                  <a:lnTo>
                    <a:pt x="877633" y="858075"/>
                  </a:lnTo>
                  <a:lnTo>
                    <a:pt x="877633" y="862152"/>
                  </a:lnTo>
                  <a:lnTo>
                    <a:pt x="877531" y="865962"/>
                  </a:lnTo>
                  <a:lnTo>
                    <a:pt x="877417" y="867232"/>
                  </a:lnTo>
                  <a:lnTo>
                    <a:pt x="877201" y="867232"/>
                  </a:lnTo>
                  <a:lnTo>
                    <a:pt x="876312" y="863422"/>
                  </a:lnTo>
                  <a:lnTo>
                    <a:pt x="875868" y="862152"/>
                  </a:lnTo>
                  <a:lnTo>
                    <a:pt x="874306" y="859612"/>
                  </a:lnTo>
                  <a:lnTo>
                    <a:pt x="873417" y="859612"/>
                  </a:lnTo>
                  <a:lnTo>
                    <a:pt x="873417" y="865962"/>
                  </a:lnTo>
                  <a:lnTo>
                    <a:pt x="872756" y="867232"/>
                  </a:lnTo>
                  <a:lnTo>
                    <a:pt x="872756" y="878662"/>
                  </a:lnTo>
                  <a:lnTo>
                    <a:pt x="872286" y="879995"/>
                  </a:lnTo>
                  <a:lnTo>
                    <a:pt x="869911" y="879995"/>
                  </a:lnTo>
                  <a:lnTo>
                    <a:pt x="868984" y="878662"/>
                  </a:lnTo>
                  <a:lnTo>
                    <a:pt x="868984" y="877392"/>
                  </a:lnTo>
                  <a:lnTo>
                    <a:pt x="868984" y="876122"/>
                  </a:lnTo>
                  <a:lnTo>
                    <a:pt x="868984" y="874852"/>
                  </a:lnTo>
                  <a:lnTo>
                    <a:pt x="869429" y="873582"/>
                  </a:lnTo>
                  <a:lnTo>
                    <a:pt x="870318" y="873582"/>
                  </a:lnTo>
                  <a:lnTo>
                    <a:pt x="872096" y="876122"/>
                  </a:lnTo>
                  <a:lnTo>
                    <a:pt x="872756" y="878662"/>
                  </a:lnTo>
                  <a:lnTo>
                    <a:pt x="872756" y="867232"/>
                  </a:lnTo>
                  <a:lnTo>
                    <a:pt x="872096" y="868502"/>
                  </a:lnTo>
                  <a:lnTo>
                    <a:pt x="871423" y="868502"/>
                  </a:lnTo>
                  <a:lnTo>
                    <a:pt x="871321" y="864692"/>
                  </a:lnTo>
                  <a:lnTo>
                    <a:pt x="871207" y="863422"/>
                  </a:lnTo>
                  <a:lnTo>
                    <a:pt x="871867" y="862152"/>
                  </a:lnTo>
                  <a:lnTo>
                    <a:pt x="872528" y="862152"/>
                  </a:lnTo>
                  <a:lnTo>
                    <a:pt x="873201" y="863422"/>
                  </a:lnTo>
                  <a:lnTo>
                    <a:pt x="873315" y="864692"/>
                  </a:lnTo>
                  <a:lnTo>
                    <a:pt x="873417" y="865962"/>
                  </a:lnTo>
                  <a:lnTo>
                    <a:pt x="873417" y="859612"/>
                  </a:lnTo>
                  <a:lnTo>
                    <a:pt x="872096" y="859612"/>
                  </a:lnTo>
                  <a:lnTo>
                    <a:pt x="871207" y="857072"/>
                  </a:lnTo>
                  <a:lnTo>
                    <a:pt x="871207" y="854532"/>
                  </a:lnTo>
                  <a:lnTo>
                    <a:pt x="871207" y="850722"/>
                  </a:lnTo>
                  <a:lnTo>
                    <a:pt x="871207" y="846912"/>
                  </a:lnTo>
                  <a:lnTo>
                    <a:pt x="874534" y="854532"/>
                  </a:lnTo>
                  <a:lnTo>
                    <a:pt x="876312" y="857072"/>
                  </a:lnTo>
                  <a:lnTo>
                    <a:pt x="877633" y="862152"/>
                  </a:lnTo>
                  <a:lnTo>
                    <a:pt x="877633" y="858075"/>
                  </a:lnTo>
                  <a:lnTo>
                    <a:pt x="875868" y="854532"/>
                  </a:lnTo>
                  <a:lnTo>
                    <a:pt x="875766" y="850722"/>
                  </a:lnTo>
                  <a:lnTo>
                    <a:pt x="875677" y="846912"/>
                  </a:lnTo>
                  <a:lnTo>
                    <a:pt x="875639" y="843102"/>
                  </a:lnTo>
                  <a:lnTo>
                    <a:pt x="875639" y="841832"/>
                  </a:lnTo>
                  <a:lnTo>
                    <a:pt x="875639" y="838022"/>
                  </a:lnTo>
                  <a:lnTo>
                    <a:pt x="874534" y="836752"/>
                  </a:lnTo>
                  <a:lnTo>
                    <a:pt x="867702" y="832942"/>
                  </a:lnTo>
                  <a:lnTo>
                    <a:pt x="866762" y="832421"/>
                  </a:lnTo>
                  <a:lnTo>
                    <a:pt x="866762" y="872312"/>
                  </a:lnTo>
                  <a:lnTo>
                    <a:pt x="866101" y="873582"/>
                  </a:lnTo>
                  <a:lnTo>
                    <a:pt x="865428" y="876122"/>
                  </a:lnTo>
                  <a:lnTo>
                    <a:pt x="864768" y="874852"/>
                  </a:lnTo>
                  <a:lnTo>
                    <a:pt x="864654" y="871042"/>
                  </a:lnTo>
                  <a:lnTo>
                    <a:pt x="864539" y="869772"/>
                  </a:lnTo>
                  <a:lnTo>
                    <a:pt x="865212" y="868502"/>
                  </a:lnTo>
                  <a:lnTo>
                    <a:pt x="865873" y="869772"/>
                  </a:lnTo>
                  <a:lnTo>
                    <a:pt x="866546" y="869772"/>
                  </a:lnTo>
                  <a:lnTo>
                    <a:pt x="866660" y="871042"/>
                  </a:lnTo>
                  <a:lnTo>
                    <a:pt x="866762" y="872312"/>
                  </a:lnTo>
                  <a:lnTo>
                    <a:pt x="866762" y="832421"/>
                  </a:lnTo>
                  <a:lnTo>
                    <a:pt x="865428" y="831672"/>
                  </a:lnTo>
                  <a:lnTo>
                    <a:pt x="864539" y="830948"/>
                  </a:lnTo>
                  <a:lnTo>
                    <a:pt x="864539" y="843102"/>
                  </a:lnTo>
                  <a:lnTo>
                    <a:pt x="864539" y="846912"/>
                  </a:lnTo>
                  <a:lnTo>
                    <a:pt x="862990" y="849452"/>
                  </a:lnTo>
                  <a:lnTo>
                    <a:pt x="860996" y="849452"/>
                  </a:lnTo>
                  <a:lnTo>
                    <a:pt x="857885" y="850722"/>
                  </a:lnTo>
                  <a:lnTo>
                    <a:pt x="857669" y="850722"/>
                  </a:lnTo>
                  <a:lnTo>
                    <a:pt x="860107" y="846912"/>
                  </a:lnTo>
                  <a:lnTo>
                    <a:pt x="863219" y="843102"/>
                  </a:lnTo>
                  <a:lnTo>
                    <a:pt x="864539" y="843102"/>
                  </a:lnTo>
                  <a:lnTo>
                    <a:pt x="864539" y="830948"/>
                  </a:lnTo>
                  <a:lnTo>
                    <a:pt x="862330" y="829132"/>
                  </a:lnTo>
                  <a:lnTo>
                    <a:pt x="862330" y="826592"/>
                  </a:lnTo>
                  <a:lnTo>
                    <a:pt x="863219" y="826592"/>
                  </a:lnTo>
                  <a:lnTo>
                    <a:pt x="865428" y="827862"/>
                  </a:lnTo>
                  <a:lnTo>
                    <a:pt x="866762" y="826592"/>
                  </a:lnTo>
                  <a:lnTo>
                    <a:pt x="867651" y="825322"/>
                  </a:lnTo>
                  <a:lnTo>
                    <a:pt x="867994" y="824052"/>
                  </a:lnTo>
                  <a:lnTo>
                    <a:pt x="868324" y="822782"/>
                  </a:lnTo>
                  <a:lnTo>
                    <a:pt x="867879" y="821512"/>
                  </a:lnTo>
                  <a:lnTo>
                    <a:pt x="864108" y="818972"/>
                  </a:lnTo>
                  <a:lnTo>
                    <a:pt x="862177" y="815162"/>
                  </a:lnTo>
                  <a:lnTo>
                    <a:pt x="859663" y="810221"/>
                  </a:lnTo>
                  <a:lnTo>
                    <a:pt x="859663" y="822782"/>
                  </a:lnTo>
                  <a:lnTo>
                    <a:pt x="859002" y="824052"/>
                  </a:lnTo>
                  <a:lnTo>
                    <a:pt x="856551" y="824052"/>
                  </a:lnTo>
                  <a:lnTo>
                    <a:pt x="855002" y="821512"/>
                  </a:lnTo>
                  <a:lnTo>
                    <a:pt x="853008" y="820242"/>
                  </a:lnTo>
                  <a:lnTo>
                    <a:pt x="853224" y="818972"/>
                  </a:lnTo>
                  <a:lnTo>
                    <a:pt x="856335" y="820242"/>
                  </a:lnTo>
                  <a:lnTo>
                    <a:pt x="858558" y="821512"/>
                  </a:lnTo>
                  <a:lnTo>
                    <a:pt x="859663" y="822782"/>
                  </a:lnTo>
                  <a:lnTo>
                    <a:pt x="859663" y="810221"/>
                  </a:lnTo>
                  <a:lnTo>
                    <a:pt x="858951" y="808812"/>
                  </a:lnTo>
                  <a:lnTo>
                    <a:pt x="857669" y="806272"/>
                  </a:lnTo>
                  <a:lnTo>
                    <a:pt x="858774" y="803732"/>
                  </a:lnTo>
                  <a:lnTo>
                    <a:pt x="859218" y="803732"/>
                  </a:lnTo>
                  <a:lnTo>
                    <a:pt x="858774" y="802462"/>
                  </a:lnTo>
                  <a:lnTo>
                    <a:pt x="858380" y="801344"/>
                  </a:lnTo>
                  <a:lnTo>
                    <a:pt x="858329" y="801192"/>
                  </a:lnTo>
                  <a:lnTo>
                    <a:pt x="856551" y="799922"/>
                  </a:lnTo>
                  <a:lnTo>
                    <a:pt x="853897" y="797382"/>
                  </a:lnTo>
                  <a:lnTo>
                    <a:pt x="853452" y="797382"/>
                  </a:lnTo>
                  <a:lnTo>
                    <a:pt x="853376" y="798652"/>
                  </a:lnTo>
                  <a:lnTo>
                    <a:pt x="853300" y="799922"/>
                  </a:lnTo>
                  <a:lnTo>
                    <a:pt x="853224" y="802462"/>
                  </a:lnTo>
                  <a:lnTo>
                    <a:pt x="851903" y="801192"/>
                  </a:lnTo>
                  <a:lnTo>
                    <a:pt x="850341" y="797382"/>
                  </a:lnTo>
                  <a:lnTo>
                    <a:pt x="849896" y="796112"/>
                  </a:lnTo>
                  <a:lnTo>
                    <a:pt x="848118" y="791032"/>
                  </a:lnTo>
                  <a:lnTo>
                    <a:pt x="847242" y="789762"/>
                  </a:lnTo>
                  <a:lnTo>
                    <a:pt x="845908" y="796112"/>
                  </a:lnTo>
                  <a:lnTo>
                    <a:pt x="845019" y="796112"/>
                  </a:lnTo>
                  <a:lnTo>
                    <a:pt x="844029" y="793572"/>
                  </a:lnTo>
                  <a:lnTo>
                    <a:pt x="843026" y="791032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22"/>
                  </a:lnTo>
                  <a:lnTo>
                    <a:pt x="841616" y="785952"/>
                  </a:lnTo>
                  <a:lnTo>
                    <a:pt x="841540" y="784682"/>
                  </a:lnTo>
                  <a:lnTo>
                    <a:pt x="841463" y="783412"/>
                  </a:lnTo>
                  <a:lnTo>
                    <a:pt x="842581" y="784682"/>
                  </a:lnTo>
                  <a:lnTo>
                    <a:pt x="846124" y="787222"/>
                  </a:lnTo>
                  <a:lnTo>
                    <a:pt x="845121" y="783412"/>
                  </a:lnTo>
                  <a:lnTo>
                    <a:pt x="844791" y="782142"/>
                  </a:lnTo>
                  <a:lnTo>
                    <a:pt x="839025" y="774522"/>
                  </a:lnTo>
                  <a:lnTo>
                    <a:pt x="836142" y="770712"/>
                  </a:lnTo>
                  <a:lnTo>
                    <a:pt x="835253" y="770712"/>
                  </a:lnTo>
                  <a:lnTo>
                    <a:pt x="835253" y="822782"/>
                  </a:lnTo>
                  <a:lnTo>
                    <a:pt x="834148" y="824052"/>
                  </a:lnTo>
                  <a:lnTo>
                    <a:pt x="827049" y="824052"/>
                  </a:lnTo>
                  <a:lnTo>
                    <a:pt x="830592" y="818972"/>
                  </a:lnTo>
                  <a:lnTo>
                    <a:pt x="832815" y="816432"/>
                  </a:lnTo>
                  <a:lnTo>
                    <a:pt x="834593" y="815162"/>
                  </a:lnTo>
                  <a:lnTo>
                    <a:pt x="834809" y="816432"/>
                  </a:lnTo>
                  <a:lnTo>
                    <a:pt x="834923" y="817702"/>
                  </a:lnTo>
                  <a:lnTo>
                    <a:pt x="835037" y="818972"/>
                  </a:lnTo>
                  <a:lnTo>
                    <a:pt x="835113" y="820242"/>
                  </a:lnTo>
                  <a:lnTo>
                    <a:pt x="835177" y="821512"/>
                  </a:lnTo>
                  <a:lnTo>
                    <a:pt x="835253" y="822782"/>
                  </a:lnTo>
                  <a:lnTo>
                    <a:pt x="835253" y="770712"/>
                  </a:lnTo>
                  <a:lnTo>
                    <a:pt x="834593" y="770712"/>
                  </a:lnTo>
                  <a:lnTo>
                    <a:pt x="829703" y="774522"/>
                  </a:lnTo>
                  <a:lnTo>
                    <a:pt x="829259" y="774522"/>
                  </a:lnTo>
                  <a:lnTo>
                    <a:pt x="831037" y="769442"/>
                  </a:lnTo>
                  <a:lnTo>
                    <a:pt x="828598" y="768172"/>
                  </a:lnTo>
                  <a:lnTo>
                    <a:pt x="823264" y="768172"/>
                  </a:lnTo>
                  <a:lnTo>
                    <a:pt x="823264" y="784682"/>
                  </a:lnTo>
                  <a:lnTo>
                    <a:pt x="823048" y="784682"/>
                  </a:lnTo>
                  <a:lnTo>
                    <a:pt x="819721" y="782142"/>
                  </a:lnTo>
                  <a:lnTo>
                    <a:pt x="818921" y="781342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22"/>
                  </a:lnTo>
                  <a:lnTo>
                    <a:pt x="810615" y="785952"/>
                  </a:lnTo>
                  <a:lnTo>
                    <a:pt x="809066" y="784682"/>
                  </a:lnTo>
                  <a:lnTo>
                    <a:pt x="809066" y="779602"/>
                  </a:lnTo>
                  <a:lnTo>
                    <a:pt x="812622" y="780872"/>
                  </a:lnTo>
                  <a:lnTo>
                    <a:pt x="818921" y="788593"/>
                  </a:lnTo>
                  <a:lnTo>
                    <a:pt x="818921" y="781342"/>
                  </a:lnTo>
                  <a:lnTo>
                    <a:pt x="817206" y="779602"/>
                  </a:lnTo>
                  <a:lnTo>
                    <a:pt x="815949" y="778332"/>
                  </a:lnTo>
                  <a:lnTo>
                    <a:pt x="814844" y="777062"/>
                  </a:lnTo>
                  <a:lnTo>
                    <a:pt x="817054" y="777062"/>
                  </a:lnTo>
                  <a:lnTo>
                    <a:pt x="818832" y="778332"/>
                  </a:lnTo>
                  <a:lnTo>
                    <a:pt x="820381" y="780872"/>
                  </a:lnTo>
                  <a:lnTo>
                    <a:pt x="823264" y="784682"/>
                  </a:lnTo>
                  <a:lnTo>
                    <a:pt x="823264" y="768172"/>
                  </a:lnTo>
                  <a:lnTo>
                    <a:pt x="809066" y="768172"/>
                  </a:lnTo>
                  <a:lnTo>
                    <a:pt x="806183" y="773252"/>
                  </a:lnTo>
                  <a:lnTo>
                    <a:pt x="803744" y="775792"/>
                  </a:lnTo>
                  <a:lnTo>
                    <a:pt x="803071" y="777062"/>
                  </a:lnTo>
                  <a:lnTo>
                    <a:pt x="803744" y="773252"/>
                  </a:lnTo>
                  <a:lnTo>
                    <a:pt x="804633" y="771982"/>
                  </a:lnTo>
                  <a:lnTo>
                    <a:pt x="803960" y="769442"/>
                  </a:lnTo>
                  <a:lnTo>
                    <a:pt x="801306" y="769442"/>
                  </a:lnTo>
                  <a:lnTo>
                    <a:pt x="800188" y="771982"/>
                  </a:lnTo>
                  <a:lnTo>
                    <a:pt x="800188" y="774522"/>
                  </a:lnTo>
                  <a:lnTo>
                    <a:pt x="799299" y="777062"/>
                  </a:lnTo>
                  <a:lnTo>
                    <a:pt x="798195" y="778332"/>
                  </a:lnTo>
                  <a:lnTo>
                    <a:pt x="796861" y="778332"/>
                  </a:lnTo>
                  <a:lnTo>
                    <a:pt x="796417" y="777062"/>
                  </a:lnTo>
                  <a:lnTo>
                    <a:pt x="796861" y="774522"/>
                  </a:lnTo>
                  <a:lnTo>
                    <a:pt x="797979" y="769442"/>
                  </a:lnTo>
                  <a:lnTo>
                    <a:pt x="796201" y="768172"/>
                  </a:lnTo>
                  <a:lnTo>
                    <a:pt x="791984" y="773252"/>
                  </a:lnTo>
                  <a:lnTo>
                    <a:pt x="789317" y="777062"/>
                  </a:lnTo>
                  <a:lnTo>
                    <a:pt x="789978" y="775792"/>
                  </a:lnTo>
                  <a:lnTo>
                    <a:pt x="791095" y="773252"/>
                  </a:lnTo>
                  <a:lnTo>
                    <a:pt x="787984" y="773252"/>
                  </a:lnTo>
                  <a:lnTo>
                    <a:pt x="787984" y="810082"/>
                  </a:lnTo>
                  <a:lnTo>
                    <a:pt x="785774" y="808812"/>
                  </a:lnTo>
                  <a:lnTo>
                    <a:pt x="783996" y="806272"/>
                  </a:lnTo>
                  <a:lnTo>
                    <a:pt x="781329" y="802462"/>
                  </a:lnTo>
                  <a:lnTo>
                    <a:pt x="780745" y="801344"/>
                  </a:lnTo>
                  <a:lnTo>
                    <a:pt x="778662" y="797382"/>
                  </a:lnTo>
                  <a:lnTo>
                    <a:pt x="779995" y="797382"/>
                  </a:lnTo>
                  <a:lnTo>
                    <a:pt x="781329" y="798652"/>
                  </a:lnTo>
                  <a:lnTo>
                    <a:pt x="783551" y="801192"/>
                  </a:lnTo>
                  <a:lnTo>
                    <a:pt x="784656" y="803732"/>
                  </a:lnTo>
                  <a:lnTo>
                    <a:pt x="787984" y="810082"/>
                  </a:lnTo>
                  <a:lnTo>
                    <a:pt x="787984" y="773252"/>
                  </a:lnTo>
                  <a:lnTo>
                    <a:pt x="783323" y="773252"/>
                  </a:lnTo>
                  <a:lnTo>
                    <a:pt x="778662" y="774522"/>
                  </a:lnTo>
                  <a:lnTo>
                    <a:pt x="775563" y="774522"/>
                  </a:lnTo>
                  <a:lnTo>
                    <a:pt x="777341" y="771982"/>
                  </a:lnTo>
                  <a:lnTo>
                    <a:pt x="770902" y="771601"/>
                  </a:lnTo>
                  <a:lnTo>
                    <a:pt x="770902" y="778332"/>
                  </a:lnTo>
                  <a:lnTo>
                    <a:pt x="768235" y="778332"/>
                  </a:lnTo>
                  <a:lnTo>
                    <a:pt x="764247" y="775792"/>
                  </a:lnTo>
                  <a:lnTo>
                    <a:pt x="763574" y="774522"/>
                  </a:lnTo>
                  <a:lnTo>
                    <a:pt x="768019" y="774522"/>
                  </a:lnTo>
                  <a:lnTo>
                    <a:pt x="769569" y="775792"/>
                  </a:lnTo>
                  <a:lnTo>
                    <a:pt x="770902" y="778332"/>
                  </a:lnTo>
                  <a:lnTo>
                    <a:pt x="770902" y="771601"/>
                  </a:lnTo>
                  <a:lnTo>
                    <a:pt x="756259" y="770712"/>
                  </a:lnTo>
                  <a:lnTo>
                    <a:pt x="754253" y="771982"/>
                  </a:lnTo>
                  <a:lnTo>
                    <a:pt x="753592" y="773252"/>
                  </a:lnTo>
                  <a:lnTo>
                    <a:pt x="750709" y="773252"/>
                  </a:lnTo>
                  <a:lnTo>
                    <a:pt x="747826" y="774522"/>
                  </a:lnTo>
                  <a:lnTo>
                    <a:pt x="746937" y="774522"/>
                  </a:lnTo>
                  <a:lnTo>
                    <a:pt x="747598" y="775792"/>
                  </a:lnTo>
                  <a:lnTo>
                    <a:pt x="750709" y="779602"/>
                  </a:lnTo>
                  <a:lnTo>
                    <a:pt x="752703" y="780872"/>
                  </a:lnTo>
                  <a:lnTo>
                    <a:pt x="754481" y="779602"/>
                  </a:lnTo>
                  <a:lnTo>
                    <a:pt x="755815" y="780872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22"/>
                  </a:lnTo>
                  <a:lnTo>
                    <a:pt x="754989" y="785952"/>
                  </a:lnTo>
                  <a:lnTo>
                    <a:pt x="753808" y="784682"/>
                  </a:lnTo>
                  <a:lnTo>
                    <a:pt x="751598" y="783412"/>
                  </a:lnTo>
                  <a:lnTo>
                    <a:pt x="749160" y="782142"/>
                  </a:lnTo>
                  <a:lnTo>
                    <a:pt x="748487" y="783412"/>
                  </a:lnTo>
                  <a:lnTo>
                    <a:pt x="746937" y="783412"/>
                  </a:lnTo>
                  <a:lnTo>
                    <a:pt x="746937" y="780872"/>
                  </a:lnTo>
                  <a:lnTo>
                    <a:pt x="746937" y="779602"/>
                  </a:lnTo>
                  <a:lnTo>
                    <a:pt x="736066" y="777062"/>
                  </a:lnTo>
                  <a:lnTo>
                    <a:pt x="734504" y="779602"/>
                  </a:lnTo>
                  <a:lnTo>
                    <a:pt x="733844" y="780872"/>
                  </a:lnTo>
                  <a:lnTo>
                    <a:pt x="731850" y="779602"/>
                  </a:lnTo>
                  <a:lnTo>
                    <a:pt x="730072" y="778332"/>
                  </a:lnTo>
                  <a:lnTo>
                    <a:pt x="728967" y="777062"/>
                  </a:lnTo>
                  <a:lnTo>
                    <a:pt x="727849" y="775792"/>
                  </a:lnTo>
                  <a:lnTo>
                    <a:pt x="721855" y="775792"/>
                  </a:lnTo>
                  <a:lnTo>
                    <a:pt x="719201" y="777062"/>
                  </a:lnTo>
                  <a:lnTo>
                    <a:pt x="726744" y="777062"/>
                  </a:lnTo>
                  <a:lnTo>
                    <a:pt x="725855" y="778332"/>
                  </a:lnTo>
                  <a:lnTo>
                    <a:pt x="722744" y="783412"/>
                  </a:lnTo>
                  <a:lnTo>
                    <a:pt x="720521" y="785952"/>
                  </a:lnTo>
                  <a:lnTo>
                    <a:pt x="718312" y="785952"/>
                  </a:lnTo>
                  <a:lnTo>
                    <a:pt x="719201" y="783412"/>
                  </a:lnTo>
                  <a:lnTo>
                    <a:pt x="721423" y="780872"/>
                  </a:lnTo>
                  <a:lnTo>
                    <a:pt x="723633" y="778332"/>
                  </a:lnTo>
                  <a:lnTo>
                    <a:pt x="718083" y="778332"/>
                  </a:lnTo>
                  <a:lnTo>
                    <a:pt x="718083" y="806272"/>
                  </a:lnTo>
                  <a:lnTo>
                    <a:pt x="718083" y="807542"/>
                  </a:lnTo>
                  <a:lnTo>
                    <a:pt x="717194" y="808812"/>
                  </a:lnTo>
                  <a:lnTo>
                    <a:pt x="715860" y="808812"/>
                  </a:lnTo>
                  <a:lnTo>
                    <a:pt x="714756" y="810082"/>
                  </a:lnTo>
                  <a:lnTo>
                    <a:pt x="713651" y="810082"/>
                  </a:lnTo>
                  <a:lnTo>
                    <a:pt x="713651" y="808812"/>
                  </a:lnTo>
                  <a:lnTo>
                    <a:pt x="713651" y="807542"/>
                  </a:lnTo>
                  <a:lnTo>
                    <a:pt x="714756" y="806272"/>
                  </a:lnTo>
                  <a:lnTo>
                    <a:pt x="718083" y="806272"/>
                  </a:lnTo>
                  <a:lnTo>
                    <a:pt x="718083" y="778332"/>
                  </a:lnTo>
                  <a:lnTo>
                    <a:pt x="714540" y="778332"/>
                  </a:lnTo>
                  <a:lnTo>
                    <a:pt x="705434" y="778332"/>
                  </a:lnTo>
                  <a:lnTo>
                    <a:pt x="704773" y="779602"/>
                  </a:lnTo>
                  <a:lnTo>
                    <a:pt x="704100" y="779602"/>
                  </a:lnTo>
                  <a:lnTo>
                    <a:pt x="701217" y="780872"/>
                  </a:lnTo>
                  <a:lnTo>
                    <a:pt x="698563" y="779602"/>
                  </a:lnTo>
                  <a:lnTo>
                    <a:pt x="695896" y="779602"/>
                  </a:lnTo>
                  <a:lnTo>
                    <a:pt x="694347" y="777062"/>
                  </a:lnTo>
                  <a:lnTo>
                    <a:pt x="695007" y="775792"/>
                  </a:lnTo>
                  <a:lnTo>
                    <a:pt x="695896" y="774522"/>
                  </a:lnTo>
                  <a:lnTo>
                    <a:pt x="695007" y="774522"/>
                  </a:lnTo>
                  <a:lnTo>
                    <a:pt x="692340" y="775792"/>
                  </a:lnTo>
                  <a:lnTo>
                    <a:pt x="689902" y="777062"/>
                  </a:lnTo>
                  <a:lnTo>
                    <a:pt x="682142" y="778332"/>
                  </a:lnTo>
                  <a:lnTo>
                    <a:pt x="669264" y="778332"/>
                  </a:lnTo>
                  <a:lnTo>
                    <a:pt x="669264" y="808812"/>
                  </a:lnTo>
                  <a:lnTo>
                    <a:pt x="669264" y="811352"/>
                  </a:lnTo>
                  <a:lnTo>
                    <a:pt x="665048" y="812622"/>
                  </a:lnTo>
                  <a:lnTo>
                    <a:pt x="663943" y="811352"/>
                  </a:lnTo>
                  <a:lnTo>
                    <a:pt x="663270" y="810082"/>
                  </a:lnTo>
                  <a:lnTo>
                    <a:pt x="664159" y="808812"/>
                  </a:lnTo>
                  <a:lnTo>
                    <a:pt x="669264" y="808812"/>
                  </a:lnTo>
                  <a:lnTo>
                    <a:pt x="669264" y="778332"/>
                  </a:lnTo>
                  <a:lnTo>
                    <a:pt x="662609" y="778332"/>
                  </a:lnTo>
                  <a:lnTo>
                    <a:pt x="662609" y="813892"/>
                  </a:lnTo>
                  <a:lnTo>
                    <a:pt x="662609" y="816432"/>
                  </a:lnTo>
                  <a:lnTo>
                    <a:pt x="661276" y="816432"/>
                  </a:lnTo>
                  <a:lnTo>
                    <a:pt x="659282" y="815162"/>
                  </a:lnTo>
                  <a:lnTo>
                    <a:pt x="657504" y="813892"/>
                  </a:lnTo>
                  <a:lnTo>
                    <a:pt x="655955" y="811352"/>
                  </a:lnTo>
                  <a:lnTo>
                    <a:pt x="659282" y="811352"/>
                  </a:lnTo>
                  <a:lnTo>
                    <a:pt x="661060" y="812622"/>
                  </a:lnTo>
                  <a:lnTo>
                    <a:pt x="662609" y="813892"/>
                  </a:lnTo>
                  <a:lnTo>
                    <a:pt x="662609" y="778332"/>
                  </a:lnTo>
                  <a:lnTo>
                    <a:pt x="661060" y="778332"/>
                  </a:lnTo>
                  <a:lnTo>
                    <a:pt x="658812" y="780910"/>
                  </a:lnTo>
                  <a:lnTo>
                    <a:pt x="658622" y="779310"/>
                  </a:lnTo>
                  <a:lnTo>
                    <a:pt x="650189" y="778865"/>
                  </a:lnTo>
                  <a:lnTo>
                    <a:pt x="645083" y="778408"/>
                  </a:lnTo>
                  <a:lnTo>
                    <a:pt x="642861" y="779081"/>
                  </a:lnTo>
                  <a:lnTo>
                    <a:pt x="643750" y="780656"/>
                  </a:lnTo>
                  <a:lnTo>
                    <a:pt x="644639" y="782002"/>
                  </a:lnTo>
                  <a:lnTo>
                    <a:pt x="647522" y="782675"/>
                  </a:lnTo>
                  <a:lnTo>
                    <a:pt x="650405" y="782231"/>
                  </a:lnTo>
                  <a:lnTo>
                    <a:pt x="658609" y="781138"/>
                  </a:lnTo>
                  <a:lnTo>
                    <a:pt x="655510" y="784682"/>
                  </a:lnTo>
                  <a:lnTo>
                    <a:pt x="653948" y="785952"/>
                  </a:lnTo>
                  <a:lnTo>
                    <a:pt x="653732" y="785952"/>
                  </a:lnTo>
                  <a:lnTo>
                    <a:pt x="653732" y="784682"/>
                  </a:lnTo>
                  <a:lnTo>
                    <a:pt x="650176" y="784682"/>
                  </a:lnTo>
                  <a:lnTo>
                    <a:pt x="645972" y="785952"/>
                  </a:lnTo>
                  <a:lnTo>
                    <a:pt x="641527" y="787222"/>
                  </a:lnTo>
                  <a:lnTo>
                    <a:pt x="638860" y="787222"/>
                  </a:lnTo>
                  <a:lnTo>
                    <a:pt x="639533" y="785952"/>
                  </a:lnTo>
                  <a:lnTo>
                    <a:pt x="640194" y="784682"/>
                  </a:lnTo>
                  <a:lnTo>
                    <a:pt x="635977" y="783412"/>
                  </a:lnTo>
                  <a:lnTo>
                    <a:pt x="634136" y="783844"/>
                  </a:lnTo>
                  <a:lnTo>
                    <a:pt x="634136" y="801344"/>
                  </a:lnTo>
                  <a:lnTo>
                    <a:pt x="633755" y="801192"/>
                  </a:lnTo>
                  <a:lnTo>
                    <a:pt x="630656" y="799922"/>
                  </a:lnTo>
                  <a:lnTo>
                    <a:pt x="628650" y="799922"/>
                  </a:lnTo>
                  <a:lnTo>
                    <a:pt x="627100" y="797382"/>
                  </a:lnTo>
                  <a:lnTo>
                    <a:pt x="627100" y="794842"/>
                  </a:lnTo>
                  <a:lnTo>
                    <a:pt x="627100" y="793572"/>
                  </a:lnTo>
                  <a:lnTo>
                    <a:pt x="628434" y="794842"/>
                  </a:lnTo>
                  <a:lnTo>
                    <a:pt x="631545" y="798652"/>
                  </a:lnTo>
                  <a:lnTo>
                    <a:pt x="634136" y="801344"/>
                  </a:lnTo>
                  <a:lnTo>
                    <a:pt x="634136" y="783844"/>
                  </a:lnTo>
                  <a:lnTo>
                    <a:pt x="630428" y="784682"/>
                  </a:lnTo>
                  <a:lnTo>
                    <a:pt x="624662" y="784682"/>
                  </a:lnTo>
                  <a:lnTo>
                    <a:pt x="619556" y="783412"/>
                  </a:lnTo>
                  <a:lnTo>
                    <a:pt x="618223" y="782142"/>
                  </a:lnTo>
                  <a:lnTo>
                    <a:pt x="616889" y="782142"/>
                  </a:lnTo>
                  <a:lnTo>
                    <a:pt x="616013" y="783412"/>
                  </a:lnTo>
                  <a:lnTo>
                    <a:pt x="614895" y="785952"/>
                  </a:lnTo>
                  <a:lnTo>
                    <a:pt x="612673" y="785952"/>
                  </a:lnTo>
                  <a:lnTo>
                    <a:pt x="610235" y="784682"/>
                  </a:lnTo>
                  <a:lnTo>
                    <a:pt x="602919" y="783488"/>
                  </a:lnTo>
                  <a:lnTo>
                    <a:pt x="602919" y="794842"/>
                  </a:lnTo>
                  <a:lnTo>
                    <a:pt x="602030" y="796112"/>
                  </a:lnTo>
                  <a:lnTo>
                    <a:pt x="601357" y="797382"/>
                  </a:lnTo>
                  <a:lnTo>
                    <a:pt x="599363" y="797382"/>
                  </a:lnTo>
                  <a:lnTo>
                    <a:pt x="597814" y="796112"/>
                  </a:lnTo>
                  <a:lnTo>
                    <a:pt x="596036" y="796112"/>
                  </a:lnTo>
                  <a:lnTo>
                    <a:pt x="596595" y="795032"/>
                  </a:lnTo>
                  <a:lnTo>
                    <a:pt x="596696" y="794842"/>
                  </a:lnTo>
                  <a:lnTo>
                    <a:pt x="602919" y="794842"/>
                  </a:lnTo>
                  <a:lnTo>
                    <a:pt x="602919" y="783488"/>
                  </a:lnTo>
                  <a:lnTo>
                    <a:pt x="602526" y="783412"/>
                  </a:lnTo>
                  <a:lnTo>
                    <a:pt x="592594" y="782142"/>
                  </a:lnTo>
                  <a:lnTo>
                    <a:pt x="590270" y="782485"/>
                  </a:lnTo>
                  <a:lnTo>
                    <a:pt x="590270" y="797382"/>
                  </a:lnTo>
                  <a:lnTo>
                    <a:pt x="588162" y="796112"/>
                  </a:lnTo>
                  <a:lnTo>
                    <a:pt x="586371" y="795032"/>
                  </a:lnTo>
                  <a:lnTo>
                    <a:pt x="586054" y="794842"/>
                  </a:lnTo>
                  <a:lnTo>
                    <a:pt x="581164" y="791032"/>
                  </a:lnTo>
                  <a:lnTo>
                    <a:pt x="580275" y="791032"/>
                  </a:lnTo>
                  <a:lnTo>
                    <a:pt x="580720" y="789762"/>
                  </a:lnTo>
                  <a:lnTo>
                    <a:pt x="583387" y="789762"/>
                  </a:lnTo>
                  <a:lnTo>
                    <a:pt x="585825" y="792302"/>
                  </a:lnTo>
                  <a:lnTo>
                    <a:pt x="587375" y="793572"/>
                  </a:lnTo>
                  <a:lnTo>
                    <a:pt x="590270" y="797382"/>
                  </a:lnTo>
                  <a:lnTo>
                    <a:pt x="590270" y="782485"/>
                  </a:lnTo>
                  <a:lnTo>
                    <a:pt x="583831" y="783412"/>
                  </a:lnTo>
                  <a:lnTo>
                    <a:pt x="579615" y="784682"/>
                  </a:lnTo>
                  <a:lnTo>
                    <a:pt x="578726" y="787222"/>
                  </a:lnTo>
                  <a:lnTo>
                    <a:pt x="576948" y="787222"/>
                  </a:lnTo>
                  <a:lnTo>
                    <a:pt x="572731" y="785952"/>
                  </a:lnTo>
                  <a:lnTo>
                    <a:pt x="568299" y="783412"/>
                  </a:lnTo>
                  <a:lnTo>
                    <a:pt x="567182" y="784682"/>
                  </a:lnTo>
                  <a:lnTo>
                    <a:pt x="567093" y="788593"/>
                  </a:lnTo>
                  <a:lnTo>
                    <a:pt x="566077" y="789762"/>
                  </a:lnTo>
                  <a:lnTo>
                    <a:pt x="564972" y="789762"/>
                  </a:lnTo>
                  <a:lnTo>
                    <a:pt x="563753" y="788593"/>
                  </a:lnTo>
                  <a:lnTo>
                    <a:pt x="563194" y="787222"/>
                  </a:lnTo>
                  <a:lnTo>
                    <a:pt x="563854" y="785952"/>
                  </a:lnTo>
                  <a:lnTo>
                    <a:pt x="564743" y="784682"/>
                  </a:lnTo>
                  <a:lnTo>
                    <a:pt x="563194" y="783412"/>
                  </a:lnTo>
                  <a:lnTo>
                    <a:pt x="558533" y="783412"/>
                  </a:lnTo>
                  <a:lnTo>
                    <a:pt x="556094" y="784682"/>
                  </a:lnTo>
                  <a:lnTo>
                    <a:pt x="555421" y="785952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42"/>
                  </a:lnTo>
                  <a:lnTo>
                    <a:pt x="553326" y="808812"/>
                  </a:lnTo>
                  <a:lnTo>
                    <a:pt x="553212" y="810082"/>
                  </a:lnTo>
                  <a:lnTo>
                    <a:pt x="553097" y="811352"/>
                  </a:lnTo>
                  <a:lnTo>
                    <a:pt x="552996" y="812622"/>
                  </a:lnTo>
                  <a:lnTo>
                    <a:pt x="552881" y="813892"/>
                  </a:lnTo>
                  <a:lnTo>
                    <a:pt x="552767" y="815162"/>
                  </a:lnTo>
                  <a:lnTo>
                    <a:pt x="552538" y="815162"/>
                  </a:lnTo>
                  <a:lnTo>
                    <a:pt x="550545" y="812622"/>
                  </a:lnTo>
                  <a:lnTo>
                    <a:pt x="549440" y="811352"/>
                  </a:lnTo>
                  <a:lnTo>
                    <a:pt x="548322" y="810082"/>
                  </a:lnTo>
                  <a:lnTo>
                    <a:pt x="544334" y="806272"/>
                  </a:lnTo>
                  <a:lnTo>
                    <a:pt x="552323" y="806272"/>
                  </a:lnTo>
                  <a:lnTo>
                    <a:pt x="553427" y="807542"/>
                  </a:lnTo>
                  <a:lnTo>
                    <a:pt x="553427" y="788098"/>
                  </a:lnTo>
                  <a:lnTo>
                    <a:pt x="550989" y="785952"/>
                  </a:lnTo>
                  <a:lnTo>
                    <a:pt x="546989" y="783412"/>
                  </a:lnTo>
                  <a:lnTo>
                    <a:pt x="535901" y="783412"/>
                  </a:lnTo>
                  <a:lnTo>
                    <a:pt x="535978" y="784682"/>
                  </a:lnTo>
                  <a:lnTo>
                    <a:pt x="536041" y="785952"/>
                  </a:lnTo>
                  <a:lnTo>
                    <a:pt x="536117" y="787222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62"/>
                  </a:lnTo>
                  <a:lnTo>
                    <a:pt x="545223" y="792302"/>
                  </a:lnTo>
                  <a:lnTo>
                    <a:pt x="548322" y="795032"/>
                  </a:lnTo>
                  <a:lnTo>
                    <a:pt x="544995" y="793610"/>
                  </a:lnTo>
                  <a:lnTo>
                    <a:pt x="544995" y="802462"/>
                  </a:lnTo>
                  <a:lnTo>
                    <a:pt x="544106" y="803732"/>
                  </a:lnTo>
                  <a:lnTo>
                    <a:pt x="541883" y="802462"/>
                  </a:lnTo>
                  <a:lnTo>
                    <a:pt x="539889" y="801192"/>
                  </a:lnTo>
                  <a:lnTo>
                    <a:pt x="538340" y="799922"/>
                  </a:lnTo>
                  <a:lnTo>
                    <a:pt x="538340" y="796112"/>
                  </a:lnTo>
                  <a:lnTo>
                    <a:pt x="543445" y="797382"/>
                  </a:lnTo>
                  <a:lnTo>
                    <a:pt x="544550" y="801192"/>
                  </a:lnTo>
                  <a:lnTo>
                    <a:pt x="544995" y="802462"/>
                  </a:lnTo>
                  <a:lnTo>
                    <a:pt x="544995" y="793610"/>
                  </a:lnTo>
                  <a:lnTo>
                    <a:pt x="539000" y="791032"/>
                  </a:lnTo>
                  <a:lnTo>
                    <a:pt x="533234" y="792302"/>
                  </a:lnTo>
                  <a:lnTo>
                    <a:pt x="535228" y="794842"/>
                  </a:lnTo>
                  <a:lnTo>
                    <a:pt x="535901" y="796112"/>
                  </a:lnTo>
                  <a:lnTo>
                    <a:pt x="535228" y="797382"/>
                  </a:lnTo>
                  <a:lnTo>
                    <a:pt x="529907" y="797382"/>
                  </a:lnTo>
                  <a:lnTo>
                    <a:pt x="531456" y="799922"/>
                  </a:lnTo>
                  <a:lnTo>
                    <a:pt x="536219" y="802754"/>
                  </a:lnTo>
                  <a:lnTo>
                    <a:pt x="532130" y="801624"/>
                  </a:lnTo>
                  <a:lnTo>
                    <a:pt x="528129" y="807974"/>
                  </a:lnTo>
                  <a:lnTo>
                    <a:pt x="525246" y="811784"/>
                  </a:lnTo>
                  <a:lnTo>
                    <a:pt x="525018" y="810514"/>
                  </a:lnTo>
                  <a:lnTo>
                    <a:pt x="525691" y="805434"/>
                  </a:lnTo>
                  <a:lnTo>
                    <a:pt x="525805" y="804164"/>
                  </a:lnTo>
                  <a:lnTo>
                    <a:pt x="525907" y="802894"/>
                  </a:lnTo>
                  <a:lnTo>
                    <a:pt x="525018" y="800354"/>
                  </a:lnTo>
                  <a:lnTo>
                    <a:pt x="520801" y="800354"/>
                  </a:lnTo>
                  <a:lnTo>
                    <a:pt x="516902" y="796544"/>
                  </a:lnTo>
                  <a:lnTo>
                    <a:pt x="513930" y="793648"/>
                  </a:lnTo>
                  <a:lnTo>
                    <a:pt x="513930" y="797814"/>
                  </a:lnTo>
                  <a:lnTo>
                    <a:pt x="512368" y="800354"/>
                  </a:lnTo>
                  <a:lnTo>
                    <a:pt x="510603" y="801624"/>
                  </a:lnTo>
                  <a:lnTo>
                    <a:pt x="507936" y="804164"/>
                  </a:lnTo>
                  <a:lnTo>
                    <a:pt x="507276" y="804164"/>
                  </a:lnTo>
                  <a:lnTo>
                    <a:pt x="507276" y="799084"/>
                  </a:lnTo>
                  <a:lnTo>
                    <a:pt x="508050" y="797814"/>
                  </a:lnTo>
                  <a:lnTo>
                    <a:pt x="508825" y="796544"/>
                  </a:lnTo>
                  <a:lnTo>
                    <a:pt x="512368" y="796544"/>
                  </a:lnTo>
                  <a:lnTo>
                    <a:pt x="513930" y="797814"/>
                  </a:lnTo>
                  <a:lnTo>
                    <a:pt x="513930" y="793648"/>
                  </a:lnTo>
                  <a:lnTo>
                    <a:pt x="511708" y="791464"/>
                  </a:lnTo>
                  <a:lnTo>
                    <a:pt x="511708" y="787654"/>
                  </a:lnTo>
                  <a:lnTo>
                    <a:pt x="513257" y="787654"/>
                  </a:lnTo>
                  <a:lnTo>
                    <a:pt x="515264" y="788924"/>
                  </a:lnTo>
                  <a:lnTo>
                    <a:pt x="517029" y="790194"/>
                  </a:lnTo>
                  <a:lnTo>
                    <a:pt x="517918" y="788924"/>
                  </a:lnTo>
                  <a:lnTo>
                    <a:pt x="517258" y="787654"/>
                  </a:lnTo>
                  <a:lnTo>
                    <a:pt x="515493" y="784898"/>
                  </a:lnTo>
                  <a:lnTo>
                    <a:pt x="514591" y="786384"/>
                  </a:lnTo>
                  <a:lnTo>
                    <a:pt x="512597" y="786384"/>
                  </a:lnTo>
                  <a:lnTo>
                    <a:pt x="507492" y="788924"/>
                  </a:lnTo>
                  <a:lnTo>
                    <a:pt x="507276" y="788924"/>
                  </a:lnTo>
                  <a:lnTo>
                    <a:pt x="507276" y="795274"/>
                  </a:lnTo>
                  <a:lnTo>
                    <a:pt x="499059" y="797814"/>
                  </a:lnTo>
                  <a:lnTo>
                    <a:pt x="495947" y="794004"/>
                  </a:lnTo>
                  <a:lnTo>
                    <a:pt x="493737" y="790194"/>
                  </a:lnTo>
                  <a:lnTo>
                    <a:pt x="494626" y="788924"/>
                  </a:lnTo>
                  <a:lnTo>
                    <a:pt x="499059" y="790194"/>
                  </a:lnTo>
                  <a:lnTo>
                    <a:pt x="501497" y="790194"/>
                  </a:lnTo>
                  <a:lnTo>
                    <a:pt x="501345" y="788924"/>
                  </a:lnTo>
                  <a:lnTo>
                    <a:pt x="501281" y="788276"/>
                  </a:lnTo>
                  <a:lnTo>
                    <a:pt x="501205" y="787654"/>
                  </a:lnTo>
                  <a:lnTo>
                    <a:pt x="501053" y="786384"/>
                  </a:lnTo>
                  <a:lnTo>
                    <a:pt x="497281" y="783844"/>
                  </a:lnTo>
                  <a:lnTo>
                    <a:pt x="496176" y="783844"/>
                  </a:lnTo>
                  <a:lnTo>
                    <a:pt x="496176" y="786384"/>
                  </a:lnTo>
                  <a:lnTo>
                    <a:pt x="491515" y="787654"/>
                  </a:lnTo>
                  <a:lnTo>
                    <a:pt x="475310" y="787654"/>
                  </a:lnTo>
                  <a:lnTo>
                    <a:pt x="480644" y="782574"/>
                  </a:lnTo>
                  <a:lnTo>
                    <a:pt x="485076" y="780034"/>
                  </a:lnTo>
                  <a:lnTo>
                    <a:pt x="485305" y="778764"/>
                  </a:lnTo>
                  <a:lnTo>
                    <a:pt x="481533" y="781304"/>
                  </a:lnTo>
                  <a:lnTo>
                    <a:pt x="478421" y="782574"/>
                  </a:lnTo>
                  <a:lnTo>
                    <a:pt x="476199" y="782574"/>
                  </a:lnTo>
                  <a:lnTo>
                    <a:pt x="473100" y="780034"/>
                  </a:lnTo>
                  <a:lnTo>
                    <a:pt x="471766" y="780034"/>
                  </a:lnTo>
                  <a:lnTo>
                    <a:pt x="469988" y="782574"/>
                  </a:lnTo>
                  <a:lnTo>
                    <a:pt x="467321" y="782574"/>
                  </a:lnTo>
                  <a:lnTo>
                    <a:pt x="465328" y="781304"/>
                  </a:lnTo>
                  <a:lnTo>
                    <a:pt x="459333" y="777494"/>
                  </a:lnTo>
                  <a:lnTo>
                    <a:pt x="456679" y="777494"/>
                  </a:lnTo>
                  <a:lnTo>
                    <a:pt x="453351" y="780034"/>
                  </a:lnTo>
                  <a:lnTo>
                    <a:pt x="449795" y="781304"/>
                  </a:lnTo>
                  <a:lnTo>
                    <a:pt x="449795" y="801624"/>
                  </a:lnTo>
                  <a:lnTo>
                    <a:pt x="446239" y="799084"/>
                  </a:lnTo>
                  <a:lnTo>
                    <a:pt x="445135" y="800354"/>
                  </a:lnTo>
                  <a:lnTo>
                    <a:pt x="445135" y="802894"/>
                  </a:lnTo>
                  <a:lnTo>
                    <a:pt x="442912" y="802894"/>
                  </a:lnTo>
                  <a:lnTo>
                    <a:pt x="441807" y="801624"/>
                  </a:lnTo>
                  <a:lnTo>
                    <a:pt x="441363" y="800354"/>
                  </a:lnTo>
                  <a:lnTo>
                    <a:pt x="442252" y="797814"/>
                  </a:lnTo>
                  <a:lnTo>
                    <a:pt x="443801" y="794004"/>
                  </a:lnTo>
                  <a:lnTo>
                    <a:pt x="444030" y="794004"/>
                  </a:lnTo>
                  <a:lnTo>
                    <a:pt x="447573" y="799084"/>
                  </a:lnTo>
                  <a:lnTo>
                    <a:pt x="449795" y="801624"/>
                  </a:lnTo>
                  <a:lnTo>
                    <a:pt x="449795" y="781304"/>
                  </a:lnTo>
                  <a:lnTo>
                    <a:pt x="447128" y="780034"/>
                  </a:lnTo>
                  <a:lnTo>
                    <a:pt x="443357" y="778764"/>
                  </a:lnTo>
                  <a:lnTo>
                    <a:pt x="442912" y="778764"/>
                  </a:lnTo>
                  <a:lnTo>
                    <a:pt x="445363" y="776224"/>
                  </a:lnTo>
                  <a:lnTo>
                    <a:pt x="447573" y="774954"/>
                  </a:lnTo>
                  <a:lnTo>
                    <a:pt x="442912" y="774954"/>
                  </a:lnTo>
                  <a:lnTo>
                    <a:pt x="433146" y="773684"/>
                  </a:lnTo>
                  <a:lnTo>
                    <a:pt x="429158" y="774242"/>
                  </a:lnTo>
                  <a:lnTo>
                    <a:pt x="429158" y="800354"/>
                  </a:lnTo>
                  <a:lnTo>
                    <a:pt x="428713" y="801624"/>
                  </a:lnTo>
                  <a:lnTo>
                    <a:pt x="426275" y="801624"/>
                  </a:lnTo>
                  <a:lnTo>
                    <a:pt x="425157" y="800354"/>
                  </a:lnTo>
                  <a:lnTo>
                    <a:pt x="425157" y="797814"/>
                  </a:lnTo>
                  <a:lnTo>
                    <a:pt x="425602" y="796544"/>
                  </a:lnTo>
                  <a:lnTo>
                    <a:pt x="426720" y="796544"/>
                  </a:lnTo>
                  <a:lnTo>
                    <a:pt x="427824" y="797814"/>
                  </a:lnTo>
                  <a:lnTo>
                    <a:pt x="429158" y="800354"/>
                  </a:lnTo>
                  <a:lnTo>
                    <a:pt x="429158" y="774242"/>
                  </a:lnTo>
                  <a:lnTo>
                    <a:pt x="424053" y="774954"/>
                  </a:lnTo>
                  <a:lnTo>
                    <a:pt x="423392" y="777494"/>
                  </a:lnTo>
                  <a:lnTo>
                    <a:pt x="422948" y="778764"/>
                  </a:lnTo>
                  <a:lnTo>
                    <a:pt x="420725" y="777621"/>
                  </a:lnTo>
                  <a:lnTo>
                    <a:pt x="420725" y="788924"/>
                  </a:lnTo>
                  <a:lnTo>
                    <a:pt x="420725" y="791464"/>
                  </a:lnTo>
                  <a:lnTo>
                    <a:pt x="418947" y="792734"/>
                  </a:lnTo>
                  <a:lnTo>
                    <a:pt x="414515" y="792734"/>
                  </a:lnTo>
                  <a:lnTo>
                    <a:pt x="414070" y="791464"/>
                  </a:lnTo>
                  <a:lnTo>
                    <a:pt x="414070" y="799084"/>
                  </a:lnTo>
                  <a:lnTo>
                    <a:pt x="414070" y="806704"/>
                  </a:lnTo>
                  <a:lnTo>
                    <a:pt x="413842" y="806704"/>
                  </a:lnTo>
                  <a:lnTo>
                    <a:pt x="408305" y="796544"/>
                  </a:lnTo>
                  <a:lnTo>
                    <a:pt x="408305" y="792734"/>
                  </a:lnTo>
                  <a:lnTo>
                    <a:pt x="411632" y="792734"/>
                  </a:lnTo>
                  <a:lnTo>
                    <a:pt x="411403" y="794004"/>
                  </a:lnTo>
                  <a:lnTo>
                    <a:pt x="410743" y="795274"/>
                  </a:lnTo>
                  <a:lnTo>
                    <a:pt x="410070" y="795274"/>
                  </a:lnTo>
                  <a:lnTo>
                    <a:pt x="410514" y="796544"/>
                  </a:lnTo>
                  <a:lnTo>
                    <a:pt x="412953" y="796544"/>
                  </a:lnTo>
                  <a:lnTo>
                    <a:pt x="414070" y="799084"/>
                  </a:lnTo>
                  <a:lnTo>
                    <a:pt x="414070" y="791464"/>
                  </a:lnTo>
                  <a:lnTo>
                    <a:pt x="415848" y="791464"/>
                  </a:lnTo>
                  <a:lnTo>
                    <a:pt x="417169" y="790194"/>
                  </a:lnTo>
                  <a:lnTo>
                    <a:pt x="417842" y="788924"/>
                  </a:lnTo>
                  <a:lnTo>
                    <a:pt x="417169" y="787654"/>
                  </a:lnTo>
                  <a:lnTo>
                    <a:pt x="416293" y="786384"/>
                  </a:lnTo>
                  <a:lnTo>
                    <a:pt x="418058" y="786384"/>
                  </a:lnTo>
                  <a:lnTo>
                    <a:pt x="419620" y="787654"/>
                  </a:lnTo>
                  <a:lnTo>
                    <a:pt x="420725" y="788924"/>
                  </a:lnTo>
                  <a:lnTo>
                    <a:pt x="420725" y="777621"/>
                  </a:lnTo>
                  <a:lnTo>
                    <a:pt x="420497" y="777494"/>
                  </a:lnTo>
                  <a:lnTo>
                    <a:pt x="417842" y="776224"/>
                  </a:lnTo>
                  <a:lnTo>
                    <a:pt x="410743" y="772414"/>
                  </a:lnTo>
                  <a:lnTo>
                    <a:pt x="406527" y="772414"/>
                  </a:lnTo>
                  <a:lnTo>
                    <a:pt x="409409" y="774954"/>
                  </a:lnTo>
                  <a:lnTo>
                    <a:pt x="411187" y="777494"/>
                  </a:lnTo>
                  <a:lnTo>
                    <a:pt x="410070" y="778764"/>
                  </a:lnTo>
                  <a:lnTo>
                    <a:pt x="406742" y="777976"/>
                  </a:lnTo>
                  <a:lnTo>
                    <a:pt x="406742" y="787654"/>
                  </a:lnTo>
                  <a:lnTo>
                    <a:pt x="406742" y="790194"/>
                  </a:lnTo>
                  <a:lnTo>
                    <a:pt x="404088" y="791464"/>
                  </a:lnTo>
                  <a:lnTo>
                    <a:pt x="395211" y="792734"/>
                  </a:lnTo>
                  <a:lnTo>
                    <a:pt x="397052" y="791464"/>
                  </a:lnTo>
                  <a:lnTo>
                    <a:pt x="400748" y="788924"/>
                  </a:lnTo>
                  <a:lnTo>
                    <a:pt x="403860" y="787654"/>
                  </a:lnTo>
                  <a:lnTo>
                    <a:pt x="406298" y="786384"/>
                  </a:lnTo>
                  <a:lnTo>
                    <a:pt x="406527" y="786384"/>
                  </a:lnTo>
                  <a:lnTo>
                    <a:pt x="406742" y="787654"/>
                  </a:lnTo>
                  <a:lnTo>
                    <a:pt x="406742" y="777976"/>
                  </a:lnTo>
                  <a:lnTo>
                    <a:pt x="404749" y="777494"/>
                  </a:lnTo>
                  <a:lnTo>
                    <a:pt x="402971" y="777494"/>
                  </a:lnTo>
                  <a:lnTo>
                    <a:pt x="402971" y="782574"/>
                  </a:lnTo>
                  <a:lnTo>
                    <a:pt x="402971" y="785114"/>
                  </a:lnTo>
                  <a:lnTo>
                    <a:pt x="401421" y="786384"/>
                  </a:lnTo>
                  <a:lnTo>
                    <a:pt x="399427" y="786384"/>
                  </a:lnTo>
                  <a:lnTo>
                    <a:pt x="397649" y="787654"/>
                  </a:lnTo>
                  <a:lnTo>
                    <a:pt x="396760" y="787654"/>
                  </a:lnTo>
                  <a:lnTo>
                    <a:pt x="398754" y="783844"/>
                  </a:lnTo>
                  <a:lnTo>
                    <a:pt x="402971" y="782574"/>
                  </a:lnTo>
                  <a:lnTo>
                    <a:pt x="402971" y="777494"/>
                  </a:lnTo>
                  <a:lnTo>
                    <a:pt x="400977" y="777494"/>
                  </a:lnTo>
                  <a:lnTo>
                    <a:pt x="397205" y="776224"/>
                  </a:lnTo>
                  <a:lnTo>
                    <a:pt x="396087" y="774954"/>
                  </a:lnTo>
                  <a:lnTo>
                    <a:pt x="395655" y="773684"/>
                  </a:lnTo>
                  <a:lnTo>
                    <a:pt x="395211" y="772414"/>
                  </a:lnTo>
                  <a:lnTo>
                    <a:pt x="395211" y="790194"/>
                  </a:lnTo>
                  <a:lnTo>
                    <a:pt x="389661" y="788924"/>
                  </a:lnTo>
                  <a:lnTo>
                    <a:pt x="386549" y="787654"/>
                  </a:lnTo>
                  <a:lnTo>
                    <a:pt x="383222" y="786384"/>
                  </a:lnTo>
                  <a:lnTo>
                    <a:pt x="382117" y="785114"/>
                  </a:lnTo>
                  <a:lnTo>
                    <a:pt x="378561" y="782574"/>
                  </a:lnTo>
                  <a:lnTo>
                    <a:pt x="383451" y="783844"/>
                  </a:lnTo>
                  <a:lnTo>
                    <a:pt x="389661" y="787654"/>
                  </a:lnTo>
                  <a:lnTo>
                    <a:pt x="395211" y="790194"/>
                  </a:lnTo>
                  <a:lnTo>
                    <a:pt x="395211" y="772414"/>
                  </a:lnTo>
                  <a:lnTo>
                    <a:pt x="393649" y="772414"/>
                  </a:lnTo>
                  <a:lnTo>
                    <a:pt x="391871" y="773684"/>
                  </a:lnTo>
                  <a:lnTo>
                    <a:pt x="391871" y="776224"/>
                  </a:lnTo>
                  <a:lnTo>
                    <a:pt x="391871" y="782574"/>
                  </a:lnTo>
                  <a:lnTo>
                    <a:pt x="390766" y="783844"/>
                  </a:lnTo>
                  <a:lnTo>
                    <a:pt x="388327" y="783844"/>
                  </a:lnTo>
                  <a:lnTo>
                    <a:pt x="387883" y="782574"/>
                  </a:lnTo>
                  <a:lnTo>
                    <a:pt x="388772" y="781304"/>
                  </a:lnTo>
                  <a:lnTo>
                    <a:pt x="389331" y="780034"/>
                  </a:lnTo>
                  <a:lnTo>
                    <a:pt x="389877" y="778764"/>
                  </a:lnTo>
                  <a:lnTo>
                    <a:pt x="389216" y="778764"/>
                  </a:lnTo>
                  <a:lnTo>
                    <a:pt x="386549" y="780034"/>
                  </a:lnTo>
                  <a:lnTo>
                    <a:pt x="383222" y="780034"/>
                  </a:lnTo>
                  <a:lnTo>
                    <a:pt x="386334" y="776224"/>
                  </a:lnTo>
                  <a:lnTo>
                    <a:pt x="391871" y="776224"/>
                  </a:lnTo>
                  <a:lnTo>
                    <a:pt x="391871" y="773684"/>
                  </a:lnTo>
                  <a:lnTo>
                    <a:pt x="389877" y="773684"/>
                  </a:lnTo>
                  <a:lnTo>
                    <a:pt x="388099" y="772414"/>
                  </a:lnTo>
                  <a:lnTo>
                    <a:pt x="386105" y="769874"/>
                  </a:lnTo>
                  <a:lnTo>
                    <a:pt x="385216" y="769874"/>
                  </a:lnTo>
                  <a:lnTo>
                    <a:pt x="385216" y="773684"/>
                  </a:lnTo>
                  <a:lnTo>
                    <a:pt x="383006" y="774954"/>
                  </a:lnTo>
                  <a:lnTo>
                    <a:pt x="380339" y="777494"/>
                  </a:lnTo>
                  <a:lnTo>
                    <a:pt x="376567" y="778764"/>
                  </a:lnTo>
                  <a:lnTo>
                    <a:pt x="375894" y="778764"/>
                  </a:lnTo>
                  <a:lnTo>
                    <a:pt x="376783" y="776224"/>
                  </a:lnTo>
                  <a:lnTo>
                    <a:pt x="378561" y="772414"/>
                  </a:lnTo>
                  <a:lnTo>
                    <a:pt x="373684" y="769200"/>
                  </a:lnTo>
                  <a:lnTo>
                    <a:pt x="373684" y="780034"/>
                  </a:lnTo>
                  <a:lnTo>
                    <a:pt x="372795" y="781304"/>
                  </a:lnTo>
                  <a:lnTo>
                    <a:pt x="371678" y="783844"/>
                  </a:lnTo>
                  <a:lnTo>
                    <a:pt x="370128" y="782574"/>
                  </a:lnTo>
                  <a:lnTo>
                    <a:pt x="367690" y="780034"/>
                  </a:lnTo>
                  <a:lnTo>
                    <a:pt x="366699" y="778764"/>
                  </a:lnTo>
                  <a:lnTo>
                    <a:pt x="365696" y="777494"/>
                  </a:lnTo>
                  <a:lnTo>
                    <a:pt x="362585" y="774954"/>
                  </a:lnTo>
                  <a:lnTo>
                    <a:pt x="360807" y="773684"/>
                  </a:lnTo>
                  <a:lnTo>
                    <a:pt x="358813" y="772731"/>
                  </a:lnTo>
                  <a:lnTo>
                    <a:pt x="358813" y="795274"/>
                  </a:lnTo>
                  <a:lnTo>
                    <a:pt x="358152" y="795274"/>
                  </a:lnTo>
                  <a:lnTo>
                    <a:pt x="357479" y="796544"/>
                  </a:lnTo>
                  <a:lnTo>
                    <a:pt x="356146" y="795274"/>
                  </a:lnTo>
                  <a:lnTo>
                    <a:pt x="355485" y="792734"/>
                  </a:lnTo>
                  <a:lnTo>
                    <a:pt x="354152" y="790194"/>
                  </a:lnTo>
                  <a:lnTo>
                    <a:pt x="354380" y="790194"/>
                  </a:lnTo>
                  <a:lnTo>
                    <a:pt x="356590" y="791464"/>
                  </a:lnTo>
                  <a:lnTo>
                    <a:pt x="358152" y="794004"/>
                  </a:lnTo>
                  <a:lnTo>
                    <a:pt x="358813" y="795274"/>
                  </a:lnTo>
                  <a:lnTo>
                    <a:pt x="358813" y="772731"/>
                  </a:lnTo>
                  <a:lnTo>
                    <a:pt x="358152" y="772414"/>
                  </a:lnTo>
                  <a:lnTo>
                    <a:pt x="363689" y="772414"/>
                  </a:lnTo>
                  <a:lnTo>
                    <a:pt x="365912" y="773684"/>
                  </a:lnTo>
                  <a:lnTo>
                    <a:pt x="366585" y="776224"/>
                  </a:lnTo>
                  <a:lnTo>
                    <a:pt x="367461" y="777494"/>
                  </a:lnTo>
                  <a:lnTo>
                    <a:pt x="369468" y="778764"/>
                  </a:lnTo>
                  <a:lnTo>
                    <a:pt x="373011" y="778764"/>
                  </a:lnTo>
                  <a:lnTo>
                    <a:pt x="373684" y="780034"/>
                  </a:lnTo>
                  <a:lnTo>
                    <a:pt x="373684" y="769200"/>
                  </a:lnTo>
                  <a:lnTo>
                    <a:pt x="372795" y="768604"/>
                  </a:lnTo>
                  <a:lnTo>
                    <a:pt x="362140" y="768604"/>
                  </a:lnTo>
                  <a:lnTo>
                    <a:pt x="355485" y="767334"/>
                  </a:lnTo>
                  <a:lnTo>
                    <a:pt x="353936" y="768604"/>
                  </a:lnTo>
                  <a:lnTo>
                    <a:pt x="355257" y="771144"/>
                  </a:lnTo>
                  <a:lnTo>
                    <a:pt x="356374" y="772414"/>
                  </a:lnTo>
                  <a:lnTo>
                    <a:pt x="356146" y="772414"/>
                  </a:lnTo>
                  <a:lnTo>
                    <a:pt x="353936" y="771144"/>
                  </a:lnTo>
                  <a:lnTo>
                    <a:pt x="353047" y="768604"/>
                  </a:lnTo>
                  <a:lnTo>
                    <a:pt x="353047" y="766064"/>
                  </a:lnTo>
                  <a:lnTo>
                    <a:pt x="346392" y="766064"/>
                  </a:lnTo>
                  <a:lnTo>
                    <a:pt x="345274" y="767334"/>
                  </a:lnTo>
                  <a:lnTo>
                    <a:pt x="345274" y="772414"/>
                  </a:lnTo>
                  <a:lnTo>
                    <a:pt x="343725" y="774954"/>
                  </a:lnTo>
                  <a:lnTo>
                    <a:pt x="339280" y="774954"/>
                  </a:lnTo>
                  <a:lnTo>
                    <a:pt x="338620" y="773684"/>
                  </a:lnTo>
                  <a:lnTo>
                    <a:pt x="338620" y="774954"/>
                  </a:lnTo>
                  <a:lnTo>
                    <a:pt x="338620" y="777494"/>
                  </a:lnTo>
                  <a:lnTo>
                    <a:pt x="337070" y="778764"/>
                  </a:lnTo>
                  <a:lnTo>
                    <a:pt x="333298" y="778764"/>
                  </a:lnTo>
                  <a:lnTo>
                    <a:pt x="332409" y="777494"/>
                  </a:lnTo>
                  <a:lnTo>
                    <a:pt x="333743" y="774954"/>
                  </a:lnTo>
                  <a:lnTo>
                    <a:pt x="338620" y="774954"/>
                  </a:lnTo>
                  <a:lnTo>
                    <a:pt x="338620" y="773684"/>
                  </a:lnTo>
                  <a:lnTo>
                    <a:pt x="339725" y="769874"/>
                  </a:lnTo>
                  <a:lnTo>
                    <a:pt x="340842" y="767334"/>
                  </a:lnTo>
                  <a:lnTo>
                    <a:pt x="340169" y="766064"/>
                  </a:lnTo>
                  <a:lnTo>
                    <a:pt x="335064" y="766064"/>
                  </a:lnTo>
                  <a:lnTo>
                    <a:pt x="334175" y="767334"/>
                  </a:lnTo>
                  <a:lnTo>
                    <a:pt x="335064" y="768604"/>
                  </a:lnTo>
                  <a:lnTo>
                    <a:pt x="335953" y="771144"/>
                  </a:lnTo>
                  <a:lnTo>
                    <a:pt x="334848" y="772414"/>
                  </a:lnTo>
                  <a:lnTo>
                    <a:pt x="328637" y="772414"/>
                  </a:lnTo>
                  <a:lnTo>
                    <a:pt x="327748" y="771144"/>
                  </a:lnTo>
                  <a:lnTo>
                    <a:pt x="329298" y="771144"/>
                  </a:lnTo>
                  <a:lnTo>
                    <a:pt x="331965" y="768604"/>
                  </a:lnTo>
                  <a:lnTo>
                    <a:pt x="331965" y="767334"/>
                  </a:lnTo>
                  <a:lnTo>
                    <a:pt x="331965" y="766064"/>
                  </a:lnTo>
                  <a:lnTo>
                    <a:pt x="331076" y="766064"/>
                  </a:lnTo>
                  <a:lnTo>
                    <a:pt x="329742" y="767334"/>
                  </a:lnTo>
                  <a:lnTo>
                    <a:pt x="327520" y="767334"/>
                  </a:lnTo>
                  <a:lnTo>
                    <a:pt x="327520" y="764794"/>
                  </a:lnTo>
                  <a:lnTo>
                    <a:pt x="324637" y="763524"/>
                  </a:lnTo>
                  <a:lnTo>
                    <a:pt x="323088" y="764057"/>
                  </a:lnTo>
                  <a:lnTo>
                    <a:pt x="323088" y="764794"/>
                  </a:lnTo>
                  <a:lnTo>
                    <a:pt x="323088" y="771144"/>
                  </a:lnTo>
                  <a:lnTo>
                    <a:pt x="321970" y="772414"/>
                  </a:lnTo>
                  <a:lnTo>
                    <a:pt x="320865" y="771144"/>
                  </a:lnTo>
                  <a:lnTo>
                    <a:pt x="319532" y="769874"/>
                  </a:lnTo>
                  <a:lnTo>
                    <a:pt x="319087" y="768604"/>
                  </a:lnTo>
                  <a:lnTo>
                    <a:pt x="319760" y="767334"/>
                  </a:lnTo>
                  <a:lnTo>
                    <a:pt x="321754" y="764794"/>
                  </a:lnTo>
                  <a:lnTo>
                    <a:pt x="323088" y="764794"/>
                  </a:lnTo>
                  <a:lnTo>
                    <a:pt x="323088" y="764057"/>
                  </a:lnTo>
                  <a:lnTo>
                    <a:pt x="320865" y="764794"/>
                  </a:lnTo>
                  <a:lnTo>
                    <a:pt x="314210" y="764794"/>
                  </a:lnTo>
                  <a:lnTo>
                    <a:pt x="314210" y="760984"/>
                  </a:lnTo>
                  <a:lnTo>
                    <a:pt x="312661" y="762254"/>
                  </a:lnTo>
                  <a:lnTo>
                    <a:pt x="310654" y="764794"/>
                  </a:lnTo>
                  <a:lnTo>
                    <a:pt x="308889" y="767334"/>
                  </a:lnTo>
                  <a:lnTo>
                    <a:pt x="307771" y="767334"/>
                  </a:lnTo>
                  <a:lnTo>
                    <a:pt x="308660" y="766064"/>
                  </a:lnTo>
                  <a:lnTo>
                    <a:pt x="307632" y="763524"/>
                  </a:lnTo>
                  <a:lnTo>
                    <a:pt x="302920" y="759714"/>
                  </a:lnTo>
                  <a:lnTo>
                    <a:pt x="299504" y="758444"/>
                  </a:lnTo>
                  <a:lnTo>
                    <a:pt x="296087" y="757174"/>
                  </a:lnTo>
                  <a:lnTo>
                    <a:pt x="288683" y="755904"/>
                  </a:lnTo>
                  <a:lnTo>
                    <a:pt x="284695" y="755904"/>
                  </a:lnTo>
                  <a:lnTo>
                    <a:pt x="281813" y="754634"/>
                  </a:lnTo>
                  <a:lnTo>
                    <a:pt x="283362" y="753364"/>
                  </a:lnTo>
                  <a:lnTo>
                    <a:pt x="281203" y="752094"/>
                  </a:lnTo>
                  <a:lnTo>
                    <a:pt x="276707" y="749465"/>
                  </a:lnTo>
                  <a:lnTo>
                    <a:pt x="276707" y="773684"/>
                  </a:lnTo>
                  <a:lnTo>
                    <a:pt x="276034" y="776224"/>
                  </a:lnTo>
                  <a:lnTo>
                    <a:pt x="274485" y="777494"/>
                  </a:lnTo>
                  <a:lnTo>
                    <a:pt x="272262" y="780034"/>
                  </a:lnTo>
                  <a:lnTo>
                    <a:pt x="272046" y="778764"/>
                  </a:lnTo>
                  <a:lnTo>
                    <a:pt x="273380" y="776224"/>
                  </a:lnTo>
                  <a:lnTo>
                    <a:pt x="274040" y="773684"/>
                  </a:lnTo>
                  <a:lnTo>
                    <a:pt x="275374" y="772414"/>
                  </a:lnTo>
                  <a:lnTo>
                    <a:pt x="276707" y="773684"/>
                  </a:lnTo>
                  <a:lnTo>
                    <a:pt x="276707" y="749465"/>
                  </a:lnTo>
                  <a:lnTo>
                    <a:pt x="274713" y="748284"/>
                  </a:lnTo>
                  <a:lnTo>
                    <a:pt x="268046" y="747014"/>
                  </a:lnTo>
                  <a:lnTo>
                    <a:pt x="265391" y="745744"/>
                  </a:lnTo>
                  <a:lnTo>
                    <a:pt x="263169" y="747014"/>
                  </a:lnTo>
                  <a:lnTo>
                    <a:pt x="263169" y="750824"/>
                  </a:lnTo>
                  <a:lnTo>
                    <a:pt x="253847" y="748284"/>
                  </a:lnTo>
                  <a:lnTo>
                    <a:pt x="251523" y="744474"/>
                  </a:lnTo>
                  <a:lnTo>
                    <a:pt x="250748" y="743204"/>
                  </a:lnTo>
                  <a:lnTo>
                    <a:pt x="249631" y="743204"/>
                  </a:lnTo>
                  <a:lnTo>
                    <a:pt x="249631" y="758444"/>
                  </a:lnTo>
                  <a:lnTo>
                    <a:pt x="249415" y="758444"/>
                  </a:lnTo>
                  <a:lnTo>
                    <a:pt x="246532" y="757174"/>
                  </a:lnTo>
                  <a:lnTo>
                    <a:pt x="244017" y="754634"/>
                  </a:lnTo>
                  <a:lnTo>
                    <a:pt x="242760" y="753364"/>
                  </a:lnTo>
                  <a:lnTo>
                    <a:pt x="242316" y="752094"/>
                  </a:lnTo>
                  <a:lnTo>
                    <a:pt x="246303" y="752094"/>
                  </a:lnTo>
                  <a:lnTo>
                    <a:pt x="247853" y="753364"/>
                  </a:lnTo>
                  <a:lnTo>
                    <a:pt x="248526" y="755904"/>
                  </a:lnTo>
                  <a:lnTo>
                    <a:pt x="249631" y="758444"/>
                  </a:lnTo>
                  <a:lnTo>
                    <a:pt x="249631" y="743204"/>
                  </a:lnTo>
                  <a:lnTo>
                    <a:pt x="249415" y="743204"/>
                  </a:lnTo>
                  <a:lnTo>
                    <a:pt x="247637" y="744474"/>
                  </a:lnTo>
                  <a:lnTo>
                    <a:pt x="244525" y="743204"/>
                  </a:lnTo>
                  <a:lnTo>
                    <a:pt x="241642" y="741934"/>
                  </a:lnTo>
                  <a:lnTo>
                    <a:pt x="238760" y="739394"/>
                  </a:lnTo>
                  <a:lnTo>
                    <a:pt x="236537" y="739394"/>
                  </a:lnTo>
                  <a:lnTo>
                    <a:pt x="236537" y="741934"/>
                  </a:lnTo>
                  <a:lnTo>
                    <a:pt x="234099" y="741934"/>
                  </a:lnTo>
                  <a:lnTo>
                    <a:pt x="230987" y="739394"/>
                  </a:lnTo>
                  <a:lnTo>
                    <a:pt x="228104" y="738124"/>
                  </a:lnTo>
                  <a:lnTo>
                    <a:pt x="224561" y="736854"/>
                  </a:lnTo>
                  <a:lnTo>
                    <a:pt x="223443" y="736854"/>
                  </a:lnTo>
                  <a:lnTo>
                    <a:pt x="222123" y="738124"/>
                  </a:lnTo>
                  <a:lnTo>
                    <a:pt x="219227" y="736854"/>
                  </a:lnTo>
                  <a:lnTo>
                    <a:pt x="216789" y="735584"/>
                  </a:lnTo>
                  <a:lnTo>
                    <a:pt x="213690" y="731774"/>
                  </a:lnTo>
                  <a:lnTo>
                    <a:pt x="213017" y="730504"/>
                  </a:lnTo>
                  <a:lnTo>
                    <a:pt x="215239" y="724154"/>
                  </a:lnTo>
                  <a:lnTo>
                    <a:pt x="215684" y="722884"/>
                  </a:lnTo>
                  <a:lnTo>
                    <a:pt x="215239" y="721614"/>
                  </a:lnTo>
                  <a:lnTo>
                    <a:pt x="208800" y="721614"/>
                  </a:lnTo>
                  <a:lnTo>
                    <a:pt x="204368" y="720344"/>
                  </a:lnTo>
                  <a:lnTo>
                    <a:pt x="201485" y="720344"/>
                  </a:lnTo>
                  <a:lnTo>
                    <a:pt x="198589" y="719074"/>
                  </a:lnTo>
                  <a:lnTo>
                    <a:pt x="197040" y="719074"/>
                  </a:lnTo>
                  <a:lnTo>
                    <a:pt x="197700" y="720344"/>
                  </a:lnTo>
                  <a:lnTo>
                    <a:pt x="198589" y="721614"/>
                  </a:lnTo>
                  <a:lnTo>
                    <a:pt x="197485" y="722884"/>
                  </a:lnTo>
                  <a:lnTo>
                    <a:pt x="193484" y="722884"/>
                  </a:lnTo>
                  <a:lnTo>
                    <a:pt x="192824" y="721614"/>
                  </a:lnTo>
                  <a:lnTo>
                    <a:pt x="193484" y="719074"/>
                  </a:lnTo>
                  <a:lnTo>
                    <a:pt x="194373" y="717804"/>
                  </a:lnTo>
                  <a:lnTo>
                    <a:pt x="193929" y="716534"/>
                  </a:lnTo>
                  <a:lnTo>
                    <a:pt x="191719" y="717804"/>
                  </a:lnTo>
                  <a:lnTo>
                    <a:pt x="189941" y="717804"/>
                  </a:lnTo>
                  <a:lnTo>
                    <a:pt x="187058" y="716534"/>
                  </a:lnTo>
                  <a:lnTo>
                    <a:pt x="185496" y="715264"/>
                  </a:lnTo>
                  <a:lnTo>
                    <a:pt x="183946" y="712724"/>
                  </a:lnTo>
                  <a:lnTo>
                    <a:pt x="180403" y="711454"/>
                  </a:lnTo>
                  <a:lnTo>
                    <a:pt x="172402" y="711454"/>
                  </a:lnTo>
                  <a:lnTo>
                    <a:pt x="173520" y="708914"/>
                  </a:lnTo>
                  <a:lnTo>
                    <a:pt x="174625" y="707644"/>
                  </a:lnTo>
                  <a:lnTo>
                    <a:pt x="171526" y="707644"/>
                  </a:lnTo>
                  <a:lnTo>
                    <a:pt x="169519" y="708914"/>
                  </a:lnTo>
                  <a:lnTo>
                    <a:pt x="167970" y="708431"/>
                  </a:lnTo>
                  <a:lnTo>
                    <a:pt x="167970" y="731774"/>
                  </a:lnTo>
                  <a:lnTo>
                    <a:pt x="167309" y="733044"/>
                  </a:lnTo>
                  <a:lnTo>
                    <a:pt x="163753" y="735584"/>
                  </a:lnTo>
                  <a:lnTo>
                    <a:pt x="161315" y="736854"/>
                  </a:lnTo>
                  <a:lnTo>
                    <a:pt x="158877" y="736854"/>
                  </a:lnTo>
                  <a:lnTo>
                    <a:pt x="159321" y="735584"/>
                  </a:lnTo>
                  <a:lnTo>
                    <a:pt x="162864" y="733044"/>
                  </a:lnTo>
                  <a:lnTo>
                    <a:pt x="165531" y="731774"/>
                  </a:lnTo>
                  <a:lnTo>
                    <a:pt x="167970" y="731774"/>
                  </a:lnTo>
                  <a:lnTo>
                    <a:pt x="167970" y="708431"/>
                  </a:lnTo>
                  <a:lnTo>
                    <a:pt x="165531" y="707644"/>
                  </a:lnTo>
                  <a:lnTo>
                    <a:pt x="162648" y="705104"/>
                  </a:lnTo>
                  <a:lnTo>
                    <a:pt x="159537" y="702564"/>
                  </a:lnTo>
                  <a:lnTo>
                    <a:pt x="155765" y="700024"/>
                  </a:lnTo>
                  <a:lnTo>
                    <a:pt x="152209" y="700024"/>
                  </a:lnTo>
                  <a:lnTo>
                    <a:pt x="149555" y="698754"/>
                  </a:lnTo>
                  <a:lnTo>
                    <a:pt x="147993" y="697484"/>
                  </a:lnTo>
                  <a:lnTo>
                    <a:pt x="145783" y="694944"/>
                  </a:lnTo>
                  <a:lnTo>
                    <a:pt x="144665" y="694944"/>
                  </a:lnTo>
                  <a:lnTo>
                    <a:pt x="144005" y="697484"/>
                  </a:lnTo>
                  <a:lnTo>
                    <a:pt x="143560" y="698754"/>
                  </a:lnTo>
                  <a:lnTo>
                    <a:pt x="141566" y="700024"/>
                  </a:lnTo>
                  <a:lnTo>
                    <a:pt x="139788" y="698754"/>
                  </a:lnTo>
                  <a:lnTo>
                    <a:pt x="138239" y="698754"/>
                  </a:lnTo>
                  <a:lnTo>
                    <a:pt x="137375" y="696290"/>
                  </a:lnTo>
                  <a:lnTo>
                    <a:pt x="138239" y="694944"/>
                  </a:lnTo>
                  <a:lnTo>
                    <a:pt x="139115" y="693674"/>
                  </a:lnTo>
                  <a:lnTo>
                    <a:pt x="138239" y="693674"/>
                  </a:lnTo>
                  <a:lnTo>
                    <a:pt x="135572" y="694944"/>
                  </a:lnTo>
                  <a:lnTo>
                    <a:pt x="130695" y="694944"/>
                  </a:lnTo>
                  <a:lnTo>
                    <a:pt x="129806" y="693674"/>
                  </a:lnTo>
                  <a:lnTo>
                    <a:pt x="128244" y="691134"/>
                  </a:lnTo>
                  <a:lnTo>
                    <a:pt x="127139" y="691134"/>
                  </a:lnTo>
                  <a:lnTo>
                    <a:pt x="123139" y="693674"/>
                  </a:lnTo>
                  <a:lnTo>
                    <a:pt x="119595" y="695363"/>
                  </a:lnTo>
                  <a:lnTo>
                    <a:pt x="119595" y="698754"/>
                  </a:lnTo>
                  <a:lnTo>
                    <a:pt x="115379" y="700024"/>
                  </a:lnTo>
                  <a:lnTo>
                    <a:pt x="110718" y="702564"/>
                  </a:lnTo>
                  <a:lnTo>
                    <a:pt x="107162" y="701294"/>
                  </a:lnTo>
                  <a:lnTo>
                    <a:pt x="108940" y="698754"/>
                  </a:lnTo>
                  <a:lnTo>
                    <a:pt x="109613" y="697484"/>
                  </a:lnTo>
                  <a:lnTo>
                    <a:pt x="114935" y="697484"/>
                  </a:lnTo>
                  <a:lnTo>
                    <a:pt x="119595" y="698754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64"/>
                  </a:lnTo>
                  <a:lnTo>
                    <a:pt x="115214" y="688594"/>
                  </a:lnTo>
                  <a:lnTo>
                    <a:pt x="114046" y="684784"/>
                  </a:lnTo>
                  <a:lnTo>
                    <a:pt x="114274" y="683514"/>
                  </a:lnTo>
                  <a:lnTo>
                    <a:pt x="117157" y="686054"/>
                  </a:lnTo>
                  <a:lnTo>
                    <a:pt x="119811" y="688594"/>
                  </a:lnTo>
                  <a:lnTo>
                    <a:pt x="121145" y="688594"/>
                  </a:lnTo>
                  <a:lnTo>
                    <a:pt x="123139" y="686054"/>
                  </a:lnTo>
                  <a:lnTo>
                    <a:pt x="125361" y="683514"/>
                  </a:lnTo>
                  <a:lnTo>
                    <a:pt x="126479" y="682244"/>
                  </a:lnTo>
                  <a:lnTo>
                    <a:pt x="124256" y="680974"/>
                  </a:lnTo>
                  <a:lnTo>
                    <a:pt x="117373" y="682244"/>
                  </a:lnTo>
                  <a:lnTo>
                    <a:pt x="112496" y="682244"/>
                  </a:lnTo>
                  <a:lnTo>
                    <a:pt x="113385" y="679704"/>
                  </a:lnTo>
                  <a:lnTo>
                    <a:pt x="114046" y="679704"/>
                  </a:lnTo>
                  <a:lnTo>
                    <a:pt x="113931" y="678738"/>
                  </a:lnTo>
                  <a:lnTo>
                    <a:pt x="113601" y="675894"/>
                  </a:lnTo>
                  <a:lnTo>
                    <a:pt x="112268" y="674624"/>
                  </a:lnTo>
                  <a:lnTo>
                    <a:pt x="109829" y="670814"/>
                  </a:lnTo>
                  <a:lnTo>
                    <a:pt x="112090" y="678548"/>
                  </a:lnTo>
                  <a:lnTo>
                    <a:pt x="112141" y="678738"/>
                  </a:lnTo>
                  <a:lnTo>
                    <a:pt x="109169" y="675894"/>
                  </a:lnTo>
                  <a:lnTo>
                    <a:pt x="108280" y="675259"/>
                  </a:lnTo>
                  <a:lnTo>
                    <a:pt x="108280" y="692404"/>
                  </a:lnTo>
                  <a:lnTo>
                    <a:pt x="107162" y="692404"/>
                  </a:lnTo>
                  <a:lnTo>
                    <a:pt x="104279" y="693674"/>
                  </a:lnTo>
                  <a:lnTo>
                    <a:pt x="101625" y="694944"/>
                  </a:lnTo>
                  <a:lnTo>
                    <a:pt x="96202" y="696290"/>
                  </a:lnTo>
                  <a:lnTo>
                    <a:pt x="100507" y="692404"/>
                  </a:lnTo>
                  <a:lnTo>
                    <a:pt x="102730" y="689864"/>
                  </a:lnTo>
                  <a:lnTo>
                    <a:pt x="105397" y="688594"/>
                  </a:lnTo>
                  <a:lnTo>
                    <a:pt x="107607" y="691134"/>
                  </a:lnTo>
                  <a:lnTo>
                    <a:pt x="108280" y="692404"/>
                  </a:lnTo>
                  <a:lnTo>
                    <a:pt x="108280" y="675259"/>
                  </a:lnTo>
                  <a:lnTo>
                    <a:pt x="107391" y="674624"/>
                  </a:lnTo>
                  <a:lnTo>
                    <a:pt x="104724" y="673354"/>
                  </a:lnTo>
                  <a:lnTo>
                    <a:pt x="97840" y="674624"/>
                  </a:lnTo>
                  <a:lnTo>
                    <a:pt x="94513" y="673354"/>
                  </a:lnTo>
                  <a:lnTo>
                    <a:pt x="94513" y="670814"/>
                  </a:lnTo>
                  <a:lnTo>
                    <a:pt x="101625" y="670814"/>
                  </a:lnTo>
                  <a:lnTo>
                    <a:pt x="106946" y="672084"/>
                  </a:lnTo>
                  <a:lnTo>
                    <a:pt x="108280" y="670814"/>
                  </a:lnTo>
                  <a:lnTo>
                    <a:pt x="107391" y="668274"/>
                  </a:lnTo>
                  <a:lnTo>
                    <a:pt x="105676" y="664464"/>
                  </a:lnTo>
                  <a:lnTo>
                    <a:pt x="103403" y="659384"/>
                  </a:lnTo>
                  <a:lnTo>
                    <a:pt x="101676" y="655574"/>
                  </a:lnTo>
                  <a:lnTo>
                    <a:pt x="99377" y="650494"/>
                  </a:lnTo>
                  <a:lnTo>
                    <a:pt x="98374" y="649224"/>
                  </a:lnTo>
                  <a:lnTo>
                    <a:pt x="86753" y="640334"/>
                  </a:lnTo>
                  <a:lnTo>
                    <a:pt x="86309" y="640765"/>
                  </a:lnTo>
                  <a:lnTo>
                    <a:pt x="86309" y="659384"/>
                  </a:lnTo>
                  <a:lnTo>
                    <a:pt x="84531" y="661924"/>
                  </a:lnTo>
                  <a:lnTo>
                    <a:pt x="83870" y="663194"/>
                  </a:lnTo>
                  <a:lnTo>
                    <a:pt x="81864" y="664464"/>
                  </a:lnTo>
                  <a:lnTo>
                    <a:pt x="78981" y="664464"/>
                  </a:lnTo>
                  <a:lnTo>
                    <a:pt x="79209" y="663194"/>
                  </a:lnTo>
                  <a:lnTo>
                    <a:pt x="81203" y="661924"/>
                  </a:lnTo>
                  <a:lnTo>
                    <a:pt x="85420" y="659384"/>
                  </a:lnTo>
                  <a:lnTo>
                    <a:pt x="86309" y="659384"/>
                  </a:lnTo>
                  <a:lnTo>
                    <a:pt x="86309" y="640765"/>
                  </a:lnTo>
                  <a:lnTo>
                    <a:pt x="85420" y="641604"/>
                  </a:lnTo>
                  <a:lnTo>
                    <a:pt x="84086" y="641604"/>
                  </a:lnTo>
                  <a:lnTo>
                    <a:pt x="83426" y="640334"/>
                  </a:lnTo>
                  <a:lnTo>
                    <a:pt x="83870" y="639064"/>
                  </a:lnTo>
                  <a:lnTo>
                    <a:pt x="84023" y="637794"/>
                  </a:lnTo>
                  <a:lnTo>
                    <a:pt x="84315" y="635254"/>
                  </a:lnTo>
                  <a:lnTo>
                    <a:pt x="83197" y="633984"/>
                  </a:lnTo>
                  <a:lnTo>
                    <a:pt x="74764" y="633984"/>
                  </a:lnTo>
                  <a:lnTo>
                    <a:pt x="75209" y="632714"/>
                  </a:lnTo>
                  <a:lnTo>
                    <a:pt x="75882" y="631444"/>
                  </a:lnTo>
                  <a:lnTo>
                    <a:pt x="77216" y="630174"/>
                  </a:lnTo>
                  <a:lnTo>
                    <a:pt x="79654" y="630174"/>
                  </a:lnTo>
                  <a:lnTo>
                    <a:pt x="81432" y="628904"/>
                  </a:lnTo>
                  <a:lnTo>
                    <a:pt x="81864" y="627634"/>
                  </a:lnTo>
                  <a:lnTo>
                    <a:pt x="83870" y="622554"/>
                  </a:lnTo>
                  <a:lnTo>
                    <a:pt x="78994" y="623290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51"/>
                  </a:lnTo>
                  <a:lnTo>
                    <a:pt x="45783" y="362051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35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74"/>
                  </a:lnTo>
                  <a:lnTo>
                    <a:pt x="494220" y="48374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07"/>
                  </a:lnTo>
                  <a:lnTo>
                    <a:pt x="525360" y="48374"/>
                  </a:lnTo>
                  <a:lnTo>
                    <a:pt x="525183" y="48374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74"/>
                  </a:lnTo>
                  <a:lnTo>
                    <a:pt x="521258" y="48374"/>
                  </a:lnTo>
                  <a:lnTo>
                    <a:pt x="523925" y="46990"/>
                  </a:lnTo>
                  <a:lnTo>
                    <a:pt x="525360" y="48374"/>
                  </a:lnTo>
                  <a:lnTo>
                    <a:pt x="525360" y="44907"/>
                  </a:lnTo>
                  <a:lnTo>
                    <a:pt x="524357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43" y="40500"/>
                  </a:lnTo>
                  <a:lnTo>
                    <a:pt x="524751" y="38417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00"/>
                  </a:lnTo>
                  <a:lnTo>
                    <a:pt x="527850" y="40754"/>
                  </a:lnTo>
                  <a:lnTo>
                    <a:pt x="529615" y="42011"/>
                  </a:lnTo>
                  <a:lnTo>
                    <a:pt x="529755" y="42011"/>
                  </a:lnTo>
                  <a:lnTo>
                    <a:pt x="533019" y="43180"/>
                  </a:lnTo>
                  <a:lnTo>
                    <a:pt x="535051" y="42011"/>
                  </a:lnTo>
                  <a:lnTo>
                    <a:pt x="539165" y="40500"/>
                  </a:lnTo>
                  <a:lnTo>
                    <a:pt x="536130" y="43180"/>
                  </a:lnTo>
                  <a:lnTo>
                    <a:pt x="533590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74"/>
                  </a:lnTo>
                  <a:lnTo>
                    <a:pt x="547560" y="48374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23" y="45796"/>
                  </a:lnTo>
                  <a:lnTo>
                    <a:pt x="555879" y="43180"/>
                  </a:lnTo>
                  <a:lnTo>
                    <a:pt x="556691" y="42011"/>
                  </a:lnTo>
                  <a:lnTo>
                    <a:pt x="557161" y="40754"/>
                  </a:lnTo>
                  <a:lnTo>
                    <a:pt x="557250" y="40500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24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796"/>
                  </a:lnTo>
                  <a:lnTo>
                    <a:pt x="562432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11"/>
                  </a:lnTo>
                  <a:lnTo>
                    <a:pt x="579615" y="40754"/>
                  </a:lnTo>
                  <a:lnTo>
                    <a:pt x="579551" y="40500"/>
                  </a:lnTo>
                  <a:lnTo>
                    <a:pt x="578637" y="38417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796"/>
                  </a:lnTo>
                  <a:lnTo>
                    <a:pt x="590308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74"/>
                  </a:lnTo>
                  <a:lnTo>
                    <a:pt x="582218" y="48374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74"/>
                  </a:lnTo>
                  <a:lnTo>
                    <a:pt x="601687" y="48374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796"/>
                  </a:lnTo>
                  <a:lnTo>
                    <a:pt x="614184" y="45796"/>
                  </a:lnTo>
                  <a:lnTo>
                    <a:pt x="607364" y="44450"/>
                  </a:lnTo>
                  <a:lnTo>
                    <a:pt x="605942" y="45796"/>
                  </a:lnTo>
                  <a:lnTo>
                    <a:pt x="604862" y="45796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11"/>
                  </a:lnTo>
                  <a:lnTo>
                    <a:pt x="609612" y="40754"/>
                  </a:lnTo>
                  <a:lnTo>
                    <a:pt x="609892" y="40500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72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74"/>
                  </a:lnTo>
                  <a:lnTo>
                    <a:pt x="691311" y="48374"/>
                  </a:lnTo>
                  <a:lnTo>
                    <a:pt x="689292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11"/>
                  </a:lnTo>
                  <a:lnTo>
                    <a:pt x="691019" y="44450"/>
                  </a:lnTo>
                  <a:lnTo>
                    <a:pt x="691464" y="48374"/>
                  </a:lnTo>
                  <a:lnTo>
                    <a:pt x="695236" y="46990"/>
                  </a:lnTo>
                  <a:lnTo>
                    <a:pt x="695947" y="48374"/>
                  </a:lnTo>
                  <a:lnTo>
                    <a:pt x="695794" y="48374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74"/>
                  </a:lnTo>
                  <a:lnTo>
                    <a:pt x="700100" y="48374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85" y="45796"/>
                  </a:lnTo>
                  <a:lnTo>
                    <a:pt x="733425" y="45796"/>
                  </a:lnTo>
                  <a:lnTo>
                    <a:pt x="732358" y="43180"/>
                  </a:lnTo>
                  <a:lnTo>
                    <a:pt x="731888" y="42011"/>
                  </a:lnTo>
                  <a:lnTo>
                    <a:pt x="731507" y="40754"/>
                  </a:lnTo>
                  <a:lnTo>
                    <a:pt x="730834" y="38417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17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17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292" y="40754"/>
                  </a:lnTo>
                  <a:lnTo>
                    <a:pt x="742200" y="38417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18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11"/>
                  </a:lnTo>
                  <a:lnTo>
                    <a:pt x="816419" y="42011"/>
                  </a:lnTo>
                  <a:lnTo>
                    <a:pt x="816838" y="43180"/>
                  </a:lnTo>
                  <a:lnTo>
                    <a:pt x="818388" y="45720"/>
                  </a:lnTo>
                  <a:lnTo>
                    <a:pt x="826833" y="43180"/>
                  </a:lnTo>
                  <a:lnTo>
                    <a:pt x="826617" y="42011"/>
                  </a:lnTo>
                  <a:lnTo>
                    <a:pt x="826160" y="39370"/>
                  </a:lnTo>
                  <a:lnTo>
                    <a:pt x="825995" y="38417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75" y="42011"/>
                  </a:lnTo>
                  <a:lnTo>
                    <a:pt x="864806" y="40754"/>
                  </a:lnTo>
                  <a:lnTo>
                    <a:pt x="865619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05" y="42011"/>
                  </a:lnTo>
                  <a:lnTo>
                    <a:pt x="884059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10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00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74"/>
                  </a:lnTo>
                  <a:lnTo>
                    <a:pt x="987386" y="48374"/>
                  </a:lnTo>
                  <a:lnTo>
                    <a:pt x="989634" y="45796"/>
                  </a:lnTo>
                  <a:lnTo>
                    <a:pt x="992073" y="42011"/>
                  </a:lnTo>
                  <a:lnTo>
                    <a:pt x="991933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40" y="45796"/>
                  </a:lnTo>
                  <a:lnTo>
                    <a:pt x="1007237" y="46990"/>
                  </a:lnTo>
                  <a:lnTo>
                    <a:pt x="1006754" y="48374"/>
                  </a:lnTo>
                  <a:lnTo>
                    <a:pt x="1006894" y="48374"/>
                  </a:lnTo>
                  <a:lnTo>
                    <a:pt x="1008126" y="49530"/>
                  </a:lnTo>
                  <a:lnTo>
                    <a:pt x="1010158" y="48374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796"/>
                  </a:lnTo>
                  <a:lnTo>
                    <a:pt x="1053706" y="45796"/>
                  </a:lnTo>
                  <a:lnTo>
                    <a:pt x="1055166" y="46990"/>
                  </a:lnTo>
                  <a:lnTo>
                    <a:pt x="1056259" y="48374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51"/>
                  </a:lnTo>
                  <a:lnTo>
                    <a:pt x="1463128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2820" y="1722379"/>
              <a:ext cx="86093" cy="96376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785201" y="1043933"/>
            <a:ext cx="840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Discuss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329666" y="946465"/>
            <a:ext cx="35204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Plan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test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10" dirty="0">
                <a:latin typeface="Gotham"/>
                <a:cs typeface="Gotham"/>
              </a:rPr>
              <a:t> clothes </a:t>
            </a:r>
            <a:r>
              <a:rPr sz="1300" dirty="0">
                <a:latin typeface="Gotham"/>
                <a:cs typeface="Gotham"/>
              </a:rPr>
              <a:t>pegs.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going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out</a:t>
            </a:r>
            <a:r>
              <a:rPr sz="1300" spc="-10" dirty="0">
                <a:latin typeface="Gotham"/>
                <a:cs typeface="Gotham"/>
              </a:rPr>
              <a:t> which </a:t>
            </a:r>
            <a:r>
              <a:rPr sz="1300" dirty="0">
                <a:latin typeface="Gotham"/>
                <a:cs typeface="Gotham"/>
              </a:rPr>
              <a:t>pegs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strong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grip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things</a:t>
            </a:r>
            <a:r>
              <a:rPr sz="1300" spc="-10" dirty="0">
                <a:latin typeface="Gotham"/>
                <a:cs typeface="Gotham"/>
              </a:rPr>
              <a:t> well?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7941" y="2479718"/>
            <a:ext cx="4951730" cy="17005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00" dirty="0">
                <a:latin typeface="Gotham"/>
                <a:cs typeface="Gotham"/>
              </a:rPr>
              <a:t>Collect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types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clothes</a:t>
            </a:r>
            <a:r>
              <a:rPr sz="1300" spc="-10" dirty="0">
                <a:latin typeface="Gotham"/>
                <a:cs typeface="Gotham"/>
              </a:rPr>
              <a:t> pegs.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Make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own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washing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line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skipping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rope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or string. Don’t fix it too high - ask an adult to help</a:t>
            </a:r>
            <a:r>
              <a:rPr sz="1300" spc="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you!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Choose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peg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hang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sock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washing</a:t>
            </a:r>
            <a:r>
              <a:rPr sz="1300" spc="-10" dirty="0">
                <a:latin typeface="Gotham"/>
                <a:cs typeface="Gotham"/>
              </a:rPr>
              <a:t> line.</a:t>
            </a:r>
            <a:endParaRPr sz="13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Keep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filling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sock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cups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sand,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large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marbles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or </a:t>
            </a:r>
            <a:r>
              <a:rPr sz="1300" dirty="0">
                <a:latin typeface="Gotham"/>
                <a:cs typeface="Gotham"/>
              </a:rPr>
              <a:t>pebbles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until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falls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line.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sure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keep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track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of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many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use!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2480" y="4953881"/>
            <a:ext cx="5602605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16002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Try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other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pegs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which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type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has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strongest</a:t>
            </a:r>
            <a:r>
              <a:rPr sz="1300" spc="-20" dirty="0">
                <a:latin typeface="Gotham"/>
                <a:cs typeface="Gotham"/>
              </a:rPr>
              <a:t> grip </a:t>
            </a:r>
            <a:r>
              <a:rPr sz="1300" dirty="0">
                <a:latin typeface="Gotham"/>
                <a:cs typeface="Gotham"/>
              </a:rPr>
              <a:t>(which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hold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most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sand,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marbles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pebbles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sock).</a:t>
            </a:r>
            <a:endParaRPr sz="1300">
              <a:latin typeface="Gotham"/>
              <a:cs typeface="Gotham"/>
            </a:endParaRPr>
          </a:p>
          <a:p>
            <a:pPr marL="196850" marR="28067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Stand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well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back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from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falling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socks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don’t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rub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eyes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sandy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fingers.</a:t>
            </a:r>
            <a:endParaRPr sz="1300">
              <a:latin typeface="Gotham"/>
              <a:cs typeface="Gotham"/>
            </a:endParaRPr>
          </a:p>
          <a:p>
            <a:pPr marL="19685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think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other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ways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test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clothes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pegs?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56793" y="792743"/>
            <a:ext cx="1515745" cy="1026160"/>
            <a:chOff x="456793" y="792743"/>
            <a:chExt cx="1515745" cy="1026160"/>
          </a:xfrm>
        </p:grpSpPr>
        <p:sp>
          <p:nvSpPr>
            <p:cNvPr id="75" name="object 75"/>
            <p:cNvSpPr/>
            <p:nvPr/>
          </p:nvSpPr>
          <p:spPr>
            <a:xfrm>
              <a:off x="456793" y="792746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65"/>
                  </a:moveTo>
                  <a:lnTo>
                    <a:pt x="175958" y="138963"/>
                  </a:lnTo>
                  <a:lnTo>
                    <a:pt x="173520" y="138963"/>
                  </a:lnTo>
                  <a:lnTo>
                    <a:pt x="172186" y="137401"/>
                  </a:lnTo>
                  <a:lnTo>
                    <a:pt x="171742" y="135597"/>
                  </a:lnTo>
                  <a:lnTo>
                    <a:pt x="171297" y="133362"/>
                  </a:lnTo>
                  <a:lnTo>
                    <a:pt x="170192" y="134035"/>
                  </a:lnTo>
                  <a:lnTo>
                    <a:pt x="168414" y="137845"/>
                  </a:lnTo>
                  <a:lnTo>
                    <a:pt x="166192" y="142786"/>
                  </a:lnTo>
                  <a:lnTo>
                    <a:pt x="166420" y="143459"/>
                  </a:lnTo>
                  <a:lnTo>
                    <a:pt x="172402" y="143459"/>
                  </a:lnTo>
                  <a:lnTo>
                    <a:pt x="174853" y="142328"/>
                  </a:lnTo>
                  <a:lnTo>
                    <a:pt x="175514" y="141211"/>
                  </a:lnTo>
                  <a:lnTo>
                    <a:pt x="176187" y="139865"/>
                  </a:lnTo>
                  <a:close/>
                </a:path>
                <a:path w="1515745" h="97155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24"/>
                  </a:moveTo>
                  <a:lnTo>
                    <a:pt x="506831" y="788276"/>
                  </a:lnTo>
                  <a:lnTo>
                    <a:pt x="506603" y="788924"/>
                  </a:lnTo>
                  <a:lnTo>
                    <a:pt x="507276" y="788924"/>
                  </a:lnTo>
                  <a:close/>
                </a:path>
                <a:path w="1515745" h="971550">
                  <a:moveTo>
                    <a:pt x="508825" y="782574"/>
                  </a:moveTo>
                  <a:lnTo>
                    <a:pt x="505942" y="782574"/>
                  </a:lnTo>
                  <a:lnTo>
                    <a:pt x="502386" y="783844"/>
                  </a:lnTo>
                  <a:lnTo>
                    <a:pt x="501726" y="787654"/>
                  </a:lnTo>
                  <a:lnTo>
                    <a:pt x="506387" y="787654"/>
                  </a:lnTo>
                  <a:lnTo>
                    <a:pt x="506831" y="788276"/>
                  </a:lnTo>
                  <a:lnTo>
                    <a:pt x="508825" y="782574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44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4004"/>
                  </a:moveTo>
                  <a:lnTo>
                    <a:pt x="527685" y="790194"/>
                  </a:lnTo>
                  <a:lnTo>
                    <a:pt x="519480" y="782574"/>
                  </a:lnTo>
                  <a:lnTo>
                    <a:pt x="516140" y="781304"/>
                  </a:lnTo>
                  <a:lnTo>
                    <a:pt x="516140" y="783844"/>
                  </a:lnTo>
                  <a:lnTo>
                    <a:pt x="515937" y="784174"/>
                  </a:lnTo>
                  <a:lnTo>
                    <a:pt x="519036" y="785114"/>
                  </a:lnTo>
                  <a:lnTo>
                    <a:pt x="524357" y="790194"/>
                  </a:lnTo>
                  <a:lnTo>
                    <a:pt x="527240" y="794004"/>
                  </a:lnTo>
                  <a:lnTo>
                    <a:pt x="529678" y="795274"/>
                  </a:lnTo>
                  <a:lnTo>
                    <a:pt x="530123" y="794004"/>
                  </a:lnTo>
                  <a:lnTo>
                    <a:pt x="530567" y="794004"/>
                  </a:lnTo>
                  <a:close/>
                </a:path>
                <a:path w="1515745" h="971550">
                  <a:moveTo>
                    <a:pt x="627329" y="47650"/>
                  </a:moveTo>
                  <a:lnTo>
                    <a:pt x="625995" y="46977"/>
                  </a:lnTo>
                  <a:lnTo>
                    <a:pt x="623557" y="47205"/>
                  </a:lnTo>
                  <a:lnTo>
                    <a:pt x="621118" y="47205"/>
                  </a:lnTo>
                  <a:lnTo>
                    <a:pt x="620445" y="47879"/>
                  </a:lnTo>
                  <a:lnTo>
                    <a:pt x="622223" y="48552"/>
                  </a:lnTo>
                  <a:lnTo>
                    <a:pt x="623773" y="49225"/>
                  </a:lnTo>
                  <a:lnTo>
                    <a:pt x="625779" y="48996"/>
                  </a:lnTo>
                  <a:lnTo>
                    <a:pt x="626440" y="48323"/>
                  </a:lnTo>
                  <a:lnTo>
                    <a:pt x="627329" y="47650"/>
                  </a:lnTo>
                  <a:close/>
                </a:path>
                <a:path w="1515745" h="971550">
                  <a:moveTo>
                    <a:pt x="630212" y="14681"/>
                  </a:moveTo>
                  <a:lnTo>
                    <a:pt x="629107" y="14008"/>
                  </a:lnTo>
                  <a:lnTo>
                    <a:pt x="624446" y="15125"/>
                  </a:lnTo>
                  <a:lnTo>
                    <a:pt x="622223" y="15570"/>
                  </a:lnTo>
                  <a:lnTo>
                    <a:pt x="620458" y="16916"/>
                  </a:lnTo>
                  <a:lnTo>
                    <a:pt x="620458" y="20955"/>
                  </a:lnTo>
                  <a:lnTo>
                    <a:pt x="626440" y="20510"/>
                  </a:lnTo>
                  <a:lnTo>
                    <a:pt x="628218" y="17589"/>
                  </a:lnTo>
                  <a:lnTo>
                    <a:pt x="630212" y="14681"/>
                  </a:lnTo>
                  <a:close/>
                </a:path>
                <a:path w="1515745" h="971550">
                  <a:moveTo>
                    <a:pt x="640422" y="780211"/>
                  </a:moveTo>
                  <a:lnTo>
                    <a:pt x="639533" y="778865"/>
                  </a:lnTo>
                  <a:lnTo>
                    <a:pt x="638644" y="777290"/>
                  </a:lnTo>
                  <a:lnTo>
                    <a:pt x="637755" y="776173"/>
                  </a:lnTo>
                  <a:lnTo>
                    <a:pt x="637540" y="776401"/>
                  </a:lnTo>
                  <a:lnTo>
                    <a:pt x="637311" y="776401"/>
                  </a:lnTo>
                  <a:lnTo>
                    <a:pt x="632879" y="778192"/>
                  </a:lnTo>
                  <a:lnTo>
                    <a:pt x="629996" y="779310"/>
                  </a:lnTo>
                  <a:lnTo>
                    <a:pt x="629323" y="780440"/>
                  </a:lnTo>
                  <a:lnTo>
                    <a:pt x="632434" y="782231"/>
                  </a:lnTo>
                  <a:lnTo>
                    <a:pt x="633984" y="782002"/>
                  </a:lnTo>
                  <a:lnTo>
                    <a:pt x="635762" y="779310"/>
                  </a:lnTo>
                  <a:lnTo>
                    <a:pt x="637311" y="779094"/>
                  </a:lnTo>
                  <a:lnTo>
                    <a:pt x="638644" y="779767"/>
                  </a:lnTo>
                  <a:lnTo>
                    <a:pt x="640207" y="780656"/>
                  </a:lnTo>
                  <a:lnTo>
                    <a:pt x="640422" y="780211"/>
                  </a:lnTo>
                  <a:close/>
                </a:path>
                <a:path w="1515745" h="971550">
                  <a:moveTo>
                    <a:pt x="642861" y="42494"/>
                  </a:moveTo>
                  <a:lnTo>
                    <a:pt x="642747" y="42049"/>
                  </a:lnTo>
                  <a:lnTo>
                    <a:pt x="642696" y="41821"/>
                  </a:lnTo>
                  <a:lnTo>
                    <a:pt x="642645" y="41592"/>
                  </a:lnTo>
                  <a:lnTo>
                    <a:pt x="639089" y="38011"/>
                  </a:lnTo>
                  <a:lnTo>
                    <a:pt x="637755" y="36664"/>
                  </a:lnTo>
                  <a:lnTo>
                    <a:pt x="635977" y="36449"/>
                  </a:lnTo>
                  <a:lnTo>
                    <a:pt x="635977" y="38900"/>
                  </a:lnTo>
                  <a:lnTo>
                    <a:pt x="635977" y="40919"/>
                  </a:lnTo>
                  <a:lnTo>
                    <a:pt x="634428" y="41821"/>
                  </a:lnTo>
                  <a:lnTo>
                    <a:pt x="630885" y="41821"/>
                  </a:lnTo>
                  <a:lnTo>
                    <a:pt x="629996" y="40919"/>
                  </a:lnTo>
                  <a:lnTo>
                    <a:pt x="630656" y="39801"/>
                  </a:lnTo>
                  <a:lnTo>
                    <a:pt x="630821" y="39573"/>
                  </a:lnTo>
                  <a:lnTo>
                    <a:pt x="631329" y="38900"/>
                  </a:lnTo>
                  <a:lnTo>
                    <a:pt x="632650" y="38011"/>
                  </a:lnTo>
                  <a:lnTo>
                    <a:pt x="635101" y="38011"/>
                  </a:lnTo>
                  <a:lnTo>
                    <a:pt x="635977" y="38900"/>
                  </a:lnTo>
                  <a:lnTo>
                    <a:pt x="635977" y="36449"/>
                  </a:lnTo>
                  <a:lnTo>
                    <a:pt x="624890" y="35090"/>
                  </a:lnTo>
                  <a:lnTo>
                    <a:pt x="624890" y="39573"/>
                  </a:lnTo>
                  <a:lnTo>
                    <a:pt x="623557" y="39573"/>
                  </a:lnTo>
                  <a:lnTo>
                    <a:pt x="620674" y="38227"/>
                  </a:lnTo>
                  <a:lnTo>
                    <a:pt x="617562" y="36436"/>
                  </a:lnTo>
                  <a:lnTo>
                    <a:pt x="616229" y="36664"/>
                  </a:lnTo>
                  <a:lnTo>
                    <a:pt x="615226" y="38900"/>
                  </a:lnTo>
                  <a:lnTo>
                    <a:pt x="614464" y="40919"/>
                  </a:lnTo>
                  <a:lnTo>
                    <a:pt x="614565" y="41821"/>
                  </a:lnTo>
                  <a:lnTo>
                    <a:pt x="614680" y="42722"/>
                  </a:lnTo>
                  <a:lnTo>
                    <a:pt x="615569" y="42722"/>
                  </a:lnTo>
                  <a:lnTo>
                    <a:pt x="625551" y="44284"/>
                  </a:lnTo>
                  <a:lnTo>
                    <a:pt x="633323" y="44513"/>
                  </a:lnTo>
                  <a:lnTo>
                    <a:pt x="635977" y="43395"/>
                  </a:lnTo>
                  <a:lnTo>
                    <a:pt x="637755" y="42494"/>
                  </a:lnTo>
                  <a:lnTo>
                    <a:pt x="640422" y="42049"/>
                  </a:lnTo>
                  <a:lnTo>
                    <a:pt x="641527" y="42265"/>
                  </a:lnTo>
                  <a:lnTo>
                    <a:pt x="642861" y="42494"/>
                  </a:lnTo>
                  <a:close/>
                </a:path>
                <a:path w="1515745" h="971550">
                  <a:moveTo>
                    <a:pt x="702551" y="774827"/>
                  </a:moveTo>
                  <a:lnTo>
                    <a:pt x="701446" y="773925"/>
                  </a:lnTo>
                  <a:lnTo>
                    <a:pt x="699008" y="773925"/>
                  </a:lnTo>
                  <a:lnTo>
                    <a:pt x="698563" y="774827"/>
                  </a:lnTo>
                  <a:lnTo>
                    <a:pt x="699223" y="776173"/>
                  </a:lnTo>
                  <a:lnTo>
                    <a:pt x="699884" y="777290"/>
                  </a:lnTo>
                  <a:lnTo>
                    <a:pt x="701001" y="778421"/>
                  </a:lnTo>
                  <a:lnTo>
                    <a:pt x="702106" y="778421"/>
                  </a:lnTo>
                  <a:lnTo>
                    <a:pt x="702551" y="777290"/>
                  </a:lnTo>
                  <a:lnTo>
                    <a:pt x="702551" y="774827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17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92"/>
                  </a:moveTo>
                  <a:lnTo>
                    <a:pt x="887857" y="874890"/>
                  </a:lnTo>
                  <a:lnTo>
                    <a:pt x="885418" y="874890"/>
                  </a:lnTo>
                  <a:lnTo>
                    <a:pt x="884974" y="875792"/>
                  </a:lnTo>
                  <a:lnTo>
                    <a:pt x="885634" y="877138"/>
                  </a:lnTo>
                  <a:lnTo>
                    <a:pt x="886294" y="878255"/>
                  </a:lnTo>
                  <a:lnTo>
                    <a:pt x="887412" y="879386"/>
                  </a:lnTo>
                  <a:lnTo>
                    <a:pt x="888517" y="879386"/>
                  </a:lnTo>
                  <a:lnTo>
                    <a:pt x="888961" y="878255"/>
                  </a:lnTo>
                  <a:lnTo>
                    <a:pt x="888961" y="875792"/>
                  </a:lnTo>
                  <a:close/>
                </a:path>
                <a:path w="1515745" h="971550">
                  <a:moveTo>
                    <a:pt x="970394" y="803986"/>
                  </a:moveTo>
                  <a:lnTo>
                    <a:pt x="969733" y="802195"/>
                  </a:lnTo>
                  <a:lnTo>
                    <a:pt x="968171" y="798156"/>
                  </a:lnTo>
                  <a:lnTo>
                    <a:pt x="966622" y="797483"/>
                  </a:lnTo>
                  <a:lnTo>
                    <a:pt x="966622" y="800620"/>
                  </a:lnTo>
                  <a:lnTo>
                    <a:pt x="966622" y="801966"/>
                  </a:lnTo>
                  <a:lnTo>
                    <a:pt x="967511" y="803541"/>
                  </a:lnTo>
                  <a:lnTo>
                    <a:pt x="970178" y="804887"/>
                  </a:lnTo>
                  <a:lnTo>
                    <a:pt x="970394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808"/>
                  </a:moveTo>
                  <a:lnTo>
                    <a:pt x="1258443" y="726808"/>
                  </a:lnTo>
                  <a:lnTo>
                    <a:pt x="1256880" y="727710"/>
                  </a:lnTo>
                  <a:lnTo>
                    <a:pt x="1256220" y="729056"/>
                  </a:lnTo>
                  <a:lnTo>
                    <a:pt x="1255560" y="730402"/>
                  </a:lnTo>
                  <a:lnTo>
                    <a:pt x="1256436" y="730631"/>
                  </a:lnTo>
                  <a:lnTo>
                    <a:pt x="1258214" y="729957"/>
                  </a:lnTo>
                  <a:lnTo>
                    <a:pt x="1262214" y="728383"/>
                  </a:lnTo>
                  <a:lnTo>
                    <a:pt x="1262875" y="726808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56"/>
                  </a:lnTo>
                  <a:lnTo>
                    <a:pt x="1269326" y="754456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92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56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56"/>
                  </a:lnTo>
                  <a:lnTo>
                    <a:pt x="1189748" y="754456"/>
                  </a:lnTo>
                  <a:lnTo>
                    <a:pt x="1189926" y="754456"/>
                  </a:lnTo>
                  <a:lnTo>
                    <a:pt x="1254252" y="754456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56"/>
                  </a:lnTo>
                  <a:lnTo>
                    <a:pt x="1129957" y="751840"/>
                  </a:lnTo>
                  <a:lnTo>
                    <a:pt x="1124026" y="754456"/>
                  </a:lnTo>
                  <a:lnTo>
                    <a:pt x="1124191" y="754456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400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56"/>
                  </a:lnTo>
                  <a:lnTo>
                    <a:pt x="1272870" y="754456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56"/>
                  </a:lnTo>
                  <a:lnTo>
                    <a:pt x="1280388" y="754456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51"/>
                  </a:lnTo>
                  <a:lnTo>
                    <a:pt x="1471282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35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34" y="61874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74"/>
                  </a:lnTo>
                  <a:lnTo>
                    <a:pt x="1170813" y="48374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74"/>
                  </a:lnTo>
                  <a:lnTo>
                    <a:pt x="1162685" y="48374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74"/>
                  </a:lnTo>
                  <a:lnTo>
                    <a:pt x="1126528" y="48374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796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74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74"/>
                  </a:lnTo>
                  <a:lnTo>
                    <a:pt x="1110589" y="48374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74"/>
                  </a:lnTo>
                  <a:lnTo>
                    <a:pt x="1097292" y="48374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74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796"/>
                  </a:lnTo>
                  <a:lnTo>
                    <a:pt x="983551" y="45796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17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11"/>
                  </a:lnTo>
                  <a:lnTo>
                    <a:pt x="772236" y="43180"/>
                  </a:lnTo>
                  <a:lnTo>
                    <a:pt x="771626" y="42011"/>
                  </a:lnTo>
                  <a:lnTo>
                    <a:pt x="771575" y="39370"/>
                  </a:lnTo>
                  <a:lnTo>
                    <a:pt x="771398" y="38417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796"/>
                  </a:lnTo>
                  <a:lnTo>
                    <a:pt x="477799" y="45796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40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00"/>
                  </a:lnTo>
                  <a:lnTo>
                    <a:pt x="415848" y="39370"/>
                  </a:lnTo>
                  <a:lnTo>
                    <a:pt x="416013" y="38417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00"/>
                  </a:lnTo>
                  <a:lnTo>
                    <a:pt x="421487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11"/>
                  </a:lnTo>
                  <a:lnTo>
                    <a:pt x="400519" y="42011"/>
                  </a:lnTo>
                  <a:lnTo>
                    <a:pt x="398538" y="42887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74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887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54" y="42011"/>
                  </a:lnTo>
                  <a:lnTo>
                    <a:pt x="382917" y="40754"/>
                  </a:lnTo>
                  <a:lnTo>
                    <a:pt x="383044" y="40500"/>
                  </a:lnTo>
                  <a:lnTo>
                    <a:pt x="383781" y="38417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48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796"/>
                  </a:lnTo>
                  <a:lnTo>
                    <a:pt x="349859" y="48374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51"/>
                  </a:lnTo>
                  <a:lnTo>
                    <a:pt x="26873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38" y="623824"/>
                  </a:lnTo>
                  <a:lnTo>
                    <a:pt x="68999" y="630174"/>
                  </a:lnTo>
                  <a:lnTo>
                    <a:pt x="65887" y="632714"/>
                  </a:lnTo>
                  <a:lnTo>
                    <a:pt x="65671" y="632828"/>
                  </a:lnTo>
                  <a:lnTo>
                    <a:pt x="65671" y="639064"/>
                  </a:lnTo>
                  <a:lnTo>
                    <a:pt x="65671" y="642874"/>
                  </a:lnTo>
                  <a:lnTo>
                    <a:pt x="64122" y="644144"/>
                  </a:lnTo>
                  <a:lnTo>
                    <a:pt x="60794" y="642874"/>
                  </a:lnTo>
                  <a:lnTo>
                    <a:pt x="56134" y="641604"/>
                  </a:lnTo>
                  <a:lnTo>
                    <a:pt x="60350" y="640334"/>
                  </a:lnTo>
                  <a:lnTo>
                    <a:pt x="64782" y="637794"/>
                  </a:lnTo>
                  <a:lnTo>
                    <a:pt x="65443" y="637794"/>
                  </a:lnTo>
                  <a:lnTo>
                    <a:pt x="65671" y="639064"/>
                  </a:lnTo>
                  <a:lnTo>
                    <a:pt x="65671" y="632828"/>
                  </a:lnTo>
                  <a:lnTo>
                    <a:pt x="63449" y="633984"/>
                  </a:lnTo>
                  <a:lnTo>
                    <a:pt x="63449" y="632714"/>
                  </a:lnTo>
                  <a:lnTo>
                    <a:pt x="63449" y="631444"/>
                  </a:lnTo>
                  <a:lnTo>
                    <a:pt x="62344" y="631444"/>
                  </a:lnTo>
                  <a:lnTo>
                    <a:pt x="61010" y="632714"/>
                  </a:lnTo>
                  <a:lnTo>
                    <a:pt x="57683" y="632714"/>
                  </a:lnTo>
                  <a:lnTo>
                    <a:pt x="56565" y="630174"/>
                  </a:lnTo>
                  <a:lnTo>
                    <a:pt x="55245" y="628904"/>
                  </a:lnTo>
                  <a:lnTo>
                    <a:pt x="54571" y="628904"/>
                  </a:lnTo>
                  <a:lnTo>
                    <a:pt x="54571" y="637794"/>
                  </a:lnTo>
                  <a:lnTo>
                    <a:pt x="53467" y="640334"/>
                  </a:lnTo>
                  <a:lnTo>
                    <a:pt x="49022" y="640334"/>
                  </a:lnTo>
                  <a:lnTo>
                    <a:pt x="48806" y="641604"/>
                  </a:lnTo>
                  <a:lnTo>
                    <a:pt x="52133" y="647954"/>
                  </a:lnTo>
                  <a:lnTo>
                    <a:pt x="54571" y="650494"/>
                  </a:lnTo>
                  <a:lnTo>
                    <a:pt x="56134" y="649224"/>
                  </a:lnTo>
                  <a:lnTo>
                    <a:pt x="57683" y="649224"/>
                  </a:lnTo>
                  <a:lnTo>
                    <a:pt x="59016" y="650494"/>
                  </a:lnTo>
                  <a:lnTo>
                    <a:pt x="59016" y="654304"/>
                  </a:lnTo>
                  <a:lnTo>
                    <a:pt x="58127" y="655574"/>
                  </a:lnTo>
                  <a:lnTo>
                    <a:pt x="56794" y="654304"/>
                  </a:lnTo>
                  <a:lnTo>
                    <a:pt x="54571" y="654304"/>
                  </a:lnTo>
                  <a:lnTo>
                    <a:pt x="54571" y="656844"/>
                  </a:lnTo>
                  <a:lnTo>
                    <a:pt x="55689" y="658114"/>
                  </a:lnTo>
                  <a:lnTo>
                    <a:pt x="58127" y="658114"/>
                  </a:lnTo>
                  <a:lnTo>
                    <a:pt x="59016" y="659384"/>
                  </a:lnTo>
                  <a:lnTo>
                    <a:pt x="59016" y="663194"/>
                  </a:lnTo>
                  <a:lnTo>
                    <a:pt x="60121" y="664464"/>
                  </a:lnTo>
                  <a:lnTo>
                    <a:pt x="61226" y="663194"/>
                  </a:lnTo>
                  <a:lnTo>
                    <a:pt x="63449" y="663194"/>
                  </a:lnTo>
                  <a:lnTo>
                    <a:pt x="63449" y="667004"/>
                  </a:lnTo>
                  <a:lnTo>
                    <a:pt x="65011" y="669544"/>
                  </a:lnTo>
                  <a:lnTo>
                    <a:pt x="66776" y="669544"/>
                  </a:lnTo>
                  <a:lnTo>
                    <a:pt x="68554" y="670814"/>
                  </a:lnTo>
                  <a:lnTo>
                    <a:pt x="70104" y="673354"/>
                  </a:lnTo>
                  <a:lnTo>
                    <a:pt x="70104" y="677164"/>
                  </a:lnTo>
                  <a:lnTo>
                    <a:pt x="70980" y="678446"/>
                  </a:lnTo>
                  <a:lnTo>
                    <a:pt x="73215" y="675894"/>
                  </a:lnTo>
                  <a:lnTo>
                    <a:pt x="74841" y="678548"/>
                  </a:lnTo>
                  <a:lnTo>
                    <a:pt x="75653" y="679704"/>
                  </a:lnTo>
                  <a:lnTo>
                    <a:pt x="76327" y="682244"/>
                  </a:lnTo>
                  <a:lnTo>
                    <a:pt x="78092" y="684784"/>
                  </a:lnTo>
                  <a:lnTo>
                    <a:pt x="80543" y="684784"/>
                  </a:lnTo>
                  <a:lnTo>
                    <a:pt x="80987" y="686054"/>
                  </a:lnTo>
                  <a:lnTo>
                    <a:pt x="80098" y="687324"/>
                  </a:lnTo>
                  <a:lnTo>
                    <a:pt x="79425" y="687324"/>
                  </a:lnTo>
                  <a:lnTo>
                    <a:pt x="81648" y="692404"/>
                  </a:lnTo>
                  <a:lnTo>
                    <a:pt x="84759" y="694944"/>
                  </a:lnTo>
                  <a:lnTo>
                    <a:pt x="88087" y="698754"/>
                  </a:lnTo>
                  <a:lnTo>
                    <a:pt x="90081" y="700024"/>
                  </a:lnTo>
                  <a:lnTo>
                    <a:pt x="88976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84"/>
                  </a:lnTo>
                  <a:lnTo>
                    <a:pt x="91186" y="697484"/>
                  </a:lnTo>
                  <a:lnTo>
                    <a:pt x="92303" y="700024"/>
                  </a:lnTo>
                  <a:lnTo>
                    <a:pt x="92379" y="702564"/>
                  </a:lnTo>
                  <a:lnTo>
                    <a:pt x="92519" y="705104"/>
                  </a:lnTo>
                  <a:lnTo>
                    <a:pt x="102514" y="716534"/>
                  </a:lnTo>
                  <a:lnTo>
                    <a:pt x="106286" y="716534"/>
                  </a:lnTo>
                  <a:lnTo>
                    <a:pt x="108940" y="717804"/>
                  </a:lnTo>
                  <a:lnTo>
                    <a:pt x="113385" y="722884"/>
                  </a:lnTo>
                  <a:lnTo>
                    <a:pt x="116268" y="725424"/>
                  </a:lnTo>
                  <a:lnTo>
                    <a:pt x="117602" y="724154"/>
                  </a:lnTo>
                  <a:lnTo>
                    <a:pt x="119151" y="724154"/>
                  </a:lnTo>
                  <a:lnTo>
                    <a:pt x="120484" y="725424"/>
                  </a:lnTo>
                  <a:lnTo>
                    <a:pt x="120929" y="726694"/>
                  </a:lnTo>
                  <a:lnTo>
                    <a:pt x="125349" y="729234"/>
                  </a:lnTo>
                  <a:lnTo>
                    <a:pt x="134658" y="734314"/>
                  </a:lnTo>
                  <a:lnTo>
                    <a:pt x="144919" y="739394"/>
                  </a:lnTo>
                  <a:lnTo>
                    <a:pt x="152209" y="741934"/>
                  </a:lnTo>
                  <a:lnTo>
                    <a:pt x="153987" y="743204"/>
                  </a:lnTo>
                  <a:lnTo>
                    <a:pt x="156654" y="741934"/>
                  </a:lnTo>
                  <a:lnTo>
                    <a:pt x="157988" y="740664"/>
                  </a:lnTo>
                  <a:lnTo>
                    <a:pt x="159753" y="739394"/>
                  </a:lnTo>
                  <a:lnTo>
                    <a:pt x="161759" y="739394"/>
                  </a:lnTo>
                  <a:lnTo>
                    <a:pt x="164198" y="741934"/>
                  </a:lnTo>
                  <a:lnTo>
                    <a:pt x="167525" y="745744"/>
                  </a:lnTo>
                  <a:lnTo>
                    <a:pt x="167754" y="745744"/>
                  </a:lnTo>
                  <a:lnTo>
                    <a:pt x="167830" y="744474"/>
                  </a:lnTo>
                  <a:lnTo>
                    <a:pt x="167894" y="743204"/>
                  </a:lnTo>
                  <a:lnTo>
                    <a:pt x="167970" y="739394"/>
                  </a:lnTo>
                  <a:lnTo>
                    <a:pt x="167970" y="738124"/>
                  </a:lnTo>
                  <a:lnTo>
                    <a:pt x="168414" y="738124"/>
                  </a:lnTo>
                  <a:lnTo>
                    <a:pt x="169303" y="740664"/>
                  </a:lnTo>
                  <a:lnTo>
                    <a:pt x="169964" y="741934"/>
                  </a:lnTo>
                  <a:lnTo>
                    <a:pt x="169075" y="745744"/>
                  </a:lnTo>
                  <a:lnTo>
                    <a:pt x="167081" y="747014"/>
                  </a:lnTo>
                  <a:lnTo>
                    <a:pt x="163982" y="748284"/>
                  </a:lnTo>
                  <a:lnTo>
                    <a:pt x="164414" y="749554"/>
                  </a:lnTo>
                  <a:lnTo>
                    <a:pt x="171081" y="750824"/>
                  </a:lnTo>
                  <a:lnTo>
                    <a:pt x="176187" y="753364"/>
                  </a:lnTo>
                  <a:lnTo>
                    <a:pt x="178396" y="753364"/>
                  </a:lnTo>
                  <a:lnTo>
                    <a:pt x="176618" y="750824"/>
                  </a:lnTo>
                  <a:lnTo>
                    <a:pt x="178625" y="750824"/>
                  </a:lnTo>
                  <a:lnTo>
                    <a:pt x="181508" y="753364"/>
                  </a:lnTo>
                  <a:lnTo>
                    <a:pt x="187718" y="755904"/>
                  </a:lnTo>
                  <a:lnTo>
                    <a:pt x="188391" y="754634"/>
                  </a:lnTo>
                  <a:lnTo>
                    <a:pt x="189941" y="754634"/>
                  </a:lnTo>
                  <a:lnTo>
                    <a:pt x="189941" y="757174"/>
                  </a:lnTo>
                  <a:lnTo>
                    <a:pt x="193484" y="759714"/>
                  </a:lnTo>
                  <a:lnTo>
                    <a:pt x="197929" y="762254"/>
                  </a:lnTo>
                  <a:lnTo>
                    <a:pt x="202145" y="763524"/>
                  </a:lnTo>
                  <a:lnTo>
                    <a:pt x="205257" y="766064"/>
                  </a:lnTo>
                  <a:lnTo>
                    <a:pt x="204584" y="767334"/>
                  </a:lnTo>
                  <a:lnTo>
                    <a:pt x="203695" y="768604"/>
                  </a:lnTo>
                  <a:lnTo>
                    <a:pt x="205028" y="769874"/>
                  </a:lnTo>
                  <a:lnTo>
                    <a:pt x="209245" y="769874"/>
                  </a:lnTo>
                  <a:lnTo>
                    <a:pt x="215239" y="771144"/>
                  </a:lnTo>
                  <a:lnTo>
                    <a:pt x="220560" y="772414"/>
                  </a:lnTo>
                  <a:lnTo>
                    <a:pt x="225666" y="773684"/>
                  </a:lnTo>
                  <a:lnTo>
                    <a:pt x="232105" y="773684"/>
                  </a:lnTo>
                  <a:lnTo>
                    <a:pt x="233438" y="772414"/>
                  </a:lnTo>
                  <a:lnTo>
                    <a:pt x="234327" y="772414"/>
                  </a:lnTo>
                  <a:lnTo>
                    <a:pt x="234327" y="774954"/>
                  </a:lnTo>
                  <a:lnTo>
                    <a:pt x="238975" y="777494"/>
                  </a:lnTo>
                  <a:lnTo>
                    <a:pt x="250748" y="780034"/>
                  </a:lnTo>
                  <a:lnTo>
                    <a:pt x="256959" y="782574"/>
                  </a:lnTo>
                  <a:lnTo>
                    <a:pt x="258737" y="782574"/>
                  </a:lnTo>
                  <a:lnTo>
                    <a:pt x="260502" y="783844"/>
                  </a:lnTo>
                  <a:lnTo>
                    <a:pt x="264718" y="783844"/>
                  </a:lnTo>
                  <a:lnTo>
                    <a:pt x="265277" y="784898"/>
                  </a:lnTo>
                  <a:lnTo>
                    <a:pt x="265391" y="786384"/>
                  </a:lnTo>
                  <a:lnTo>
                    <a:pt x="267385" y="787654"/>
                  </a:lnTo>
                  <a:lnTo>
                    <a:pt x="272491" y="787654"/>
                  </a:lnTo>
                  <a:lnTo>
                    <a:pt x="276707" y="788924"/>
                  </a:lnTo>
                  <a:lnTo>
                    <a:pt x="279146" y="790194"/>
                  </a:lnTo>
                  <a:lnTo>
                    <a:pt x="282917" y="792734"/>
                  </a:lnTo>
                  <a:lnTo>
                    <a:pt x="284467" y="792734"/>
                  </a:lnTo>
                  <a:lnTo>
                    <a:pt x="286473" y="790194"/>
                  </a:lnTo>
                  <a:lnTo>
                    <a:pt x="288683" y="786384"/>
                  </a:lnTo>
                  <a:lnTo>
                    <a:pt x="289128" y="786384"/>
                  </a:lnTo>
                  <a:lnTo>
                    <a:pt x="291579" y="790194"/>
                  </a:lnTo>
                  <a:lnTo>
                    <a:pt x="293128" y="792734"/>
                  </a:lnTo>
                  <a:lnTo>
                    <a:pt x="296456" y="795274"/>
                  </a:lnTo>
                  <a:lnTo>
                    <a:pt x="303339" y="795274"/>
                  </a:lnTo>
                  <a:lnTo>
                    <a:pt x="303555" y="794004"/>
                  </a:lnTo>
                  <a:lnTo>
                    <a:pt x="300901" y="792734"/>
                  </a:lnTo>
                  <a:lnTo>
                    <a:pt x="298005" y="790194"/>
                  </a:lnTo>
                  <a:lnTo>
                    <a:pt x="300672" y="787654"/>
                  </a:lnTo>
                  <a:lnTo>
                    <a:pt x="301891" y="786384"/>
                  </a:lnTo>
                  <a:lnTo>
                    <a:pt x="303110" y="785114"/>
                  </a:lnTo>
                  <a:lnTo>
                    <a:pt x="303555" y="785114"/>
                  </a:lnTo>
                  <a:lnTo>
                    <a:pt x="302006" y="787654"/>
                  </a:lnTo>
                  <a:lnTo>
                    <a:pt x="300672" y="790194"/>
                  </a:lnTo>
                  <a:lnTo>
                    <a:pt x="303999" y="790194"/>
                  </a:lnTo>
                  <a:lnTo>
                    <a:pt x="306222" y="788924"/>
                  </a:lnTo>
                  <a:lnTo>
                    <a:pt x="307327" y="788924"/>
                  </a:lnTo>
                  <a:lnTo>
                    <a:pt x="306438" y="790194"/>
                  </a:lnTo>
                  <a:lnTo>
                    <a:pt x="305777" y="791464"/>
                  </a:lnTo>
                  <a:lnTo>
                    <a:pt x="306666" y="792734"/>
                  </a:lnTo>
                  <a:lnTo>
                    <a:pt x="310654" y="792734"/>
                  </a:lnTo>
                  <a:lnTo>
                    <a:pt x="311772" y="794004"/>
                  </a:lnTo>
                  <a:lnTo>
                    <a:pt x="310883" y="794004"/>
                  </a:lnTo>
                  <a:lnTo>
                    <a:pt x="310210" y="795274"/>
                  </a:lnTo>
                  <a:lnTo>
                    <a:pt x="312661" y="796544"/>
                  </a:lnTo>
                  <a:lnTo>
                    <a:pt x="323303" y="796544"/>
                  </a:lnTo>
                  <a:lnTo>
                    <a:pt x="324637" y="797814"/>
                  </a:lnTo>
                  <a:lnTo>
                    <a:pt x="327964" y="797814"/>
                  </a:lnTo>
                  <a:lnTo>
                    <a:pt x="331520" y="795274"/>
                  </a:lnTo>
                  <a:lnTo>
                    <a:pt x="335953" y="796544"/>
                  </a:lnTo>
                  <a:lnTo>
                    <a:pt x="349948" y="800354"/>
                  </a:lnTo>
                  <a:lnTo>
                    <a:pt x="359003" y="801624"/>
                  </a:lnTo>
                  <a:lnTo>
                    <a:pt x="365861" y="801624"/>
                  </a:lnTo>
                  <a:lnTo>
                    <a:pt x="368579" y="799084"/>
                  </a:lnTo>
                  <a:lnTo>
                    <a:pt x="368579" y="796544"/>
                  </a:lnTo>
                  <a:lnTo>
                    <a:pt x="368579" y="795274"/>
                  </a:lnTo>
                  <a:lnTo>
                    <a:pt x="378790" y="791464"/>
                  </a:lnTo>
                  <a:lnTo>
                    <a:pt x="384771" y="797814"/>
                  </a:lnTo>
                  <a:lnTo>
                    <a:pt x="388099" y="797814"/>
                  </a:lnTo>
                  <a:lnTo>
                    <a:pt x="386105" y="794004"/>
                  </a:lnTo>
                  <a:lnTo>
                    <a:pt x="385216" y="792734"/>
                  </a:lnTo>
                  <a:lnTo>
                    <a:pt x="386334" y="792734"/>
                  </a:lnTo>
                  <a:lnTo>
                    <a:pt x="388772" y="795274"/>
                  </a:lnTo>
                  <a:lnTo>
                    <a:pt x="390994" y="796544"/>
                  </a:lnTo>
                  <a:lnTo>
                    <a:pt x="394322" y="797814"/>
                  </a:lnTo>
                  <a:lnTo>
                    <a:pt x="397649" y="797814"/>
                  </a:lnTo>
                  <a:lnTo>
                    <a:pt x="396316" y="799084"/>
                  </a:lnTo>
                  <a:lnTo>
                    <a:pt x="395211" y="799084"/>
                  </a:lnTo>
                  <a:lnTo>
                    <a:pt x="394766" y="800354"/>
                  </a:lnTo>
                  <a:lnTo>
                    <a:pt x="395427" y="801624"/>
                  </a:lnTo>
                  <a:lnTo>
                    <a:pt x="396316" y="802894"/>
                  </a:lnTo>
                  <a:lnTo>
                    <a:pt x="395871" y="804164"/>
                  </a:lnTo>
                  <a:lnTo>
                    <a:pt x="394766" y="802894"/>
                  </a:lnTo>
                  <a:lnTo>
                    <a:pt x="393433" y="801624"/>
                  </a:lnTo>
                  <a:lnTo>
                    <a:pt x="391655" y="802894"/>
                  </a:lnTo>
                  <a:lnTo>
                    <a:pt x="391033" y="805268"/>
                  </a:lnTo>
                  <a:lnTo>
                    <a:pt x="390994" y="805434"/>
                  </a:lnTo>
                  <a:lnTo>
                    <a:pt x="390105" y="807974"/>
                  </a:lnTo>
                  <a:lnTo>
                    <a:pt x="392760" y="807974"/>
                  </a:lnTo>
                  <a:lnTo>
                    <a:pt x="394322" y="806704"/>
                  </a:lnTo>
                  <a:lnTo>
                    <a:pt x="396760" y="806704"/>
                  </a:lnTo>
                  <a:lnTo>
                    <a:pt x="398754" y="809244"/>
                  </a:lnTo>
                  <a:lnTo>
                    <a:pt x="400977" y="809244"/>
                  </a:lnTo>
                  <a:lnTo>
                    <a:pt x="402971" y="807974"/>
                  </a:lnTo>
                  <a:lnTo>
                    <a:pt x="406044" y="805268"/>
                  </a:lnTo>
                  <a:lnTo>
                    <a:pt x="402526" y="806704"/>
                  </a:lnTo>
                  <a:lnTo>
                    <a:pt x="400316" y="807974"/>
                  </a:lnTo>
                  <a:lnTo>
                    <a:pt x="398538" y="806704"/>
                  </a:lnTo>
                  <a:lnTo>
                    <a:pt x="398538" y="804164"/>
                  </a:lnTo>
                  <a:lnTo>
                    <a:pt x="405638" y="804164"/>
                  </a:lnTo>
                  <a:lnTo>
                    <a:pt x="407416" y="805434"/>
                  </a:lnTo>
                  <a:lnTo>
                    <a:pt x="407416" y="810514"/>
                  </a:lnTo>
                  <a:lnTo>
                    <a:pt x="407860" y="810514"/>
                  </a:lnTo>
                  <a:lnTo>
                    <a:pt x="421386" y="806704"/>
                  </a:lnTo>
                  <a:lnTo>
                    <a:pt x="423392" y="805434"/>
                  </a:lnTo>
                  <a:lnTo>
                    <a:pt x="425157" y="806704"/>
                  </a:lnTo>
                  <a:lnTo>
                    <a:pt x="425157" y="809244"/>
                  </a:lnTo>
                  <a:lnTo>
                    <a:pt x="426720" y="810514"/>
                  </a:lnTo>
                  <a:lnTo>
                    <a:pt x="430491" y="810514"/>
                  </a:lnTo>
                  <a:lnTo>
                    <a:pt x="431380" y="809244"/>
                  </a:lnTo>
                  <a:lnTo>
                    <a:pt x="429602" y="806704"/>
                  </a:lnTo>
                  <a:lnTo>
                    <a:pt x="430707" y="806704"/>
                  </a:lnTo>
                  <a:lnTo>
                    <a:pt x="437819" y="810514"/>
                  </a:lnTo>
                  <a:lnTo>
                    <a:pt x="438696" y="810514"/>
                  </a:lnTo>
                  <a:lnTo>
                    <a:pt x="437362" y="807974"/>
                  </a:lnTo>
                  <a:lnTo>
                    <a:pt x="436486" y="806704"/>
                  </a:lnTo>
                  <a:lnTo>
                    <a:pt x="436930" y="805434"/>
                  </a:lnTo>
                  <a:lnTo>
                    <a:pt x="440474" y="806704"/>
                  </a:lnTo>
                  <a:lnTo>
                    <a:pt x="443585" y="805434"/>
                  </a:lnTo>
                  <a:lnTo>
                    <a:pt x="445795" y="805434"/>
                  </a:lnTo>
                  <a:lnTo>
                    <a:pt x="451345" y="802894"/>
                  </a:lnTo>
                  <a:lnTo>
                    <a:pt x="456895" y="805434"/>
                  </a:lnTo>
                  <a:lnTo>
                    <a:pt x="454228" y="813054"/>
                  </a:lnTo>
                  <a:lnTo>
                    <a:pt x="454456" y="813054"/>
                  </a:lnTo>
                  <a:lnTo>
                    <a:pt x="457339" y="810514"/>
                  </a:lnTo>
                  <a:lnTo>
                    <a:pt x="459562" y="809244"/>
                  </a:lnTo>
                  <a:lnTo>
                    <a:pt x="460667" y="807974"/>
                  </a:lnTo>
                  <a:lnTo>
                    <a:pt x="460667" y="811784"/>
                  </a:lnTo>
                  <a:lnTo>
                    <a:pt x="462661" y="813054"/>
                  </a:lnTo>
                  <a:lnTo>
                    <a:pt x="468655" y="813054"/>
                  </a:lnTo>
                  <a:lnTo>
                    <a:pt x="469544" y="811784"/>
                  </a:lnTo>
                  <a:lnTo>
                    <a:pt x="468439" y="807974"/>
                  </a:lnTo>
                  <a:lnTo>
                    <a:pt x="467766" y="805434"/>
                  </a:lnTo>
                  <a:lnTo>
                    <a:pt x="468439" y="804164"/>
                  </a:lnTo>
                  <a:lnTo>
                    <a:pt x="470649" y="802894"/>
                  </a:lnTo>
                  <a:lnTo>
                    <a:pt x="472427" y="801624"/>
                  </a:lnTo>
                  <a:lnTo>
                    <a:pt x="473760" y="802894"/>
                  </a:lnTo>
                  <a:lnTo>
                    <a:pt x="473100" y="807974"/>
                  </a:lnTo>
                  <a:lnTo>
                    <a:pt x="474205" y="815594"/>
                  </a:lnTo>
                  <a:lnTo>
                    <a:pt x="475538" y="814324"/>
                  </a:lnTo>
                  <a:lnTo>
                    <a:pt x="476199" y="813054"/>
                  </a:lnTo>
                  <a:lnTo>
                    <a:pt x="477977" y="813054"/>
                  </a:lnTo>
                  <a:lnTo>
                    <a:pt x="479310" y="814324"/>
                  </a:lnTo>
                  <a:lnTo>
                    <a:pt x="482638" y="818134"/>
                  </a:lnTo>
                  <a:lnTo>
                    <a:pt x="496620" y="818134"/>
                  </a:lnTo>
                  <a:lnTo>
                    <a:pt x="502615" y="814324"/>
                  </a:lnTo>
                  <a:lnTo>
                    <a:pt x="503059" y="815594"/>
                  </a:lnTo>
                  <a:lnTo>
                    <a:pt x="500837" y="818134"/>
                  </a:lnTo>
                  <a:lnTo>
                    <a:pt x="503936" y="819404"/>
                  </a:lnTo>
                  <a:lnTo>
                    <a:pt x="512597" y="818134"/>
                  </a:lnTo>
                  <a:lnTo>
                    <a:pt x="524141" y="818134"/>
                  </a:lnTo>
                  <a:lnTo>
                    <a:pt x="523252" y="816864"/>
                  </a:lnTo>
                  <a:lnTo>
                    <a:pt x="525691" y="815594"/>
                  </a:lnTo>
                  <a:lnTo>
                    <a:pt x="529018" y="816864"/>
                  </a:lnTo>
                  <a:lnTo>
                    <a:pt x="532130" y="816864"/>
                  </a:lnTo>
                  <a:lnTo>
                    <a:pt x="535228" y="818134"/>
                  </a:lnTo>
                  <a:lnTo>
                    <a:pt x="535673" y="819404"/>
                  </a:lnTo>
                  <a:lnTo>
                    <a:pt x="536778" y="821944"/>
                  </a:lnTo>
                  <a:lnTo>
                    <a:pt x="540562" y="819404"/>
                  </a:lnTo>
                  <a:lnTo>
                    <a:pt x="540562" y="815594"/>
                  </a:lnTo>
                  <a:lnTo>
                    <a:pt x="540562" y="814324"/>
                  </a:lnTo>
                  <a:lnTo>
                    <a:pt x="539000" y="813054"/>
                  </a:lnTo>
                  <a:lnTo>
                    <a:pt x="534568" y="813054"/>
                  </a:lnTo>
                  <a:lnTo>
                    <a:pt x="533895" y="811784"/>
                  </a:lnTo>
                  <a:lnTo>
                    <a:pt x="535012" y="807974"/>
                  </a:lnTo>
                  <a:lnTo>
                    <a:pt x="536714" y="803046"/>
                  </a:lnTo>
                  <a:lnTo>
                    <a:pt x="537895" y="803732"/>
                  </a:lnTo>
                  <a:lnTo>
                    <a:pt x="541223" y="806272"/>
                  </a:lnTo>
                  <a:lnTo>
                    <a:pt x="542556" y="808812"/>
                  </a:lnTo>
                  <a:lnTo>
                    <a:pt x="538784" y="808812"/>
                  </a:lnTo>
                  <a:lnTo>
                    <a:pt x="539445" y="810082"/>
                  </a:lnTo>
                  <a:lnTo>
                    <a:pt x="540334" y="811352"/>
                  </a:lnTo>
                  <a:lnTo>
                    <a:pt x="541667" y="812622"/>
                  </a:lnTo>
                  <a:lnTo>
                    <a:pt x="543890" y="811352"/>
                  </a:lnTo>
                  <a:lnTo>
                    <a:pt x="545223" y="811352"/>
                  </a:lnTo>
                  <a:lnTo>
                    <a:pt x="546100" y="812622"/>
                  </a:lnTo>
                  <a:lnTo>
                    <a:pt x="546773" y="813892"/>
                  </a:lnTo>
                  <a:lnTo>
                    <a:pt x="546328" y="815162"/>
                  </a:lnTo>
                  <a:lnTo>
                    <a:pt x="543890" y="815162"/>
                  </a:lnTo>
                  <a:lnTo>
                    <a:pt x="542772" y="816432"/>
                  </a:lnTo>
                  <a:lnTo>
                    <a:pt x="542772" y="820242"/>
                  </a:lnTo>
                  <a:lnTo>
                    <a:pt x="544334" y="821512"/>
                  </a:lnTo>
                  <a:lnTo>
                    <a:pt x="547878" y="821512"/>
                  </a:lnTo>
                  <a:lnTo>
                    <a:pt x="549440" y="820242"/>
                  </a:lnTo>
                  <a:lnTo>
                    <a:pt x="549440" y="817702"/>
                  </a:lnTo>
                  <a:lnTo>
                    <a:pt x="554761" y="817702"/>
                  </a:lnTo>
                  <a:lnTo>
                    <a:pt x="556094" y="815162"/>
                  </a:lnTo>
                  <a:lnTo>
                    <a:pt x="556209" y="813892"/>
                  </a:lnTo>
                  <a:lnTo>
                    <a:pt x="556310" y="812622"/>
                  </a:lnTo>
                  <a:lnTo>
                    <a:pt x="556425" y="810082"/>
                  </a:lnTo>
                  <a:lnTo>
                    <a:pt x="556539" y="807542"/>
                  </a:lnTo>
                  <a:lnTo>
                    <a:pt x="558088" y="812622"/>
                  </a:lnTo>
                  <a:lnTo>
                    <a:pt x="558977" y="816432"/>
                  </a:lnTo>
                  <a:lnTo>
                    <a:pt x="561416" y="817702"/>
                  </a:lnTo>
                  <a:lnTo>
                    <a:pt x="565632" y="818972"/>
                  </a:lnTo>
                  <a:lnTo>
                    <a:pt x="568960" y="818972"/>
                  </a:lnTo>
                  <a:lnTo>
                    <a:pt x="571627" y="817702"/>
                  </a:lnTo>
                  <a:lnTo>
                    <a:pt x="571627" y="816432"/>
                  </a:lnTo>
                  <a:lnTo>
                    <a:pt x="573405" y="815162"/>
                  </a:lnTo>
                  <a:lnTo>
                    <a:pt x="577392" y="815162"/>
                  </a:lnTo>
                  <a:lnTo>
                    <a:pt x="578281" y="813892"/>
                  </a:lnTo>
                  <a:lnTo>
                    <a:pt x="577621" y="813892"/>
                  </a:lnTo>
                  <a:lnTo>
                    <a:pt x="576732" y="812622"/>
                  </a:lnTo>
                  <a:lnTo>
                    <a:pt x="577392" y="810082"/>
                  </a:lnTo>
                  <a:lnTo>
                    <a:pt x="578954" y="808812"/>
                  </a:lnTo>
                  <a:lnTo>
                    <a:pt x="581164" y="806272"/>
                  </a:lnTo>
                  <a:lnTo>
                    <a:pt x="580948" y="805002"/>
                  </a:lnTo>
                  <a:lnTo>
                    <a:pt x="577837" y="806272"/>
                  </a:lnTo>
                  <a:lnTo>
                    <a:pt x="575614" y="807542"/>
                  </a:lnTo>
                  <a:lnTo>
                    <a:pt x="573849" y="807542"/>
                  </a:lnTo>
                  <a:lnTo>
                    <a:pt x="573849" y="806272"/>
                  </a:lnTo>
                  <a:lnTo>
                    <a:pt x="573849" y="803732"/>
                  </a:lnTo>
                  <a:lnTo>
                    <a:pt x="580720" y="801192"/>
                  </a:lnTo>
                  <a:lnTo>
                    <a:pt x="582498" y="802462"/>
                  </a:lnTo>
                  <a:lnTo>
                    <a:pt x="583171" y="803732"/>
                  </a:lnTo>
                  <a:lnTo>
                    <a:pt x="582498" y="806272"/>
                  </a:lnTo>
                  <a:lnTo>
                    <a:pt x="581164" y="808812"/>
                  </a:lnTo>
                  <a:lnTo>
                    <a:pt x="578510" y="812622"/>
                  </a:lnTo>
                  <a:lnTo>
                    <a:pt x="579170" y="813892"/>
                  </a:lnTo>
                  <a:lnTo>
                    <a:pt x="586943" y="817702"/>
                  </a:lnTo>
                  <a:lnTo>
                    <a:pt x="589381" y="820242"/>
                  </a:lnTo>
                  <a:lnTo>
                    <a:pt x="589826" y="818972"/>
                  </a:lnTo>
                  <a:lnTo>
                    <a:pt x="588708" y="816432"/>
                  </a:lnTo>
                  <a:lnTo>
                    <a:pt x="587159" y="811352"/>
                  </a:lnTo>
                  <a:lnTo>
                    <a:pt x="590270" y="816432"/>
                  </a:lnTo>
                  <a:lnTo>
                    <a:pt x="592264" y="817702"/>
                  </a:lnTo>
                  <a:lnTo>
                    <a:pt x="594702" y="818972"/>
                  </a:lnTo>
                  <a:lnTo>
                    <a:pt x="596252" y="817702"/>
                  </a:lnTo>
                  <a:lnTo>
                    <a:pt x="598030" y="816432"/>
                  </a:lnTo>
                  <a:lnTo>
                    <a:pt x="598703" y="817702"/>
                  </a:lnTo>
                  <a:lnTo>
                    <a:pt x="597814" y="820242"/>
                  </a:lnTo>
                  <a:lnTo>
                    <a:pt x="596696" y="822782"/>
                  </a:lnTo>
                  <a:lnTo>
                    <a:pt x="598258" y="822782"/>
                  </a:lnTo>
                  <a:lnTo>
                    <a:pt x="604240" y="821512"/>
                  </a:lnTo>
                  <a:lnTo>
                    <a:pt x="609574" y="821512"/>
                  </a:lnTo>
                  <a:lnTo>
                    <a:pt x="611568" y="820242"/>
                  </a:lnTo>
                  <a:lnTo>
                    <a:pt x="610679" y="817702"/>
                  </a:lnTo>
                  <a:lnTo>
                    <a:pt x="610019" y="816432"/>
                  </a:lnTo>
                  <a:lnTo>
                    <a:pt x="610463" y="815162"/>
                  </a:lnTo>
                  <a:lnTo>
                    <a:pt x="612902" y="815162"/>
                  </a:lnTo>
                  <a:lnTo>
                    <a:pt x="613791" y="816432"/>
                  </a:lnTo>
                  <a:lnTo>
                    <a:pt x="613791" y="820242"/>
                  </a:lnTo>
                  <a:lnTo>
                    <a:pt x="623112" y="818972"/>
                  </a:lnTo>
                  <a:lnTo>
                    <a:pt x="624217" y="816432"/>
                  </a:lnTo>
                  <a:lnTo>
                    <a:pt x="624446" y="815162"/>
                  </a:lnTo>
                  <a:lnTo>
                    <a:pt x="624662" y="813892"/>
                  </a:lnTo>
                  <a:lnTo>
                    <a:pt x="621779" y="812622"/>
                  </a:lnTo>
                  <a:lnTo>
                    <a:pt x="619899" y="811352"/>
                  </a:lnTo>
                  <a:lnTo>
                    <a:pt x="618007" y="810082"/>
                  </a:lnTo>
                  <a:lnTo>
                    <a:pt x="614006" y="808812"/>
                  </a:lnTo>
                  <a:lnTo>
                    <a:pt x="611352" y="807542"/>
                  </a:lnTo>
                  <a:lnTo>
                    <a:pt x="612241" y="807542"/>
                  </a:lnTo>
                  <a:lnTo>
                    <a:pt x="614680" y="805002"/>
                  </a:lnTo>
                  <a:lnTo>
                    <a:pt x="616889" y="803732"/>
                  </a:lnTo>
                  <a:lnTo>
                    <a:pt x="620890" y="801192"/>
                  </a:lnTo>
                  <a:lnTo>
                    <a:pt x="621106" y="801192"/>
                  </a:lnTo>
                  <a:lnTo>
                    <a:pt x="619785" y="805002"/>
                  </a:lnTo>
                  <a:lnTo>
                    <a:pt x="618667" y="807542"/>
                  </a:lnTo>
                  <a:lnTo>
                    <a:pt x="619112" y="808812"/>
                  </a:lnTo>
                  <a:lnTo>
                    <a:pt x="620890" y="807542"/>
                  </a:lnTo>
                  <a:lnTo>
                    <a:pt x="622439" y="807542"/>
                  </a:lnTo>
                  <a:lnTo>
                    <a:pt x="625551" y="808812"/>
                  </a:lnTo>
                  <a:lnTo>
                    <a:pt x="627773" y="811352"/>
                  </a:lnTo>
                  <a:lnTo>
                    <a:pt x="629767" y="813892"/>
                  </a:lnTo>
                  <a:lnTo>
                    <a:pt x="631545" y="815162"/>
                  </a:lnTo>
                  <a:lnTo>
                    <a:pt x="631545" y="811352"/>
                  </a:lnTo>
                  <a:lnTo>
                    <a:pt x="638695" y="807542"/>
                  </a:lnTo>
                  <a:lnTo>
                    <a:pt x="641083" y="806272"/>
                  </a:lnTo>
                  <a:lnTo>
                    <a:pt x="646404" y="806272"/>
                  </a:lnTo>
                  <a:lnTo>
                    <a:pt x="646633" y="807542"/>
                  </a:lnTo>
                  <a:lnTo>
                    <a:pt x="645299" y="810082"/>
                  </a:lnTo>
                  <a:lnTo>
                    <a:pt x="645972" y="811352"/>
                  </a:lnTo>
                  <a:lnTo>
                    <a:pt x="647966" y="811352"/>
                  </a:lnTo>
                  <a:lnTo>
                    <a:pt x="649744" y="812622"/>
                  </a:lnTo>
                  <a:lnTo>
                    <a:pt x="650621" y="813892"/>
                  </a:lnTo>
                  <a:lnTo>
                    <a:pt x="649287" y="817702"/>
                  </a:lnTo>
                  <a:lnTo>
                    <a:pt x="649960" y="818972"/>
                  </a:lnTo>
                  <a:lnTo>
                    <a:pt x="652627" y="818972"/>
                  </a:lnTo>
                  <a:lnTo>
                    <a:pt x="653732" y="817702"/>
                  </a:lnTo>
                  <a:lnTo>
                    <a:pt x="653732" y="815162"/>
                  </a:lnTo>
                  <a:lnTo>
                    <a:pt x="654837" y="815162"/>
                  </a:lnTo>
                  <a:lnTo>
                    <a:pt x="657059" y="817702"/>
                  </a:lnTo>
                  <a:lnTo>
                    <a:pt x="659726" y="818972"/>
                  </a:lnTo>
                  <a:lnTo>
                    <a:pt x="661504" y="818972"/>
                  </a:lnTo>
                  <a:lnTo>
                    <a:pt x="665721" y="816432"/>
                  </a:lnTo>
                  <a:lnTo>
                    <a:pt x="669709" y="813892"/>
                  </a:lnTo>
                  <a:lnTo>
                    <a:pt x="671487" y="813892"/>
                  </a:lnTo>
                  <a:lnTo>
                    <a:pt x="675703" y="817702"/>
                  </a:lnTo>
                  <a:lnTo>
                    <a:pt x="676148" y="817702"/>
                  </a:lnTo>
                  <a:lnTo>
                    <a:pt x="674370" y="813892"/>
                  </a:lnTo>
                  <a:lnTo>
                    <a:pt x="675259" y="812622"/>
                  </a:lnTo>
                  <a:lnTo>
                    <a:pt x="676808" y="812622"/>
                  </a:lnTo>
                  <a:lnTo>
                    <a:pt x="678586" y="811352"/>
                  </a:lnTo>
                  <a:lnTo>
                    <a:pt x="680364" y="811352"/>
                  </a:lnTo>
                  <a:lnTo>
                    <a:pt x="681253" y="813892"/>
                  </a:lnTo>
                  <a:lnTo>
                    <a:pt x="685469" y="816432"/>
                  </a:lnTo>
                  <a:lnTo>
                    <a:pt x="690130" y="816432"/>
                  </a:lnTo>
                  <a:lnTo>
                    <a:pt x="696556" y="817702"/>
                  </a:lnTo>
                  <a:lnTo>
                    <a:pt x="698119" y="816432"/>
                  </a:lnTo>
                  <a:lnTo>
                    <a:pt x="695452" y="812622"/>
                  </a:lnTo>
                  <a:lnTo>
                    <a:pt x="695896" y="812622"/>
                  </a:lnTo>
                  <a:lnTo>
                    <a:pt x="698334" y="813892"/>
                  </a:lnTo>
                  <a:lnTo>
                    <a:pt x="700112" y="815162"/>
                  </a:lnTo>
                  <a:lnTo>
                    <a:pt x="705662" y="816432"/>
                  </a:lnTo>
                  <a:lnTo>
                    <a:pt x="710768" y="816432"/>
                  </a:lnTo>
                  <a:lnTo>
                    <a:pt x="718972" y="817702"/>
                  </a:lnTo>
                  <a:lnTo>
                    <a:pt x="720077" y="816432"/>
                  </a:lnTo>
                  <a:lnTo>
                    <a:pt x="718972" y="813892"/>
                  </a:lnTo>
                  <a:lnTo>
                    <a:pt x="718604" y="812622"/>
                  </a:lnTo>
                  <a:lnTo>
                    <a:pt x="718235" y="811352"/>
                  </a:lnTo>
                  <a:lnTo>
                    <a:pt x="717867" y="810082"/>
                  </a:lnTo>
                  <a:lnTo>
                    <a:pt x="721855" y="816432"/>
                  </a:lnTo>
                  <a:lnTo>
                    <a:pt x="724077" y="816432"/>
                  </a:lnTo>
                  <a:lnTo>
                    <a:pt x="726516" y="815162"/>
                  </a:lnTo>
                  <a:lnTo>
                    <a:pt x="728510" y="813892"/>
                  </a:lnTo>
                  <a:lnTo>
                    <a:pt x="750709" y="813892"/>
                  </a:lnTo>
                  <a:lnTo>
                    <a:pt x="750036" y="812622"/>
                  </a:lnTo>
                  <a:lnTo>
                    <a:pt x="748271" y="808812"/>
                  </a:lnTo>
                  <a:lnTo>
                    <a:pt x="756031" y="808812"/>
                  </a:lnTo>
                  <a:lnTo>
                    <a:pt x="762025" y="811352"/>
                  </a:lnTo>
                  <a:lnTo>
                    <a:pt x="768680" y="813892"/>
                  </a:lnTo>
                  <a:lnTo>
                    <a:pt x="771791" y="813892"/>
                  </a:lnTo>
                  <a:lnTo>
                    <a:pt x="773569" y="816432"/>
                  </a:lnTo>
                  <a:lnTo>
                    <a:pt x="775335" y="817702"/>
                  </a:lnTo>
                  <a:lnTo>
                    <a:pt x="778002" y="817702"/>
                  </a:lnTo>
                  <a:lnTo>
                    <a:pt x="777557" y="816432"/>
                  </a:lnTo>
                  <a:lnTo>
                    <a:pt x="775779" y="815162"/>
                  </a:lnTo>
                  <a:lnTo>
                    <a:pt x="772896" y="812622"/>
                  </a:lnTo>
                  <a:lnTo>
                    <a:pt x="789546" y="812622"/>
                  </a:lnTo>
                  <a:lnTo>
                    <a:pt x="798195" y="811352"/>
                  </a:lnTo>
                  <a:lnTo>
                    <a:pt x="805967" y="810082"/>
                  </a:lnTo>
                  <a:lnTo>
                    <a:pt x="816038" y="808812"/>
                  </a:lnTo>
                  <a:lnTo>
                    <a:pt x="822325" y="810082"/>
                  </a:lnTo>
                  <a:lnTo>
                    <a:pt x="825373" y="812622"/>
                  </a:lnTo>
                  <a:lnTo>
                    <a:pt x="825436" y="813892"/>
                  </a:lnTo>
                  <a:lnTo>
                    <a:pt x="825512" y="815162"/>
                  </a:lnTo>
                  <a:lnTo>
                    <a:pt x="825576" y="816432"/>
                  </a:lnTo>
                  <a:lnTo>
                    <a:pt x="825652" y="817702"/>
                  </a:lnTo>
                  <a:lnTo>
                    <a:pt x="825715" y="818972"/>
                  </a:lnTo>
                  <a:lnTo>
                    <a:pt x="825271" y="822782"/>
                  </a:lnTo>
                  <a:lnTo>
                    <a:pt x="825931" y="826592"/>
                  </a:lnTo>
                  <a:lnTo>
                    <a:pt x="827265" y="827862"/>
                  </a:lnTo>
                  <a:lnTo>
                    <a:pt x="828370" y="829132"/>
                  </a:lnTo>
                  <a:lnTo>
                    <a:pt x="828598" y="831672"/>
                  </a:lnTo>
                  <a:lnTo>
                    <a:pt x="827709" y="832942"/>
                  </a:lnTo>
                  <a:lnTo>
                    <a:pt x="826820" y="835482"/>
                  </a:lnTo>
                  <a:lnTo>
                    <a:pt x="827049" y="835482"/>
                  </a:lnTo>
                  <a:lnTo>
                    <a:pt x="830148" y="832942"/>
                  </a:lnTo>
                  <a:lnTo>
                    <a:pt x="831253" y="834212"/>
                  </a:lnTo>
                  <a:lnTo>
                    <a:pt x="831253" y="836752"/>
                  </a:lnTo>
                  <a:lnTo>
                    <a:pt x="836358" y="836752"/>
                  </a:lnTo>
                  <a:lnTo>
                    <a:pt x="837920" y="838022"/>
                  </a:lnTo>
                  <a:lnTo>
                    <a:pt x="837920" y="840562"/>
                  </a:lnTo>
                  <a:lnTo>
                    <a:pt x="836587" y="841832"/>
                  </a:lnTo>
                  <a:lnTo>
                    <a:pt x="835253" y="840562"/>
                  </a:lnTo>
                  <a:lnTo>
                    <a:pt x="831481" y="838022"/>
                  </a:lnTo>
                  <a:lnTo>
                    <a:pt x="837247" y="845642"/>
                  </a:lnTo>
                  <a:lnTo>
                    <a:pt x="843470" y="851992"/>
                  </a:lnTo>
                  <a:lnTo>
                    <a:pt x="845908" y="853262"/>
                  </a:lnTo>
                  <a:lnTo>
                    <a:pt x="846797" y="854532"/>
                  </a:lnTo>
                  <a:lnTo>
                    <a:pt x="845464" y="854532"/>
                  </a:lnTo>
                  <a:lnTo>
                    <a:pt x="843902" y="853262"/>
                  </a:lnTo>
                  <a:lnTo>
                    <a:pt x="843026" y="855802"/>
                  </a:lnTo>
                  <a:lnTo>
                    <a:pt x="843026" y="863422"/>
                  </a:lnTo>
                  <a:lnTo>
                    <a:pt x="843902" y="864692"/>
                  </a:lnTo>
                  <a:lnTo>
                    <a:pt x="847674" y="863422"/>
                  </a:lnTo>
                  <a:lnTo>
                    <a:pt x="851014" y="863422"/>
                  </a:lnTo>
                  <a:lnTo>
                    <a:pt x="852119" y="864692"/>
                  </a:lnTo>
                  <a:lnTo>
                    <a:pt x="851458" y="868502"/>
                  </a:lnTo>
                  <a:lnTo>
                    <a:pt x="852779" y="871042"/>
                  </a:lnTo>
                  <a:lnTo>
                    <a:pt x="854786" y="872312"/>
                  </a:lnTo>
                  <a:lnTo>
                    <a:pt x="858329" y="873582"/>
                  </a:lnTo>
                  <a:lnTo>
                    <a:pt x="858113" y="873582"/>
                  </a:lnTo>
                  <a:lnTo>
                    <a:pt x="854341" y="877392"/>
                  </a:lnTo>
                  <a:lnTo>
                    <a:pt x="850239" y="879995"/>
                  </a:lnTo>
                  <a:lnTo>
                    <a:pt x="857224" y="878662"/>
                  </a:lnTo>
                  <a:lnTo>
                    <a:pt x="863219" y="877392"/>
                  </a:lnTo>
                  <a:lnTo>
                    <a:pt x="864323" y="877392"/>
                  </a:lnTo>
                  <a:lnTo>
                    <a:pt x="862545" y="882472"/>
                  </a:lnTo>
                  <a:lnTo>
                    <a:pt x="860552" y="883742"/>
                  </a:lnTo>
                  <a:lnTo>
                    <a:pt x="858558" y="882472"/>
                  </a:lnTo>
                  <a:lnTo>
                    <a:pt x="855446" y="882472"/>
                  </a:lnTo>
                  <a:lnTo>
                    <a:pt x="856551" y="888822"/>
                  </a:lnTo>
                  <a:lnTo>
                    <a:pt x="858329" y="890092"/>
                  </a:lnTo>
                  <a:lnTo>
                    <a:pt x="865212" y="888822"/>
                  </a:lnTo>
                  <a:lnTo>
                    <a:pt x="866546" y="890092"/>
                  </a:lnTo>
                  <a:lnTo>
                    <a:pt x="867651" y="896442"/>
                  </a:lnTo>
                  <a:lnTo>
                    <a:pt x="869200" y="898982"/>
                  </a:lnTo>
                  <a:lnTo>
                    <a:pt x="875195" y="898982"/>
                  </a:lnTo>
                  <a:lnTo>
                    <a:pt x="875639" y="901522"/>
                  </a:lnTo>
                  <a:lnTo>
                    <a:pt x="872756" y="906602"/>
                  </a:lnTo>
                  <a:lnTo>
                    <a:pt x="871207" y="909142"/>
                  </a:lnTo>
                  <a:lnTo>
                    <a:pt x="872096" y="910412"/>
                  </a:lnTo>
                  <a:lnTo>
                    <a:pt x="875868" y="909142"/>
                  </a:lnTo>
                  <a:lnTo>
                    <a:pt x="876528" y="909142"/>
                  </a:lnTo>
                  <a:lnTo>
                    <a:pt x="876642" y="910412"/>
                  </a:lnTo>
                  <a:lnTo>
                    <a:pt x="876757" y="911682"/>
                  </a:lnTo>
                  <a:lnTo>
                    <a:pt x="876084" y="914222"/>
                  </a:lnTo>
                  <a:lnTo>
                    <a:pt x="875639" y="918032"/>
                  </a:lnTo>
                  <a:lnTo>
                    <a:pt x="876084" y="920572"/>
                  </a:lnTo>
                  <a:lnTo>
                    <a:pt x="879195" y="920572"/>
                  </a:lnTo>
                  <a:lnTo>
                    <a:pt x="879640" y="921842"/>
                  </a:lnTo>
                  <a:lnTo>
                    <a:pt x="878306" y="924382"/>
                  </a:lnTo>
                  <a:lnTo>
                    <a:pt x="882967" y="924382"/>
                  </a:lnTo>
                  <a:lnTo>
                    <a:pt x="884516" y="925652"/>
                  </a:lnTo>
                  <a:lnTo>
                    <a:pt x="884516" y="929462"/>
                  </a:lnTo>
                  <a:lnTo>
                    <a:pt x="886066" y="930732"/>
                  </a:lnTo>
                  <a:lnTo>
                    <a:pt x="889622" y="933272"/>
                  </a:lnTo>
                  <a:lnTo>
                    <a:pt x="891400" y="937082"/>
                  </a:lnTo>
                  <a:lnTo>
                    <a:pt x="891616" y="940892"/>
                  </a:lnTo>
                  <a:lnTo>
                    <a:pt x="892060" y="944702"/>
                  </a:lnTo>
                  <a:lnTo>
                    <a:pt x="893178" y="947242"/>
                  </a:lnTo>
                  <a:lnTo>
                    <a:pt x="894943" y="945972"/>
                  </a:lnTo>
                  <a:lnTo>
                    <a:pt x="896277" y="945972"/>
                  </a:lnTo>
                  <a:lnTo>
                    <a:pt x="898271" y="947242"/>
                  </a:lnTo>
                  <a:lnTo>
                    <a:pt x="899160" y="949782"/>
                  </a:lnTo>
                  <a:lnTo>
                    <a:pt x="901611" y="958672"/>
                  </a:lnTo>
                  <a:lnTo>
                    <a:pt x="908265" y="963752"/>
                  </a:lnTo>
                  <a:lnTo>
                    <a:pt x="911593" y="961212"/>
                  </a:lnTo>
                  <a:lnTo>
                    <a:pt x="916025" y="957402"/>
                  </a:lnTo>
                  <a:lnTo>
                    <a:pt x="920915" y="961212"/>
                  </a:lnTo>
                  <a:lnTo>
                    <a:pt x="919353" y="967562"/>
                  </a:lnTo>
                  <a:lnTo>
                    <a:pt x="918476" y="971372"/>
                  </a:lnTo>
                  <a:lnTo>
                    <a:pt x="918692" y="971372"/>
                  </a:lnTo>
                  <a:lnTo>
                    <a:pt x="921359" y="970102"/>
                  </a:lnTo>
                  <a:lnTo>
                    <a:pt x="923569" y="967562"/>
                  </a:lnTo>
                  <a:lnTo>
                    <a:pt x="924458" y="967562"/>
                  </a:lnTo>
                  <a:lnTo>
                    <a:pt x="924458" y="971372"/>
                  </a:lnTo>
                  <a:lnTo>
                    <a:pt x="928458" y="971372"/>
                  </a:lnTo>
                  <a:lnTo>
                    <a:pt x="928014" y="970102"/>
                  </a:lnTo>
                  <a:lnTo>
                    <a:pt x="926680" y="967562"/>
                  </a:lnTo>
                  <a:lnTo>
                    <a:pt x="926020" y="966292"/>
                  </a:lnTo>
                  <a:lnTo>
                    <a:pt x="923798" y="963752"/>
                  </a:lnTo>
                  <a:lnTo>
                    <a:pt x="923353" y="959942"/>
                  </a:lnTo>
                  <a:lnTo>
                    <a:pt x="926020" y="957402"/>
                  </a:lnTo>
                  <a:lnTo>
                    <a:pt x="926579" y="956132"/>
                  </a:lnTo>
                  <a:lnTo>
                    <a:pt x="927125" y="954862"/>
                  </a:lnTo>
                  <a:lnTo>
                    <a:pt x="927341" y="952322"/>
                  </a:lnTo>
                  <a:lnTo>
                    <a:pt x="927341" y="949782"/>
                  </a:lnTo>
                  <a:lnTo>
                    <a:pt x="928344" y="948512"/>
                  </a:lnTo>
                  <a:lnTo>
                    <a:pt x="929347" y="947242"/>
                  </a:lnTo>
                  <a:lnTo>
                    <a:pt x="931341" y="947242"/>
                  </a:lnTo>
                  <a:lnTo>
                    <a:pt x="934008" y="945972"/>
                  </a:lnTo>
                  <a:lnTo>
                    <a:pt x="934897" y="944702"/>
                  </a:lnTo>
                  <a:lnTo>
                    <a:pt x="934008" y="940892"/>
                  </a:lnTo>
                  <a:lnTo>
                    <a:pt x="933335" y="938352"/>
                  </a:lnTo>
                  <a:lnTo>
                    <a:pt x="931786" y="935812"/>
                  </a:lnTo>
                  <a:lnTo>
                    <a:pt x="929563" y="935812"/>
                  </a:lnTo>
                  <a:lnTo>
                    <a:pt x="929347" y="934542"/>
                  </a:lnTo>
                  <a:lnTo>
                    <a:pt x="930668" y="932002"/>
                  </a:lnTo>
                  <a:lnTo>
                    <a:pt x="928014" y="932002"/>
                  </a:lnTo>
                  <a:lnTo>
                    <a:pt x="926465" y="933272"/>
                  </a:lnTo>
                  <a:lnTo>
                    <a:pt x="925791" y="934542"/>
                  </a:lnTo>
                  <a:lnTo>
                    <a:pt x="925347" y="935812"/>
                  </a:lnTo>
                  <a:lnTo>
                    <a:pt x="924902" y="935812"/>
                  </a:lnTo>
                  <a:lnTo>
                    <a:pt x="925017" y="930732"/>
                  </a:lnTo>
                  <a:lnTo>
                    <a:pt x="925068" y="929462"/>
                  </a:lnTo>
                  <a:lnTo>
                    <a:pt x="925182" y="926922"/>
                  </a:lnTo>
                  <a:lnTo>
                    <a:pt x="925296" y="924382"/>
                  </a:lnTo>
                  <a:lnTo>
                    <a:pt x="925347" y="923112"/>
                  </a:lnTo>
                  <a:lnTo>
                    <a:pt x="924458" y="920572"/>
                  </a:lnTo>
                  <a:lnTo>
                    <a:pt x="923124" y="921029"/>
                  </a:lnTo>
                  <a:lnTo>
                    <a:pt x="923124" y="929462"/>
                  </a:lnTo>
                  <a:lnTo>
                    <a:pt x="922248" y="929462"/>
                  </a:lnTo>
                  <a:lnTo>
                    <a:pt x="922248" y="930732"/>
                  </a:lnTo>
                  <a:lnTo>
                    <a:pt x="922248" y="937082"/>
                  </a:lnTo>
                  <a:lnTo>
                    <a:pt x="921131" y="938352"/>
                  </a:lnTo>
                  <a:lnTo>
                    <a:pt x="920026" y="937082"/>
                  </a:lnTo>
                  <a:lnTo>
                    <a:pt x="918692" y="935812"/>
                  </a:lnTo>
                  <a:lnTo>
                    <a:pt x="918248" y="934542"/>
                  </a:lnTo>
                  <a:lnTo>
                    <a:pt x="918908" y="933272"/>
                  </a:lnTo>
                  <a:lnTo>
                    <a:pt x="920915" y="930732"/>
                  </a:lnTo>
                  <a:lnTo>
                    <a:pt x="922248" y="930732"/>
                  </a:lnTo>
                  <a:lnTo>
                    <a:pt x="922248" y="929462"/>
                  </a:lnTo>
                  <a:lnTo>
                    <a:pt x="919353" y="929462"/>
                  </a:lnTo>
                  <a:lnTo>
                    <a:pt x="917803" y="928192"/>
                  </a:lnTo>
                  <a:lnTo>
                    <a:pt x="917359" y="925652"/>
                  </a:lnTo>
                  <a:lnTo>
                    <a:pt x="916698" y="925652"/>
                  </a:lnTo>
                  <a:lnTo>
                    <a:pt x="916025" y="929462"/>
                  </a:lnTo>
                  <a:lnTo>
                    <a:pt x="914476" y="933272"/>
                  </a:lnTo>
                  <a:lnTo>
                    <a:pt x="913371" y="931824"/>
                  </a:lnTo>
                  <a:lnTo>
                    <a:pt x="913371" y="945972"/>
                  </a:lnTo>
                  <a:lnTo>
                    <a:pt x="913371" y="947242"/>
                  </a:lnTo>
                  <a:lnTo>
                    <a:pt x="912482" y="947242"/>
                  </a:lnTo>
                  <a:lnTo>
                    <a:pt x="911148" y="948512"/>
                  </a:lnTo>
                  <a:lnTo>
                    <a:pt x="910704" y="948512"/>
                  </a:lnTo>
                  <a:lnTo>
                    <a:pt x="910704" y="959942"/>
                  </a:lnTo>
                  <a:lnTo>
                    <a:pt x="910259" y="961212"/>
                  </a:lnTo>
                  <a:lnTo>
                    <a:pt x="907821" y="961212"/>
                  </a:lnTo>
                  <a:lnTo>
                    <a:pt x="906703" y="959942"/>
                  </a:lnTo>
                  <a:lnTo>
                    <a:pt x="906703" y="957402"/>
                  </a:lnTo>
                  <a:lnTo>
                    <a:pt x="907148" y="956132"/>
                  </a:lnTo>
                  <a:lnTo>
                    <a:pt x="908265" y="956132"/>
                  </a:lnTo>
                  <a:lnTo>
                    <a:pt x="909370" y="957402"/>
                  </a:lnTo>
                  <a:lnTo>
                    <a:pt x="910704" y="959942"/>
                  </a:lnTo>
                  <a:lnTo>
                    <a:pt x="910704" y="948512"/>
                  </a:lnTo>
                  <a:lnTo>
                    <a:pt x="908926" y="948512"/>
                  </a:lnTo>
                  <a:lnTo>
                    <a:pt x="908926" y="945972"/>
                  </a:lnTo>
                  <a:lnTo>
                    <a:pt x="910031" y="944702"/>
                  </a:lnTo>
                  <a:lnTo>
                    <a:pt x="912482" y="944702"/>
                  </a:lnTo>
                  <a:lnTo>
                    <a:pt x="913371" y="945972"/>
                  </a:lnTo>
                  <a:lnTo>
                    <a:pt x="913371" y="931824"/>
                  </a:lnTo>
                  <a:lnTo>
                    <a:pt x="911593" y="929462"/>
                  </a:lnTo>
                  <a:lnTo>
                    <a:pt x="909370" y="925652"/>
                  </a:lnTo>
                  <a:lnTo>
                    <a:pt x="909370" y="924382"/>
                  </a:lnTo>
                  <a:lnTo>
                    <a:pt x="913371" y="926922"/>
                  </a:lnTo>
                  <a:lnTo>
                    <a:pt x="913803" y="926922"/>
                  </a:lnTo>
                  <a:lnTo>
                    <a:pt x="912926" y="923112"/>
                  </a:lnTo>
                  <a:lnTo>
                    <a:pt x="911148" y="916762"/>
                  </a:lnTo>
                  <a:lnTo>
                    <a:pt x="912037" y="916762"/>
                  </a:lnTo>
                  <a:lnTo>
                    <a:pt x="918692" y="924382"/>
                  </a:lnTo>
                  <a:lnTo>
                    <a:pt x="922464" y="928192"/>
                  </a:lnTo>
                  <a:lnTo>
                    <a:pt x="923124" y="929462"/>
                  </a:lnTo>
                  <a:lnTo>
                    <a:pt x="923124" y="921029"/>
                  </a:lnTo>
                  <a:lnTo>
                    <a:pt x="920686" y="921842"/>
                  </a:lnTo>
                  <a:lnTo>
                    <a:pt x="918032" y="923112"/>
                  </a:lnTo>
                  <a:lnTo>
                    <a:pt x="917359" y="921842"/>
                  </a:lnTo>
                  <a:lnTo>
                    <a:pt x="918248" y="920572"/>
                  </a:lnTo>
                  <a:lnTo>
                    <a:pt x="919137" y="918032"/>
                  </a:lnTo>
                  <a:lnTo>
                    <a:pt x="918806" y="916762"/>
                  </a:lnTo>
                  <a:lnTo>
                    <a:pt x="918476" y="915492"/>
                  </a:lnTo>
                  <a:lnTo>
                    <a:pt x="915581" y="912952"/>
                  </a:lnTo>
                  <a:lnTo>
                    <a:pt x="914476" y="910412"/>
                  </a:lnTo>
                  <a:lnTo>
                    <a:pt x="914476" y="909142"/>
                  </a:lnTo>
                  <a:lnTo>
                    <a:pt x="914476" y="907872"/>
                  </a:lnTo>
                  <a:lnTo>
                    <a:pt x="914260" y="906602"/>
                  </a:lnTo>
                  <a:lnTo>
                    <a:pt x="909370" y="906602"/>
                  </a:lnTo>
                  <a:lnTo>
                    <a:pt x="908926" y="905332"/>
                  </a:lnTo>
                  <a:lnTo>
                    <a:pt x="909815" y="902792"/>
                  </a:lnTo>
                  <a:lnTo>
                    <a:pt x="911148" y="900252"/>
                  </a:lnTo>
                  <a:lnTo>
                    <a:pt x="905891" y="886282"/>
                  </a:lnTo>
                  <a:lnTo>
                    <a:pt x="904938" y="883742"/>
                  </a:lnTo>
                  <a:lnTo>
                    <a:pt x="902716" y="885012"/>
                  </a:lnTo>
                  <a:lnTo>
                    <a:pt x="902042" y="886282"/>
                  </a:lnTo>
                  <a:lnTo>
                    <a:pt x="898944" y="883742"/>
                  </a:lnTo>
                  <a:lnTo>
                    <a:pt x="898283" y="882472"/>
                  </a:lnTo>
                  <a:lnTo>
                    <a:pt x="896988" y="879995"/>
                  </a:lnTo>
                  <a:lnTo>
                    <a:pt x="895223" y="879995"/>
                  </a:lnTo>
                  <a:lnTo>
                    <a:pt x="892060" y="881202"/>
                  </a:lnTo>
                  <a:lnTo>
                    <a:pt x="887234" y="882472"/>
                  </a:lnTo>
                  <a:lnTo>
                    <a:pt x="883767" y="879995"/>
                  </a:lnTo>
                  <a:lnTo>
                    <a:pt x="883323" y="878662"/>
                  </a:lnTo>
                  <a:lnTo>
                    <a:pt x="882840" y="876922"/>
                  </a:lnTo>
                  <a:lnTo>
                    <a:pt x="882523" y="875817"/>
                  </a:lnTo>
                  <a:lnTo>
                    <a:pt x="882523" y="885012"/>
                  </a:lnTo>
                  <a:lnTo>
                    <a:pt x="879856" y="887552"/>
                  </a:lnTo>
                  <a:lnTo>
                    <a:pt x="875868" y="888822"/>
                  </a:lnTo>
                  <a:lnTo>
                    <a:pt x="875639" y="888822"/>
                  </a:lnTo>
                  <a:lnTo>
                    <a:pt x="868984" y="885012"/>
                  </a:lnTo>
                  <a:lnTo>
                    <a:pt x="866216" y="883742"/>
                  </a:lnTo>
                  <a:lnTo>
                    <a:pt x="863434" y="882472"/>
                  </a:lnTo>
                  <a:lnTo>
                    <a:pt x="871207" y="882472"/>
                  </a:lnTo>
                  <a:lnTo>
                    <a:pt x="873417" y="883742"/>
                  </a:lnTo>
                  <a:lnTo>
                    <a:pt x="873417" y="886282"/>
                  </a:lnTo>
                  <a:lnTo>
                    <a:pt x="874306" y="886282"/>
                  </a:lnTo>
                  <a:lnTo>
                    <a:pt x="875639" y="885012"/>
                  </a:lnTo>
                  <a:lnTo>
                    <a:pt x="876757" y="885012"/>
                  </a:lnTo>
                  <a:lnTo>
                    <a:pt x="876871" y="883742"/>
                  </a:lnTo>
                  <a:lnTo>
                    <a:pt x="876973" y="882472"/>
                  </a:lnTo>
                  <a:lnTo>
                    <a:pt x="876325" y="879995"/>
                  </a:lnTo>
                  <a:lnTo>
                    <a:pt x="874737" y="876922"/>
                  </a:lnTo>
                  <a:lnTo>
                    <a:pt x="878967" y="881202"/>
                  </a:lnTo>
                  <a:lnTo>
                    <a:pt x="882294" y="883742"/>
                  </a:lnTo>
                  <a:lnTo>
                    <a:pt x="882523" y="885012"/>
                  </a:lnTo>
                  <a:lnTo>
                    <a:pt x="882523" y="875817"/>
                  </a:lnTo>
                  <a:lnTo>
                    <a:pt x="881888" y="873582"/>
                  </a:lnTo>
                  <a:lnTo>
                    <a:pt x="881951" y="872312"/>
                  </a:lnTo>
                  <a:lnTo>
                    <a:pt x="882027" y="871042"/>
                  </a:lnTo>
                  <a:lnTo>
                    <a:pt x="882091" y="869772"/>
                  </a:lnTo>
                  <a:lnTo>
                    <a:pt x="882154" y="868502"/>
                  </a:lnTo>
                  <a:lnTo>
                    <a:pt x="882230" y="867232"/>
                  </a:lnTo>
                  <a:lnTo>
                    <a:pt x="882294" y="865962"/>
                  </a:lnTo>
                  <a:lnTo>
                    <a:pt x="882523" y="864692"/>
                  </a:lnTo>
                  <a:lnTo>
                    <a:pt x="883627" y="864692"/>
                  </a:lnTo>
                  <a:lnTo>
                    <a:pt x="884745" y="867232"/>
                  </a:lnTo>
                  <a:lnTo>
                    <a:pt x="886510" y="872312"/>
                  </a:lnTo>
                  <a:lnTo>
                    <a:pt x="886421" y="871042"/>
                  </a:lnTo>
                  <a:lnTo>
                    <a:pt x="886333" y="869772"/>
                  </a:lnTo>
                  <a:lnTo>
                    <a:pt x="886244" y="868502"/>
                  </a:lnTo>
                  <a:lnTo>
                    <a:pt x="886155" y="867232"/>
                  </a:lnTo>
                  <a:lnTo>
                    <a:pt x="886066" y="865962"/>
                  </a:lnTo>
                  <a:lnTo>
                    <a:pt x="885964" y="864692"/>
                  </a:lnTo>
                  <a:lnTo>
                    <a:pt x="885850" y="863422"/>
                  </a:lnTo>
                  <a:lnTo>
                    <a:pt x="884745" y="860882"/>
                  </a:lnTo>
                  <a:lnTo>
                    <a:pt x="883856" y="862152"/>
                  </a:lnTo>
                  <a:lnTo>
                    <a:pt x="880300" y="863422"/>
                  </a:lnTo>
                  <a:lnTo>
                    <a:pt x="877633" y="858075"/>
                  </a:lnTo>
                  <a:lnTo>
                    <a:pt x="877633" y="862152"/>
                  </a:lnTo>
                  <a:lnTo>
                    <a:pt x="877531" y="865962"/>
                  </a:lnTo>
                  <a:lnTo>
                    <a:pt x="877417" y="867232"/>
                  </a:lnTo>
                  <a:lnTo>
                    <a:pt x="877201" y="867232"/>
                  </a:lnTo>
                  <a:lnTo>
                    <a:pt x="876312" y="863422"/>
                  </a:lnTo>
                  <a:lnTo>
                    <a:pt x="875868" y="862152"/>
                  </a:lnTo>
                  <a:lnTo>
                    <a:pt x="874306" y="859612"/>
                  </a:lnTo>
                  <a:lnTo>
                    <a:pt x="873417" y="859612"/>
                  </a:lnTo>
                  <a:lnTo>
                    <a:pt x="873417" y="865962"/>
                  </a:lnTo>
                  <a:lnTo>
                    <a:pt x="872756" y="867232"/>
                  </a:lnTo>
                  <a:lnTo>
                    <a:pt x="872756" y="878662"/>
                  </a:lnTo>
                  <a:lnTo>
                    <a:pt x="872286" y="879995"/>
                  </a:lnTo>
                  <a:lnTo>
                    <a:pt x="869911" y="879995"/>
                  </a:lnTo>
                  <a:lnTo>
                    <a:pt x="868984" y="878662"/>
                  </a:lnTo>
                  <a:lnTo>
                    <a:pt x="868984" y="877392"/>
                  </a:lnTo>
                  <a:lnTo>
                    <a:pt x="868984" y="876122"/>
                  </a:lnTo>
                  <a:lnTo>
                    <a:pt x="868984" y="874852"/>
                  </a:lnTo>
                  <a:lnTo>
                    <a:pt x="869429" y="873582"/>
                  </a:lnTo>
                  <a:lnTo>
                    <a:pt x="870318" y="873582"/>
                  </a:lnTo>
                  <a:lnTo>
                    <a:pt x="872096" y="876122"/>
                  </a:lnTo>
                  <a:lnTo>
                    <a:pt x="872756" y="878662"/>
                  </a:lnTo>
                  <a:lnTo>
                    <a:pt x="872756" y="867232"/>
                  </a:lnTo>
                  <a:lnTo>
                    <a:pt x="872096" y="868502"/>
                  </a:lnTo>
                  <a:lnTo>
                    <a:pt x="871423" y="868502"/>
                  </a:lnTo>
                  <a:lnTo>
                    <a:pt x="871321" y="864692"/>
                  </a:lnTo>
                  <a:lnTo>
                    <a:pt x="871207" y="863422"/>
                  </a:lnTo>
                  <a:lnTo>
                    <a:pt x="871867" y="862152"/>
                  </a:lnTo>
                  <a:lnTo>
                    <a:pt x="872528" y="862152"/>
                  </a:lnTo>
                  <a:lnTo>
                    <a:pt x="873201" y="863422"/>
                  </a:lnTo>
                  <a:lnTo>
                    <a:pt x="873315" y="864692"/>
                  </a:lnTo>
                  <a:lnTo>
                    <a:pt x="873417" y="865962"/>
                  </a:lnTo>
                  <a:lnTo>
                    <a:pt x="873417" y="859612"/>
                  </a:lnTo>
                  <a:lnTo>
                    <a:pt x="872096" y="859612"/>
                  </a:lnTo>
                  <a:lnTo>
                    <a:pt x="871207" y="857072"/>
                  </a:lnTo>
                  <a:lnTo>
                    <a:pt x="871207" y="854532"/>
                  </a:lnTo>
                  <a:lnTo>
                    <a:pt x="871207" y="850722"/>
                  </a:lnTo>
                  <a:lnTo>
                    <a:pt x="871207" y="846912"/>
                  </a:lnTo>
                  <a:lnTo>
                    <a:pt x="874534" y="854532"/>
                  </a:lnTo>
                  <a:lnTo>
                    <a:pt x="876312" y="857072"/>
                  </a:lnTo>
                  <a:lnTo>
                    <a:pt x="877633" y="862152"/>
                  </a:lnTo>
                  <a:lnTo>
                    <a:pt x="877633" y="858075"/>
                  </a:lnTo>
                  <a:lnTo>
                    <a:pt x="875868" y="854532"/>
                  </a:lnTo>
                  <a:lnTo>
                    <a:pt x="875766" y="850722"/>
                  </a:lnTo>
                  <a:lnTo>
                    <a:pt x="875677" y="846912"/>
                  </a:lnTo>
                  <a:lnTo>
                    <a:pt x="875639" y="843102"/>
                  </a:lnTo>
                  <a:lnTo>
                    <a:pt x="875639" y="841832"/>
                  </a:lnTo>
                  <a:lnTo>
                    <a:pt x="875639" y="838022"/>
                  </a:lnTo>
                  <a:lnTo>
                    <a:pt x="874534" y="836752"/>
                  </a:lnTo>
                  <a:lnTo>
                    <a:pt x="867702" y="832942"/>
                  </a:lnTo>
                  <a:lnTo>
                    <a:pt x="866762" y="832421"/>
                  </a:lnTo>
                  <a:lnTo>
                    <a:pt x="866762" y="872312"/>
                  </a:lnTo>
                  <a:lnTo>
                    <a:pt x="866101" y="873582"/>
                  </a:lnTo>
                  <a:lnTo>
                    <a:pt x="865428" y="876122"/>
                  </a:lnTo>
                  <a:lnTo>
                    <a:pt x="864768" y="874852"/>
                  </a:lnTo>
                  <a:lnTo>
                    <a:pt x="864654" y="871042"/>
                  </a:lnTo>
                  <a:lnTo>
                    <a:pt x="864539" y="869772"/>
                  </a:lnTo>
                  <a:lnTo>
                    <a:pt x="865212" y="868502"/>
                  </a:lnTo>
                  <a:lnTo>
                    <a:pt x="865873" y="869772"/>
                  </a:lnTo>
                  <a:lnTo>
                    <a:pt x="866546" y="869772"/>
                  </a:lnTo>
                  <a:lnTo>
                    <a:pt x="866660" y="871042"/>
                  </a:lnTo>
                  <a:lnTo>
                    <a:pt x="866762" y="872312"/>
                  </a:lnTo>
                  <a:lnTo>
                    <a:pt x="866762" y="832421"/>
                  </a:lnTo>
                  <a:lnTo>
                    <a:pt x="865428" y="831672"/>
                  </a:lnTo>
                  <a:lnTo>
                    <a:pt x="864539" y="830948"/>
                  </a:lnTo>
                  <a:lnTo>
                    <a:pt x="864539" y="843102"/>
                  </a:lnTo>
                  <a:lnTo>
                    <a:pt x="864539" y="846912"/>
                  </a:lnTo>
                  <a:lnTo>
                    <a:pt x="862990" y="849452"/>
                  </a:lnTo>
                  <a:lnTo>
                    <a:pt x="860996" y="849452"/>
                  </a:lnTo>
                  <a:lnTo>
                    <a:pt x="857885" y="850722"/>
                  </a:lnTo>
                  <a:lnTo>
                    <a:pt x="857669" y="850722"/>
                  </a:lnTo>
                  <a:lnTo>
                    <a:pt x="860107" y="846912"/>
                  </a:lnTo>
                  <a:lnTo>
                    <a:pt x="863219" y="843102"/>
                  </a:lnTo>
                  <a:lnTo>
                    <a:pt x="864539" y="843102"/>
                  </a:lnTo>
                  <a:lnTo>
                    <a:pt x="864539" y="830948"/>
                  </a:lnTo>
                  <a:lnTo>
                    <a:pt x="862330" y="829132"/>
                  </a:lnTo>
                  <a:lnTo>
                    <a:pt x="862330" y="826592"/>
                  </a:lnTo>
                  <a:lnTo>
                    <a:pt x="863219" y="826592"/>
                  </a:lnTo>
                  <a:lnTo>
                    <a:pt x="865428" y="827862"/>
                  </a:lnTo>
                  <a:lnTo>
                    <a:pt x="866762" y="826592"/>
                  </a:lnTo>
                  <a:lnTo>
                    <a:pt x="867651" y="825322"/>
                  </a:lnTo>
                  <a:lnTo>
                    <a:pt x="867994" y="824052"/>
                  </a:lnTo>
                  <a:lnTo>
                    <a:pt x="868324" y="822782"/>
                  </a:lnTo>
                  <a:lnTo>
                    <a:pt x="867879" y="821512"/>
                  </a:lnTo>
                  <a:lnTo>
                    <a:pt x="864108" y="818972"/>
                  </a:lnTo>
                  <a:lnTo>
                    <a:pt x="862177" y="815162"/>
                  </a:lnTo>
                  <a:lnTo>
                    <a:pt x="859663" y="810221"/>
                  </a:lnTo>
                  <a:lnTo>
                    <a:pt x="859663" y="822782"/>
                  </a:lnTo>
                  <a:lnTo>
                    <a:pt x="859002" y="824052"/>
                  </a:lnTo>
                  <a:lnTo>
                    <a:pt x="856551" y="824052"/>
                  </a:lnTo>
                  <a:lnTo>
                    <a:pt x="855002" y="821512"/>
                  </a:lnTo>
                  <a:lnTo>
                    <a:pt x="853008" y="820242"/>
                  </a:lnTo>
                  <a:lnTo>
                    <a:pt x="853224" y="818972"/>
                  </a:lnTo>
                  <a:lnTo>
                    <a:pt x="856335" y="820242"/>
                  </a:lnTo>
                  <a:lnTo>
                    <a:pt x="858558" y="821512"/>
                  </a:lnTo>
                  <a:lnTo>
                    <a:pt x="859663" y="822782"/>
                  </a:lnTo>
                  <a:lnTo>
                    <a:pt x="859663" y="810221"/>
                  </a:lnTo>
                  <a:lnTo>
                    <a:pt x="858951" y="808812"/>
                  </a:lnTo>
                  <a:lnTo>
                    <a:pt x="857669" y="806272"/>
                  </a:lnTo>
                  <a:lnTo>
                    <a:pt x="858774" y="803732"/>
                  </a:lnTo>
                  <a:lnTo>
                    <a:pt x="859218" y="803732"/>
                  </a:lnTo>
                  <a:lnTo>
                    <a:pt x="858774" y="802462"/>
                  </a:lnTo>
                  <a:lnTo>
                    <a:pt x="858380" y="801344"/>
                  </a:lnTo>
                  <a:lnTo>
                    <a:pt x="858329" y="801192"/>
                  </a:lnTo>
                  <a:lnTo>
                    <a:pt x="856551" y="799922"/>
                  </a:lnTo>
                  <a:lnTo>
                    <a:pt x="853897" y="797382"/>
                  </a:lnTo>
                  <a:lnTo>
                    <a:pt x="853452" y="797382"/>
                  </a:lnTo>
                  <a:lnTo>
                    <a:pt x="853376" y="798652"/>
                  </a:lnTo>
                  <a:lnTo>
                    <a:pt x="853300" y="799922"/>
                  </a:lnTo>
                  <a:lnTo>
                    <a:pt x="853224" y="802462"/>
                  </a:lnTo>
                  <a:lnTo>
                    <a:pt x="851903" y="801192"/>
                  </a:lnTo>
                  <a:lnTo>
                    <a:pt x="850341" y="797382"/>
                  </a:lnTo>
                  <a:lnTo>
                    <a:pt x="849896" y="796112"/>
                  </a:lnTo>
                  <a:lnTo>
                    <a:pt x="848118" y="791032"/>
                  </a:lnTo>
                  <a:lnTo>
                    <a:pt x="847242" y="789762"/>
                  </a:lnTo>
                  <a:lnTo>
                    <a:pt x="845908" y="796112"/>
                  </a:lnTo>
                  <a:lnTo>
                    <a:pt x="845019" y="796112"/>
                  </a:lnTo>
                  <a:lnTo>
                    <a:pt x="844029" y="793572"/>
                  </a:lnTo>
                  <a:lnTo>
                    <a:pt x="843026" y="791032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22"/>
                  </a:lnTo>
                  <a:lnTo>
                    <a:pt x="841616" y="785952"/>
                  </a:lnTo>
                  <a:lnTo>
                    <a:pt x="841540" y="784682"/>
                  </a:lnTo>
                  <a:lnTo>
                    <a:pt x="841463" y="783412"/>
                  </a:lnTo>
                  <a:lnTo>
                    <a:pt x="842581" y="784682"/>
                  </a:lnTo>
                  <a:lnTo>
                    <a:pt x="846124" y="787222"/>
                  </a:lnTo>
                  <a:lnTo>
                    <a:pt x="845121" y="783412"/>
                  </a:lnTo>
                  <a:lnTo>
                    <a:pt x="844791" y="782142"/>
                  </a:lnTo>
                  <a:lnTo>
                    <a:pt x="839025" y="774522"/>
                  </a:lnTo>
                  <a:lnTo>
                    <a:pt x="836142" y="770712"/>
                  </a:lnTo>
                  <a:lnTo>
                    <a:pt x="835253" y="770712"/>
                  </a:lnTo>
                  <a:lnTo>
                    <a:pt x="835253" y="822782"/>
                  </a:lnTo>
                  <a:lnTo>
                    <a:pt x="834148" y="824052"/>
                  </a:lnTo>
                  <a:lnTo>
                    <a:pt x="827049" y="824052"/>
                  </a:lnTo>
                  <a:lnTo>
                    <a:pt x="830592" y="818972"/>
                  </a:lnTo>
                  <a:lnTo>
                    <a:pt x="832815" y="816432"/>
                  </a:lnTo>
                  <a:lnTo>
                    <a:pt x="834593" y="815162"/>
                  </a:lnTo>
                  <a:lnTo>
                    <a:pt x="834809" y="816432"/>
                  </a:lnTo>
                  <a:lnTo>
                    <a:pt x="834923" y="817702"/>
                  </a:lnTo>
                  <a:lnTo>
                    <a:pt x="835037" y="818972"/>
                  </a:lnTo>
                  <a:lnTo>
                    <a:pt x="835113" y="820242"/>
                  </a:lnTo>
                  <a:lnTo>
                    <a:pt x="835177" y="821512"/>
                  </a:lnTo>
                  <a:lnTo>
                    <a:pt x="835253" y="822782"/>
                  </a:lnTo>
                  <a:lnTo>
                    <a:pt x="835253" y="770712"/>
                  </a:lnTo>
                  <a:lnTo>
                    <a:pt x="834593" y="770712"/>
                  </a:lnTo>
                  <a:lnTo>
                    <a:pt x="829703" y="774522"/>
                  </a:lnTo>
                  <a:lnTo>
                    <a:pt x="829259" y="774522"/>
                  </a:lnTo>
                  <a:lnTo>
                    <a:pt x="831037" y="769442"/>
                  </a:lnTo>
                  <a:lnTo>
                    <a:pt x="828598" y="768172"/>
                  </a:lnTo>
                  <a:lnTo>
                    <a:pt x="823264" y="768172"/>
                  </a:lnTo>
                  <a:lnTo>
                    <a:pt x="823264" y="784682"/>
                  </a:lnTo>
                  <a:lnTo>
                    <a:pt x="823048" y="784682"/>
                  </a:lnTo>
                  <a:lnTo>
                    <a:pt x="819721" y="782142"/>
                  </a:lnTo>
                  <a:lnTo>
                    <a:pt x="818921" y="781342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22"/>
                  </a:lnTo>
                  <a:lnTo>
                    <a:pt x="810615" y="785952"/>
                  </a:lnTo>
                  <a:lnTo>
                    <a:pt x="809066" y="784682"/>
                  </a:lnTo>
                  <a:lnTo>
                    <a:pt x="809066" y="779602"/>
                  </a:lnTo>
                  <a:lnTo>
                    <a:pt x="812622" y="780872"/>
                  </a:lnTo>
                  <a:lnTo>
                    <a:pt x="818921" y="788593"/>
                  </a:lnTo>
                  <a:lnTo>
                    <a:pt x="818921" y="781342"/>
                  </a:lnTo>
                  <a:lnTo>
                    <a:pt x="817206" y="779602"/>
                  </a:lnTo>
                  <a:lnTo>
                    <a:pt x="815949" y="778332"/>
                  </a:lnTo>
                  <a:lnTo>
                    <a:pt x="814844" y="777062"/>
                  </a:lnTo>
                  <a:lnTo>
                    <a:pt x="817054" y="777062"/>
                  </a:lnTo>
                  <a:lnTo>
                    <a:pt x="818832" y="778332"/>
                  </a:lnTo>
                  <a:lnTo>
                    <a:pt x="820381" y="780872"/>
                  </a:lnTo>
                  <a:lnTo>
                    <a:pt x="823264" y="784682"/>
                  </a:lnTo>
                  <a:lnTo>
                    <a:pt x="823264" y="768172"/>
                  </a:lnTo>
                  <a:lnTo>
                    <a:pt x="809066" y="768172"/>
                  </a:lnTo>
                  <a:lnTo>
                    <a:pt x="806183" y="773252"/>
                  </a:lnTo>
                  <a:lnTo>
                    <a:pt x="803744" y="775792"/>
                  </a:lnTo>
                  <a:lnTo>
                    <a:pt x="803071" y="777062"/>
                  </a:lnTo>
                  <a:lnTo>
                    <a:pt x="803744" y="773252"/>
                  </a:lnTo>
                  <a:lnTo>
                    <a:pt x="804633" y="771982"/>
                  </a:lnTo>
                  <a:lnTo>
                    <a:pt x="803960" y="769442"/>
                  </a:lnTo>
                  <a:lnTo>
                    <a:pt x="801306" y="769442"/>
                  </a:lnTo>
                  <a:lnTo>
                    <a:pt x="800188" y="771982"/>
                  </a:lnTo>
                  <a:lnTo>
                    <a:pt x="800188" y="774522"/>
                  </a:lnTo>
                  <a:lnTo>
                    <a:pt x="799299" y="777062"/>
                  </a:lnTo>
                  <a:lnTo>
                    <a:pt x="798195" y="778332"/>
                  </a:lnTo>
                  <a:lnTo>
                    <a:pt x="796861" y="778332"/>
                  </a:lnTo>
                  <a:lnTo>
                    <a:pt x="796417" y="777062"/>
                  </a:lnTo>
                  <a:lnTo>
                    <a:pt x="796861" y="774522"/>
                  </a:lnTo>
                  <a:lnTo>
                    <a:pt x="797979" y="769442"/>
                  </a:lnTo>
                  <a:lnTo>
                    <a:pt x="796201" y="768172"/>
                  </a:lnTo>
                  <a:lnTo>
                    <a:pt x="791984" y="773252"/>
                  </a:lnTo>
                  <a:lnTo>
                    <a:pt x="789317" y="777062"/>
                  </a:lnTo>
                  <a:lnTo>
                    <a:pt x="789978" y="775792"/>
                  </a:lnTo>
                  <a:lnTo>
                    <a:pt x="791095" y="773252"/>
                  </a:lnTo>
                  <a:lnTo>
                    <a:pt x="787984" y="773252"/>
                  </a:lnTo>
                  <a:lnTo>
                    <a:pt x="787984" y="810082"/>
                  </a:lnTo>
                  <a:lnTo>
                    <a:pt x="785774" y="808812"/>
                  </a:lnTo>
                  <a:lnTo>
                    <a:pt x="783996" y="806272"/>
                  </a:lnTo>
                  <a:lnTo>
                    <a:pt x="781329" y="802462"/>
                  </a:lnTo>
                  <a:lnTo>
                    <a:pt x="780745" y="801344"/>
                  </a:lnTo>
                  <a:lnTo>
                    <a:pt x="778662" y="797382"/>
                  </a:lnTo>
                  <a:lnTo>
                    <a:pt x="779995" y="797382"/>
                  </a:lnTo>
                  <a:lnTo>
                    <a:pt x="781329" y="798652"/>
                  </a:lnTo>
                  <a:lnTo>
                    <a:pt x="783551" y="801192"/>
                  </a:lnTo>
                  <a:lnTo>
                    <a:pt x="784656" y="803732"/>
                  </a:lnTo>
                  <a:lnTo>
                    <a:pt x="787984" y="810082"/>
                  </a:lnTo>
                  <a:lnTo>
                    <a:pt x="787984" y="773252"/>
                  </a:lnTo>
                  <a:lnTo>
                    <a:pt x="783323" y="773252"/>
                  </a:lnTo>
                  <a:lnTo>
                    <a:pt x="778662" y="774522"/>
                  </a:lnTo>
                  <a:lnTo>
                    <a:pt x="775563" y="774522"/>
                  </a:lnTo>
                  <a:lnTo>
                    <a:pt x="777341" y="771982"/>
                  </a:lnTo>
                  <a:lnTo>
                    <a:pt x="770902" y="771601"/>
                  </a:lnTo>
                  <a:lnTo>
                    <a:pt x="770902" y="778332"/>
                  </a:lnTo>
                  <a:lnTo>
                    <a:pt x="768235" y="778332"/>
                  </a:lnTo>
                  <a:lnTo>
                    <a:pt x="764247" y="775792"/>
                  </a:lnTo>
                  <a:lnTo>
                    <a:pt x="763574" y="774522"/>
                  </a:lnTo>
                  <a:lnTo>
                    <a:pt x="768019" y="774522"/>
                  </a:lnTo>
                  <a:lnTo>
                    <a:pt x="769569" y="775792"/>
                  </a:lnTo>
                  <a:lnTo>
                    <a:pt x="770902" y="778332"/>
                  </a:lnTo>
                  <a:lnTo>
                    <a:pt x="770902" y="771601"/>
                  </a:lnTo>
                  <a:lnTo>
                    <a:pt x="756259" y="770712"/>
                  </a:lnTo>
                  <a:lnTo>
                    <a:pt x="754253" y="771982"/>
                  </a:lnTo>
                  <a:lnTo>
                    <a:pt x="753592" y="773252"/>
                  </a:lnTo>
                  <a:lnTo>
                    <a:pt x="750709" y="773252"/>
                  </a:lnTo>
                  <a:lnTo>
                    <a:pt x="747826" y="774522"/>
                  </a:lnTo>
                  <a:lnTo>
                    <a:pt x="746937" y="774522"/>
                  </a:lnTo>
                  <a:lnTo>
                    <a:pt x="747598" y="775792"/>
                  </a:lnTo>
                  <a:lnTo>
                    <a:pt x="750709" y="779602"/>
                  </a:lnTo>
                  <a:lnTo>
                    <a:pt x="752703" y="780872"/>
                  </a:lnTo>
                  <a:lnTo>
                    <a:pt x="754481" y="779602"/>
                  </a:lnTo>
                  <a:lnTo>
                    <a:pt x="755815" y="780872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22"/>
                  </a:lnTo>
                  <a:lnTo>
                    <a:pt x="754989" y="785952"/>
                  </a:lnTo>
                  <a:lnTo>
                    <a:pt x="753808" y="784682"/>
                  </a:lnTo>
                  <a:lnTo>
                    <a:pt x="751598" y="783412"/>
                  </a:lnTo>
                  <a:lnTo>
                    <a:pt x="749160" y="782142"/>
                  </a:lnTo>
                  <a:lnTo>
                    <a:pt x="748487" y="783412"/>
                  </a:lnTo>
                  <a:lnTo>
                    <a:pt x="746937" y="783412"/>
                  </a:lnTo>
                  <a:lnTo>
                    <a:pt x="746937" y="780872"/>
                  </a:lnTo>
                  <a:lnTo>
                    <a:pt x="746937" y="779602"/>
                  </a:lnTo>
                  <a:lnTo>
                    <a:pt x="736066" y="777062"/>
                  </a:lnTo>
                  <a:lnTo>
                    <a:pt x="734504" y="779602"/>
                  </a:lnTo>
                  <a:lnTo>
                    <a:pt x="733844" y="780872"/>
                  </a:lnTo>
                  <a:lnTo>
                    <a:pt x="731850" y="779602"/>
                  </a:lnTo>
                  <a:lnTo>
                    <a:pt x="730072" y="778332"/>
                  </a:lnTo>
                  <a:lnTo>
                    <a:pt x="728967" y="777062"/>
                  </a:lnTo>
                  <a:lnTo>
                    <a:pt x="727849" y="775792"/>
                  </a:lnTo>
                  <a:lnTo>
                    <a:pt x="721855" y="775792"/>
                  </a:lnTo>
                  <a:lnTo>
                    <a:pt x="719201" y="777062"/>
                  </a:lnTo>
                  <a:lnTo>
                    <a:pt x="726744" y="777062"/>
                  </a:lnTo>
                  <a:lnTo>
                    <a:pt x="725855" y="778332"/>
                  </a:lnTo>
                  <a:lnTo>
                    <a:pt x="722744" y="783412"/>
                  </a:lnTo>
                  <a:lnTo>
                    <a:pt x="720521" y="785952"/>
                  </a:lnTo>
                  <a:lnTo>
                    <a:pt x="718312" y="785952"/>
                  </a:lnTo>
                  <a:lnTo>
                    <a:pt x="719201" y="783412"/>
                  </a:lnTo>
                  <a:lnTo>
                    <a:pt x="721423" y="780872"/>
                  </a:lnTo>
                  <a:lnTo>
                    <a:pt x="723633" y="778332"/>
                  </a:lnTo>
                  <a:lnTo>
                    <a:pt x="718083" y="778332"/>
                  </a:lnTo>
                  <a:lnTo>
                    <a:pt x="718083" y="806272"/>
                  </a:lnTo>
                  <a:lnTo>
                    <a:pt x="718083" y="807542"/>
                  </a:lnTo>
                  <a:lnTo>
                    <a:pt x="717194" y="808812"/>
                  </a:lnTo>
                  <a:lnTo>
                    <a:pt x="715860" y="808812"/>
                  </a:lnTo>
                  <a:lnTo>
                    <a:pt x="714756" y="810082"/>
                  </a:lnTo>
                  <a:lnTo>
                    <a:pt x="713651" y="810082"/>
                  </a:lnTo>
                  <a:lnTo>
                    <a:pt x="713651" y="808812"/>
                  </a:lnTo>
                  <a:lnTo>
                    <a:pt x="713651" y="807542"/>
                  </a:lnTo>
                  <a:lnTo>
                    <a:pt x="714756" y="806272"/>
                  </a:lnTo>
                  <a:lnTo>
                    <a:pt x="718083" y="806272"/>
                  </a:lnTo>
                  <a:lnTo>
                    <a:pt x="718083" y="778332"/>
                  </a:lnTo>
                  <a:lnTo>
                    <a:pt x="714540" y="778332"/>
                  </a:lnTo>
                  <a:lnTo>
                    <a:pt x="705434" y="778332"/>
                  </a:lnTo>
                  <a:lnTo>
                    <a:pt x="704773" y="779602"/>
                  </a:lnTo>
                  <a:lnTo>
                    <a:pt x="704100" y="779602"/>
                  </a:lnTo>
                  <a:lnTo>
                    <a:pt x="701217" y="780872"/>
                  </a:lnTo>
                  <a:lnTo>
                    <a:pt x="698563" y="779602"/>
                  </a:lnTo>
                  <a:lnTo>
                    <a:pt x="695896" y="779602"/>
                  </a:lnTo>
                  <a:lnTo>
                    <a:pt x="694347" y="777062"/>
                  </a:lnTo>
                  <a:lnTo>
                    <a:pt x="695007" y="775792"/>
                  </a:lnTo>
                  <a:lnTo>
                    <a:pt x="695896" y="774522"/>
                  </a:lnTo>
                  <a:lnTo>
                    <a:pt x="695007" y="774522"/>
                  </a:lnTo>
                  <a:lnTo>
                    <a:pt x="692340" y="775792"/>
                  </a:lnTo>
                  <a:lnTo>
                    <a:pt x="689902" y="777062"/>
                  </a:lnTo>
                  <a:lnTo>
                    <a:pt x="682142" y="778332"/>
                  </a:lnTo>
                  <a:lnTo>
                    <a:pt x="669264" y="778332"/>
                  </a:lnTo>
                  <a:lnTo>
                    <a:pt x="669264" y="808812"/>
                  </a:lnTo>
                  <a:lnTo>
                    <a:pt x="669264" y="811352"/>
                  </a:lnTo>
                  <a:lnTo>
                    <a:pt x="665048" y="812622"/>
                  </a:lnTo>
                  <a:lnTo>
                    <a:pt x="663943" y="811352"/>
                  </a:lnTo>
                  <a:lnTo>
                    <a:pt x="663270" y="810082"/>
                  </a:lnTo>
                  <a:lnTo>
                    <a:pt x="664159" y="808812"/>
                  </a:lnTo>
                  <a:lnTo>
                    <a:pt x="669264" y="808812"/>
                  </a:lnTo>
                  <a:lnTo>
                    <a:pt x="669264" y="778332"/>
                  </a:lnTo>
                  <a:lnTo>
                    <a:pt x="662609" y="778332"/>
                  </a:lnTo>
                  <a:lnTo>
                    <a:pt x="662609" y="813892"/>
                  </a:lnTo>
                  <a:lnTo>
                    <a:pt x="662609" y="816432"/>
                  </a:lnTo>
                  <a:lnTo>
                    <a:pt x="661276" y="816432"/>
                  </a:lnTo>
                  <a:lnTo>
                    <a:pt x="659282" y="815162"/>
                  </a:lnTo>
                  <a:lnTo>
                    <a:pt x="657504" y="813892"/>
                  </a:lnTo>
                  <a:lnTo>
                    <a:pt x="655955" y="811352"/>
                  </a:lnTo>
                  <a:lnTo>
                    <a:pt x="659282" y="811352"/>
                  </a:lnTo>
                  <a:lnTo>
                    <a:pt x="661060" y="812622"/>
                  </a:lnTo>
                  <a:lnTo>
                    <a:pt x="662609" y="813892"/>
                  </a:lnTo>
                  <a:lnTo>
                    <a:pt x="662609" y="778332"/>
                  </a:lnTo>
                  <a:lnTo>
                    <a:pt x="661060" y="778332"/>
                  </a:lnTo>
                  <a:lnTo>
                    <a:pt x="658812" y="780910"/>
                  </a:lnTo>
                  <a:lnTo>
                    <a:pt x="658622" y="779310"/>
                  </a:lnTo>
                  <a:lnTo>
                    <a:pt x="650189" y="778865"/>
                  </a:lnTo>
                  <a:lnTo>
                    <a:pt x="645083" y="778408"/>
                  </a:lnTo>
                  <a:lnTo>
                    <a:pt x="642861" y="779081"/>
                  </a:lnTo>
                  <a:lnTo>
                    <a:pt x="643750" y="780656"/>
                  </a:lnTo>
                  <a:lnTo>
                    <a:pt x="644639" y="782002"/>
                  </a:lnTo>
                  <a:lnTo>
                    <a:pt x="647522" y="782675"/>
                  </a:lnTo>
                  <a:lnTo>
                    <a:pt x="650405" y="782231"/>
                  </a:lnTo>
                  <a:lnTo>
                    <a:pt x="658609" y="781138"/>
                  </a:lnTo>
                  <a:lnTo>
                    <a:pt x="655510" y="784682"/>
                  </a:lnTo>
                  <a:lnTo>
                    <a:pt x="653948" y="785952"/>
                  </a:lnTo>
                  <a:lnTo>
                    <a:pt x="653732" y="785952"/>
                  </a:lnTo>
                  <a:lnTo>
                    <a:pt x="653732" y="784682"/>
                  </a:lnTo>
                  <a:lnTo>
                    <a:pt x="650176" y="784682"/>
                  </a:lnTo>
                  <a:lnTo>
                    <a:pt x="645972" y="785952"/>
                  </a:lnTo>
                  <a:lnTo>
                    <a:pt x="641527" y="787222"/>
                  </a:lnTo>
                  <a:lnTo>
                    <a:pt x="638860" y="787222"/>
                  </a:lnTo>
                  <a:lnTo>
                    <a:pt x="639533" y="785952"/>
                  </a:lnTo>
                  <a:lnTo>
                    <a:pt x="640194" y="784682"/>
                  </a:lnTo>
                  <a:lnTo>
                    <a:pt x="635977" y="783412"/>
                  </a:lnTo>
                  <a:lnTo>
                    <a:pt x="634136" y="783844"/>
                  </a:lnTo>
                  <a:lnTo>
                    <a:pt x="634136" y="801344"/>
                  </a:lnTo>
                  <a:lnTo>
                    <a:pt x="633755" y="801192"/>
                  </a:lnTo>
                  <a:lnTo>
                    <a:pt x="630656" y="799922"/>
                  </a:lnTo>
                  <a:lnTo>
                    <a:pt x="628650" y="799922"/>
                  </a:lnTo>
                  <a:lnTo>
                    <a:pt x="627100" y="797382"/>
                  </a:lnTo>
                  <a:lnTo>
                    <a:pt x="627100" y="794842"/>
                  </a:lnTo>
                  <a:lnTo>
                    <a:pt x="627100" y="793572"/>
                  </a:lnTo>
                  <a:lnTo>
                    <a:pt x="628434" y="794842"/>
                  </a:lnTo>
                  <a:lnTo>
                    <a:pt x="631545" y="798652"/>
                  </a:lnTo>
                  <a:lnTo>
                    <a:pt x="634136" y="801344"/>
                  </a:lnTo>
                  <a:lnTo>
                    <a:pt x="634136" y="783844"/>
                  </a:lnTo>
                  <a:lnTo>
                    <a:pt x="630428" y="784682"/>
                  </a:lnTo>
                  <a:lnTo>
                    <a:pt x="624662" y="784682"/>
                  </a:lnTo>
                  <a:lnTo>
                    <a:pt x="619556" y="783412"/>
                  </a:lnTo>
                  <a:lnTo>
                    <a:pt x="618223" y="782142"/>
                  </a:lnTo>
                  <a:lnTo>
                    <a:pt x="616889" y="782142"/>
                  </a:lnTo>
                  <a:lnTo>
                    <a:pt x="616013" y="783412"/>
                  </a:lnTo>
                  <a:lnTo>
                    <a:pt x="614895" y="785952"/>
                  </a:lnTo>
                  <a:lnTo>
                    <a:pt x="612673" y="785952"/>
                  </a:lnTo>
                  <a:lnTo>
                    <a:pt x="610235" y="784682"/>
                  </a:lnTo>
                  <a:lnTo>
                    <a:pt x="602919" y="783488"/>
                  </a:lnTo>
                  <a:lnTo>
                    <a:pt x="602919" y="794842"/>
                  </a:lnTo>
                  <a:lnTo>
                    <a:pt x="602030" y="796112"/>
                  </a:lnTo>
                  <a:lnTo>
                    <a:pt x="601357" y="797382"/>
                  </a:lnTo>
                  <a:lnTo>
                    <a:pt x="599363" y="797382"/>
                  </a:lnTo>
                  <a:lnTo>
                    <a:pt x="597814" y="796112"/>
                  </a:lnTo>
                  <a:lnTo>
                    <a:pt x="596036" y="796112"/>
                  </a:lnTo>
                  <a:lnTo>
                    <a:pt x="596595" y="795032"/>
                  </a:lnTo>
                  <a:lnTo>
                    <a:pt x="596696" y="794842"/>
                  </a:lnTo>
                  <a:lnTo>
                    <a:pt x="602919" y="794842"/>
                  </a:lnTo>
                  <a:lnTo>
                    <a:pt x="602919" y="783488"/>
                  </a:lnTo>
                  <a:lnTo>
                    <a:pt x="602526" y="783412"/>
                  </a:lnTo>
                  <a:lnTo>
                    <a:pt x="592594" y="782142"/>
                  </a:lnTo>
                  <a:lnTo>
                    <a:pt x="590270" y="782485"/>
                  </a:lnTo>
                  <a:lnTo>
                    <a:pt x="590270" y="797382"/>
                  </a:lnTo>
                  <a:lnTo>
                    <a:pt x="588162" y="796112"/>
                  </a:lnTo>
                  <a:lnTo>
                    <a:pt x="586371" y="795032"/>
                  </a:lnTo>
                  <a:lnTo>
                    <a:pt x="586054" y="794842"/>
                  </a:lnTo>
                  <a:lnTo>
                    <a:pt x="581164" y="791032"/>
                  </a:lnTo>
                  <a:lnTo>
                    <a:pt x="580275" y="791032"/>
                  </a:lnTo>
                  <a:lnTo>
                    <a:pt x="580720" y="789762"/>
                  </a:lnTo>
                  <a:lnTo>
                    <a:pt x="583387" y="789762"/>
                  </a:lnTo>
                  <a:lnTo>
                    <a:pt x="585825" y="792302"/>
                  </a:lnTo>
                  <a:lnTo>
                    <a:pt x="587375" y="793572"/>
                  </a:lnTo>
                  <a:lnTo>
                    <a:pt x="590270" y="797382"/>
                  </a:lnTo>
                  <a:lnTo>
                    <a:pt x="590270" y="782485"/>
                  </a:lnTo>
                  <a:lnTo>
                    <a:pt x="583831" y="783412"/>
                  </a:lnTo>
                  <a:lnTo>
                    <a:pt x="579615" y="784682"/>
                  </a:lnTo>
                  <a:lnTo>
                    <a:pt x="578726" y="787222"/>
                  </a:lnTo>
                  <a:lnTo>
                    <a:pt x="576948" y="787222"/>
                  </a:lnTo>
                  <a:lnTo>
                    <a:pt x="572731" y="785952"/>
                  </a:lnTo>
                  <a:lnTo>
                    <a:pt x="568299" y="783412"/>
                  </a:lnTo>
                  <a:lnTo>
                    <a:pt x="567182" y="784682"/>
                  </a:lnTo>
                  <a:lnTo>
                    <a:pt x="567093" y="788593"/>
                  </a:lnTo>
                  <a:lnTo>
                    <a:pt x="566077" y="789762"/>
                  </a:lnTo>
                  <a:lnTo>
                    <a:pt x="564972" y="789762"/>
                  </a:lnTo>
                  <a:lnTo>
                    <a:pt x="563753" y="788593"/>
                  </a:lnTo>
                  <a:lnTo>
                    <a:pt x="563194" y="787222"/>
                  </a:lnTo>
                  <a:lnTo>
                    <a:pt x="563854" y="785952"/>
                  </a:lnTo>
                  <a:lnTo>
                    <a:pt x="564743" y="784682"/>
                  </a:lnTo>
                  <a:lnTo>
                    <a:pt x="563194" y="783412"/>
                  </a:lnTo>
                  <a:lnTo>
                    <a:pt x="558533" y="783412"/>
                  </a:lnTo>
                  <a:lnTo>
                    <a:pt x="556094" y="784682"/>
                  </a:lnTo>
                  <a:lnTo>
                    <a:pt x="555421" y="785952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42"/>
                  </a:lnTo>
                  <a:lnTo>
                    <a:pt x="553326" y="808812"/>
                  </a:lnTo>
                  <a:lnTo>
                    <a:pt x="553212" y="810082"/>
                  </a:lnTo>
                  <a:lnTo>
                    <a:pt x="553097" y="811352"/>
                  </a:lnTo>
                  <a:lnTo>
                    <a:pt x="552996" y="812622"/>
                  </a:lnTo>
                  <a:lnTo>
                    <a:pt x="552881" y="813892"/>
                  </a:lnTo>
                  <a:lnTo>
                    <a:pt x="552767" y="815162"/>
                  </a:lnTo>
                  <a:lnTo>
                    <a:pt x="552538" y="815162"/>
                  </a:lnTo>
                  <a:lnTo>
                    <a:pt x="550545" y="812622"/>
                  </a:lnTo>
                  <a:lnTo>
                    <a:pt x="549440" y="811352"/>
                  </a:lnTo>
                  <a:lnTo>
                    <a:pt x="548322" y="810082"/>
                  </a:lnTo>
                  <a:lnTo>
                    <a:pt x="544334" y="806272"/>
                  </a:lnTo>
                  <a:lnTo>
                    <a:pt x="552323" y="806272"/>
                  </a:lnTo>
                  <a:lnTo>
                    <a:pt x="553427" y="807542"/>
                  </a:lnTo>
                  <a:lnTo>
                    <a:pt x="553427" y="788098"/>
                  </a:lnTo>
                  <a:lnTo>
                    <a:pt x="550989" y="785952"/>
                  </a:lnTo>
                  <a:lnTo>
                    <a:pt x="546989" y="783412"/>
                  </a:lnTo>
                  <a:lnTo>
                    <a:pt x="535901" y="783412"/>
                  </a:lnTo>
                  <a:lnTo>
                    <a:pt x="535978" y="784682"/>
                  </a:lnTo>
                  <a:lnTo>
                    <a:pt x="536041" y="785952"/>
                  </a:lnTo>
                  <a:lnTo>
                    <a:pt x="536117" y="787222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62"/>
                  </a:lnTo>
                  <a:lnTo>
                    <a:pt x="545223" y="792302"/>
                  </a:lnTo>
                  <a:lnTo>
                    <a:pt x="548322" y="795032"/>
                  </a:lnTo>
                  <a:lnTo>
                    <a:pt x="544995" y="793610"/>
                  </a:lnTo>
                  <a:lnTo>
                    <a:pt x="544995" y="802462"/>
                  </a:lnTo>
                  <a:lnTo>
                    <a:pt x="544106" y="803732"/>
                  </a:lnTo>
                  <a:lnTo>
                    <a:pt x="541883" y="802462"/>
                  </a:lnTo>
                  <a:lnTo>
                    <a:pt x="539889" y="801192"/>
                  </a:lnTo>
                  <a:lnTo>
                    <a:pt x="538340" y="799922"/>
                  </a:lnTo>
                  <a:lnTo>
                    <a:pt x="538340" y="796112"/>
                  </a:lnTo>
                  <a:lnTo>
                    <a:pt x="543445" y="797382"/>
                  </a:lnTo>
                  <a:lnTo>
                    <a:pt x="544550" y="801192"/>
                  </a:lnTo>
                  <a:lnTo>
                    <a:pt x="544995" y="802462"/>
                  </a:lnTo>
                  <a:lnTo>
                    <a:pt x="544995" y="793610"/>
                  </a:lnTo>
                  <a:lnTo>
                    <a:pt x="539000" y="791032"/>
                  </a:lnTo>
                  <a:lnTo>
                    <a:pt x="533234" y="792302"/>
                  </a:lnTo>
                  <a:lnTo>
                    <a:pt x="535228" y="794842"/>
                  </a:lnTo>
                  <a:lnTo>
                    <a:pt x="535901" y="796112"/>
                  </a:lnTo>
                  <a:lnTo>
                    <a:pt x="535228" y="797382"/>
                  </a:lnTo>
                  <a:lnTo>
                    <a:pt x="529907" y="797382"/>
                  </a:lnTo>
                  <a:lnTo>
                    <a:pt x="531456" y="799922"/>
                  </a:lnTo>
                  <a:lnTo>
                    <a:pt x="536219" y="802754"/>
                  </a:lnTo>
                  <a:lnTo>
                    <a:pt x="532130" y="801624"/>
                  </a:lnTo>
                  <a:lnTo>
                    <a:pt x="528129" y="807974"/>
                  </a:lnTo>
                  <a:lnTo>
                    <a:pt x="525246" y="811784"/>
                  </a:lnTo>
                  <a:lnTo>
                    <a:pt x="525018" y="810514"/>
                  </a:lnTo>
                  <a:lnTo>
                    <a:pt x="525691" y="805434"/>
                  </a:lnTo>
                  <a:lnTo>
                    <a:pt x="525805" y="804164"/>
                  </a:lnTo>
                  <a:lnTo>
                    <a:pt x="525907" y="802894"/>
                  </a:lnTo>
                  <a:lnTo>
                    <a:pt x="525018" y="800354"/>
                  </a:lnTo>
                  <a:lnTo>
                    <a:pt x="520801" y="800354"/>
                  </a:lnTo>
                  <a:lnTo>
                    <a:pt x="516902" y="796544"/>
                  </a:lnTo>
                  <a:lnTo>
                    <a:pt x="513930" y="793648"/>
                  </a:lnTo>
                  <a:lnTo>
                    <a:pt x="513930" y="797814"/>
                  </a:lnTo>
                  <a:lnTo>
                    <a:pt x="512368" y="800354"/>
                  </a:lnTo>
                  <a:lnTo>
                    <a:pt x="510603" y="801624"/>
                  </a:lnTo>
                  <a:lnTo>
                    <a:pt x="507936" y="804164"/>
                  </a:lnTo>
                  <a:lnTo>
                    <a:pt x="507276" y="804164"/>
                  </a:lnTo>
                  <a:lnTo>
                    <a:pt x="507276" y="799084"/>
                  </a:lnTo>
                  <a:lnTo>
                    <a:pt x="508050" y="797814"/>
                  </a:lnTo>
                  <a:lnTo>
                    <a:pt x="508825" y="796544"/>
                  </a:lnTo>
                  <a:lnTo>
                    <a:pt x="512368" y="796544"/>
                  </a:lnTo>
                  <a:lnTo>
                    <a:pt x="513930" y="797814"/>
                  </a:lnTo>
                  <a:lnTo>
                    <a:pt x="513930" y="793648"/>
                  </a:lnTo>
                  <a:lnTo>
                    <a:pt x="511708" y="791464"/>
                  </a:lnTo>
                  <a:lnTo>
                    <a:pt x="511708" y="787654"/>
                  </a:lnTo>
                  <a:lnTo>
                    <a:pt x="513257" y="787654"/>
                  </a:lnTo>
                  <a:lnTo>
                    <a:pt x="515264" y="788924"/>
                  </a:lnTo>
                  <a:lnTo>
                    <a:pt x="517029" y="790194"/>
                  </a:lnTo>
                  <a:lnTo>
                    <a:pt x="517918" y="788924"/>
                  </a:lnTo>
                  <a:lnTo>
                    <a:pt x="517258" y="787654"/>
                  </a:lnTo>
                  <a:lnTo>
                    <a:pt x="515493" y="784898"/>
                  </a:lnTo>
                  <a:lnTo>
                    <a:pt x="514591" y="786384"/>
                  </a:lnTo>
                  <a:lnTo>
                    <a:pt x="512597" y="786384"/>
                  </a:lnTo>
                  <a:lnTo>
                    <a:pt x="507492" y="788924"/>
                  </a:lnTo>
                  <a:lnTo>
                    <a:pt x="507276" y="788924"/>
                  </a:lnTo>
                  <a:lnTo>
                    <a:pt x="507276" y="795274"/>
                  </a:lnTo>
                  <a:lnTo>
                    <a:pt x="499059" y="797814"/>
                  </a:lnTo>
                  <a:lnTo>
                    <a:pt x="495947" y="794004"/>
                  </a:lnTo>
                  <a:lnTo>
                    <a:pt x="493737" y="790194"/>
                  </a:lnTo>
                  <a:lnTo>
                    <a:pt x="494626" y="788924"/>
                  </a:lnTo>
                  <a:lnTo>
                    <a:pt x="499059" y="790194"/>
                  </a:lnTo>
                  <a:lnTo>
                    <a:pt x="501497" y="790194"/>
                  </a:lnTo>
                  <a:lnTo>
                    <a:pt x="501345" y="788924"/>
                  </a:lnTo>
                  <a:lnTo>
                    <a:pt x="501281" y="788276"/>
                  </a:lnTo>
                  <a:lnTo>
                    <a:pt x="501205" y="787654"/>
                  </a:lnTo>
                  <a:lnTo>
                    <a:pt x="501053" y="786384"/>
                  </a:lnTo>
                  <a:lnTo>
                    <a:pt x="497281" y="783844"/>
                  </a:lnTo>
                  <a:lnTo>
                    <a:pt x="496176" y="783844"/>
                  </a:lnTo>
                  <a:lnTo>
                    <a:pt x="496176" y="786384"/>
                  </a:lnTo>
                  <a:lnTo>
                    <a:pt x="491515" y="787654"/>
                  </a:lnTo>
                  <a:lnTo>
                    <a:pt x="475310" y="787654"/>
                  </a:lnTo>
                  <a:lnTo>
                    <a:pt x="480644" y="782574"/>
                  </a:lnTo>
                  <a:lnTo>
                    <a:pt x="485076" y="780034"/>
                  </a:lnTo>
                  <a:lnTo>
                    <a:pt x="485305" y="778764"/>
                  </a:lnTo>
                  <a:lnTo>
                    <a:pt x="481533" y="781304"/>
                  </a:lnTo>
                  <a:lnTo>
                    <a:pt x="478421" y="782574"/>
                  </a:lnTo>
                  <a:lnTo>
                    <a:pt x="476199" y="782574"/>
                  </a:lnTo>
                  <a:lnTo>
                    <a:pt x="473100" y="780034"/>
                  </a:lnTo>
                  <a:lnTo>
                    <a:pt x="471766" y="780034"/>
                  </a:lnTo>
                  <a:lnTo>
                    <a:pt x="469988" y="782574"/>
                  </a:lnTo>
                  <a:lnTo>
                    <a:pt x="467321" y="782574"/>
                  </a:lnTo>
                  <a:lnTo>
                    <a:pt x="465328" y="781304"/>
                  </a:lnTo>
                  <a:lnTo>
                    <a:pt x="459333" y="777494"/>
                  </a:lnTo>
                  <a:lnTo>
                    <a:pt x="456679" y="777494"/>
                  </a:lnTo>
                  <a:lnTo>
                    <a:pt x="453351" y="780034"/>
                  </a:lnTo>
                  <a:lnTo>
                    <a:pt x="449795" y="781304"/>
                  </a:lnTo>
                  <a:lnTo>
                    <a:pt x="449795" y="801624"/>
                  </a:lnTo>
                  <a:lnTo>
                    <a:pt x="446239" y="799084"/>
                  </a:lnTo>
                  <a:lnTo>
                    <a:pt x="445135" y="800354"/>
                  </a:lnTo>
                  <a:lnTo>
                    <a:pt x="445135" y="802894"/>
                  </a:lnTo>
                  <a:lnTo>
                    <a:pt x="442912" y="802894"/>
                  </a:lnTo>
                  <a:lnTo>
                    <a:pt x="441807" y="801624"/>
                  </a:lnTo>
                  <a:lnTo>
                    <a:pt x="441363" y="800354"/>
                  </a:lnTo>
                  <a:lnTo>
                    <a:pt x="442252" y="797814"/>
                  </a:lnTo>
                  <a:lnTo>
                    <a:pt x="443801" y="794004"/>
                  </a:lnTo>
                  <a:lnTo>
                    <a:pt x="444030" y="794004"/>
                  </a:lnTo>
                  <a:lnTo>
                    <a:pt x="447573" y="799084"/>
                  </a:lnTo>
                  <a:lnTo>
                    <a:pt x="449795" y="801624"/>
                  </a:lnTo>
                  <a:lnTo>
                    <a:pt x="449795" y="781304"/>
                  </a:lnTo>
                  <a:lnTo>
                    <a:pt x="447128" y="780034"/>
                  </a:lnTo>
                  <a:lnTo>
                    <a:pt x="443357" y="778764"/>
                  </a:lnTo>
                  <a:lnTo>
                    <a:pt x="442912" y="778764"/>
                  </a:lnTo>
                  <a:lnTo>
                    <a:pt x="445363" y="776224"/>
                  </a:lnTo>
                  <a:lnTo>
                    <a:pt x="447573" y="774954"/>
                  </a:lnTo>
                  <a:lnTo>
                    <a:pt x="442912" y="774954"/>
                  </a:lnTo>
                  <a:lnTo>
                    <a:pt x="433146" y="773684"/>
                  </a:lnTo>
                  <a:lnTo>
                    <a:pt x="429158" y="774242"/>
                  </a:lnTo>
                  <a:lnTo>
                    <a:pt x="429158" y="800354"/>
                  </a:lnTo>
                  <a:lnTo>
                    <a:pt x="428713" y="801624"/>
                  </a:lnTo>
                  <a:lnTo>
                    <a:pt x="426275" y="801624"/>
                  </a:lnTo>
                  <a:lnTo>
                    <a:pt x="425157" y="800354"/>
                  </a:lnTo>
                  <a:lnTo>
                    <a:pt x="425157" y="797814"/>
                  </a:lnTo>
                  <a:lnTo>
                    <a:pt x="425602" y="796544"/>
                  </a:lnTo>
                  <a:lnTo>
                    <a:pt x="426720" y="796544"/>
                  </a:lnTo>
                  <a:lnTo>
                    <a:pt x="427824" y="797814"/>
                  </a:lnTo>
                  <a:lnTo>
                    <a:pt x="429158" y="800354"/>
                  </a:lnTo>
                  <a:lnTo>
                    <a:pt x="429158" y="774242"/>
                  </a:lnTo>
                  <a:lnTo>
                    <a:pt x="424053" y="774954"/>
                  </a:lnTo>
                  <a:lnTo>
                    <a:pt x="423392" y="777494"/>
                  </a:lnTo>
                  <a:lnTo>
                    <a:pt x="422948" y="778764"/>
                  </a:lnTo>
                  <a:lnTo>
                    <a:pt x="420725" y="777621"/>
                  </a:lnTo>
                  <a:lnTo>
                    <a:pt x="420725" y="788924"/>
                  </a:lnTo>
                  <a:lnTo>
                    <a:pt x="420725" y="791464"/>
                  </a:lnTo>
                  <a:lnTo>
                    <a:pt x="418947" y="792734"/>
                  </a:lnTo>
                  <a:lnTo>
                    <a:pt x="414515" y="792734"/>
                  </a:lnTo>
                  <a:lnTo>
                    <a:pt x="414070" y="791464"/>
                  </a:lnTo>
                  <a:lnTo>
                    <a:pt x="414070" y="799084"/>
                  </a:lnTo>
                  <a:lnTo>
                    <a:pt x="414070" y="806704"/>
                  </a:lnTo>
                  <a:lnTo>
                    <a:pt x="413842" y="806704"/>
                  </a:lnTo>
                  <a:lnTo>
                    <a:pt x="408305" y="796544"/>
                  </a:lnTo>
                  <a:lnTo>
                    <a:pt x="408305" y="792734"/>
                  </a:lnTo>
                  <a:lnTo>
                    <a:pt x="411632" y="792734"/>
                  </a:lnTo>
                  <a:lnTo>
                    <a:pt x="411403" y="794004"/>
                  </a:lnTo>
                  <a:lnTo>
                    <a:pt x="410743" y="795274"/>
                  </a:lnTo>
                  <a:lnTo>
                    <a:pt x="410070" y="795274"/>
                  </a:lnTo>
                  <a:lnTo>
                    <a:pt x="410514" y="796544"/>
                  </a:lnTo>
                  <a:lnTo>
                    <a:pt x="412953" y="796544"/>
                  </a:lnTo>
                  <a:lnTo>
                    <a:pt x="414070" y="799084"/>
                  </a:lnTo>
                  <a:lnTo>
                    <a:pt x="414070" y="791464"/>
                  </a:lnTo>
                  <a:lnTo>
                    <a:pt x="415848" y="791464"/>
                  </a:lnTo>
                  <a:lnTo>
                    <a:pt x="417169" y="790194"/>
                  </a:lnTo>
                  <a:lnTo>
                    <a:pt x="417842" y="788924"/>
                  </a:lnTo>
                  <a:lnTo>
                    <a:pt x="417169" y="787654"/>
                  </a:lnTo>
                  <a:lnTo>
                    <a:pt x="416293" y="786384"/>
                  </a:lnTo>
                  <a:lnTo>
                    <a:pt x="418058" y="786384"/>
                  </a:lnTo>
                  <a:lnTo>
                    <a:pt x="419620" y="787654"/>
                  </a:lnTo>
                  <a:lnTo>
                    <a:pt x="420725" y="788924"/>
                  </a:lnTo>
                  <a:lnTo>
                    <a:pt x="420725" y="777621"/>
                  </a:lnTo>
                  <a:lnTo>
                    <a:pt x="420497" y="777494"/>
                  </a:lnTo>
                  <a:lnTo>
                    <a:pt x="417842" y="776224"/>
                  </a:lnTo>
                  <a:lnTo>
                    <a:pt x="410743" y="772414"/>
                  </a:lnTo>
                  <a:lnTo>
                    <a:pt x="406527" y="772414"/>
                  </a:lnTo>
                  <a:lnTo>
                    <a:pt x="409409" y="774954"/>
                  </a:lnTo>
                  <a:lnTo>
                    <a:pt x="411187" y="777494"/>
                  </a:lnTo>
                  <a:lnTo>
                    <a:pt x="410070" y="778764"/>
                  </a:lnTo>
                  <a:lnTo>
                    <a:pt x="406742" y="777976"/>
                  </a:lnTo>
                  <a:lnTo>
                    <a:pt x="406742" y="787654"/>
                  </a:lnTo>
                  <a:lnTo>
                    <a:pt x="406742" y="790194"/>
                  </a:lnTo>
                  <a:lnTo>
                    <a:pt x="404088" y="791464"/>
                  </a:lnTo>
                  <a:lnTo>
                    <a:pt x="395211" y="792734"/>
                  </a:lnTo>
                  <a:lnTo>
                    <a:pt x="397052" y="791464"/>
                  </a:lnTo>
                  <a:lnTo>
                    <a:pt x="400748" y="788924"/>
                  </a:lnTo>
                  <a:lnTo>
                    <a:pt x="403860" y="787654"/>
                  </a:lnTo>
                  <a:lnTo>
                    <a:pt x="406298" y="786384"/>
                  </a:lnTo>
                  <a:lnTo>
                    <a:pt x="406527" y="786384"/>
                  </a:lnTo>
                  <a:lnTo>
                    <a:pt x="406742" y="787654"/>
                  </a:lnTo>
                  <a:lnTo>
                    <a:pt x="406742" y="777976"/>
                  </a:lnTo>
                  <a:lnTo>
                    <a:pt x="404749" y="777494"/>
                  </a:lnTo>
                  <a:lnTo>
                    <a:pt x="402971" y="777494"/>
                  </a:lnTo>
                  <a:lnTo>
                    <a:pt x="402971" y="782574"/>
                  </a:lnTo>
                  <a:lnTo>
                    <a:pt x="402971" y="785114"/>
                  </a:lnTo>
                  <a:lnTo>
                    <a:pt x="401421" y="786384"/>
                  </a:lnTo>
                  <a:lnTo>
                    <a:pt x="399427" y="786384"/>
                  </a:lnTo>
                  <a:lnTo>
                    <a:pt x="397649" y="787654"/>
                  </a:lnTo>
                  <a:lnTo>
                    <a:pt x="396760" y="787654"/>
                  </a:lnTo>
                  <a:lnTo>
                    <a:pt x="398754" y="783844"/>
                  </a:lnTo>
                  <a:lnTo>
                    <a:pt x="402971" y="782574"/>
                  </a:lnTo>
                  <a:lnTo>
                    <a:pt x="402971" y="777494"/>
                  </a:lnTo>
                  <a:lnTo>
                    <a:pt x="400977" y="777494"/>
                  </a:lnTo>
                  <a:lnTo>
                    <a:pt x="397205" y="776224"/>
                  </a:lnTo>
                  <a:lnTo>
                    <a:pt x="396087" y="774954"/>
                  </a:lnTo>
                  <a:lnTo>
                    <a:pt x="395655" y="773684"/>
                  </a:lnTo>
                  <a:lnTo>
                    <a:pt x="395211" y="772414"/>
                  </a:lnTo>
                  <a:lnTo>
                    <a:pt x="395211" y="790194"/>
                  </a:lnTo>
                  <a:lnTo>
                    <a:pt x="389661" y="788924"/>
                  </a:lnTo>
                  <a:lnTo>
                    <a:pt x="386549" y="787654"/>
                  </a:lnTo>
                  <a:lnTo>
                    <a:pt x="383222" y="786384"/>
                  </a:lnTo>
                  <a:lnTo>
                    <a:pt x="382117" y="785114"/>
                  </a:lnTo>
                  <a:lnTo>
                    <a:pt x="378561" y="782574"/>
                  </a:lnTo>
                  <a:lnTo>
                    <a:pt x="383451" y="783844"/>
                  </a:lnTo>
                  <a:lnTo>
                    <a:pt x="389661" y="787654"/>
                  </a:lnTo>
                  <a:lnTo>
                    <a:pt x="395211" y="790194"/>
                  </a:lnTo>
                  <a:lnTo>
                    <a:pt x="395211" y="772414"/>
                  </a:lnTo>
                  <a:lnTo>
                    <a:pt x="393649" y="772414"/>
                  </a:lnTo>
                  <a:lnTo>
                    <a:pt x="391871" y="773684"/>
                  </a:lnTo>
                  <a:lnTo>
                    <a:pt x="391871" y="776224"/>
                  </a:lnTo>
                  <a:lnTo>
                    <a:pt x="391871" y="782574"/>
                  </a:lnTo>
                  <a:lnTo>
                    <a:pt x="390766" y="783844"/>
                  </a:lnTo>
                  <a:lnTo>
                    <a:pt x="388327" y="783844"/>
                  </a:lnTo>
                  <a:lnTo>
                    <a:pt x="387883" y="782574"/>
                  </a:lnTo>
                  <a:lnTo>
                    <a:pt x="388772" y="781304"/>
                  </a:lnTo>
                  <a:lnTo>
                    <a:pt x="389331" y="780034"/>
                  </a:lnTo>
                  <a:lnTo>
                    <a:pt x="389877" y="778764"/>
                  </a:lnTo>
                  <a:lnTo>
                    <a:pt x="389216" y="778764"/>
                  </a:lnTo>
                  <a:lnTo>
                    <a:pt x="386549" y="780034"/>
                  </a:lnTo>
                  <a:lnTo>
                    <a:pt x="383222" y="780034"/>
                  </a:lnTo>
                  <a:lnTo>
                    <a:pt x="386334" y="776224"/>
                  </a:lnTo>
                  <a:lnTo>
                    <a:pt x="391871" y="776224"/>
                  </a:lnTo>
                  <a:lnTo>
                    <a:pt x="391871" y="773684"/>
                  </a:lnTo>
                  <a:lnTo>
                    <a:pt x="389877" y="773684"/>
                  </a:lnTo>
                  <a:lnTo>
                    <a:pt x="388099" y="772414"/>
                  </a:lnTo>
                  <a:lnTo>
                    <a:pt x="386105" y="769874"/>
                  </a:lnTo>
                  <a:lnTo>
                    <a:pt x="385216" y="769874"/>
                  </a:lnTo>
                  <a:lnTo>
                    <a:pt x="385216" y="773684"/>
                  </a:lnTo>
                  <a:lnTo>
                    <a:pt x="383006" y="774954"/>
                  </a:lnTo>
                  <a:lnTo>
                    <a:pt x="380339" y="777494"/>
                  </a:lnTo>
                  <a:lnTo>
                    <a:pt x="376567" y="778764"/>
                  </a:lnTo>
                  <a:lnTo>
                    <a:pt x="375894" y="778764"/>
                  </a:lnTo>
                  <a:lnTo>
                    <a:pt x="376783" y="776224"/>
                  </a:lnTo>
                  <a:lnTo>
                    <a:pt x="378561" y="772414"/>
                  </a:lnTo>
                  <a:lnTo>
                    <a:pt x="373684" y="769200"/>
                  </a:lnTo>
                  <a:lnTo>
                    <a:pt x="373684" y="780034"/>
                  </a:lnTo>
                  <a:lnTo>
                    <a:pt x="372795" y="781304"/>
                  </a:lnTo>
                  <a:lnTo>
                    <a:pt x="371678" y="783844"/>
                  </a:lnTo>
                  <a:lnTo>
                    <a:pt x="370128" y="782574"/>
                  </a:lnTo>
                  <a:lnTo>
                    <a:pt x="367690" y="780034"/>
                  </a:lnTo>
                  <a:lnTo>
                    <a:pt x="366699" y="778764"/>
                  </a:lnTo>
                  <a:lnTo>
                    <a:pt x="365696" y="777494"/>
                  </a:lnTo>
                  <a:lnTo>
                    <a:pt x="362585" y="774954"/>
                  </a:lnTo>
                  <a:lnTo>
                    <a:pt x="360807" y="773684"/>
                  </a:lnTo>
                  <a:lnTo>
                    <a:pt x="358813" y="772731"/>
                  </a:lnTo>
                  <a:lnTo>
                    <a:pt x="358813" y="795274"/>
                  </a:lnTo>
                  <a:lnTo>
                    <a:pt x="358152" y="795274"/>
                  </a:lnTo>
                  <a:lnTo>
                    <a:pt x="357479" y="796544"/>
                  </a:lnTo>
                  <a:lnTo>
                    <a:pt x="356146" y="795274"/>
                  </a:lnTo>
                  <a:lnTo>
                    <a:pt x="355485" y="792734"/>
                  </a:lnTo>
                  <a:lnTo>
                    <a:pt x="354152" y="790194"/>
                  </a:lnTo>
                  <a:lnTo>
                    <a:pt x="354380" y="790194"/>
                  </a:lnTo>
                  <a:lnTo>
                    <a:pt x="356590" y="791464"/>
                  </a:lnTo>
                  <a:lnTo>
                    <a:pt x="358152" y="794004"/>
                  </a:lnTo>
                  <a:lnTo>
                    <a:pt x="358813" y="795274"/>
                  </a:lnTo>
                  <a:lnTo>
                    <a:pt x="358813" y="772731"/>
                  </a:lnTo>
                  <a:lnTo>
                    <a:pt x="358152" y="772414"/>
                  </a:lnTo>
                  <a:lnTo>
                    <a:pt x="363689" y="772414"/>
                  </a:lnTo>
                  <a:lnTo>
                    <a:pt x="365912" y="773684"/>
                  </a:lnTo>
                  <a:lnTo>
                    <a:pt x="366585" y="776224"/>
                  </a:lnTo>
                  <a:lnTo>
                    <a:pt x="367461" y="777494"/>
                  </a:lnTo>
                  <a:lnTo>
                    <a:pt x="369468" y="778764"/>
                  </a:lnTo>
                  <a:lnTo>
                    <a:pt x="373011" y="778764"/>
                  </a:lnTo>
                  <a:lnTo>
                    <a:pt x="373684" y="780034"/>
                  </a:lnTo>
                  <a:lnTo>
                    <a:pt x="373684" y="769200"/>
                  </a:lnTo>
                  <a:lnTo>
                    <a:pt x="372795" y="768604"/>
                  </a:lnTo>
                  <a:lnTo>
                    <a:pt x="362140" y="768604"/>
                  </a:lnTo>
                  <a:lnTo>
                    <a:pt x="355485" y="767334"/>
                  </a:lnTo>
                  <a:lnTo>
                    <a:pt x="353936" y="768604"/>
                  </a:lnTo>
                  <a:lnTo>
                    <a:pt x="355257" y="771144"/>
                  </a:lnTo>
                  <a:lnTo>
                    <a:pt x="356374" y="772414"/>
                  </a:lnTo>
                  <a:lnTo>
                    <a:pt x="356146" y="772414"/>
                  </a:lnTo>
                  <a:lnTo>
                    <a:pt x="353936" y="771144"/>
                  </a:lnTo>
                  <a:lnTo>
                    <a:pt x="353047" y="768604"/>
                  </a:lnTo>
                  <a:lnTo>
                    <a:pt x="353047" y="766064"/>
                  </a:lnTo>
                  <a:lnTo>
                    <a:pt x="346392" y="766064"/>
                  </a:lnTo>
                  <a:lnTo>
                    <a:pt x="345274" y="767334"/>
                  </a:lnTo>
                  <a:lnTo>
                    <a:pt x="345274" y="772414"/>
                  </a:lnTo>
                  <a:lnTo>
                    <a:pt x="343725" y="774954"/>
                  </a:lnTo>
                  <a:lnTo>
                    <a:pt x="339280" y="774954"/>
                  </a:lnTo>
                  <a:lnTo>
                    <a:pt x="338620" y="773684"/>
                  </a:lnTo>
                  <a:lnTo>
                    <a:pt x="338620" y="774954"/>
                  </a:lnTo>
                  <a:lnTo>
                    <a:pt x="338620" y="777494"/>
                  </a:lnTo>
                  <a:lnTo>
                    <a:pt x="337070" y="778764"/>
                  </a:lnTo>
                  <a:lnTo>
                    <a:pt x="333298" y="778764"/>
                  </a:lnTo>
                  <a:lnTo>
                    <a:pt x="332409" y="777494"/>
                  </a:lnTo>
                  <a:lnTo>
                    <a:pt x="333743" y="774954"/>
                  </a:lnTo>
                  <a:lnTo>
                    <a:pt x="338620" y="774954"/>
                  </a:lnTo>
                  <a:lnTo>
                    <a:pt x="338620" y="773684"/>
                  </a:lnTo>
                  <a:lnTo>
                    <a:pt x="339725" y="769874"/>
                  </a:lnTo>
                  <a:lnTo>
                    <a:pt x="340842" y="767334"/>
                  </a:lnTo>
                  <a:lnTo>
                    <a:pt x="340169" y="766064"/>
                  </a:lnTo>
                  <a:lnTo>
                    <a:pt x="335064" y="766064"/>
                  </a:lnTo>
                  <a:lnTo>
                    <a:pt x="334175" y="767334"/>
                  </a:lnTo>
                  <a:lnTo>
                    <a:pt x="335064" y="768604"/>
                  </a:lnTo>
                  <a:lnTo>
                    <a:pt x="335953" y="771144"/>
                  </a:lnTo>
                  <a:lnTo>
                    <a:pt x="334848" y="772414"/>
                  </a:lnTo>
                  <a:lnTo>
                    <a:pt x="328637" y="772414"/>
                  </a:lnTo>
                  <a:lnTo>
                    <a:pt x="327748" y="771144"/>
                  </a:lnTo>
                  <a:lnTo>
                    <a:pt x="329298" y="771144"/>
                  </a:lnTo>
                  <a:lnTo>
                    <a:pt x="331965" y="768604"/>
                  </a:lnTo>
                  <a:lnTo>
                    <a:pt x="331965" y="767334"/>
                  </a:lnTo>
                  <a:lnTo>
                    <a:pt x="331965" y="766064"/>
                  </a:lnTo>
                  <a:lnTo>
                    <a:pt x="331076" y="766064"/>
                  </a:lnTo>
                  <a:lnTo>
                    <a:pt x="329742" y="767334"/>
                  </a:lnTo>
                  <a:lnTo>
                    <a:pt x="327520" y="767334"/>
                  </a:lnTo>
                  <a:lnTo>
                    <a:pt x="327520" y="764794"/>
                  </a:lnTo>
                  <a:lnTo>
                    <a:pt x="324637" y="763524"/>
                  </a:lnTo>
                  <a:lnTo>
                    <a:pt x="323088" y="764057"/>
                  </a:lnTo>
                  <a:lnTo>
                    <a:pt x="323088" y="764794"/>
                  </a:lnTo>
                  <a:lnTo>
                    <a:pt x="323088" y="771144"/>
                  </a:lnTo>
                  <a:lnTo>
                    <a:pt x="321970" y="772414"/>
                  </a:lnTo>
                  <a:lnTo>
                    <a:pt x="320865" y="771144"/>
                  </a:lnTo>
                  <a:lnTo>
                    <a:pt x="319532" y="769874"/>
                  </a:lnTo>
                  <a:lnTo>
                    <a:pt x="319087" y="768604"/>
                  </a:lnTo>
                  <a:lnTo>
                    <a:pt x="319760" y="767334"/>
                  </a:lnTo>
                  <a:lnTo>
                    <a:pt x="321754" y="764794"/>
                  </a:lnTo>
                  <a:lnTo>
                    <a:pt x="323088" y="764794"/>
                  </a:lnTo>
                  <a:lnTo>
                    <a:pt x="323088" y="764057"/>
                  </a:lnTo>
                  <a:lnTo>
                    <a:pt x="320865" y="764794"/>
                  </a:lnTo>
                  <a:lnTo>
                    <a:pt x="314210" y="764794"/>
                  </a:lnTo>
                  <a:lnTo>
                    <a:pt x="314210" y="760984"/>
                  </a:lnTo>
                  <a:lnTo>
                    <a:pt x="312661" y="762254"/>
                  </a:lnTo>
                  <a:lnTo>
                    <a:pt x="310654" y="764794"/>
                  </a:lnTo>
                  <a:lnTo>
                    <a:pt x="308889" y="767334"/>
                  </a:lnTo>
                  <a:lnTo>
                    <a:pt x="307771" y="767334"/>
                  </a:lnTo>
                  <a:lnTo>
                    <a:pt x="308660" y="766064"/>
                  </a:lnTo>
                  <a:lnTo>
                    <a:pt x="307632" y="763524"/>
                  </a:lnTo>
                  <a:lnTo>
                    <a:pt x="302920" y="759714"/>
                  </a:lnTo>
                  <a:lnTo>
                    <a:pt x="299504" y="758444"/>
                  </a:lnTo>
                  <a:lnTo>
                    <a:pt x="296087" y="757174"/>
                  </a:lnTo>
                  <a:lnTo>
                    <a:pt x="288683" y="755904"/>
                  </a:lnTo>
                  <a:lnTo>
                    <a:pt x="284695" y="755904"/>
                  </a:lnTo>
                  <a:lnTo>
                    <a:pt x="281813" y="754634"/>
                  </a:lnTo>
                  <a:lnTo>
                    <a:pt x="283362" y="753364"/>
                  </a:lnTo>
                  <a:lnTo>
                    <a:pt x="281203" y="752094"/>
                  </a:lnTo>
                  <a:lnTo>
                    <a:pt x="276707" y="749465"/>
                  </a:lnTo>
                  <a:lnTo>
                    <a:pt x="276707" y="773684"/>
                  </a:lnTo>
                  <a:lnTo>
                    <a:pt x="276034" y="776224"/>
                  </a:lnTo>
                  <a:lnTo>
                    <a:pt x="274485" y="777494"/>
                  </a:lnTo>
                  <a:lnTo>
                    <a:pt x="272262" y="780034"/>
                  </a:lnTo>
                  <a:lnTo>
                    <a:pt x="272046" y="778764"/>
                  </a:lnTo>
                  <a:lnTo>
                    <a:pt x="273380" y="776224"/>
                  </a:lnTo>
                  <a:lnTo>
                    <a:pt x="274040" y="773684"/>
                  </a:lnTo>
                  <a:lnTo>
                    <a:pt x="275374" y="772414"/>
                  </a:lnTo>
                  <a:lnTo>
                    <a:pt x="276707" y="773684"/>
                  </a:lnTo>
                  <a:lnTo>
                    <a:pt x="276707" y="749465"/>
                  </a:lnTo>
                  <a:lnTo>
                    <a:pt x="274713" y="748284"/>
                  </a:lnTo>
                  <a:lnTo>
                    <a:pt x="268046" y="747014"/>
                  </a:lnTo>
                  <a:lnTo>
                    <a:pt x="265391" y="745744"/>
                  </a:lnTo>
                  <a:lnTo>
                    <a:pt x="263169" y="747014"/>
                  </a:lnTo>
                  <a:lnTo>
                    <a:pt x="263169" y="750824"/>
                  </a:lnTo>
                  <a:lnTo>
                    <a:pt x="253847" y="748284"/>
                  </a:lnTo>
                  <a:lnTo>
                    <a:pt x="251523" y="744474"/>
                  </a:lnTo>
                  <a:lnTo>
                    <a:pt x="250748" y="743204"/>
                  </a:lnTo>
                  <a:lnTo>
                    <a:pt x="249631" y="743204"/>
                  </a:lnTo>
                  <a:lnTo>
                    <a:pt x="249631" y="758444"/>
                  </a:lnTo>
                  <a:lnTo>
                    <a:pt x="249415" y="758444"/>
                  </a:lnTo>
                  <a:lnTo>
                    <a:pt x="246532" y="757174"/>
                  </a:lnTo>
                  <a:lnTo>
                    <a:pt x="244017" y="754634"/>
                  </a:lnTo>
                  <a:lnTo>
                    <a:pt x="242760" y="753364"/>
                  </a:lnTo>
                  <a:lnTo>
                    <a:pt x="242316" y="752094"/>
                  </a:lnTo>
                  <a:lnTo>
                    <a:pt x="246303" y="752094"/>
                  </a:lnTo>
                  <a:lnTo>
                    <a:pt x="247853" y="753364"/>
                  </a:lnTo>
                  <a:lnTo>
                    <a:pt x="248526" y="755904"/>
                  </a:lnTo>
                  <a:lnTo>
                    <a:pt x="249631" y="758444"/>
                  </a:lnTo>
                  <a:lnTo>
                    <a:pt x="249631" y="743204"/>
                  </a:lnTo>
                  <a:lnTo>
                    <a:pt x="249415" y="743204"/>
                  </a:lnTo>
                  <a:lnTo>
                    <a:pt x="247637" y="744474"/>
                  </a:lnTo>
                  <a:lnTo>
                    <a:pt x="244525" y="743204"/>
                  </a:lnTo>
                  <a:lnTo>
                    <a:pt x="241642" y="741934"/>
                  </a:lnTo>
                  <a:lnTo>
                    <a:pt x="238760" y="739394"/>
                  </a:lnTo>
                  <a:lnTo>
                    <a:pt x="236537" y="739394"/>
                  </a:lnTo>
                  <a:lnTo>
                    <a:pt x="236537" y="741934"/>
                  </a:lnTo>
                  <a:lnTo>
                    <a:pt x="234099" y="741934"/>
                  </a:lnTo>
                  <a:lnTo>
                    <a:pt x="230987" y="739394"/>
                  </a:lnTo>
                  <a:lnTo>
                    <a:pt x="228104" y="738124"/>
                  </a:lnTo>
                  <a:lnTo>
                    <a:pt x="224561" y="736854"/>
                  </a:lnTo>
                  <a:lnTo>
                    <a:pt x="223443" y="736854"/>
                  </a:lnTo>
                  <a:lnTo>
                    <a:pt x="222123" y="738124"/>
                  </a:lnTo>
                  <a:lnTo>
                    <a:pt x="219227" y="736854"/>
                  </a:lnTo>
                  <a:lnTo>
                    <a:pt x="216789" y="735584"/>
                  </a:lnTo>
                  <a:lnTo>
                    <a:pt x="213690" y="731774"/>
                  </a:lnTo>
                  <a:lnTo>
                    <a:pt x="213017" y="730504"/>
                  </a:lnTo>
                  <a:lnTo>
                    <a:pt x="215239" y="724154"/>
                  </a:lnTo>
                  <a:lnTo>
                    <a:pt x="215684" y="722884"/>
                  </a:lnTo>
                  <a:lnTo>
                    <a:pt x="215239" y="721614"/>
                  </a:lnTo>
                  <a:lnTo>
                    <a:pt x="208800" y="721614"/>
                  </a:lnTo>
                  <a:lnTo>
                    <a:pt x="204368" y="720344"/>
                  </a:lnTo>
                  <a:lnTo>
                    <a:pt x="201485" y="720344"/>
                  </a:lnTo>
                  <a:lnTo>
                    <a:pt x="198589" y="719074"/>
                  </a:lnTo>
                  <a:lnTo>
                    <a:pt x="197040" y="719074"/>
                  </a:lnTo>
                  <a:lnTo>
                    <a:pt x="197700" y="720344"/>
                  </a:lnTo>
                  <a:lnTo>
                    <a:pt x="198589" y="721614"/>
                  </a:lnTo>
                  <a:lnTo>
                    <a:pt x="197485" y="722884"/>
                  </a:lnTo>
                  <a:lnTo>
                    <a:pt x="193484" y="722884"/>
                  </a:lnTo>
                  <a:lnTo>
                    <a:pt x="192824" y="721614"/>
                  </a:lnTo>
                  <a:lnTo>
                    <a:pt x="193484" y="719074"/>
                  </a:lnTo>
                  <a:lnTo>
                    <a:pt x="194373" y="717804"/>
                  </a:lnTo>
                  <a:lnTo>
                    <a:pt x="193929" y="716534"/>
                  </a:lnTo>
                  <a:lnTo>
                    <a:pt x="191719" y="717804"/>
                  </a:lnTo>
                  <a:lnTo>
                    <a:pt x="189941" y="717804"/>
                  </a:lnTo>
                  <a:lnTo>
                    <a:pt x="187058" y="716534"/>
                  </a:lnTo>
                  <a:lnTo>
                    <a:pt x="185496" y="715264"/>
                  </a:lnTo>
                  <a:lnTo>
                    <a:pt x="183946" y="712724"/>
                  </a:lnTo>
                  <a:lnTo>
                    <a:pt x="180403" y="711454"/>
                  </a:lnTo>
                  <a:lnTo>
                    <a:pt x="172402" y="711454"/>
                  </a:lnTo>
                  <a:lnTo>
                    <a:pt x="173520" y="708914"/>
                  </a:lnTo>
                  <a:lnTo>
                    <a:pt x="174625" y="707644"/>
                  </a:lnTo>
                  <a:lnTo>
                    <a:pt x="171526" y="707644"/>
                  </a:lnTo>
                  <a:lnTo>
                    <a:pt x="169519" y="708914"/>
                  </a:lnTo>
                  <a:lnTo>
                    <a:pt x="167970" y="708431"/>
                  </a:lnTo>
                  <a:lnTo>
                    <a:pt x="167970" y="731774"/>
                  </a:lnTo>
                  <a:lnTo>
                    <a:pt x="167309" y="733044"/>
                  </a:lnTo>
                  <a:lnTo>
                    <a:pt x="163753" y="735584"/>
                  </a:lnTo>
                  <a:lnTo>
                    <a:pt x="161315" y="736854"/>
                  </a:lnTo>
                  <a:lnTo>
                    <a:pt x="158877" y="736854"/>
                  </a:lnTo>
                  <a:lnTo>
                    <a:pt x="159321" y="735584"/>
                  </a:lnTo>
                  <a:lnTo>
                    <a:pt x="162864" y="733044"/>
                  </a:lnTo>
                  <a:lnTo>
                    <a:pt x="165531" y="731774"/>
                  </a:lnTo>
                  <a:lnTo>
                    <a:pt x="167970" y="731774"/>
                  </a:lnTo>
                  <a:lnTo>
                    <a:pt x="167970" y="708431"/>
                  </a:lnTo>
                  <a:lnTo>
                    <a:pt x="165531" y="707644"/>
                  </a:lnTo>
                  <a:lnTo>
                    <a:pt x="162648" y="705104"/>
                  </a:lnTo>
                  <a:lnTo>
                    <a:pt x="159537" y="702564"/>
                  </a:lnTo>
                  <a:lnTo>
                    <a:pt x="155765" y="700024"/>
                  </a:lnTo>
                  <a:lnTo>
                    <a:pt x="152209" y="700024"/>
                  </a:lnTo>
                  <a:lnTo>
                    <a:pt x="149555" y="698754"/>
                  </a:lnTo>
                  <a:lnTo>
                    <a:pt x="147993" y="697484"/>
                  </a:lnTo>
                  <a:lnTo>
                    <a:pt x="145783" y="694944"/>
                  </a:lnTo>
                  <a:lnTo>
                    <a:pt x="144665" y="694944"/>
                  </a:lnTo>
                  <a:lnTo>
                    <a:pt x="144005" y="697484"/>
                  </a:lnTo>
                  <a:lnTo>
                    <a:pt x="143560" y="698754"/>
                  </a:lnTo>
                  <a:lnTo>
                    <a:pt x="141566" y="700024"/>
                  </a:lnTo>
                  <a:lnTo>
                    <a:pt x="139788" y="698754"/>
                  </a:lnTo>
                  <a:lnTo>
                    <a:pt x="138239" y="698754"/>
                  </a:lnTo>
                  <a:lnTo>
                    <a:pt x="137375" y="696290"/>
                  </a:lnTo>
                  <a:lnTo>
                    <a:pt x="138239" y="694944"/>
                  </a:lnTo>
                  <a:lnTo>
                    <a:pt x="139115" y="693674"/>
                  </a:lnTo>
                  <a:lnTo>
                    <a:pt x="138239" y="693674"/>
                  </a:lnTo>
                  <a:lnTo>
                    <a:pt x="135572" y="694944"/>
                  </a:lnTo>
                  <a:lnTo>
                    <a:pt x="130695" y="694944"/>
                  </a:lnTo>
                  <a:lnTo>
                    <a:pt x="129806" y="693674"/>
                  </a:lnTo>
                  <a:lnTo>
                    <a:pt x="128244" y="691134"/>
                  </a:lnTo>
                  <a:lnTo>
                    <a:pt x="127139" y="691134"/>
                  </a:lnTo>
                  <a:lnTo>
                    <a:pt x="123139" y="693674"/>
                  </a:lnTo>
                  <a:lnTo>
                    <a:pt x="119595" y="695363"/>
                  </a:lnTo>
                  <a:lnTo>
                    <a:pt x="119595" y="698754"/>
                  </a:lnTo>
                  <a:lnTo>
                    <a:pt x="115379" y="700024"/>
                  </a:lnTo>
                  <a:lnTo>
                    <a:pt x="110718" y="702564"/>
                  </a:lnTo>
                  <a:lnTo>
                    <a:pt x="107162" y="701294"/>
                  </a:lnTo>
                  <a:lnTo>
                    <a:pt x="108940" y="698754"/>
                  </a:lnTo>
                  <a:lnTo>
                    <a:pt x="109613" y="697484"/>
                  </a:lnTo>
                  <a:lnTo>
                    <a:pt x="114935" y="697484"/>
                  </a:lnTo>
                  <a:lnTo>
                    <a:pt x="119595" y="698754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64"/>
                  </a:lnTo>
                  <a:lnTo>
                    <a:pt x="115214" y="688594"/>
                  </a:lnTo>
                  <a:lnTo>
                    <a:pt x="114046" y="684784"/>
                  </a:lnTo>
                  <a:lnTo>
                    <a:pt x="114274" y="683514"/>
                  </a:lnTo>
                  <a:lnTo>
                    <a:pt x="117157" y="686054"/>
                  </a:lnTo>
                  <a:lnTo>
                    <a:pt x="119811" y="688594"/>
                  </a:lnTo>
                  <a:lnTo>
                    <a:pt x="121145" y="688594"/>
                  </a:lnTo>
                  <a:lnTo>
                    <a:pt x="123139" y="686054"/>
                  </a:lnTo>
                  <a:lnTo>
                    <a:pt x="125361" y="683514"/>
                  </a:lnTo>
                  <a:lnTo>
                    <a:pt x="126479" y="682244"/>
                  </a:lnTo>
                  <a:lnTo>
                    <a:pt x="124256" y="680974"/>
                  </a:lnTo>
                  <a:lnTo>
                    <a:pt x="117373" y="682244"/>
                  </a:lnTo>
                  <a:lnTo>
                    <a:pt x="112496" y="682244"/>
                  </a:lnTo>
                  <a:lnTo>
                    <a:pt x="113385" y="679704"/>
                  </a:lnTo>
                  <a:lnTo>
                    <a:pt x="114046" y="679704"/>
                  </a:lnTo>
                  <a:lnTo>
                    <a:pt x="113931" y="678738"/>
                  </a:lnTo>
                  <a:lnTo>
                    <a:pt x="113601" y="675894"/>
                  </a:lnTo>
                  <a:lnTo>
                    <a:pt x="112268" y="674624"/>
                  </a:lnTo>
                  <a:lnTo>
                    <a:pt x="109829" y="670814"/>
                  </a:lnTo>
                  <a:lnTo>
                    <a:pt x="112090" y="678548"/>
                  </a:lnTo>
                  <a:lnTo>
                    <a:pt x="112141" y="678738"/>
                  </a:lnTo>
                  <a:lnTo>
                    <a:pt x="109169" y="675894"/>
                  </a:lnTo>
                  <a:lnTo>
                    <a:pt x="108280" y="675259"/>
                  </a:lnTo>
                  <a:lnTo>
                    <a:pt x="108280" y="692404"/>
                  </a:lnTo>
                  <a:lnTo>
                    <a:pt x="107162" y="692404"/>
                  </a:lnTo>
                  <a:lnTo>
                    <a:pt x="104279" y="693674"/>
                  </a:lnTo>
                  <a:lnTo>
                    <a:pt x="101625" y="694944"/>
                  </a:lnTo>
                  <a:lnTo>
                    <a:pt x="96202" y="696290"/>
                  </a:lnTo>
                  <a:lnTo>
                    <a:pt x="100507" y="692404"/>
                  </a:lnTo>
                  <a:lnTo>
                    <a:pt x="102730" y="689864"/>
                  </a:lnTo>
                  <a:lnTo>
                    <a:pt x="105397" y="688594"/>
                  </a:lnTo>
                  <a:lnTo>
                    <a:pt x="107607" y="691134"/>
                  </a:lnTo>
                  <a:lnTo>
                    <a:pt x="108280" y="692404"/>
                  </a:lnTo>
                  <a:lnTo>
                    <a:pt x="108280" y="675259"/>
                  </a:lnTo>
                  <a:lnTo>
                    <a:pt x="107391" y="674624"/>
                  </a:lnTo>
                  <a:lnTo>
                    <a:pt x="104724" y="673354"/>
                  </a:lnTo>
                  <a:lnTo>
                    <a:pt x="97840" y="674624"/>
                  </a:lnTo>
                  <a:lnTo>
                    <a:pt x="94513" y="673354"/>
                  </a:lnTo>
                  <a:lnTo>
                    <a:pt x="94513" y="670814"/>
                  </a:lnTo>
                  <a:lnTo>
                    <a:pt x="101625" y="670814"/>
                  </a:lnTo>
                  <a:lnTo>
                    <a:pt x="106946" y="672084"/>
                  </a:lnTo>
                  <a:lnTo>
                    <a:pt x="108280" y="670814"/>
                  </a:lnTo>
                  <a:lnTo>
                    <a:pt x="107391" y="668274"/>
                  </a:lnTo>
                  <a:lnTo>
                    <a:pt x="105676" y="664464"/>
                  </a:lnTo>
                  <a:lnTo>
                    <a:pt x="103403" y="659384"/>
                  </a:lnTo>
                  <a:lnTo>
                    <a:pt x="101676" y="655574"/>
                  </a:lnTo>
                  <a:lnTo>
                    <a:pt x="99377" y="650494"/>
                  </a:lnTo>
                  <a:lnTo>
                    <a:pt x="98374" y="649224"/>
                  </a:lnTo>
                  <a:lnTo>
                    <a:pt x="86753" y="640334"/>
                  </a:lnTo>
                  <a:lnTo>
                    <a:pt x="86309" y="640765"/>
                  </a:lnTo>
                  <a:lnTo>
                    <a:pt x="86309" y="659384"/>
                  </a:lnTo>
                  <a:lnTo>
                    <a:pt x="84531" y="661924"/>
                  </a:lnTo>
                  <a:lnTo>
                    <a:pt x="83870" y="663194"/>
                  </a:lnTo>
                  <a:lnTo>
                    <a:pt x="81864" y="664464"/>
                  </a:lnTo>
                  <a:lnTo>
                    <a:pt x="78981" y="664464"/>
                  </a:lnTo>
                  <a:lnTo>
                    <a:pt x="79209" y="663194"/>
                  </a:lnTo>
                  <a:lnTo>
                    <a:pt x="81203" y="661924"/>
                  </a:lnTo>
                  <a:lnTo>
                    <a:pt x="85420" y="659384"/>
                  </a:lnTo>
                  <a:lnTo>
                    <a:pt x="86309" y="659384"/>
                  </a:lnTo>
                  <a:lnTo>
                    <a:pt x="86309" y="640765"/>
                  </a:lnTo>
                  <a:lnTo>
                    <a:pt x="85420" y="641604"/>
                  </a:lnTo>
                  <a:lnTo>
                    <a:pt x="84086" y="641604"/>
                  </a:lnTo>
                  <a:lnTo>
                    <a:pt x="83426" y="640334"/>
                  </a:lnTo>
                  <a:lnTo>
                    <a:pt x="83870" y="639064"/>
                  </a:lnTo>
                  <a:lnTo>
                    <a:pt x="84023" y="637794"/>
                  </a:lnTo>
                  <a:lnTo>
                    <a:pt x="84315" y="635254"/>
                  </a:lnTo>
                  <a:lnTo>
                    <a:pt x="83197" y="633984"/>
                  </a:lnTo>
                  <a:lnTo>
                    <a:pt x="74764" y="633984"/>
                  </a:lnTo>
                  <a:lnTo>
                    <a:pt x="75209" y="632714"/>
                  </a:lnTo>
                  <a:lnTo>
                    <a:pt x="75882" y="631444"/>
                  </a:lnTo>
                  <a:lnTo>
                    <a:pt x="77216" y="630174"/>
                  </a:lnTo>
                  <a:lnTo>
                    <a:pt x="79654" y="630174"/>
                  </a:lnTo>
                  <a:lnTo>
                    <a:pt x="81432" y="628904"/>
                  </a:lnTo>
                  <a:lnTo>
                    <a:pt x="81864" y="627634"/>
                  </a:lnTo>
                  <a:lnTo>
                    <a:pt x="83870" y="622554"/>
                  </a:lnTo>
                  <a:lnTo>
                    <a:pt x="78994" y="623290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51"/>
                  </a:lnTo>
                  <a:lnTo>
                    <a:pt x="45783" y="362051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35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74"/>
                  </a:lnTo>
                  <a:lnTo>
                    <a:pt x="494220" y="48374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07"/>
                  </a:lnTo>
                  <a:lnTo>
                    <a:pt x="525360" y="48374"/>
                  </a:lnTo>
                  <a:lnTo>
                    <a:pt x="525183" y="48374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74"/>
                  </a:lnTo>
                  <a:lnTo>
                    <a:pt x="521258" y="48374"/>
                  </a:lnTo>
                  <a:lnTo>
                    <a:pt x="523925" y="46990"/>
                  </a:lnTo>
                  <a:lnTo>
                    <a:pt x="525360" y="48374"/>
                  </a:lnTo>
                  <a:lnTo>
                    <a:pt x="525360" y="44907"/>
                  </a:lnTo>
                  <a:lnTo>
                    <a:pt x="524357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43" y="40500"/>
                  </a:lnTo>
                  <a:lnTo>
                    <a:pt x="524751" y="38417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00"/>
                  </a:lnTo>
                  <a:lnTo>
                    <a:pt x="527850" y="40754"/>
                  </a:lnTo>
                  <a:lnTo>
                    <a:pt x="529615" y="42011"/>
                  </a:lnTo>
                  <a:lnTo>
                    <a:pt x="529755" y="42011"/>
                  </a:lnTo>
                  <a:lnTo>
                    <a:pt x="533019" y="43180"/>
                  </a:lnTo>
                  <a:lnTo>
                    <a:pt x="535051" y="42011"/>
                  </a:lnTo>
                  <a:lnTo>
                    <a:pt x="539165" y="40500"/>
                  </a:lnTo>
                  <a:lnTo>
                    <a:pt x="536130" y="43180"/>
                  </a:lnTo>
                  <a:lnTo>
                    <a:pt x="533590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74"/>
                  </a:lnTo>
                  <a:lnTo>
                    <a:pt x="547560" y="48374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23" y="45796"/>
                  </a:lnTo>
                  <a:lnTo>
                    <a:pt x="555879" y="43180"/>
                  </a:lnTo>
                  <a:lnTo>
                    <a:pt x="556691" y="42011"/>
                  </a:lnTo>
                  <a:lnTo>
                    <a:pt x="557161" y="40754"/>
                  </a:lnTo>
                  <a:lnTo>
                    <a:pt x="557250" y="40500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24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796"/>
                  </a:lnTo>
                  <a:lnTo>
                    <a:pt x="562432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11"/>
                  </a:lnTo>
                  <a:lnTo>
                    <a:pt x="579615" y="40754"/>
                  </a:lnTo>
                  <a:lnTo>
                    <a:pt x="579551" y="40500"/>
                  </a:lnTo>
                  <a:lnTo>
                    <a:pt x="578637" y="38417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796"/>
                  </a:lnTo>
                  <a:lnTo>
                    <a:pt x="590308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74"/>
                  </a:lnTo>
                  <a:lnTo>
                    <a:pt x="582218" y="48374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74"/>
                  </a:lnTo>
                  <a:lnTo>
                    <a:pt x="601687" y="48374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796"/>
                  </a:lnTo>
                  <a:lnTo>
                    <a:pt x="614184" y="45796"/>
                  </a:lnTo>
                  <a:lnTo>
                    <a:pt x="607364" y="44450"/>
                  </a:lnTo>
                  <a:lnTo>
                    <a:pt x="605942" y="45796"/>
                  </a:lnTo>
                  <a:lnTo>
                    <a:pt x="604862" y="45796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11"/>
                  </a:lnTo>
                  <a:lnTo>
                    <a:pt x="609612" y="40754"/>
                  </a:lnTo>
                  <a:lnTo>
                    <a:pt x="609892" y="40500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72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74"/>
                  </a:lnTo>
                  <a:lnTo>
                    <a:pt x="691311" y="48374"/>
                  </a:lnTo>
                  <a:lnTo>
                    <a:pt x="689292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11"/>
                  </a:lnTo>
                  <a:lnTo>
                    <a:pt x="691019" y="44450"/>
                  </a:lnTo>
                  <a:lnTo>
                    <a:pt x="691464" y="48374"/>
                  </a:lnTo>
                  <a:lnTo>
                    <a:pt x="695236" y="46990"/>
                  </a:lnTo>
                  <a:lnTo>
                    <a:pt x="695947" y="48374"/>
                  </a:lnTo>
                  <a:lnTo>
                    <a:pt x="695794" y="48374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74"/>
                  </a:lnTo>
                  <a:lnTo>
                    <a:pt x="700100" y="48374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85" y="45796"/>
                  </a:lnTo>
                  <a:lnTo>
                    <a:pt x="733425" y="45796"/>
                  </a:lnTo>
                  <a:lnTo>
                    <a:pt x="732358" y="43180"/>
                  </a:lnTo>
                  <a:lnTo>
                    <a:pt x="731888" y="42011"/>
                  </a:lnTo>
                  <a:lnTo>
                    <a:pt x="731507" y="40754"/>
                  </a:lnTo>
                  <a:lnTo>
                    <a:pt x="730834" y="38417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17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17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292" y="40754"/>
                  </a:lnTo>
                  <a:lnTo>
                    <a:pt x="742200" y="38417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18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11"/>
                  </a:lnTo>
                  <a:lnTo>
                    <a:pt x="816419" y="42011"/>
                  </a:lnTo>
                  <a:lnTo>
                    <a:pt x="816838" y="43180"/>
                  </a:lnTo>
                  <a:lnTo>
                    <a:pt x="818388" y="45720"/>
                  </a:lnTo>
                  <a:lnTo>
                    <a:pt x="826833" y="43180"/>
                  </a:lnTo>
                  <a:lnTo>
                    <a:pt x="826617" y="42011"/>
                  </a:lnTo>
                  <a:lnTo>
                    <a:pt x="826160" y="39370"/>
                  </a:lnTo>
                  <a:lnTo>
                    <a:pt x="825995" y="38417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75" y="42011"/>
                  </a:lnTo>
                  <a:lnTo>
                    <a:pt x="864806" y="40754"/>
                  </a:lnTo>
                  <a:lnTo>
                    <a:pt x="865619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05" y="42011"/>
                  </a:lnTo>
                  <a:lnTo>
                    <a:pt x="884059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10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00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74"/>
                  </a:lnTo>
                  <a:lnTo>
                    <a:pt x="987386" y="48374"/>
                  </a:lnTo>
                  <a:lnTo>
                    <a:pt x="989634" y="45796"/>
                  </a:lnTo>
                  <a:lnTo>
                    <a:pt x="992073" y="42011"/>
                  </a:lnTo>
                  <a:lnTo>
                    <a:pt x="991933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40" y="45796"/>
                  </a:lnTo>
                  <a:lnTo>
                    <a:pt x="1007237" y="46990"/>
                  </a:lnTo>
                  <a:lnTo>
                    <a:pt x="1006754" y="48374"/>
                  </a:lnTo>
                  <a:lnTo>
                    <a:pt x="1006894" y="48374"/>
                  </a:lnTo>
                  <a:lnTo>
                    <a:pt x="1008126" y="49530"/>
                  </a:lnTo>
                  <a:lnTo>
                    <a:pt x="1010158" y="48374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796"/>
                  </a:lnTo>
                  <a:lnTo>
                    <a:pt x="1053706" y="45796"/>
                  </a:lnTo>
                  <a:lnTo>
                    <a:pt x="1055166" y="46990"/>
                  </a:lnTo>
                  <a:lnTo>
                    <a:pt x="1056259" y="48374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51"/>
                  </a:lnTo>
                  <a:lnTo>
                    <a:pt x="1463128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2820" y="1722379"/>
              <a:ext cx="86093" cy="96376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2389423" y="2119005"/>
            <a:ext cx="1021715" cy="301625"/>
          </a:xfrm>
          <a:custGeom>
            <a:avLst/>
            <a:gdLst/>
            <a:ahLst/>
            <a:cxnLst/>
            <a:rect l="l" t="t" r="r" b="b"/>
            <a:pathLst>
              <a:path w="1021714" h="301625">
                <a:moveTo>
                  <a:pt x="11602" y="0"/>
                </a:moveTo>
                <a:lnTo>
                  <a:pt x="4613" y="2889"/>
                </a:lnTo>
                <a:lnTo>
                  <a:pt x="0" y="8911"/>
                </a:lnTo>
                <a:lnTo>
                  <a:pt x="394" y="17971"/>
                </a:lnTo>
                <a:lnTo>
                  <a:pt x="18062" y="51759"/>
                </a:lnTo>
                <a:lnTo>
                  <a:pt x="51385" y="97829"/>
                </a:lnTo>
                <a:lnTo>
                  <a:pt x="86727" y="132763"/>
                </a:lnTo>
                <a:lnTo>
                  <a:pt x="126099" y="158233"/>
                </a:lnTo>
                <a:lnTo>
                  <a:pt x="171517" y="175914"/>
                </a:lnTo>
                <a:lnTo>
                  <a:pt x="220903" y="182683"/>
                </a:lnTo>
                <a:lnTo>
                  <a:pt x="236325" y="182163"/>
                </a:lnTo>
                <a:lnTo>
                  <a:pt x="265833" y="177147"/>
                </a:lnTo>
                <a:lnTo>
                  <a:pt x="293808" y="166734"/>
                </a:lnTo>
                <a:lnTo>
                  <a:pt x="324236" y="148960"/>
                </a:lnTo>
                <a:lnTo>
                  <a:pt x="367810" y="116967"/>
                </a:lnTo>
                <a:lnTo>
                  <a:pt x="374915" y="112265"/>
                </a:lnTo>
                <a:lnTo>
                  <a:pt x="381746" y="108186"/>
                </a:lnTo>
                <a:lnTo>
                  <a:pt x="387632" y="105162"/>
                </a:lnTo>
                <a:lnTo>
                  <a:pt x="406309" y="99379"/>
                </a:lnTo>
                <a:lnTo>
                  <a:pt x="425632" y="101189"/>
                </a:lnTo>
                <a:lnTo>
                  <a:pt x="450806" y="112097"/>
                </a:lnTo>
                <a:lnTo>
                  <a:pt x="507551" y="145999"/>
                </a:lnTo>
                <a:lnTo>
                  <a:pt x="524005" y="154780"/>
                </a:lnTo>
                <a:lnTo>
                  <a:pt x="537935" y="160662"/>
                </a:lnTo>
                <a:lnTo>
                  <a:pt x="550878" y="164357"/>
                </a:lnTo>
                <a:lnTo>
                  <a:pt x="567470" y="166009"/>
                </a:lnTo>
                <a:lnTo>
                  <a:pt x="583578" y="163316"/>
                </a:lnTo>
                <a:lnTo>
                  <a:pt x="600509" y="155831"/>
                </a:lnTo>
                <a:lnTo>
                  <a:pt x="619573" y="143110"/>
                </a:lnTo>
                <a:lnTo>
                  <a:pt x="639710" y="129062"/>
                </a:lnTo>
                <a:lnTo>
                  <a:pt x="656158" y="120318"/>
                </a:lnTo>
                <a:lnTo>
                  <a:pt x="671525" y="115773"/>
                </a:lnTo>
                <a:lnTo>
                  <a:pt x="688419" y="114319"/>
                </a:lnTo>
                <a:lnTo>
                  <a:pt x="713579" y="116376"/>
                </a:lnTo>
                <a:lnTo>
                  <a:pt x="770694" y="135166"/>
                </a:lnTo>
                <a:lnTo>
                  <a:pt x="832055" y="169319"/>
                </a:lnTo>
                <a:lnTo>
                  <a:pt x="888347" y="208769"/>
                </a:lnTo>
                <a:lnTo>
                  <a:pt x="914911" y="230994"/>
                </a:lnTo>
                <a:lnTo>
                  <a:pt x="876678" y="222462"/>
                </a:lnTo>
                <a:lnTo>
                  <a:pt x="867537" y="220818"/>
                </a:lnTo>
                <a:lnTo>
                  <a:pt x="859239" y="219598"/>
                </a:lnTo>
                <a:lnTo>
                  <a:pt x="852846" y="218954"/>
                </a:lnTo>
                <a:lnTo>
                  <a:pt x="840743" y="218319"/>
                </a:lnTo>
                <a:lnTo>
                  <a:pt x="835981" y="223018"/>
                </a:lnTo>
                <a:lnTo>
                  <a:pt x="832243" y="228800"/>
                </a:lnTo>
                <a:lnTo>
                  <a:pt x="831637" y="234693"/>
                </a:lnTo>
                <a:lnTo>
                  <a:pt x="834098" y="240181"/>
                </a:lnTo>
                <a:lnTo>
                  <a:pt x="839562" y="244748"/>
                </a:lnTo>
                <a:lnTo>
                  <a:pt x="843677" y="246273"/>
                </a:lnTo>
                <a:lnTo>
                  <a:pt x="851987" y="248742"/>
                </a:lnTo>
                <a:lnTo>
                  <a:pt x="912088" y="264492"/>
                </a:lnTo>
                <a:lnTo>
                  <a:pt x="940449" y="273195"/>
                </a:lnTo>
                <a:lnTo>
                  <a:pt x="964360" y="282304"/>
                </a:lnTo>
                <a:lnTo>
                  <a:pt x="986691" y="292805"/>
                </a:lnTo>
                <a:lnTo>
                  <a:pt x="995391" y="297136"/>
                </a:lnTo>
                <a:lnTo>
                  <a:pt x="1004268" y="300882"/>
                </a:lnTo>
                <a:lnTo>
                  <a:pt x="1009424" y="301085"/>
                </a:lnTo>
                <a:lnTo>
                  <a:pt x="1012447" y="299587"/>
                </a:lnTo>
                <a:lnTo>
                  <a:pt x="1020880" y="291776"/>
                </a:lnTo>
                <a:lnTo>
                  <a:pt x="1021528" y="290481"/>
                </a:lnTo>
                <a:lnTo>
                  <a:pt x="1020804" y="282467"/>
                </a:lnTo>
                <a:lnTo>
                  <a:pt x="1016879" y="273145"/>
                </a:lnTo>
                <a:lnTo>
                  <a:pt x="1012625" y="264992"/>
                </a:lnTo>
                <a:lnTo>
                  <a:pt x="1002292" y="244147"/>
                </a:lnTo>
                <a:lnTo>
                  <a:pt x="992427" y="221993"/>
                </a:lnTo>
                <a:lnTo>
                  <a:pt x="984070" y="201005"/>
                </a:lnTo>
                <a:lnTo>
                  <a:pt x="978259" y="183661"/>
                </a:lnTo>
                <a:lnTo>
                  <a:pt x="974335" y="170476"/>
                </a:lnTo>
                <a:lnTo>
                  <a:pt x="971367" y="162178"/>
                </a:lnTo>
                <a:lnTo>
                  <a:pt x="968531" y="156877"/>
                </a:lnTo>
                <a:lnTo>
                  <a:pt x="965000" y="152686"/>
                </a:lnTo>
                <a:lnTo>
                  <a:pt x="958891" y="146387"/>
                </a:lnTo>
                <a:lnTo>
                  <a:pt x="952567" y="145396"/>
                </a:lnTo>
                <a:lnTo>
                  <a:pt x="947804" y="149790"/>
                </a:lnTo>
                <a:lnTo>
                  <a:pt x="943933" y="157447"/>
                </a:lnTo>
                <a:lnTo>
                  <a:pt x="943583" y="169923"/>
                </a:lnTo>
                <a:lnTo>
                  <a:pt x="946759" y="187138"/>
                </a:lnTo>
                <a:lnTo>
                  <a:pt x="953468" y="209010"/>
                </a:lnTo>
                <a:lnTo>
                  <a:pt x="958777" y="224288"/>
                </a:lnTo>
                <a:lnTo>
                  <a:pt x="958739" y="225177"/>
                </a:lnTo>
                <a:lnTo>
                  <a:pt x="955297" y="222536"/>
                </a:lnTo>
                <a:lnTo>
                  <a:pt x="951309" y="218980"/>
                </a:lnTo>
                <a:lnTo>
                  <a:pt x="918358" y="191682"/>
                </a:lnTo>
                <a:lnTo>
                  <a:pt x="885960" y="167639"/>
                </a:lnTo>
                <a:lnTo>
                  <a:pt x="853102" y="146155"/>
                </a:lnTo>
                <a:lnTo>
                  <a:pt x="818772" y="126537"/>
                </a:lnTo>
                <a:lnTo>
                  <a:pt x="767877" y="103103"/>
                </a:lnTo>
                <a:lnTo>
                  <a:pt x="721896" y="90062"/>
                </a:lnTo>
                <a:lnTo>
                  <a:pt x="692042" y="88006"/>
                </a:lnTo>
                <a:lnTo>
                  <a:pt x="676512" y="88492"/>
                </a:lnTo>
                <a:lnTo>
                  <a:pt x="638496" y="99889"/>
                </a:lnTo>
                <a:lnTo>
                  <a:pt x="594001" y="128293"/>
                </a:lnTo>
                <a:lnTo>
                  <a:pt x="582674" y="134545"/>
                </a:lnTo>
                <a:lnTo>
                  <a:pt x="573284" y="137409"/>
                </a:lnTo>
                <a:lnTo>
                  <a:pt x="563756" y="137814"/>
                </a:lnTo>
                <a:lnTo>
                  <a:pt x="552603" y="136049"/>
                </a:lnTo>
                <a:lnTo>
                  <a:pt x="539758" y="131472"/>
                </a:lnTo>
                <a:lnTo>
                  <a:pt x="523939" y="123564"/>
                </a:lnTo>
                <a:lnTo>
                  <a:pt x="503863" y="111805"/>
                </a:lnTo>
                <a:lnTo>
                  <a:pt x="476758" y="95499"/>
                </a:lnTo>
                <a:lnTo>
                  <a:pt x="456684" y="84709"/>
                </a:lnTo>
                <a:lnTo>
                  <a:pt x="440689" y="78015"/>
                </a:lnTo>
                <a:lnTo>
                  <a:pt x="425821" y="73997"/>
                </a:lnTo>
                <a:lnTo>
                  <a:pt x="417020" y="72168"/>
                </a:lnTo>
                <a:lnTo>
                  <a:pt x="412588" y="71850"/>
                </a:lnTo>
                <a:lnTo>
                  <a:pt x="404117" y="72993"/>
                </a:lnTo>
                <a:lnTo>
                  <a:pt x="388909" y="76253"/>
                </a:lnTo>
                <a:lnTo>
                  <a:pt x="374013" y="82475"/>
                </a:lnTo>
                <a:lnTo>
                  <a:pt x="357377" y="92758"/>
                </a:lnTo>
                <a:lnTo>
                  <a:pt x="336947" y="108198"/>
                </a:lnTo>
                <a:lnTo>
                  <a:pt x="311076" y="127214"/>
                </a:lnTo>
                <a:lnTo>
                  <a:pt x="287690" y="140864"/>
                </a:lnTo>
                <a:lnTo>
                  <a:pt x="265713" y="149687"/>
                </a:lnTo>
                <a:lnTo>
                  <a:pt x="244072" y="154223"/>
                </a:lnTo>
                <a:lnTo>
                  <a:pt x="228890" y="154928"/>
                </a:lnTo>
                <a:lnTo>
                  <a:pt x="211191" y="154007"/>
                </a:lnTo>
                <a:lnTo>
                  <a:pt x="138732" y="131627"/>
                </a:lnTo>
                <a:lnTo>
                  <a:pt x="104405" y="108028"/>
                </a:lnTo>
                <a:lnTo>
                  <a:pt x="72147" y="74116"/>
                </a:lnTo>
                <a:lnTo>
                  <a:pt x="27203" y="10974"/>
                </a:lnTo>
                <a:lnTo>
                  <a:pt x="18747" y="2412"/>
                </a:lnTo>
                <a:lnTo>
                  <a:pt x="11602" y="0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7941" y="6440004"/>
            <a:ext cx="2310130" cy="561975"/>
          </a:xfrm>
          <a:custGeom>
            <a:avLst/>
            <a:gdLst/>
            <a:ahLst/>
            <a:cxnLst/>
            <a:rect l="l" t="t" r="r" b="b"/>
            <a:pathLst>
              <a:path w="2310130" h="561975">
                <a:moveTo>
                  <a:pt x="54495" y="531342"/>
                </a:moveTo>
                <a:lnTo>
                  <a:pt x="53682" y="531342"/>
                </a:lnTo>
                <a:lnTo>
                  <a:pt x="49784" y="533806"/>
                </a:lnTo>
                <a:lnTo>
                  <a:pt x="47942" y="535038"/>
                </a:lnTo>
                <a:lnTo>
                  <a:pt x="47739" y="535851"/>
                </a:lnTo>
                <a:lnTo>
                  <a:pt x="50393" y="535851"/>
                </a:lnTo>
                <a:lnTo>
                  <a:pt x="52247" y="534835"/>
                </a:lnTo>
                <a:lnTo>
                  <a:pt x="52857" y="533806"/>
                </a:lnTo>
                <a:lnTo>
                  <a:pt x="54495" y="531342"/>
                </a:lnTo>
                <a:close/>
              </a:path>
              <a:path w="2310130" h="561975">
                <a:moveTo>
                  <a:pt x="93624" y="130327"/>
                </a:moveTo>
                <a:lnTo>
                  <a:pt x="88303" y="130530"/>
                </a:lnTo>
                <a:lnTo>
                  <a:pt x="85026" y="130733"/>
                </a:lnTo>
                <a:lnTo>
                  <a:pt x="82562" y="132168"/>
                </a:lnTo>
                <a:lnTo>
                  <a:pt x="82562" y="137083"/>
                </a:lnTo>
                <a:lnTo>
                  <a:pt x="85026" y="136880"/>
                </a:lnTo>
                <a:lnTo>
                  <a:pt x="89941" y="133197"/>
                </a:lnTo>
                <a:lnTo>
                  <a:pt x="93624" y="130327"/>
                </a:lnTo>
                <a:close/>
              </a:path>
              <a:path w="2310130" h="561975">
                <a:moveTo>
                  <a:pt x="110845" y="135242"/>
                </a:moveTo>
                <a:lnTo>
                  <a:pt x="110020" y="133197"/>
                </a:lnTo>
                <a:lnTo>
                  <a:pt x="109207" y="131559"/>
                </a:lnTo>
                <a:lnTo>
                  <a:pt x="108585" y="130124"/>
                </a:lnTo>
                <a:lnTo>
                  <a:pt x="107975" y="130124"/>
                </a:lnTo>
                <a:lnTo>
                  <a:pt x="106540" y="131559"/>
                </a:lnTo>
                <a:lnTo>
                  <a:pt x="105105" y="133197"/>
                </a:lnTo>
                <a:lnTo>
                  <a:pt x="103060" y="135864"/>
                </a:lnTo>
                <a:lnTo>
                  <a:pt x="103263" y="136271"/>
                </a:lnTo>
                <a:lnTo>
                  <a:pt x="109816" y="136271"/>
                </a:lnTo>
                <a:lnTo>
                  <a:pt x="110845" y="135242"/>
                </a:lnTo>
                <a:close/>
              </a:path>
              <a:path w="2310130" h="561975">
                <a:moveTo>
                  <a:pt x="115354" y="130733"/>
                </a:moveTo>
                <a:lnTo>
                  <a:pt x="114338" y="128282"/>
                </a:lnTo>
                <a:lnTo>
                  <a:pt x="108191" y="121513"/>
                </a:lnTo>
                <a:lnTo>
                  <a:pt x="104902" y="120700"/>
                </a:lnTo>
                <a:lnTo>
                  <a:pt x="105727" y="124383"/>
                </a:lnTo>
                <a:lnTo>
                  <a:pt x="106133" y="126847"/>
                </a:lnTo>
                <a:lnTo>
                  <a:pt x="105117" y="127254"/>
                </a:lnTo>
                <a:lnTo>
                  <a:pt x="97942" y="127863"/>
                </a:lnTo>
                <a:lnTo>
                  <a:pt x="96304" y="127863"/>
                </a:lnTo>
                <a:lnTo>
                  <a:pt x="94869" y="128892"/>
                </a:lnTo>
                <a:lnTo>
                  <a:pt x="94869" y="132168"/>
                </a:lnTo>
                <a:lnTo>
                  <a:pt x="103060" y="131762"/>
                </a:lnTo>
                <a:lnTo>
                  <a:pt x="108597" y="128282"/>
                </a:lnTo>
                <a:lnTo>
                  <a:pt x="110439" y="128689"/>
                </a:lnTo>
                <a:lnTo>
                  <a:pt x="111467" y="130327"/>
                </a:lnTo>
                <a:lnTo>
                  <a:pt x="112280" y="131762"/>
                </a:lnTo>
                <a:lnTo>
                  <a:pt x="113715" y="132372"/>
                </a:lnTo>
                <a:lnTo>
                  <a:pt x="115354" y="130733"/>
                </a:lnTo>
                <a:close/>
              </a:path>
              <a:path w="2310130" h="561975">
                <a:moveTo>
                  <a:pt x="145846" y="239407"/>
                </a:moveTo>
                <a:lnTo>
                  <a:pt x="145821" y="239268"/>
                </a:lnTo>
                <a:lnTo>
                  <a:pt x="145681" y="239407"/>
                </a:lnTo>
                <a:lnTo>
                  <a:pt x="145846" y="239407"/>
                </a:lnTo>
                <a:close/>
              </a:path>
              <a:path w="2310130" h="561975">
                <a:moveTo>
                  <a:pt x="148247" y="245414"/>
                </a:moveTo>
                <a:lnTo>
                  <a:pt x="148043" y="245021"/>
                </a:lnTo>
                <a:lnTo>
                  <a:pt x="147154" y="245935"/>
                </a:lnTo>
                <a:lnTo>
                  <a:pt x="148247" y="245414"/>
                </a:lnTo>
                <a:close/>
              </a:path>
              <a:path w="2310130" h="561975">
                <a:moveTo>
                  <a:pt x="154901" y="239407"/>
                </a:moveTo>
                <a:lnTo>
                  <a:pt x="145846" y="239407"/>
                </a:lnTo>
                <a:lnTo>
                  <a:pt x="146431" y="241947"/>
                </a:lnTo>
                <a:lnTo>
                  <a:pt x="148043" y="245021"/>
                </a:lnTo>
                <a:lnTo>
                  <a:pt x="151003" y="241947"/>
                </a:lnTo>
                <a:lnTo>
                  <a:pt x="154901" y="239407"/>
                </a:lnTo>
                <a:close/>
              </a:path>
              <a:path w="2310130" h="561975">
                <a:moveTo>
                  <a:pt x="176822" y="222897"/>
                </a:moveTo>
                <a:lnTo>
                  <a:pt x="173139" y="222897"/>
                </a:lnTo>
                <a:lnTo>
                  <a:pt x="172732" y="224167"/>
                </a:lnTo>
                <a:lnTo>
                  <a:pt x="173342" y="225437"/>
                </a:lnTo>
                <a:lnTo>
                  <a:pt x="174167" y="227977"/>
                </a:lnTo>
                <a:lnTo>
                  <a:pt x="171500" y="227977"/>
                </a:lnTo>
                <a:lnTo>
                  <a:pt x="168833" y="226707"/>
                </a:lnTo>
                <a:lnTo>
                  <a:pt x="168833" y="225437"/>
                </a:lnTo>
                <a:lnTo>
                  <a:pt x="173139" y="221627"/>
                </a:lnTo>
                <a:lnTo>
                  <a:pt x="174574" y="220357"/>
                </a:lnTo>
                <a:lnTo>
                  <a:pt x="174574" y="219087"/>
                </a:lnTo>
                <a:lnTo>
                  <a:pt x="173215" y="216547"/>
                </a:lnTo>
                <a:lnTo>
                  <a:pt x="171843" y="214007"/>
                </a:lnTo>
                <a:lnTo>
                  <a:pt x="170472" y="211467"/>
                </a:lnTo>
                <a:lnTo>
                  <a:pt x="169037" y="211467"/>
                </a:lnTo>
                <a:lnTo>
                  <a:pt x="163296" y="214007"/>
                </a:lnTo>
                <a:lnTo>
                  <a:pt x="162483" y="214007"/>
                </a:lnTo>
                <a:lnTo>
                  <a:pt x="162483" y="210197"/>
                </a:lnTo>
                <a:lnTo>
                  <a:pt x="161658" y="208927"/>
                </a:lnTo>
                <a:lnTo>
                  <a:pt x="159410" y="208927"/>
                </a:lnTo>
                <a:lnTo>
                  <a:pt x="159207" y="210197"/>
                </a:lnTo>
                <a:lnTo>
                  <a:pt x="159816" y="211467"/>
                </a:lnTo>
                <a:lnTo>
                  <a:pt x="160642" y="214007"/>
                </a:lnTo>
                <a:lnTo>
                  <a:pt x="160223" y="215277"/>
                </a:lnTo>
                <a:lnTo>
                  <a:pt x="158788" y="214007"/>
                </a:lnTo>
                <a:lnTo>
                  <a:pt x="157568" y="212737"/>
                </a:lnTo>
                <a:lnTo>
                  <a:pt x="156946" y="208927"/>
                </a:lnTo>
                <a:lnTo>
                  <a:pt x="157200" y="205117"/>
                </a:lnTo>
                <a:lnTo>
                  <a:pt x="157276" y="203847"/>
                </a:lnTo>
                <a:lnTo>
                  <a:pt x="157365" y="202577"/>
                </a:lnTo>
                <a:lnTo>
                  <a:pt x="157441" y="201307"/>
                </a:lnTo>
                <a:lnTo>
                  <a:pt x="157530" y="200037"/>
                </a:lnTo>
                <a:lnTo>
                  <a:pt x="157607" y="198767"/>
                </a:lnTo>
                <a:lnTo>
                  <a:pt x="157695" y="197497"/>
                </a:lnTo>
                <a:lnTo>
                  <a:pt x="157772" y="196227"/>
                </a:lnTo>
                <a:lnTo>
                  <a:pt x="157149" y="191147"/>
                </a:lnTo>
                <a:lnTo>
                  <a:pt x="155105" y="189877"/>
                </a:lnTo>
                <a:lnTo>
                  <a:pt x="153670" y="188607"/>
                </a:lnTo>
                <a:lnTo>
                  <a:pt x="152844" y="187337"/>
                </a:lnTo>
                <a:lnTo>
                  <a:pt x="153263" y="186067"/>
                </a:lnTo>
                <a:lnTo>
                  <a:pt x="154495" y="183527"/>
                </a:lnTo>
                <a:lnTo>
                  <a:pt x="152234" y="182333"/>
                </a:lnTo>
                <a:lnTo>
                  <a:pt x="152234" y="212737"/>
                </a:lnTo>
                <a:lnTo>
                  <a:pt x="152234" y="214007"/>
                </a:lnTo>
                <a:lnTo>
                  <a:pt x="151422" y="215277"/>
                </a:lnTo>
                <a:lnTo>
                  <a:pt x="150190" y="215277"/>
                </a:lnTo>
                <a:lnTo>
                  <a:pt x="149161" y="216547"/>
                </a:lnTo>
                <a:lnTo>
                  <a:pt x="148132" y="216547"/>
                </a:lnTo>
                <a:lnTo>
                  <a:pt x="148132" y="214007"/>
                </a:lnTo>
                <a:lnTo>
                  <a:pt x="149161" y="212737"/>
                </a:lnTo>
                <a:lnTo>
                  <a:pt x="152234" y="212737"/>
                </a:lnTo>
                <a:lnTo>
                  <a:pt x="152234" y="182333"/>
                </a:lnTo>
                <a:lnTo>
                  <a:pt x="149720" y="180987"/>
                </a:lnTo>
                <a:lnTo>
                  <a:pt x="147320" y="179717"/>
                </a:lnTo>
                <a:lnTo>
                  <a:pt x="145681" y="180987"/>
                </a:lnTo>
                <a:lnTo>
                  <a:pt x="144653" y="180987"/>
                </a:lnTo>
                <a:lnTo>
                  <a:pt x="144653" y="179717"/>
                </a:lnTo>
                <a:lnTo>
                  <a:pt x="144653" y="178447"/>
                </a:lnTo>
                <a:lnTo>
                  <a:pt x="143014" y="174637"/>
                </a:lnTo>
                <a:lnTo>
                  <a:pt x="141986" y="173050"/>
                </a:lnTo>
                <a:lnTo>
                  <a:pt x="141986" y="184797"/>
                </a:lnTo>
                <a:lnTo>
                  <a:pt x="141986" y="186067"/>
                </a:lnTo>
                <a:lnTo>
                  <a:pt x="141173" y="186067"/>
                </a:lnTo>
                <a:lnTo>
                  <a:pt x="139941" y="187337"/>
                </a:lnTo>
                <a:lnTo>
                  <a:pt x="137896" y="187337"/>
                </a:lnTo>
                <a:lnTo>
                  <a:pt x="137896" y="186067"/>
                </a:lnTo>
                <a:lnTo>
                  <a:pt x="137896" y="184797"/>
                </a:lnTo>
                <a:lnTo>
                  <a:pt x="138912" y="183527"/>
                </a:lnTo>
                <a:lnTo>
                  <a:pt x="141173" y="183527"/>
                </a:lnTo>
                <a:lnTo>
                  <a:pt x="141986" y="184797"/>
                </a:lnTo>
                <a:lnTo>
                  <a:pt x="141986" y="173050"/>
                </a:lnTo>
                <a:lnTo>
                  <a:pt x="140563" y="170827"/>
                </a:lnTo>
                <a:lnTo>
                  <a:pt x="138099" y="167017"/>
                </a:lnTo>
                <a:lnTo>
                  <a:pt x="136664" y="165747"/>
                </a:lnTo>
                <a:lnTo>
                  <a:pt x="135432" y="167271"/>
                </a:lnTo>
                <a:lnTo>
                  <a:pt x="135432" y="198767"/>
                </a:lnTo>
                <a:lnTo>
                  <a:pt x="135026" y="200037"/>
                </a:lnTo>
                <a:lnTo>
                  <a:pt x="132765" y="200037"/>
                </a:lnTo>
                <a:lnTo>
                  <a:pt x="131737" y="198767"/>
                </a:lnTo>
                <a:lnTo>
                  <a:pt x="131737" y="197497"/>
                </a:lnTo>
                <a:lnTo>
                  <a:pt x="132156" y="196227"/>
                </a:lnTo>
                <a:lnTo>
                  <a:pt x="133172" y="196227"/>
                </a:lnTo>
                <a:lnTo>
                  <a:pt x="134200" y="197497"/>
                </a:lnTo>
                <a:lnTo>
                  <a:pt x="134823" y="198767"/>
                </a:lnTo>
                <a:lnTo>
                  <a:pt x="135432" y="198767"/>
                </a:lnTo>
                <a:lnTo>
                  <a:pt x="135432" y="167271"/>
                </a:lnTo>
                <a:lnTo>
                  <a:pt x="134607" y="168287"/>
                </a:lnTo>
                <a:lnTo>
                  <a:pt x="130924" y="170827"/>
                </a:lnTo>
                <a:lnTo>
                  <a:pt x="128663" y="165747"/>
                </a:lnTo>
                <a:lnTo>
                  <a:pt x="131127" y="160667"/>
                </a:lnTo>
                <a:lnTo>
                  <a:pt x="131610" y="159397"/>
                </a:lnTo>
                <a:lnTo>
                  <a:pt x="132562" y="156857"/>
                </a:lnTo>
                <a:lnTo>
                  <a:pt x="131953" y="155587"/>
                </a:lnTo>
                <a:lnTo>
                  <a:pt x="128460" y="151777"/>
                </a:lnTo>
                <a:lnTo>
                  <a:pt x="125806" y="149237"/>
                </a:lnTo>
                <a:lnTo>
                  <a:pt x="123342" y="147967"/>
                </a:lnTo>
                <a:lnTo>
                  <a:pt x="122110" y="149237"/>
                </a:lnTo>
                <a:lnTo>
                  <a:pt x="121500" y="147967"/>
                </a:lnTo>
                <a:lnTo>
                  <a:pt x="121500" y="146697"/>
                </a:lnTo>
                <a:lnTo>
                  <a:pt x="121500" y="142887"/>
                </a:lnTo>
                <a:lnTo>
                  <a:pt x="121094" y="142887"/>
                </a:lnTo>
                <a:lnTo>
                  <a:pt x="119659" y="144157"/>
                </a:lnTo>
                <a:lnTo>
                  <a:pt x="118224" y="146697"/>
                </a:lnTo>
                <a:lnTo>
                  <a:pt x="117805" y="146697"/>
                </a:lnTo>
                <a:lnTo>
                  <a:pt x="116789" y="144157"/>
                </a:lnTo>
                <a:lnTo>
                  <a:pt x="115963" y="141617"/>
                </a:lnTo>
                <a:lnTo>
                  <a:pt x="105308" y="141617"/>
                </a:lnTo>
                <a:lnTo>
                  <a:pt x="106743" y="142887"/>
                </a:lnTo>
                <a:lnTo>
                  <a:pt x="107975" y="142887"/>
                </a:lnTo>
                <a:lnTo>
                  <a:pt x="109207" y="144157"/>
                </a:lnTo>
                <a:lnTo>
                  <a:pt x="109207" y="147967"/>
                </a:lnTo>
                <a:lnTo>
                  <a:pt x="104902" y="147967"/>
                </a:lnTo>
                <a:lnTo>
                  <a:pt x="101206" y="142887"/>
                </a:lnTo>
                <a:lnTo>
                  <a:pt x="97726" y="139077"/>
                </a:lnTo>
                <a:lnTo>
                  <a:pt x="97523" y="139077"/>
                </a:lnTo>
                <a:lnTo>
                  <a:pt x="96088" y="141617"/>
                </a:lnTo>
                <a:lnTo>
                  <a:pt x="94856" y="145427"/>
                </a:lnTo>
                <a:lnTo>
                  <a:pt x="94246" y="145427"/>
                </a:lnTo>
                <a:lnTo>
                  <a:pt x="92811" y="142887"/>
                </a:lnTo>
                <a:lnTo>
                  <a:pt x="91173" y="140347"/>
                </a:lnTo>
                <a:lnTo>
                  <a:pt x="90347" y="140347"/>
                </a:lnTo>
                <a:lnTo>
                  <a:pt x="87274" y="144157"/>
                </a:lnTo>
                <a:lnTo>
                  <a:pt x="85229" y="145427"/>
                </a:lnTo>
                <a:lnTo>
                  <a:pt x="84607" y="146697"/>
                </a:lnTo>
                <a:lnTo>
                  <a:pt x="85636" y="146697"/>
                </a:lnTo>
                <a:lnTo>
                  <a:pt x="86868" y="145427"/>
                </a:lnTo>
                <a:lnTo>
                  <a:pt x="89535" y="149237"/>
                </a:lnTo>
                <a:lnTo>
                  <a:pt x="91579" y="153047"/>
                </a:lnTo>
                <a:lnTo>
                  <a:pt x="93624" y="158127"/>
                </a:lnTo>
                <a:lnTo>
                  <a:pt x="96291" y="160667"/>
                </a:lnTo>
                <a:lnTo>
                  <a:pt x="98336" y="159397"/>
                </a:lnTo>
                <a:lnTo>
                  <a:pt x="98958" y="159397"/>
                </a:lnTo>
                <a:lnTo>
                  <a:pt x="97929" y="165747"/>
                </a:lnTo>
                <a:lnTo>
                  <a:pt x="99364" y="169557"/>
                </a:lnTo>
                <a:lnTo>
                  <a:pt x="105308" y="169557"/>
                </a:lnTo>
                <a:lnTo>
                  <a:pt x="108178" y="174637"/>
                </a:lnTo>
                <a:lnTo>
                  <a:pt x="109207" y="183527"/>
                </a:lnTo>
                <a:lnTo>
                  <a:pt x="109308" y="184797"/>
                </a:lnTo>
                <a:lnTo>
                  <a:pt x="109410" y="186067"/>
                </a:lnTo>
                <a:lnTo>
                  <a:pt x="110020" y="186067"/>
                </a:lnTo>
                <a:lnTo>
                  <a:pt x="110426" y="184797"/>
                </a:lnTo>
                <a:lnTo>
                  <a:pt x="112483" y="179717"/>
                </a:lnTo>
                <a:lnTo>
                  <a:pt x="116789" y="184797"/>
                </a:lnTo>
                <a:lnTo>
                  <a:pt x="116713" y="186067"/>
                </a:lnTo>
                <a:lnTo>
                  <a:pt x="116624" y="187337"/>
                </a:lnTo>
                <a:lnTo>
                  <a:pt x="116535" y="188607"/>
                </a:lnTo>
                <a:lnTo>
                  <a:pt x="116459" y="189877"/>
                </a:lnTo>
                <a:lnTo>
                  <a:pt x="116370" y="194957"/>
                </a:lnTo>
                <a:lnTo>
                  <a:pt x="116992" y="198767"/>
                </a:lnTo>
                <a:lnTo>
                  <a:pt x="118630" y="198767"/>
                </a:lnTo>
                <a:lnTo>
                  <a:pt x="119443" y="197497"/>
                </a:lnTo>
                <a:lnTo>
                  <a:pt x="119557" y="194957"/>
                </a:lnTo>
                <a:lnTo>
                  <a:pt x="119659" y="193687"/>
                </a:lnTo>
                <a:lnTo>
                  <a:pt x="124777" y="188607"/>
                </a:lnTo>
                <a:lnTo>
                  <a:pt x="129489" y="187337"/>
                </a:lnTo>
                <a:lnTo>
                  <a:pt x="132969" y="186067"/>
                </a:lnTo>
                <a:lnTo>
                  <a:pt x="133997" y="186067"/>
                </a:lnTo>
                <a:lnTo>
                  <a:pt x="133388" y="188607"/>
                </a:lnTo>
                <a:lnTo>
                  <a:pt x="132765" y="189877"/>
                </a:lnTo>
                <a:lnTo>
                  <a:pt x="130721" y="191147"/>
                </a:lnTo>
                <a:lnTo>
                  <a:pt x="126619" y="191147"/>
                </a:lnTo>
                <a:lnTo>
                  <a:pt x="124371" y="193687"/>
                </a:lnTo>
                <a:lnTo>
                  <a:pt x="123342" y="196227"/>
                </a:lnTo>
                <a:lnTo>
                  <a:pt x="122110" y="198767"/>
                </a:lnTo>
                <a:lnTo>
                  <a:pt x="122313" y="200037"/>
                </a:lnTo>
                <a:lnTo>
                  <a:pt x="125806" y="200037"/>
                </a:lnTo>
                <a:lnTo>
                  <a:pt x="125590" y="201307"/>
                </a:lnTo>
                <a:lnTo>
                  <a:pt x="123545" y="202577"/>
                </a:lnTo>
                <a:lnTo>
                  <a:pt x="121297" y="203847"/>
                </a:lnTo>
                <a:lnTo>
                  <a:pt x="127850" y="203847"/>
                </a:lnTo>
                <a:lnTo>
                  <a:pt x="137071" y="202577"/>
                </a:lnTo>
                <a:lnTo>
                  <a:pt x="143217" y="205117"/>
                </a:lnTo>
                <a:lnTo>
                  <a:pt x="129692" y="208927"/>
                </a:lnTo>
                <a:lnTo>
                  <a:pt x="128663" y="214007"/>
                </a:lnTo>
                <a:lnTo>
                  <a:pt x="133591" y="217817"/>
                </a:lnTo>
                <a:lnTo>
                  <a:pt x="135432" y="220357"/>
                </a:lnTo>
                <a:lnTo>
                  <a:pt x="134200" y="220357"/>
                </a:lnTo>
                <a:lnTo>
                  <a:pt x="131953" y="219087"/>
                </a:lnTo>
                <a:lnTo>
                  <a:pt x="134200" y="222897"/>
                </a:lnTo>
                <a:lnTo>
                  <a:pt x="137071" y="227977"/>
                </a:lnTo>
                <a:lnTo>
                  <a:pt x="139115" y="227977"/>
                </a:lnTo>
                <a:lnTo>
                  <a:pt x="140970" y="225437"/>
                </a:lnTo>
                <a:lnTo>
                  <a:pt x="143014" y="221627"/>
                </a:lnTo>
                <a:lnTo>
                  <a:pt x="146088" y="222897"/>
                </a:lnTo>
                <a:lnTo>
                  <a:pt x="146088" y="229247"/>
                </a:lnTo>
                <a:lnTo>
                  <a:pt x="145681" y="229247"/>
                </a:lnTo>
                <a:lnTo>
                  <a:pt x="144246" y="227977"/>
                </a:lnTo>
                <a:lnTo>
                  <a:pt x="142811" y="225437"/>
                </a:lnTo>
                <a:lnTo>
                  <a:pt x="142405" y="225437"/>
                </a:lnTo>
                <a:lnTo>
                  <a:pt x="141376" y="227977"/>
                </a:lnTo>
                <a:lnTo>
                  <a:pt x="140550" y="230517"/>
                </a:lnTo>
                <a:lnTo>
                  <a:pt x="141173" y="231787"/>
                </a:lnTo>
                <a:lnTo>
                  <a:pt x="143217" y="233057"/>
                </a:lnTo>
                <a:lnTo>
                  <a:pt x="144856" y="233057"/>
                </a:lnTo>
                <a:lnTo>
                  <a:pt x="145884" y="235597"/>
                </a:lnTo>
                <a:lnTo>
                  <a:pt x="145262" y="236867"/>
                </a:lnTo>
                <a:lnTo>
                  <a:pt x="145821" y="239268"/>
                </a:lnTo>
                <a:lnTo>
                  <a:pt x="148132" y="236867"/>
                </a:lnTo>
                <a:lnTo>
                  <a:pt x="149771" y="236867"/>
                </a:lnTo>
                <a:lnTo>
                  <a:pt x="150393" y="235597"/>
                </a:lnTo>
                <a:lnTo>
                  <a:pt x="147929" y="235597"/>
                </a:lnTo>
                <a:lnTo>
                  <a:pt x="147929" y="234327"/>
                </a:lnTo>
                <a:lnTo>
                  <a:pt x="149161" y="233057"/>
                </a:lnTo>
                <a:lnTo>
                  <a:pt x="150393" y="233057"/>
                </a:lnTo>
                <a:lnTo>
                  <a:pt x="152438" y="230517"/>
                </a:lnTo>
                <a:lnTo>
                  <a:pt x="152920" y="229247"/>
                </a:lnTo>
                <a:lnTo>
                  <a:pt x="153873" y="226707"/>
                </a:lnTo>
                <a:lnTo>
                  <a:pt x="156133" y="221627"/>
                </a:lnTo>
                <a:lnTo>
                  <a:pt x="154901" y="227977"/>
                </a:lnTo>
                <a:lnTo>
                  <a:pt x="153873" y="233057"/>
                </a:lnTo>
                <a:lnTo>
                  <a:pt x="154279" y="233057"/>
                </a:lnTo>
                <a:lnTo>
                  <a:pt x="156540" y="231787"/>
                </a:lnTo>
                <a:lnTo>
                  <a:pt x="158991" y="230517"/>
                </a:lnTo>
                <a:lnTo>
                  <a:pt x="156743" y="233057"/>
                </a:lnTo>
                <a:lnTo>
                  <a:pt x="154698" y="236867"/>
                </a:lnTo>
                <a:lnTo>
                  <a:pt x="157353" y="238137"/>
                </a:lnTo>
                <a:lnTo>
                  <a:pt x="160223" y="238137"/>
                </a:lnTo>
                <a:lnTo>
                  <a:pt x="158991" y="236867"/>
                </a:lnTo>
                <a:lnTo>
                  <a:pt x="159816" y="235597"/>
                </a:lnTo>
                <a:lnTo>
                  <a:pt x="161455" y="234327"/>
                </a:lnTo>
                <a:lnTo>
                  <a:pt x="164528" y="234327"/>
                </a:lnTo>
                <a:lnTo>
                  <a:pt x="164528" y="238137"/>
                </a:lnTo>
                <a:lnTo>
                  <a:pt x="174167" y="238137"/>
                </a:lnTo>
                <a:lnTo>
                  <a:pt x="175806" y="235597"/>
                </a:lnTo>
                <a:lnTo>
                  <a:pt x="176415" y="234327"/>
                </a:lnTo>
                <a:lnTo>
                  <a:pt x="175806" y="233057"/>
                </a:lnTo>
                <a:lnTo>
                  <a:pt x="172516" y="233057"/>
                </a:lnTo>
                <a:lnTo>
                  <a:pt x="173951" y="231787"/>
                </a:lnTo>
                <a:lnTo>
                  <a:pt x="175285" y="230517"/>
                </a:lnTo>
                <a:lnTo>
                  <a:pt x="176618" y="229247"/>
                </a:lnTo>
                <a:lnTo>
                  <a:pt x="176657" y="227977"/>
                </a:lnTo>
                <a:lnTo>
                  <a:pt x="176784" y="224167"/>
                </a:lnTo>
                <a:lnTo>
                  <a:pt x="176822" y="222897"/>
                </a:lnTo>
                <a:close/>
              </a:path>
              <a:path w="2310130" h="561975">
                <a:moveTo>
                  <a:pt x="187071" y="519455"/>
                </a:moveTo>
                <a:lnTo>
                  <a:pt x="184823" y="518223"/>
                </a:lnTo>
                <a:lnTo>
                  <a:pt x="182359" y="520890"/>
                </a:lnTo>
                <a:lnTo>
                  <a:pt x="180111" y="522935"/>
                </a:lnTo>
                <a:lnTo>
                  <a:pt x="180721" y="524992"/>
                </a:lnTo>
                <a:lnTo>
                  <a:pt x="183997" y="526427"/>
                </a:lnTo>
                <a:lnTo>
                  <a:pt x="186042" y="527240"/>
                </a:lnTo>
                <a:lnTo>
                  <a:pt x="187071" y="526211"/>
                </a:lnTo>
                <a:lnTo>
                  <a:pt x="187071" y="519455"/>
                </a:lnTo>
                <a:close/>
              </a:path>
              <a:path w="2310130" h="561975">
                <a:moveTo>
                  <a:pt x="201625" y="339217"/>
                </a:moveTo>
                <a:lnTo>
                  <a:pt x="197332" y="336677"/>
                </a:lnTo>
                <a:lnTo>
                  <a:pt x="195275" y="336677"/>
                </a:lnTo>
                <a:lnTo>
                  <a:pt x="195275" y="339217"/>
                </a:lnTo>
                <a:lnTo>
                  <a:pt x="192201" y="339217"/>
                </a:lnTo>
                <a:lnTo>
                  <a:pt x="191795" y="337947"/>
                </a:lnTo>
                <a:lnTo>
                  <a:pt x="193027" y="335407"/>
                </a:lnTo>
                <a:lnTo>
                  <a:pt x="191795" y="332867"/>
                </a:lnTo>
                <a:lnTo>
                  <a:pt x="186880" y="330327"/>
                </a:lnTo>
                <a:lnTo>
                  <a:pt x="184823" y="330327"/>
                </a:lnTo>
                <a:lnTo>
                  <a:pt x="184416" y="332867"/>
                </a:lnTo>
                <a:lnTo>
                  <a:pt x="184213" y="332867"/>
                </a:lnTo>
                <a:lnTo>
                  <a:pt x="184213" y="334137"/>
                </a:lnTo>
                <a:lnTo>
                  <a:pt x="183184" y="336677"/>
                </a:lnTo>
                <a:lnTo>
                  <a:pt x="181140" y="337947"/>
                </a:lnTo>
                <a:lnTo>
                  <a:pt x="180936" y="337947"/>
                </a:lnTo>
                <a:lnTo>
                  <a:pt x="181749" y="336677"/>
                </a:lnTo>
                <a:lnTo>
                  <a:pt x="182981" y="334137"/>
                </a:lnTo>
                <a:lnTo>
                  <a:pt x="181952" y="332867"/>
                </a:lnTo>
                <a:lnTo>
                  <a:pt x="179095" y="333679"/>
                </a:lnTo>
                <a:lnTo>
                  <a:pt x="179095" y="353187"/>
                </a:lnTo>
                <a:lnTo>
                  <a:pt x="178269" y="353187"/>
                </a:lnTo>
                <a:lnTo>
                  <a:pt x="177660" y="354457"/>
                </a:lnTo>
                <a:lnTo>
                  <a:pt x="175806" y="354457"/>
                </a:lnTo>
                <a:lnTo>
                  <a:pt x="174371" y="353187"/>
                </a:lnTo>
                <a:lnTo>
                  <a:pt x="172732" y="353187"/>
                </a:lnTo>
                <a:lnTo>
                  <a:pt x="173355" y="351917"/>
                </a:lnTo>
                <a:lnTo>
                  <a:pt x="177863" y="351917"/>
                </a:lnTo>
                <a:lnTo>
                  <a:pt x="179095" y="353187"/>
                </a:lnTo>
                <a:lnTo>
                  <a:pt x="179095" y="333679"/>
                </a:lnTo>
                <a:lnTo>
                  <a:pt x="177457" y="334137"/>
                </a:lnTo>
                <a:lnTo>
                  <a:pt x="176428" y="334137"/>
                </a:lnTo>
                <a:lnTo>
                  <a:pt x="176022" y="335407"/>
                </a:lnTo>
                <a:lnTo>
                  <a:pt x="176428" y="335407"/>
                </a:lnTo>
                <a:lnTo>
                  <a:pt x="176631" y="336677"/>
                </a:lnTo>
                <a:lnTo>
                  <a:pt x="175806" y="337947"/>
                </a:lnTo>
                <a:lnTo>
                  <a:pt x="173151" y="337947"/>
                </a:lnTo>
                <a:lnTo>
                  <a:pt x="172732" y="335407"/>
                </a:lnTo>
                <a:lnTo>
                  <a:pt x="173558" y="331597"/>
                </a:lnTo>
                <a:lnTo>
                  <a:pt x="174586" y="326517"/>
                </a:lnTo>
                <a:lnTo>
                  <a:pt x="174167" y="325247"/>
                </a:lnTo>
                <a:lnTo>
                  <a:pt x="167614" y="325247"/>
                </a:lnTo>
                <a:lnTo>
                  <a:pt x="166585" y="326517"/>
                </a:lnTo>
                <a:lnTo>
                  <a:pt x="167614" y="326517"/>
                </a:lnTo>
                <a:lnTo>
                  <a:pt x="171297" y="330327"/>
                </a:lnTo>
                <a:lnTo>
                  <a:pt x="170891" y="334137"/>
                </a:lnTo>
                <a:lnTo>
                  <a:pt x="170688" y="334137"/>
                </a:lnTo>
                <a:lnTo>
                  <a:pt x="170688" y="350647"/>
                </a:lnTo>
                <a:lnTo>
                  <a:pt x="170688" y="353187"/>
                </a:lnTo>
                <a:lnTo>
                  <a:pt x="168846" y="353187"/>
                </a:lnTo>
                <a:lnTo>
                  <a:pt x="168846" y="359537"/>
                </a:lnTo>
                <a:lnTo>
                  <a:pt x="168224" y="360807"/>
                </a:lnTo>
                <a:lnTo>
                  <a:pt x="167005" y="360807"/>
                </a:lnTo>
                <a:lnTo>
                  <a:pt x="167005" y="379857"/>
                </a:lnTo>
                <a:lnTo>
                  <a:pt x="166585" y="381127"/>
                </a:lnTo>
                <a:lnTo>
                  <a:pt x="162902" y="379857"/>
                </a:lnTo>
                <a:lnTo>
                  <a:pt x="160439" y="379857"/>
                </a:lnTo>
                <a:lnTo>
                  <a:pt x="158394" y="378587"/>
                </a:lnTo>
                <a:lnTo>
                  <a:pt x="158394" y="376047"/>
                </a:lnTo>
                <a:lnTo>
                  <a:pt x="160858" y="376047"/>
                </a:lnTo>
                <a:lnTo>
                  <a:pt x="164541" y="378587"/>
                </a:lnTo>
                <a:lnTo>
                  <a:pt x="167005" y="379857"/>
                </a:lnTo>
                <a:lnTo>
                  <a:pt x="167005" y="360807"/>
                </a:lnTo>
                <a:lnTo>
                  <a:pt x="158597" y="360807"/>
                </a:lnTo>
                <a:lnTo>
                  <a:pt x="156959" y="358267"/>
                </a:lnTo>
                <a:lnTo>
                  <a:pt x="159829" y="355727"/>
                </a:lnTo>
                <a:lnTo>
                  <a:pt x="161874" y="353187"/>
                </a:lnTo>
                <a:lnTo>
                  <a:pt x="163715" y="354457"/>
                </a:lnTo>
                <a:lnTo>
                  <a:pt x="166585" y="356997"/>
                </a:lnTo>
                <a:lnTo>
                  <a:pt x="168846" y="359537"/>
                </a:lnTo>
                <a:lnTo>
                  <a:pt x="168846" y="353187"/>
                </a:lnTo>
                <a:lnTo>
                  <a:pt x="168643" y="353187"/>
                </a:lnTo>
                <a:lnTo>
                  <a:pt x="166585" y="350647"/>
                </a:lnTo>
                <a:lnTo>
                  <a:pt x="166585" y="348107"/>
                </a:lnTo>
                <a:lnTo>
                  <a:pt x="167614" y="348107"/>
                </a:lnTo>
                <a:lnTo>
                  <a:pt x="168643" y="349377"/>
                </a:lnTo>
                <a:lnTo>
                  <a:pt x="169862" y="349377"/>
                </a:lnTo>
                <a:lnTo>
                  <a:pt x="170688" y="350647"/>
                </a:lnTo>
                <a:lnTo>
                  <a:pt x="170688" y="334137"/>
                </a:lnTo>
                <a:lnTo>
                  <a:pt x="161264" y="334137"/>
                </a:lnTo>
                <a:lnTo>
                  <a:pt x="160032" y="335407"/>
                </a:lnTo>
                <a:lnTo>
                  <a:pt x="164134" y="339217"/>
                </a:lnTo>
                <a:lnTo>
                  <a:pt x="167411" y="341757"/>
                </a:lnTo>
                <a:lnTo>
                  <a:pt x="163106" y="341757"/>
                </a:lnTo>
                <a:lnTo>
                  <a:pt x="159207" y="340487"/>
                </a:lnTo>
                <a:lnTo>
                  <a:pt x="158394" y="340487"/>
                </a:lnTo>
                <a:lnTo>
                  <a:pt x="158394" y="349377"/>
                </a:lnTo>
                <a:lnTo>
                  <a:pt x="157988" y="350647"/>
                </a:lnTo>
                <a:lnTo>
                  <a:pt x="156349" y="348107"/>
                </a:lnTo>
                <a:lnTo>
                  <a:pt x="156349" y="383667"/>
                </a:lnTo>
                <a:lnTo>
                  <a:pt x="155727" y="384937"/>
                </a:lnTo>
                <a:lnTo>
                  <a:pt x="155117" y="387477"/>
                </a:lnTo>
                <a:lnTo>
                  <a:pt x="154495" y="386207"/>
                </a:lnTo>
                <a:lnTo>
                  <a:pt x="154495" y="383667"/>
                </a:lnTo>
                <a:lnTo>
                  <a:pt x="154292" y="382397"/>
                </a:lnTo>
                <a:lnTo>
                  <a:pt x="154914" y="381127"/>
                </a:lnTo>
                <a:lnTo>
                  <a:pt x="155524" y="381127"/>
                </a:lnTo>
                <a:lnTo>
                  <a:pt x="156133" y="382397"/>
                </a:lnTo>
                <a:lnTo>
                  <a:pt x="156349" y="383667"/>
                </a:lnTo>
                <a:lnTo>
                  <a:pt x="156349" y="348107"/>
                </a:lnTo>
                <a:lnTo>
                  <a:pt x="154292" y="345567"/>
                </a:lnTo>
                <a:lnTo>
                  <a:pt x="154292" y="348107"/>
                </a:lnTo>
                <a:lnTo>
                  <a:pt x="152654" y="349961"/>
                </a:lnTo>
                <a:lnTo>
                  <a:pt x="152654" y="387477"/>
                </a:lnTo>
                <a:lnTo>
                  <a:pt x="149174" y="388747"/>
                </a:lnTo>
                <a:lnTo>
                  <a:pt x="146913" y="390017"/>
                </a:lnTo>
                <a:lnTo>
                  <a:pt x="143637" y="391287"/>
                </a:lnTo>
                <a:lnTo>
                  <a:pt x="141998" y="391287"/>
                </a:lnTo>
                <a:lnTo>
                  <a:pt x="139954" y="390017"/>
                </a:lnTo>
                <a:lnTo>
                  <a:pt x="139954" y="392557"/>
                </a:lnTo>
                <a:lnTo>
                  <a:pt x="139954" y="401447"/>
                </a:lnTo>
                <a:lnTo>
                  <a:pt x="139331" y="401447"/>
                </a:lnTo>
                <a:lnTo>
                  <a:pt x="137083" y="398907"/>
                </a:lnTo>
                <a:lnTo>
                  <a:pt x="135445" y="397637"/>
                </a:lnTo>
                <a:lnTo>
                  <a:pt x="134620" y="395097"/>
                </a:lnTo>
                <a:lnTo>
                  <a:pt x="135242" y="393827"/>
                </a:lnTo>
                <a:lnTo>
                  <a:pt x="136677" y="390017"/>
                </a:lnTo>
                <a:lnTo>
                  <a:pt x="139954" y="392557"/>
                </a:lnTo>
                <a:lnTo>
                  <a:pt x="139954" y="390017"/>
                </a:lnTo>
                <a:lnTo>
                  <a:pt x="141592" y="390017"/>
                </a:lnTo>
                <a:lnTo>
                  <a:pt x="142824" y="388747"/>
                </a:lnTo>
                <a:lnTo>
                  <a:pt x="143637" y="387477"/>
                </a:lnTo>
                <a:lnTo>
                  <a:pt x="143027" y="387477"/>
                </a:lnTo>
                <a:lnTo>
                  <a:pt x="142621" y="386207"/>
                </a:lnTo>
                <a:lnTo>
                  <a:pt x="147739" y="386207"/>
                </a:lnTo>
                <a:lnTo>
                  <a:pt x="152654" y="387477"/>
                </a:lnTo>
                <a:lnTo>
                  <a:pt x="152654" y="349961"/>
                </a:lnTo>
                <a:lnTo>
                  <a:pt x="152044" y="350647"/>
                </a:lnTo>
                <a:lnTo>
                  <a:pt x="149377" y="351917"/>
                </a:lnTo>
                <a:lnTo>
                  <a:pt x="144195" y="355727"/>
                </a:lnTo>
                <a:lnTo>
                  <a:pt x="138404" y="363347"/>
                </a:lnTo>
                <a:lnTo>
                  <a:pt x="133692" y="369697"/>
                </a:lnTo>
                <a:lnTo>
                  <a:pt x="131749" y="374777"/>
                </a:lnTo>
                <a:lnTo>
                  <a:pt x="131749" y="376047"/>
                </a:lnTo>
                <a:lnTo>
                  <a:pt x="133807" y="378587"/>
                </a:lnTo>
                <a:lnTo>
                  <a:pt x="136461" y="381127"/>
                </a:lnTo>
                <a:lnTo>
                  <a:pt x="140970" y="382397"/>
                </a:lnTo>
                <a:lnTo>
                  <a:pt x="135648" y="382397"/>
                </a:lnTo>
                <a:lnTo>
                  <a:pt x="130733" y="381127"/>
                </a:lnTo>
                <a:lnTo>
                  <a:pt x="130314" y="381127"/>
                </a:lnTo>
                <a:lnTo>
                  <a:pt x="130390" y="382397"/>
                </a:lnTo>
                <a:lnTo>
                  <a:pt x="130479" y="383667"/>
                </a:lnTo>
                <a:lnTo>
                  <a:pt x="130556" y="384937"/>
                </a:lnTo>
                <a:lnTo>
                  <a:pt x="130644" y="386207"/>
                </a:lnTo>
                <a:lnTo>
                  <a:pt x="130721" y="387477"/>
                </a:lnTo>
                <a:lnTo>
                  <a:pt x="130810" y="388747"/>
                </a:lnTo>
                <a:lnTo>
                  <a:pt x="130886" y="390017"/>
                </a:lnTo>
                <a:lnTo>
                  <a:pt x="130975" y="391287"/>
                </a:lnTo>
                <a:lnTo>
                  <a:pt x="131051" y="392557"/>
                </a:lnTo>
                <a:lnTo>
                  <a:pt x="131140" y="393827"/>
                </a:lnTo>
                <a:lnTo>
                  <a:pt x="130937" y="395097"/>
                </a:lnTo>
                <a:lnTo>
                  <a:pt x="124993" y="393827"/>
                </a:lnTo>
                <a:lnTo>
                  <a:pt x="117411" y="393827"/>
                </a:lnTo>
                <a:lnTo>
                  <a:pt x="115366" y="390017"/>
                </a:lnTo>
                <a:lnTo>
                  <a:pt x="121297" y="387477"/>
                </a:lnTo>
                <a:lnTo>
                  <a:pt x="123761" y="387477"/>
                </a:lnTo>
                <a:lnTo>
                  <a:pt x="125603" y="384937"/>
                </a:lnTo>
                <a:lnTo>
                  <a:pt x="125603" y="379857"/>
                </a:lnTo>
                <a:lnTo>
                  <a:pt x="123558" y="381127"/>
                </a:lnTo>
                <a:lnTo>
                  <a:pt x="115976" y="387477"/>
                </a:lnTo>
                <a:lnTo>
                  <a:pt x="113512" y="390017"/>
                </a:lnTo>
                <a:lnTo>
                  <a:pt x="111874" y="392557"/>
                </a:lnTo>
                <a:lnTo>
                  <a:pt x="112699" y="393827"/>
                </a:lnTo>
                <a:lnTo>
                  <a:pt x="113309" y="395097"/>
                </a:lnTo>
                <a:lnTo>
                  <a:pt x="112903" y="395097"/>
                </a:lnTo>
                <a:lnTo>
                  <a:pt x="111671" y="393827"/>
                </a:lnTo>
                <a:lnTo>
                  <a:pt x="110439" y="393827"/>
                </a:lnTo>
                <a:lnTo>
                  <a:pt x="107569" y="395097"/>
                </a:lnTo>
                <a:lnTo>
                  <a:pt x="105117" y="398907"/>
                </a:lnTo>
                <a:lnTo>
                  <a:pt x="102044" y="403987"/>
                </a:lnTo>
                <a:lnTo>
                  <a:pt x="101638" y="405257"/>
                </a:lnTo>
                <a:lnTo>
                  <a:pt x="105524" y="405257"/>
                </a:lnTo>
                <a:lnTo>
                  <a:pt x="105321" y="406527"/>
                </a:lnTo>
                <a:lnTo>
                  <a:pt x="103060" y="407797"/>
                </a:lnTo>
                <a:lnTo>
                  <a:pt x="100609" y="409067"/>
                </a:lnTo>
                <a:lnTo>
                  <a:pt x="104711" y="409067"/>
                </a:lnTo>
                <a:lnTo>
                  <a:pt x="107162" y="407797"/>
                </a:lnTo>
                <a:lnTo>
                  <a:pt x="109220" y="409067"/>
                </a:lnTo>
                <a:lnTo>
                  <a:pt x="109220" y="410337"/>
                </a:lnTo>
                <a:lnTo>
                  <a:pt x="112077" y="410337"/>
                </a:lnTo>
                <a:lnTo>
                  <a:pt x="115366" y="407797"/>
                </a:lnTo>
                <a:lnTo>
                  <a:pt x="118846" y="406527"/>
                </a:lnTo>
                <a:lnTo>
                  <a:pt x="121513" y="405257"/>
                </a:lnTo>
                <a:lnTo>
                  <a:pt x="121513" y="407797"/>
                </a:lnTo>
                <a:lnTo>
                  <a:pt x="123151" y="406527"/>
                </a:lnTo>
                <a:lnTo>
                  <a:pt x="124993" y="405257"/>
                </a:lnTo>
                <a:lnTo>
                  <a:pt x="127457" y="402717"/>
                </a:lnTo>
                <a:lnTo>
                  <a:pt x="128066" y="402717"/>
                </a:lnTo>
                <a:lnTo>
                  <a:pt x="126834" y="405257"/>
                </a:lnTo>
                <a:lnTo>
                  <a:pt x="126022" y="406527"/>
                </a:lnTo>
                <a:lnTo>
                  <a:pt x="126834" y="407797"/>
                </a:lnTo>
                <a:lnTo>
                  <a:pt x="133756" y="415137"/>
                </a:lnTo>
                <a:lnTo>
                  <a:pt x="133807" y="415417"/>
                </a:lnTo>
                <a:lnTo>
                  <a:pt x="132981" y="415417"/>
                </a:lnTo>
                <a:lnTo>
                  <a:pt x="132549" y="415137"/>
                </a:lnTo>
                <a:lnTo>
                  <a:pt x="129095" y="412877"/>
                </a:lnTo>
                <a:lnTo>
                  <a:pt x="125399" y="410337"/>
                </a:lnTo>
                <a:lnTo>
                  <a:pt x="123558" y="410337"/>
                </a:lnTo>
                <a:lnTo>
                  <a:pt x="120078" y="414147"/>
                </a:lnTo>
                <a:lnTo>
                  <a:pt x="119456" y="414147"/>
                </a:lnTo>
                <a:lnTo>
                  <a:pt x="119456" y="410337"/>
                </a:lnTo>
                <a:lnTo>
                  <a:pt x="118440" y="410337"/>
                </a:lnTo>
                <a:lnTo>
                  <a:pt x="115976" y="411429"/>
                </a:lnTo>
                <a:lnTo>
                  <a:pt x="115976" y="421767"/>
                </a:lnTo>
                <a:lnTo>
                  <a:pt x="113309" y="421767"/>
                </a:lnTo>
                <a:lnTo>
                  <a:pt x="109220" y="419227"/>
                </a:lnTo>
                <a:lnTo>
                  <a:pt x="106553" y="417957"/>
                </a:lnTo>
                <a:lnTo>
                  <a:pt x="113728" y="417957"/>
                </a:lnTo>
                <a:lnTo>
                  <a:pt x="114338" y="419227"/>
                </a:lnTo>
                <a:lnTo>
                  <a:pt x="115976" y="421767"/>
                </a:lnTo>
                <a:lnTo>
                  <a:pt x="115976" y="411429"/>
                </a:lnTo>
                <a:lnTo>
                  <a:pt x="115570" y="411607"/>
                </a:lnTo>
                <a:lnTo>
                  <a:pt x="113309" y="412877"/>
                </a:lnTo>
                <a:lnTo>
                  <a:pt x="109220" y="414147"/>
                </a:lnTo>
                <a:lnTo>
                  <a:pt x="103276" y="414147"/>
                </a:lnTo>
                <a:lnTo>
                  <a:pt x="101015" y="415417"/>
                </a:lnTo>
                <a:lnTo>
                  <a:pt x="101015" y="417957"/>
                </a:lnTo>
                <a:lnTo>
                  <a:pt x="100406" y="419227"/>
                </a:lnTo>
                <a:lnTo>
                  <a:pt x="94259" y="419227"/>
                </a:lnTo>
                <a:lnTo>
                  <a:pt x="86677" y="420497"/>
                </a:lnTo>
                <a:lnTo>
                  <a:pt x="88315" y="423037"/>
                </a:lnTo>
                <a:lnTo>
                  <a:pt x="86880" y="424307"/>
                </a:lnTo>
                <a:lnTo>
                  <a:pt x="84620" y="424307"/>
                </a:lnTo>
                <a:lnTo>
                  <a:pt x="82372" y="425577"/>
                </a:lnTo>
                <a:lnTo>
                  <a:pt x="80733" y="426847"/>
                </a:lnTo>
                <a:lnTo>
                  <a:pt x="81546" y="430657"/>
                </a:lnTo>
                <a:lnTo>
                  <a:pt x="77863" y="435737"/>
                </a:lnTo>
                <a:lnTo>
                  <a:pt x="73558" y="435737"/>
                </a:lnTo>
                <a:lnTo>
                  <a:pt x="71716" y="437007"/>
                </a:lnTo>
                <a:lnTo>
                  <a:pt x="71094" y="439547"/>
                </a:lnTo>
                <a:lnTo>
                  <a:pt x="70281" y="440817"/>
                </a:lnTo>
                <a:lnTo>
                  <a:pt x="112483" y="440817"/>
                </a:lnTo>
                <a:lnTo>
                  <a:pt x="116179" y="437007"/>
                </a:lnTo>
                <a:lnTo>
                  <a:pt x="129095" y="423037"/>
                </a:lnTo>
                <a:lnTo>
                  <a:pt x="129298" y="423037"/>
                </a:lnTo>
                <a:lnTo>
                  <a:pt x="125196" y="421767"/>
                </a:lnTo>
                <a:lnTo>
                  <a:pt x="121094" y="420497"/>
                </a:lnTo>
                <a:lnTo>
                  <a:pt x="118440" y="419227"/>
                </a:lnTo>
                <a:lnTo>
                  <a:pt x="118021" y="417957"/>
                </a:lnTo>
                <a:lnTo>
                  <a:pt x="117411" y="415417"/>
                </a:lnTo>
                <a:lnTo>
                  <a:pt x="117335" y="415137"/>
                </a:lnTo>
                <a:lnTo>
                  <a:pt x="118846" y="416687"/>
                </a:lnTo>
                <a:lnTo>
                  <a:pt x="119875" y="417957"/>
                </a:lnTo>
                <a:lnTo>
                  <a:pt x="121716" y="419227"/>
                </a:lnTo>
                <a:lnTo>
                  <a:pt x="124587" y="416687"/>
                </a:lnTo>
                <a:lnTo>
                  <a:pt x="130937" y="416687"/>
                </a:lnTo>
                <a:lnTo>
                  <a:pt x="135242" y="417957"/>
                </a:lnTo>
                <a:lnTo>
                  <a:pt x="135851" y="417957"/>
                </a:lnTo>
                <a:lnTo>
                  <a:pt x="135851" y="416687"/>
                </a:lnTo>
                <a:lnTo>
                  <a:pt x="135851" y="415417"/>
                </a:lnTo>
                <a:lnTo>
                  <a:pt x="135851" y="407797"/>
                </a:lnTo>
                <a:lnTo>
                  <a:pt x="138925" y="407797"/>
                </a:lnTo>
                <a:lnTo>
                  <a:pt x="142621" y="409067"/>
                </a:lnTo>
                <a:lnTo>
                  <a:pt x="142824" y="407797"/>
                </a:lnTo>
                <a:lnTo>
                  <a:pt x="143027" y="406527"/>
                </a:lnTo>
                <a:lnTo>
                  <a:pt x="139547" y="403987"/>
                </a:lnTo>
                <a:lnTo>
                  <a:pt x="141592" y="403987"/>
                </a:lnTo>
                <a:lnTo>
                  <a:pt x="146100" y="405257"/>
                </a:lnTo>
                <a:lnTo>
                  <a:pt x="146507" y="403987"/>
                </a:lnTo>
                <a:lnTo>
                  <a:pt x="146913" y="402717"/>
                </a:lnTo>
                <a:lnTo>
                  <a:pt x="147332" y="401447"/>
                </a:lnTo>
                <a:lnTo>
                  <a:pt x="146304" y="393827"/>
                </a:lnTo>
                <a:lnTo>
                  <a:pt x="145897" y="391287"/>
                </a:lnTo>
                <a:lnTo>
                  <a:pt x="152654" y="390017"/>
                </a:lnTo>
                <a:lnTo>
                  <a:pt x="154914" y="391287"/>
                </a:lnTo>
                <a:lnTo>
                  <a:pt x="157365" y="391287"/>
                </a:lnTo>
                <a:lnTo>
                  <a:pt x="158280" y="390017"/>
                </a:lnTo>
                <a:lnTo>
                  <a:pt x="159207" y="388747"/>
                </a:lnTo>
                <a:lnTo>
                  <a:pt x="161874" y="387477"/>
                </a:lnTo>
                <a:lnTo>
                  <a:pt x="162077" y="386207"/>
                </a:lnTo>
                <a:lnTo>
                  <a:pt x="160032" y="384937"/>
                </a:lnTo>
                <a:lnTo>
                  <a:pt x="158191" y="383667"/>
                </a:lnTo>
                <a:lnTo>
                  <a:pt x="158800" y="382397"/>
                </a:lnTo>
                <a:lnTo>
                  <a:pt x="165366" y="384937"/>
                </a:lnTo>
                <a:lnTo>
                  <a:pt x="166585" y="383667"/>
                </a:lnTo>
                <a:lnTo>
                  <a:pt x="167043" y="382397"/>
                </a:lnTo>
                <a:lnTo>
                  <a:pt x="168440" y="378587"/>
                </a:lnTo>
                <a:lnTo>
                  <a:pt x="169252" y="376047"/>
                </a:lnTo>
                <a:lnTo>
                  <a:pt x="169659" y="374777"/>
                </a:lnTo>
                <a:lnTo>
                  <a:pt x="171513" y="372237"/>
                </a:lnTo>
                <a:lnTo>
                  <a:pt x="173558" y="374777"/>
                </a:lnTo>
                <a:lnTo>
                  <a:pt x="174993" y="372237"/>
                </a:lnTo>
                <a:lnTo>
                  <a:pt x="176631" y="368427"/>
                </a:lnTo>
                <a:lnTo>
                  <a:pt x="178066" y="367157"/>
                </a:lnTo>
                <a:lnTo>
                  <a:pt x="179095" y="367157"/>
                </a:lnTo>
                <a:lnTo>
                  <a:pt x="180111" y="368427"/>
                </a:lnTo>
                <a:lnTo>
                  <a:pt x="180936" y="368427"/>
                </a:lnTo>
                <a:lnTo>
                  <a:pt x="180936" y="367157"/>
                </a:lnTo>
                <a:lnTo>
                  <a:pt x="182778" y="362077"/>
                </a:lnTo>
                <a:lnTo>
                  <a:pt x="183286" y="360807"/>
                </a:lnTo>
                <a:lnTo>
                  <a:pt x="184823" y="356997"/>
                </a:lnTo>
                <a:lnTo>
                  <a:pt x="185724" y="354457"/>
                </a:lnTo>
                <a:lnTo>
                  <a:pt x="186626" y="351917"/>
                </a:lnTo>
                <a:lnTo>
                  <a:pt x="187083" y="350647"/>
                </a:lnTo>
                <a:lnTo>
                  <a:pt x="187490" y="348107"/>
                </a:lnTo>
                <a:lnTo>
                  <a:pt x="187896" y="345567"/>
                </a:lnTo>
                <a:lnTo>
                  <a:pt x="186880" y="344297"/>
                </a:lnTo>
                <a:lnTo>
                  <a:pt x="182778" y="341757"/>
                </a:lnTo>
                <a:lnTo>
                  <a:pt x="185445" y="340487"/>
                </a:lnTo>
                <a:lnTo>
                  <a:pt x="198970" y="341757"/>
                </a:lnTo>
                <a:lnTo>
                  <a:pt x="200291" y="340487"/>
                </a:lnTo>
                <a:lnTo>
                  <a:pt x="201625" y="339217"/>
                </a:lnTo>
                <a:close/>
              </a:path>
              <a:path w="2310130" h="561975">
                <a:moveTo>
                  <a:pt x="230720" y="296557"/>
                </a:moveTo>
                <a:lnTo>
                  <a:pt x="227584" y="294017"/>
                </a:lnTo>
                <a:lnTo>
                  <a:pt x="226009" y="292747"/>
                </a:lnTo>
                <a:lnTo>
                  <a:pt x="224574" y="290207"/>
                </a:lnTo>
                <a:lnTo>
                  <a:pt x="224370" y="288937"/>
                </a:lnTo>
                <a:lnTo>
                  <a:pt x="222516" y="287667"/>
                </a:lnTo>
                <a:lnTo>
                  <a:pt x="220472" y="286397"/>
                </a:lnTo>
                <a:lnTo>
                  <a:pt x="217805" y="285127"/>
                </a:lnTo>
                <a:lnTo>
                  <a:pt x="219862" y="285127"/>
                </a:lnTo>
                <a:lnTo>
                  <a:pt x="222516" y="283857"/>
                </a:lnTo>
                <a:lnTo>
                  <a:pt x="220065" y="282587"/>
                </a:lnTo>
                <a:lnTo>
                  <a:pt x="218427" y="281317"/>
                </a:lnTo>
                <a:lnTo>
                  <a:pt x="213918" y="281317"/>
                </a:lnTo>
                <a:lnTo>
                  <a:pt x="211251" y="282587"/>
                </a:lnTo>
                <a:lnTo>
                  <a:pt x="213499" y="281317"/>
                </a:lnTo>
                <a:lnTo>
                  <a:pt x="217601" y="277507"/>
                </a:lnTo>
                <a:lnTo>
                  <a:pt x="214122" y="273697"/>
                </a:lnTo>
                <a:lnTo>
                  <a:pt x="209003" y="274967"/>
                </a:lnTo>
                <a:lnTo>
                  <a:pt x="205714" y="276237"/>
                </a:lnTo>
                <a:lnTo>
                  <a:pt x="205308" y="276237"/>
                </a:lnTo>
                <a:lnTo>
                  <a:pt x="207352" y="274967"/>
                </a:lnTo>
                <a:lnTo>
                  <a:pt x="209613" y="272427"/>
                </a:lnTo>
                <a:lnTo>
                  <a:pt x="209207" y="272427"/>
                </a:lnTo>
                <a:lnTo>
                  <a:pt x="205714" y="271157"/>
                </a:lnTo>
                <a:lnTo>
                  <a:pt x="203466" y="269887"/>
                </a:lnTo>
                <a:lnTo>
                  <a:pt x="201422" y="268617"/>
                </a:lnTo>
                <a:lnTo>
                  <a:pt x="201422" y="266077"/>
                </a:lnTo>
                <a:lnTo>
                  <a:pt x="199288" y="260997"/>
                </a:lnTo>
                <a:lnTo>
                  <a:pt x="194322" y="253377"/>
                </a:lnTo>
                <a:lnTo>
                  <a:pt x="190588" y="248297"/>
                </a:lnTo>
                <a:lnTo>
                  <a:pt x="188709" y="245757"/>
                </a:lnTo>
                <a:lnTo>
                  <a:pt x="184607" y="241947"/>
                </a:lnTo>
                <a:lnTo>
                  <a:pt x="183794" y="241947"/>
                </a:lnTo>
                <a:lnTo>
                  <a:pt x="183388" y="240677"/>
                </a:lnTo>
                <a:lnTo>
                  <a:pt x="183794" y="239407"/>
                </a:lnTo>
                <a:lnTo>
                  <a:pt x="184404" y="238137"/>
                </a:lnTo>
                <a:lnTo>
                  <a:pt x="174777" y="238137"/>
                </a:lnTo>
                <a:lnTo>
                  <a:pt x="174777" y="239407"/>
                </a:lnTo>
                <a:lnTo>
                  <a:pt x="172313" y="240677"/>
                </a:lnTo>
                <a:lnTo>
                  <a:pt x="163499" y="240677"/>
                </a:lnTo>
                <a:lnTo>
                  <a:pt x="164325" y="248297"/>
                </a:lnTo>
                <a:lnTo>
                  <a:pt x="158788" y="248297"/>
                </a:lnTo>
                <a:lnTo>
                  <a:pt x="155714" y="247027"/>
                </a:lnTo>
                <a:lnTo>
                  <a:pt x="154495" y="247027"/>
                </a:lnTo>
                <a:lnTo>
                  <a:pt x="155917" y="245757"/>
                </a:lnTo>
                <a:lnTo>
                  <a:pt x="157149" y="245757"/>
                </a:lnTo>
                <a:lnTo>
                  <a:pt x="158381" y="244487"/>
                </a:lnTo>
                <a:lnTo>
                  <a:pt x="158381" y="241947"/>
                </a:lnTo>
                <a:lnTo>
                  <a:pt x="155917" y="241947"/>
                </a:lnTo>
                <a:lnTo>
                  <a:pt x="152844" y="243217"/>
                </a:lnTo>
                <a:lnTo>
                  <a:pt x="148247" y="245414"/>
                </a:lnTo>
                <a:lnTo>
                  <a:pt x="150418" y="249567"/>
                </a:lnTo>
                <a:lnTo>
                  <a:pt x="155206" y="257187"/>
                </a:lnTo>
                <a:lnTo>
                  <a:pt x="158788" y="259727"/>
                </a:lnTo>
                <a:lnTo>
                  <a:pt x="159613" y="259727"/>
                </a:lnTo>
                <a:lnTo>
                  <a:pt x="160223" y="260997"/>
                </a:lnTo>
                <a:lnTo>
                  <a:pt x="160020" y="260997"/>
                </a:lnTo>
                <a:lnTo>
                  <a:pt x="159207" y="263537"/>
                </a:lnTo>
                <a:lnTo>
                  <a:pt x="166992" y="273697"/>
                </a:lnTo>
                <a:lnTo>
                  <a:pt x="168833" y="272427"/>
                </a:lnTo>
                <a:lnTo>
                  <a:pt x="170675" y="272427"/>
                </a:lnTo>
                <a:lnTo>
                  <a:pt x="169862" y="277507"/>
                </a:lnTo>
                <a:lnTo>
                  <a:pt x="170878" y="280047"/>
                </a:lnTo>
                <a:lnTo>
                  <a:pt x="173951" y="280047"/>
                </a:lnTo>
                <a:lnTo>
                  <a:pt x="174371" y="278777"/>
                </a:lnTo>
                <a:lnTo>
                  <a:pt x="173748" y="278777"/>
                </a:lnTo>
                <a:lnTo>
                  <a:pt x="173139" y="277507"/>
                </a:lnTo>
                <a:lnTo>
                  <a:pt x="173342" y="276237"/>
                </a:lnTo>
                <a:lnTo>
                  <a:pt x="175387" y="276237"/>
                </a:lnTo>
                <a:lnTo>
                  <a:pt x="177241" y="280047"/>
                </a:lnTo>
                <a:lnTo>
                  <a:pt x="178460" y="283857"/>
                </a:lnTo>
                <a:lnTo>
                  <a:pt x="179895" y="288937"/>
                </a:lnTo>
                <a:lnTo>
                  <a:pt x="183172" y="294017"/>
                </a:lnTo>
                <a:lnTo>
                  <a:pt x="191173" y="302907"/>
                </a:lnTo>
                <a:lnTo>
                  <a:pt x="193014" y="307987"/>
                </a:lnTo>
                <a:lnTo>
                  <a:pt x="189115" y="305447"/>
                </a:lnTo>
                <a:lnTo>
                  <a:pt x="188099" y="305447"/>
                </a:lnTo>
                <a:lnTo>
                  <a:pt x="187071" y="306717"/>
                </a:lnTo>
                <a:lnTo>
                  <a:pt x="187071" y="309257"/>
                </a:lnTo>
                <a:lnTo>
                  <a:pt x="186245" y="310527"/>
                </a:lnTo>
                <a:lnTo>
                  <a:pt x="183997" y="310527"/>
                </a:lnTo>
                <a:lnTo>
                  <a:pt x="182968" y="313067"/>
                </a:lnTo>
                <a:lnTo>
                  <a:pt x="182968" y="315607"/>
                </a:lnTo>
                <a:lnTo>
                  <a:pt x="181533" y="316877"/>
                </a:lnTo>
                <a:lnTo>
                  <a:pt x="178054" y="316877"/>
                </a:lnTo>
                <a:lnTo>
                  <a:pt x="177025" y="318147"/>
                </a:lnTo>
                <a:lnTo>
                  <a:pt x="177647" y="319417"/>
                </a:lnTo>
                <a:lnTo>
                  <a:pt x="178460" y="320687"/>
                </a:lnTo>
                <a:lnTo>
                  <a:pt x="177647" y="321957"/>
                </a:lnTo>
                <a:lnTo>
                  <a:pt x="176415" y="321957"/>
                </a:lnTo>
                <a:lnTo>
                  <a:pt x="174371" y="323227"/>
                </a:lnTo>
                <a:lnTo>
                  <a:pt x="177647" y="323227"/>
                </a:lnTo>
                <a:lnTo>
                  <a:pt x="178879" y="324497"/>
                </a:lnTo>
                <a:lnTo>
                  <a:pt x="178879" y="328307"/>
                </a:lnTo>
                <a:lnTo>
                  <a:pt x="180314" y="329577"/>
                </a:lnTo>
                <a:lnTo>
                  <a:pt x="183591" y="329577"/>
                </a:lnTo>
                <a:lnTo>
                  <a:pt x="185026" y="328307"/>
                </a:lnTo>
                <a:lnTo>
                  <a:pt x="185026" y="325767"/>
                </a:lnTo>
                <a:lnTo>
                  <a:pt x="185026" y="324497"/>
                </a:lnTo>
                <a:lnTo>
                  <a:pt x="184200" y="323227"/>
                </a:lnTo>
                <a:lnTo>
                  <a:pt x="181749" y="325767"/>
                </a:lnTo>
                <a:lnTo>
                  <a:pt x="181533" y="324497"/>
                </a:lnTo>
                <a:lnTo>
                  <a:pt x="182359" y="321957"/>
                </a:lnTo>
                <a:lnTo>
                  <a:pt x="183591" y="319417"/>
                </a:lnTo>
                <a:lnTo>
                  <a:pt x="183997" y="319417"/>
                </a:lnTo>
                <a:lnTo>
                  <a:pt x="185635" y="323227"/>
                </a:lnTo>
                <a:lnTo>
                  <a:pt x="186867" y="325767"/>
                </a:lnTo>
                <a:lnTo>
                  <a:pt x="188912" y="327037"/>
                </a:lnTo>
                <a:lnTo>
                  <a:pt x="190347" y="327037"/>
                </a:lnTo>
                <a:lnTo>
                  <a:pt x="191985" y="325767"/>
                </a:lnTo>
                <a:lnTo>
                  <a:pt x="192608" y="327037"/>
                </a:lnTo>
                <a:lnTo>
                  <a:pt x="191985" y="328307"/>
                </a:lnTo>
                <a:lnTo>
                  <a:pt x="190347" y="332117"/>
                </a:lnTo>
                <a:lnTo>
                  <a:pt x="194043" y="333387"/>
                </a:lnTo>
                <a:lnTo>
                  <a:pt x="199771" y="332117"/>
                </a:lnTo>
                <a:lnTo>
                  <a:pt x="203669" y="329577"/>
                </a:lnTo>
                <a:lnTo>
                  <a:pt x="195262" y="329577"/>
                </a:lnTo>
                <a:lnTo>
                  <a:pt x="197116" y="328307"/>
                </a:lnTo>
                <a:lnTo>
                  <a:pt x="204279" y="327037"/>
                </a:lnTo>
                <a:lnTo>
                  <a:pt x="207568" y="325767"/>
                </a:lnTo>
                <a:lnTo>
                  <a:pt x="210223" y="325767"/>
                </a:lnTo>
                <a:lnTo>
                  <a:pt x="210426" y="324497"/>
                </a:lnTo>
                <a:lnTo>
                  <a:pt x="210845" y="324497"/>
                </a:lnTo>
                <a:lnTo>
                  <a:pt x="212890" y="320687"/>
                </a:lnTo>
                <a:lnTo>
                  <a:pt x="213715" y="319417"/>
                </a:lnTo>
                <a:lnTo>
                  <a:pt x="217805" y="313067"/>
                </a:lnTo>
                <a:lnTo>
                  <a:pt x="221500" y="307987"/>
                </a:lnTo>
                <a:lnTo>
                  <a:pt x="223748" y="306717"/>
                </a:lnTo>
                <a:lnTo>
                  <a:pt x="227025" y="302907"/>
                </a:lnTo>
                <a:lnTo>
                  <a:pt x="227444" y="301637"/>
                </a:lnTo>
                <a:lnTo>
                  <a:pt x="225806" y="297827"/>
                </a:lnTo>
                <a:lnTo>
                  <a:pt x="223748" y="295287"/>
                </a:lnTo>
                <a:lnTo>
                  <a:pt x="223951" y="294017"/>
                </a:lnTo>
                <a:lnTo>
                  <a:pt x="227228" y="295287"/>
                </a:lnTo>
                <a:lnTo>
                  <a:pt x="230720" y="296557"/>
                </a:lnTo>
                <a:close/>
              </a:path>
              <a:path w="2310130" h="561975">
                <a:moveTo>
                  <a:pt x="245325" y="12496"/>
                </a:moveTo>
                <a:lnTo>
                  <a:pt x="245033" y="11734"/>
                </a:lnTo>
                <a:lnTo>
                  <a:pt x="244944" y="11480"/>
                </a:lnTo>
                <a:lnTo>
                  <a:pt x="243916" y="12979"/>
                </a:lnTo>
                <a:lnTo>
                  <a:pt x="244995" y="12496"/>
                </a:lnTo>
                <a:lnTo>
                  <a:pt x="245325" y="12496"/>
                </a:lnTo>
                <a:close/>
              </a:path>
              <a:path w="2310130" h="561975">
                <a:moveTo>
                  <a:pt x="252857" y="9956"/>
                </a:moveTo>
                <a:lnTo>
                  <a:pt x="252018" y="6781"/>
                </a:lnTo>
                <a:lnTo>
                  <a:pt x="251764" y="5765"/>
                </a:lnTo>
                <a:lnTo>
                  <a:pt x="251574" y="5765"/>
                </a:lnTo>
                <a:lnTo>
                  <a:pt x="250926" y="5130"/>
                </a:lnTo>
                <a:lnTo>
                  <a:pt x="243840" y="5130"/>
                </a:lnTo>
                <a:lnTo>
                  <a:pt x="243014" y="6400"/>
                </a:lnTo>
                <a:lnTo>
                  <a:pt x="244944" y="11480"/>
                </a:lnTo>
                <a:lnTo>
                  <a:pt x="245884" y="10083"/>
                </a:lnTo>
                <a:lnTo>
                  <a:pt x="248196" y="6400"/>
                </a:lnTo>
                <a:lnTo>
                  <a:pt x="247738" y="6400"/>
                </a:lnTo>
                <a:lnTo>
                  <a:pt x="249262" y="5765"/>
                </a:lnTo>
                <a:lnTo>
                  <a:pt x="249656" y="5765"/>
                </a:lnTo>
                <a:lnTo>
                  <a:pt x="252641" y="9956"/>
                </a:lnTo>
                <a:lnTo>
                  <a:pt x="252857" y="9956"/>
                </a:lnTo>
                <a:close/>
              </a:path>
              <a:path w="2310130" h="561975">
                <a:moveTo>
                  <a:pt x="324370" y="36677"/>
                </a:moveTo>
                <a:lnTo>
                  <a:pt x="323342" y="35864"/>
                </a:lnTo>
                <a:lnTo>
                  <a:pt x="321094" y="35864"/>
                </a:lnTo>
                <a:lnTo>
                  <a:pt x="320687" y="36677"/>
                </a:lnTo>
                <a:lnTo>
                  <a:pt x="321297" y="37909"/>
                </a:lnTo>
                <a:lnTo>
                  <a:pt x="321906" y="38938"/>
                </a:lnTo>
                <a:lnTo>
                  <a:pt x="322935" y="39954"/>
                </a:lnTo>
                <a:lnTo>
                  <a:pt x="323964" y="39954"/>
                </a:lnTo>
                <a:lnTo>
                  <a:pt x="324370" y="38938"/>
                </a:lnTo>
                <a:lnTo>
                  <a:pt x="324370" y="36677"/>
                </a:lnTo>
                <a:close/>
              </a:path>
              <a:path w="2310130" h="561975">
                <a:moveTo>
                  <a:pt x="329692" y="10439"/>
                </a:moveTo>
                <a:lnTo>
                  <a:pt x="325602" y="5118"/>
                </a:lnTo>
                <a:lnTo>
                  <a:pt x="316179" y="5118"/>
                </a:lnTo>
                <a:lnTo>
                  <a:pt x="315963" y="5524"/>
                </a:lnTo>
                <a:lnTo>
                  <a:pt x="318427" y="8597"/>
                </a:lnTo>
                <a:lnTo>
                  <a:pt x="319862" y="10642"/>
                </a:lnTo>
                <a:lnTo>
                  <a:pt x="321297" y="12496"/>
                </a:lnTo>
                <a:lnTo>
                  <a:pt x="321500" y="12903"/>
                </a:lnTo>
                <a:lnTo>
                  <a:pt x="321703" y="13106"/>
                </a:lnTo>
                <a:lnTo>
                  <a:pt x="323342" y="12903"/>
                </a:lnTo>
                <a:lnTo>
                  <a:pt x="325183" y="12077"/>
                </a:lnTo>
                <a:lnTo>
                  <a:pt x="329692" y="10439"/>
                </a:lnTo>
                <a:close/>
              </a:path>
              <a:path w="2310130" h="561975">
                <a:moveTo>
                  <a:pt x="334010" y="8610"/>
                </a:moveTo>
                <a:lnTo>
                  <a:pt x="333184" y="6553"/>
                </a:lnTo>
                <a:lnTo>
                  <a:pt x="329907" y="3695"/>
                </a:lnTo>
                <a:lnTo>
                  <a:pt x="328472" y="3276"/>
                </a:lnTo>
                <a:lnTo>
                  <a:pt x="328472" y="4305"/>
                </a:lnTo>
                <a:lnTo>
                  <a:pt x="328472" y="7785"/>
                </a:lnTo>
                <a:lnTo>
                  <a:pt x="331952" y="11684"/>
                </a:lnTo>
                <a:lnTo>
                  <a:pt x="333387" y="9626"/>
                </a:lnTo>
                <a:lnTo>
                  <a:pt x="334010" y="8610"/>
                </a:lnTo>
                <a:close/>
              </a:path>
              <a:path w="2310130" h="561975">
                <a:moveTo>
                  <a:pt x="340360" y="518287"/>
                </a:moveTo>
                <a:lnTo>
                  <a:pt x="321500" y="517017"/>
                </a:lnTo>
                <a:lnTo>
                  <a:pt x="313309" y="518287"/>
                </a:lnTo>
                <a:lnTo>
                  <a:pt x="340360" y="518287"/>
                </a:lnTo>
                <a:close/>
              </a:path>
              <a:path w="2310130" h="561975">
                <a:moveTo>
                  <a:pt x="342811" y="24790"/>
                </a:moveTo>
                <a:lnTo>
                  <a:pt x="341985" y="23152"/>
                </a:lnTo>
                <a:lnTo>
                  <a:pt x="340753" y="22529"/>
                </a:lnTo>
                <a:lnTo>
                  <a:pt x="339737" y="21920"/>
                </a:lnTo>
                <a:lnTo>
                  <a:pt x="338709" y="22123"/>
                </a:lnTo>
                <a:lnTo>
                  <a:pt x="338709" y="23355"/>
                </a:lnTo>
                <a:lnTo>
                  <a:pt x="338709" y="24384"/>
                </a:lnTo>
                <a:lnTo>
                  <a:pt x="339737" y="26022"/>
                </a:lnTo>
                <a:lnTo>
                  <a:pt x="340753" y="26631"/>
                </a:lnTo>
                <a:lnTo>
                  <a:pt x="341985" y="27254"/>
                </a:lnTo>
                <a:lnTo>
                  <a:pt x="342811" y="27038"/>
                </a:lnTo>
                <a:lnTo>
                  <a:pt x="342811" y="24790"/>
                </a:lnTo>
                <a:close/>
              </a:path>
              <a:path w="2310130" h="561975">
                <a:moveTo>
                  <a:pt x="353060" y="515747"/>
                </a:moveTo>
                <a:lnTo>
                  <a:pt x="351828" y="517017"/>
                </a:lnTo>
                <a:lnTo>
                  <a:pt x="350608" y="517017"/>
                </a:lnTo>
                <a:lnTo>
                  <a:pt x="349173" y="518287"/>
                </a:lnTo>
                <a:lnTo>
                  <a:pt x="353060" y="518287"/>
                </a:lnTo>
                <a:lnTo>
                  <a:pt x="353060" y="515747"/>
                </a:lnTo>
                <a:close/>
              </a:path>
              <a:path w="2310130" h="561975">
                <a:moveTo>
                  <a:pt x="379704" y="515747"/>
                </a:moveTo>
                <a:lnTo>
                  <a:pt x="374167" y="514477"/>
                </a:lnTo>
                <a:lnTo>
                  <a:pt x="369862" y="515747"/>
                </a:lnTo>
                <a:lnTo>
                  <a:pt x="368642" y="515747"/>
                </a:lnTo>
                <a:lnTo>
                  <a:pt x="367817" y="517017"/>
                </a:lnTo>
                <a:lnTo>
                  <a:pt x="368223" y="518287"/>
                </a:lnTo>
                <a:lnTo>
                  <a:pt x="368846" y="518287"/>
                </a:lnTo>
                <a:lnTo>
                  <a:pt x="379704" y="518287"/>
                </a:lnTo>
                <a:lnTo>
                  <a:pt x="379704" y="515747"/>
                </a:lnTo>
                <a:close/>
              </a:path>
              <a:path w="2310130" h="561975">
                <a:moveTo>
                  <a:pt x="410438" y="34226"/>
                </a:moveTo>
                <a:lnTo>
                  <a:pt x="409613" y="33820"/>
                </a:lnTo>
                <a:lnTo>
                  <a:pt x="407365" y="33820"/>
                </a:lnTo>
                <a:lnTo>
                  <a:pt x="406336" y="34836"/>
                </a:lnTo>
                <a:lnTo>
                  <a:pt x="406336" y="36068"/>
                </a:lnTo>
                <a:lnTo>
                  <a:pt x="406336" y="37096"/>
                </a:lnTo>
                <a:lnTo>
                  <a:pt x="407365" y="37503"/>
                </a:lnTo>
                <a:lnTo>
                  <a:pt x="408381" y="36893"/>
                </a:lnTo>
                <a:lnTo>
                  <a:pt x="409613" y="36271"/>
                </a:lnTo>
                <a:lnTo>
                  <a:pt x="410438" y="35242"/>
                </a:lnTo>
                <a:lnTo>
                  <a:pt x="410438" y="34226"/>
                </a:lnTo>
                <a:close/>
              </a:path>
              <a:path w="2310130" h="561975">
                <a:moveTo>
                  <a:pt x="496709" y="27254"/>
                </a:moveTo>
                <a:lnTo>
                  <a:pt x="493433" y="24180"/>
                </a:lnTo>
                <a:lnTo>
                  <a:pt x="491782" y="22745"/>
                </a:lnTo>
                <a:lnTo>
                  <a:pt x="490143" y="22326"/>
                </a:lnTo>
                <a:lnTo>
                  <a:pt x="489534" y="23355"/>
                </a:lnTo>
                <a:lnTo>
                  <a:pt x="488924" y="24384"/>
                </a:lnTo>
                <a:lnTo>
                  <a:pt x="489737" y="25819"/>
                </a:lnTo>
                <a:lnTo>
                  <a:pt x="491578" y="26428"/>
                </a:lnTo>
                <a:lnTo>
                  <a:pt x="496087" y="28067"/>
                </a:lnTo>
                <a:lnTo>
                  <a:pt x="496709" y="27254"/>
                </a:lnTo>
                <a:close/>
              </a:path>
              <a:path w="2310130" h="561975">
                <a:moveTo>
                  <a:pt x="512686" y="32181"/>
                </a:moveTo>
                <a:lnTo>
                  <a:pt x="512622" y="31800"/>
                </a:lnTo>
                <a:lnTo>
                  <a:pt x="512508" y="31165"/>
                </a:lnTo>
                <a:lnTo>
                  <a:pt x="512368" y="30784"/>
                </a:lnTo>
                <a:lnTo>
                  <a:pt x="512241" y="30530"/>
                </a:lnTo>
                <a:lnTo>
                  <a:pt x="512178" y="30403"/>
                </a:lnTo>
                <a:lnTo>
                  <a:pt x="509447" y="24688"/>
                </a:lnTo>
                <a:lnTo>
                  <a:pt x="509333" y="24434"/>
                </a:lnTo>
                <a:lnTo>
                  <a:pt x="509206" y="24180"/>
                </a:lnTo>
                <a:lnTo>
                  <a:pt x="504355" y="17449"/>
                </a:lnTo>
                <a:lnTo>
                  <a:pt x="503593" y="16687"/>
                </a:lnTo>
                <a:lnTo>
                  <a:pt x="502551" y="15798"/>
                </a:lnTo>
                <a:lnTo>
                  <a:pt x="500938" y="14401"/>
                </a:lnTo>
                <a:lnTo>
                  <a:pt x="500202" y="13766"/>
                </a:lnTo>
                <a:lnTo>
                  <a:pt x="497116" y="11099"/>
                </a:lnTo>
                <a:lnTo>
                  <a:pt x="496455" y="10718"/>
                </a:lnTo>
                <a:lnTo>
                  <a:pt x="488975" y="6400"/>
                </a:lnTo>
                <a:lnTo>
                  <a:pt x="481152" y="4114"/>
                </a:lnTo>
                <a:lnTo>
                  <a:pt x="481584" y="4114"/>
                </a:lnTo>
                <a:lnTo>
                  <a:pt x="476415" y="3352"/>
                </a:lnTo>
                <a:lnTo>
                  <a:pt x="471703" y="2463"/>
                </a:lnTo>
                <a:lnTo>
                  <a:pt x="470268" y="2082"/>
                </a:lnTo>
                <a:lnTo>
                  <a:pt x="468426" y="1447"/>
                </a:lnTo>
                <a:lnTo>
                  <a:pt x="468134" y="2082"/>
                </a:lnTo>
                <a:lnTo>
                  <a:pt x="468045" y="2463"/>
                </a:lnTo>
                <a:lnTo>
                  <a:pt x="468871" y="5130"/>
                </a:lnTo>
                <a:lnTo>
                  <a:pt x="469226" y="6400"/>
                </a:lnTo>
                <a:lnTo>
                  <a:pt x="469239" y="9448"/>
                </a:lnTo>
                <a:lnTo>
                  <a:pt x="468223" y="10083"/>
                </a:lnTo>
                <a:lnTo>
                  <a:pt x="466991" y="10718"/>
                </a:lnTo>
                <a:lnTo>
                  <a:pt x="466369" y="10083"/>
                </a:lnTo>
                <a:lnTo>
                  <a:pt x="466471" y="9448"/>
                </a:lnTo>
                <a:lnTo>
                  <a:pt x="466585" y="7416"/>
                </a:lnTo>
                <a:lnTo>
                  <a:pt x="465848" y="5765"/>
                </a:lnTo>
                <a:lnTo>
                  <a:pt x="465239" y="5765"/>
                </a:lnTo>
                <a:lnTo>
                  <a:pt x="463715" y="5384"/>
                </a:lnTo>
                <a:lnTo>
                  <a:pt x="462686" y="6400"/>
                </a:lnTo>
                <a:lnTo>
                  <a:pt x="462572" y="8432"/>
                </a:lnTo>
                <a:lnTo>
                  <a:pt x="462483" y="9067"/>
                </a:lnTo>
                <a:lnTo>
                  <a:pt x="462076" y="9410"/>
                </a:lnTo>
                <a:lnTo>
                  <a:pt x="462076" y="26085"/>
                </a:lnTo>
                <a:lnTo>
                  <a:pt x="459613" y="27736"/>
                </a:lnTo>
                <a:lnTo>
                  <a:pt x="456336" y="29768"/>
                </a:lnTo>
                <a:lnTo>
                  <a:pt x="453555" y="28117"/>
                </a:lnTo>
                <a:lnTo>
                  <a:pt x="451205" y="26720"/>
                </a:lnTo>
                <a:lnTo>
                  <a:pt x="451307" y="25831"/>
                </a:lnTo>
                <a:lnTo>
                  <a:pt x="451421" y="24688"/>
                </a:lnTo>
                <a:lnTo>
                  <a:pt x="451535" y="23672"/>
                </a:lnTo>
                <a:lnTo>
                  <a:pt x="451624" y="21386"/>
                </a:lnTo>
                <a:lnTo>
                  <a:pt x="452031" y="21640"/>
                </a:lnTo>
                <a:lnTo>
                  <a:pt x="452628" y="22656"/>
                </a:lnTo>
                <a:lnTo>
                  <a:pt x="452882" y="23164"/>
                </a:lnTo>
                <a:lnTo>
                  <a:pt x="453186" y="24180"/>
                </a:lnTo>
                <a:lnTo>
                  <a:pt x="453263" y="24434"/>
                </a:lnTo>
                <a:lnTo>
                  <a:pt x="455955" y="25831"/>
                </a:lnTo>
                <a:lnTo>
                  <a:pt x="461937" y="25831"/>
                </a:lnTo>
                <a:lnTo>
                  <a:pt x="462076" y="26085"/>
                </a:lnTo>
                <a:lnTo>
                  <a:pt x="462076" y="9410"/>
                </a:lnTo>
                <a:lnTo>
                  <a:pt x="461251" y="10083"/>
                </a:lnTo>
                <a:lnTo>
                  <a:pt x="459613" y="9702"/>
                </a:lnTo>
                <a:lnTo>
                  <a:pt x="458660" y="9448"/>
                </a:lnTo>
                <a:lnTo>
                  <a:pt x="457923" y="9448"/>
                </a:lnTo>
                <a:lnTo>
                  <a:pt x="455879" y="10464"/>
                </a:lnTo>
                <a:lnTo>
                  <a:pt x="456057" y="10464"/>
                </a:lnTo>
                <a:lnTo>
                  <a:pt x="455307" y="11734"/>
                </a:lnTo>
                <a:lnTo>
                  <a:pt x="453999" y="13766"/>
                </a:lnTo>
                <a:lnTo>
                  <a:pt x="453466" y="13766"/>
                </a:lnTo>
                <a:lnTo>
                  <a:pt x="453466" y="10718"/>
                </a:lnTo>
                <a:lnTo>
                  <a:pt x="454418" y="9067"/>
                </a:lnTo>
                <a:lnTo>
                  <a:pt x="454494" y="8940"/>
                </a:lnTo>
                <a:lnTo>
                  <a:pt x="457974" y="6781"/>
                </a:lnTo>
                <a:lnTo>
                  <a:pt x="456450" y="3352"/>
                </a:lnTo>
                <a:lnTo>
                  <a:pt x="456336" y="3098"/>
                </a:lnTo>
                <a:lnTo>
                  <a:pt x="452031" y="3098"/>
                </a:lnTo>
                <a:lnTo>
                  <a:pt x="451573" y="4114"/>
                </a:lnTo>
                <a:lnTo>
                  <a:pt x="451713" y="4114"/>
                </a:lnTo>
                <a:lnTo>
                  <a:pt x="452437" y="5130"/>
                </a:lnTo>
                <a:lnTo>
                  <a:pt x="453059" y="6400"/>
                </a:lnTo>
                <a:lnTo>
                  <a:pt x="445884" y="6654"/>
                </a:lnTo>
                <a:lnTo>
                  <a:pt x="427520" y="5765"/>
                </a:lnTo>
                <a:lnTo>
                  <a:pt x="428256" y="5765"/>
                </a:lnTo>
                <a:lnTo>
                  <a:pt x="416991" y="5130"/>
                </a:lnTo>
                <a:lnTo>
                  <a:pt x="413778" y="5130"/>
                </a:lnTo>
                <a:lnTo>
                  <a:pt x="411861" y="5384"/>
                </a:lnTo>
                <a:lnTo>
                  <a:pt x="409409" y="8432"/>
                </a:lnTo>
                <a:lnTo>
                  <a:pt x="406857" y="12115"/>
                </a:lnTo>
                <a:lnTo>
                  <a:pt x="406438" y="12115"/>
                </a:lnTo>
                <a:lnTo>
                  <a:pt x="397319" y="14401"/>
                </a:lnTo>
                <a:lnTo>
                  <a:pt x="397471" y="14147"/>
                </a:lnTo>
                <a:lnTo>
                  <a:pt x="399529" y="10718"/>
                </a:lnTo>
                <a:lnTo>
                  <a:pt x="400189" y="9702"/>
                </a:lnTo>
                <a:lnTo>
                  <a:pt x="400596" y="9067"/>
                </a:lnTo>
                <a:lnTo>
                  <a:pt x="399567" y="8940"/>
                </a:lnTo>
                <a:lnTo>
                  <a:pt x="373545" y="8051"/>
                </a:lnTo>
                <a:lnTo>
                  <a:pt x="367398" y="8686"/>
                </a:lnTo>
                <a:lnTo>
                  <a:pt x="367398" y="10718"/>
                </a:lnTo>
                <a:lnTo>
                  <a:pt x="368427" y="10972"/>
                </a:lnTo>
                <a:lnTo>
                  <a:pt x="369239" y="10464"/>
                </a:lnTo>
                <a:lnTo>
                  <a:pt x="370674" y="9702"/>
                </a:lnTo>
                <a:lnTo>
                  <a:pt x="371500" y="10464"/>
                </a:lnTo>
                <a:lnTo>
                  <a:pt x="371500" y="15417"/>
                </a:lnTo>
                <a:lnTo>
                  <a:pt x="371094" y="15671"/>
                </a:lnTo>
                <a:lnTo>
                  <a:pt x="370776" y="15417"/>
                </a:lnTo>
                <a:lnTo>
                  <a:pt x="366636" y="12115"/>
                </a:lnTo>
                <a:lnTo>
                  <a:pt x="365836" y="11480"/>
                </a:lnTo>
                <a:lnTo>
                  <a:pt x="363918" y="9956"/>
                </a:lnTo>
                <a:lnTo>
                  <a:pt x="362686" y="8686"/>
                </a:lnTo>
                <a:lnTo>
                  <a:pt x="362686" y="26466"/>
                </a:lnTo>
                <a:lnTo>
                  <a:pt x="362077" y="27101"/>
                </a:lnTo>
                <a:lnTo>
                  <a:pt x="360362" y="26466"/>
                </a:lnTo>
                <a:lnTo>
                  <a:pt x="358876" y="25831"/>
                </a:lnTo>
                <a:lnTo>
                  <a:pt x="358724" y="25831"/>
                </a:lnTo>
                <a:lnTo>
                  <a:pt x="357149" y="24434"/>
                </a:lnTo>
                <a:lnTo>
                  <a:pt x="357149" y="21640"/>
                </a:lnTo>
                <a:lnTo>
                  <a:pt x="357149" y="20497"/>
                </a:lnTo>
                <a:lnTo>
                  <a:pt x="360641" y="21386"/>
                </a:lnTo>
                <a:lnTo>
                  <a:pt x="362686" y="26466"/>
                </a:lnTo>
                <a:lnTo>
                  <a:pt x="362686" y="8686"/>
                </a:lnTo>
                <a:lnTo>
                  <a:pt x="361454" y="7416"/>
                </a:lnTo>
                <a:lnTo>
                  <a:pt x="355371" y="8432"/>
                </a:lnTo>
                <a:lnTo>
                  <a:pt x="356044" y="8432"/>
                </a:lnTo>
                <a:lnTo>
                  <a:pt x="354965" y="9956"/>
                </a:lnTo>
                <a:lnTo>
                  <a:pt x="354584" y="10464"/>
                </a:lnTo>
                <a:lnTo>
                  <a:pt x="353669" y="11480"/>
                </a:lnTo>
                <a:lnTo>
                  <a:pt x="353060" y="11480"/>
                </a:lnTo>
                <a:lnTo>
                  <a:pt x="353060" y="7416"/>
                </a:lnTo>
                <a:lnTo>
                  <a:pt x="352640" y="7416"/>
                </a:lnTo>
                <a:lnTo>
                  <a:pt x="352640" y="24688"/>
                </a:lnTo>
                <a:lnTo>
                  <a:pt x="352183" y="25831"/>
                </a:lnTo>
                <a:lnTo>
                  <a:pt x="350113" y="25831"/>
                </a:lnTo>
                <a:lnTo>
                  <a:pt x="348957" y="24688"/>
                </a:lnTo>
                <a:lnTo>
                  <a:pt x="348957" y="22402"/>
                </a:lnTo>
                <a:lnTo>
                  <a:pt x="349364" y="21640"/>
                </a:lnTo>
                <a:lnTo>
                  <a:pt x="350393" y="21640"/>
                </a:lnTo>
                <a:lnTo>
                  <a:pt x="351421" y="22402"/>
                </a:lnTo>
                <a:lnTo>
                  <a:pt x="351790" y="23164"/>
                </a:lnTo>
                <a:lnTo>
                  <a:pt x="351917" y="23418"/>
                </a:lnTo>
                <a:lnTo>
                  <a:pt x="352031" y="23672"/>
                </a:lnTo>
                <a:lnTo>
                  <a:pt x="352640" y="24688"/>
                </a:lnTo>
                <a:lnTo>
                  <a:pt x="352640" y="7416"/>
                </a:lnTo>
                <a:lnTo>
                  <a:pt x="352120" y="7416"/>
                </a:lnTo>
                <a:lnTo>
                  <a:pt x="349567" y="9448"/>
                </a:lnTo>
                <a:lnTo>
                  <a:pt x="346557" y="12115"/>
                </a:lnTo>
                <a:lnTo>
                  <a:pt x="346240" y="12115"/>
                </a:lnTo>
                <a:lnTo>
                  <a:pt x="346392" y="11734"/>
                </a:lnTo>
                <a:lnTo>
                  <a:pt x="346494" y="11480"/>
                </a:lnTo>
                <a:lnTo>
                  <a:pt x="347408" y="9067"/>
                </a:lnTo>
                <a:lnTo>
                  <a:pt x="348221" y="6781"/>
                </a:lnTo>
                <a:lnTo>
                  <a:pt x="347789" y="6781"/>
                </a:lnTo>
                <a:lnTo>
                  <a:pt x="347268" y="6400"/>
                </a:lnTo>
                <a:lnTo>
                  <a:pt x="355523" y="6400"/>
                </a:lnTo>
                <a:lnTo>
                  <a:pt x="344449" y="6083"/>
                </a:lnTo>
                <a:lnTo>
                  <a:pt x="344449" y="14401"/>
                </a:lnTo>
                <a:lnTo>
                  <a:pt x="344297" y="14782"/>
                </a:lnTo>
                <a:lnTo>
                  <a:pt x="344195" y="15036"/>
                </a:lnTo>
                <a:lnTo>
                  <a:pt x="344093" y="15290"/>
                </a:lnTo>
                <a:lnTo>
                  <a:pt x="344043" y="15417"/>
                </a:lnTo>
                <a:lnTo>
                  <a:pt x="341782" y="15417"/>
                </a:lnTo>
                <a:lnTo>
                  <a:pt x="340766" y="14401"/>
                </a:lnTo>
                <a:lnTo>
                  <a:pt x="340766" y="12115"/>
                </a:lnTo>
                <a:lnTo>
                  <a:pt x="341109" y="11480"/>
                </a:lnTo>
                <a:lnTo>
                  <a:pt x="342366" y="11480"/>
                </a:lnTo>
                <a:lnTo>
                  <a:pt x="343217" y="12115"/>
                </a:lnTo>
                <a:lnTo>
                  <a:pt x="343712" y="13131"/>
                </a:lnTo>
                <a:lnTo>
                  <a:pt x="343839" y="13385"/>
                </a:lnTo>
                <a:lnTo>
                  <a:pt x="344449" y="14401"/>
                </a:lnTo>
                <a:lnTo>
                  <a:pt x="344449" y="6083"/>
                </a:lnTo>
                <a:lnTo>
                  <a:pt x="336981" y="5854"/>
                </a:lnTo>
                <a:lnTo>
                  <a:pt x="336473" y="6400"/>
                </a:lnTo>
                <a:lnTo>
                  <a:pt x="333387" y="9702"/>
                </a:lnTo>
                <a:lnTo>
                  <a:pt x="335915" y="13766"/>
                </a:lnTo>
                <a:lnTo>
                  <a:pt x="337693" y="16687"/>
                </a:lnTo>
                <a:lnTo>
                  <a:pt x="322897" y="15811"/>
                </a:lnTo>
                <a:lnTo>
                  <a:pt x="322897" y="24180"/>
                </a:lnTo>
                <a:lnTo>
                  <a:pt x="322681" y="24180"/>
                </a:lnTo>
                <a:lnTo>
                  <a:pt x="321094" y="28498"/>
                </a:lnTo>
                <a:lnTo>
                  <a:pt x="320675" y="29768"/>
                </a:lnTo>
                <a:lnTo>
                  <a:pt x="320598" y="30022"/>
                </a:lnTo>
                <a:lnTo>
                  <a:pt x="320471" y="30403"/>
                </a:lnTo>
                <a:lnTo>
                  <a:pt x="319036" y="31165"/>
                </a:lnTo>
                <a:lnTo>
                  <a:pt x="316992" y="30022"/>
                </a:lnTo>
                <a:lnTo>
                  <a:pt x="317207" y="29133"/>
                </a:lnTo>
                <a:lnTo>
                  <a:pt x="317309" y="28752"/>
                </a:lnTo>
                <a:lnTo>
                  <a:pt x="317373" y="28498"/>
                </a:lnTo>
                <a:lnTo>
                  <a:pt x="317614" y="28117"/>
                </a:lnTo>
                <a:lnTo>
                  <a:pt x="318719" y="26847"/>
                </a:lnTo>
                <a:lnTo>
                  <a:pt x="321906" y="23418"/>
                </a:lnTo>
                <a:lnTo>
                  <a:pt x="322897" y="24180"/>
                </a:lnTo>
                <a:lnTo>
                  <a:pt x="322897" y="15811"/>
                </a:lnTo>
                <a:lnTo>
                  <a:pt x="320789" y="15798"/>
                </a:lnTo>
                <a:lnTo>
                  <a:pt x="320446" y="15417"/>
                </a:lnTo>
                <a:lnTo>
                  <a:pt x="320332" y="15290"/>
                </a:lnTo>
                <a:lnTo>
                  <a:pt x="317804" y="12496"/>
                </a:lnTo>
                <a:lnTo>
                  <a:pt x="315696" y="10464"/>
                </a:lnTo>
                <a:lnTo>
                  <a:pt x="314629" y="10464"/>
                </a:lnTo>
                <a:lnTo>
                  <a:pt x="312483" y="13131"/>
                </a:lnTo>
                <a:lnTo>
                  <a:pt x="310845" y="15036"/>
                </a:lnTo>
                <a:lnTo>
                  <a:pt x="310438" y="15290"/>
                </a:lnTo>
                <a:lnTo>
                  <a:pt x="311365" y="13385"/>
                </a:lnTo>
                <a:lnTo>
                  <a:pt x="311480" y="13131"/>
                </a:lnTo>
                <a:lnTo>
                  <a:pt x="312115" y="11734"/>
                </a:lnTo>
                <a:lnTo>
                  <a:pt x="312229" y="11480"/>
                </a:lnTo>
                <a:lnTo>
                  <a:pt x="312420" y="11480"/>
                </a:lnTo>
                <a:lnTo>
                  <a:pt x="312013" y="11099"/>
                </a:lnTo>
                <a:lnTo>
                  <a:pt x="311518" y="11099"/>
                </a:lnTo>
                <a:lnTo>
                  <a:pt x="308686" y="12115"/>
                </a:lnTo>
                <a:lnTo>
                  <a:pt x="307365" y="12649"/>
                </a:lnTo>
                <a:lnTo>
                  <a:pt x="307365" y="19989"/>
                </a:lnTo>
                <a:lnTo>
                  <a:pt x="305714" y="20497"/>
                </a:lnTo>
                <a:lnTo>
                  <a:pt x="303060" y="19989"/>
                </a:lnTo>
                <a:lnTo>
                  <a:pt x="301498" y="19481"/>
                </a:lnTo>
                <a:lnTo>
                  <a:pt x="299554" y="18846"/>
                </a:lnTo>
                <a:lnTo>
                  <a:pt x="298805" y="18846"/>
                </a:lnTo>
                <a:lnTo>
                  <a:pt x="302704" y="17449"/>
                </a:lnTo>
                <a:lnTo>
                  <a:pt x="306641" y="15798"/>
                </a:lnTo>
                <a:lnTo>
                  <a:pt x="307149" y="15798"/>
                </a:lnTo>
                <a:lnTo>
                  <a:pt x="307149" y="15417"/>
                </a:lnTo>
                <a:lnTo>
                  <a:pt x="307263" y="16052"/>
                </a:lnTo>
                <a:lnTo>
                  <a:pt x="307365" y="19989"/>
                </a:lnTo>
                <a:lnTo>
                  <a:pt x="307365" y="12649"/>
                </a:lnTo>
                <a:lnTo>
                  <a:pt x="306133" y="13131"/>
                </a:lnTo>
                <a:lnTo>
                  <a:pt x="305511" y="12496"/>
                </a:lnTo>
                <a:lnTo>
                  <a:pt x="306870" y="5765"/>
                </a:lnTo>
                <a:lnTo>
                  <a:pt x="306908" y="5130"/>
                </a:lnTo>
                <a:lnTo>
                  <a:pt x="306590" y="3352"/>
                </a:lnTo>
                <a:lnTo>
                  <a:pt x="306539" y="3098"/>
                </a:lnTo>
                <a:lnTo>
                  <a:pt x="304698" y="3098"/>
                </a:lnTo>
                <a:lnTo>
                  <a:pt x="303669" y="12115"/>
                </a:lnTo>
                <a:lnTo>
                  <a:pt x="303060" y="13131"/>
                </a:lnTo>
                <a:lnTo>
                  <a:pt x="302336" y="11099"/>
                </a:lnTo>
                <a:lnTo>
                  <a:pt x="300901" y="7670"/>
                </a:lnTo>
                <a:lnTo>
                  <a:pt x="300799" y="7416"/>
                </a:lnTo>
                <a:lnTo>
                  <a:pt x="297726" y="5130"/>
                </a:lnTo>
                <a:lnTo>
                  <a:pt x="290347" y="5130"/>
                </a:lnTo>
                <a:lnTo>
                  <a:pt x="289331" y="6400"/>
                </a:lnTo>
                <a:lnTo>
                  <a:pt x="289636" y="6400"/>
                </a:lnTo>
                <a:lnTo>
                  <a:pt x="290385" y="8432"/>
                </a:lnTo>
                <a:lnTo>
                  <a:pt x="290461" y="8686"/>
                </a:lnTo>
                <a:lnTo>
                  <a:pt x="290588" y="9067"/>
                </a:lnTo>
                <a:lnTo>
                  <a:pt x="290703" y="9448"/>
                </a:lnTo>
                <a:lnTo>
                  <a:pt x="290779" y="9702"/>
                </a:lnTo>
                <a:lnTo>
                  <a:pt x="290893" y="10083"/>
                </a:lnTo>
                <a:lnTo>
                  <a:pt x="291020" y="10464"/>
                </a:lnTo>
                <a:lnTo>
                  <a:pt x="291096" y="10718"/>
                </a:lnTo>
                <a:lnTo>
                  <a:pt x="291211" y="11099"/>
                </a:lnTo>
                <a:lnTo>
                  <a:pt x="291172" y="13385"/>
                </a:lnTo>
                <a:lnTo>
                  <a:pt x="291172" y="14147"/>
                </a:lnTo>
                <a:lnTo>
                  <a:pt x="289115" y="17449"/>
                </a:lnTo>
                <a:lnTo>
                  <a:pt x="286258" y="22148"/>
                </a:lnTo>
                <a:lnTo>
                  <a:pt x="286169" y="21640"/>
                </a:lnTo>
                <a:lnTo>
                  <a:pt x="286042" y="21005"/>
                </a:lnTo>
                <a:lnTo>
                  <a:pt x="285953" y="20497"/>
                </a:lnTo>
                <a:lnTo>
                  <a:pt x="285864" y="19989"/>
                </a:lnTo>
                <a:lnTo>
                  <a:pt x="285762" y="19481"/>
                </a:lnTo>
                <a:lnTo>
                  <a:pt x="285648" y="18846"/>
                </a:lnTo>
                <a:lnTo>
                  <a:pt x="285559" y="18338"/>
                </a:lnTo>
                <a:lnTo>
                  <a:pt x="285242" y="16687"/>
                </a:lnTo>
                <a:lnTo>
                  <a:pt x="285127" y="16052"/>
                </a:lnTo>
                <a:lnTo>
                  <a:pt x="285013" y="15417"/>
                </a:lnTo>
                <a:lnTo>
                  <a:pt x="284899" y="14782"/>
                </a:lnTo>
                <a:lnTo>
                  <a:pt x="284822" y="14401"/>
                </a:lnTo>
                <a:lnTo>
                  <a:pt x="284759" y="14147"/>
                </a:lnTo>
                <a:lnTo>
                  <a:pt x="284670" y="13766"/>
                </a:lnTo>
                <a:lnTo>
                  <a:pt x="284581" y="13385"/>
                </a:lnTo>
                <a:lnTo>
                  <a:pt x="284518" y="13131"/>
                </a:lnTo>
                <a:lnTo>
                  <a:pt x="284429" y="12750"/>
                </a:lnTo>
                <a:lnTo>
                  <a:pt x="284365" y="12496"/>
                </a:lnTo>
                <a:lnTo>
                  <a:pt x="284276" y="12115"/>
                </a:lnTo>
                <a:lnTo>
                  <a:pt x="284187" y="11734"/>
                </a:lnTo>
                <a:lnTo>
                  <a:pt x="284124" y="11480"/>
                </a:lnTo>
                <a:lnTo>
                  <a:pt x="283997" y="9448"/>
                </a:lnTo>
                <a:lnTo>
                  <a:pt x="284492" y="10464"/>
                </a:lnTo>
                <a:lnTo>
                  <a:pt x="285229" y="12115"/>
                </a:lnTo>
                <a:lnTo>
                  <a:pt x="287070" y="13385"/>
                </a:lnTo>
                <a:lnTo>
                  <a:pt x="291172" y="13385"/>
                </a:lnTo>
                <a:lnTo>
                  <a:pt x="291172" y="11099"/>
                </a:lnTo>
                <a:lnTo>
                  <a:pt x="291020" y="11099"/>
                </a:lnTo>
                <a:lnTo>
                  <a:pt x="287731" y="9448"/>
                </a:lnTo>
                <a:lnTo>
                  <a:pt x="284403" y="7670"/>
                </a:lnTo>
                <a:lnTo>
                  <a:pt x="282968" y="8051"/>
                </a:lnTo>
                <a:lnTo>
                  <a:pt x="276326" y="17449"/>
                </a:lnTo>
                <a:lnTo>
                  <a:pt x="276009" y="17449"/>
                </a:lnTo>
                <a:lnTo>
                  <a:pt x="274980" y="17780"/>
                </a:lnTo>
                <a:lnTo>
                  <a:pt x="274980" y="19481"/>
                </a:lnTo>
                <a:lnTo>
                  <a:pt x="273469" y="19481"/>
                </a:lnTo>
                <a:lnTo>
                  <a:pt x="272110" y="21640"/>
                </a:lnTo>
                <a:lnTo>
                  <a:pt x="271500" y="22656"/>
                </a:lnTo>
                <a:lnTo>
                  <a:pt x="269455" y="22783"/>
                </a:lnTo>
                <a:lnTo>
                  <a:pt x="265353" y="21386"/>
                </a:lnTo>
                <a:lnTo>
                  <a:pt x="264731" y="21640"/>
                </a:lnTo>
                <a:lnTo>
                  <a:pt x="265760" y="23164"/>
                </a:lnTo>
                <a:lnTo>
                  <a:pt x="266585" y="24688"/>
                </a:lnTo>
                <a:lnTo>
                  <a:pt x="266115" y="25831"/>
                </a:lnTo>
                <a:lnTo>
                  <a:pt x="262712" y="25831"/>
                </a:lnTo>
                <a:lnTo>
                  <a:pt x="262534" y="24688"/>
                </a:lnTo>
                <a:lnTo>
                  <a:pt x="262458" y="24180"/>
                </a:lnTo>
                <a:lnTo>
                  <a:pt x="262343" y="23418"/>
                </a:lnTo>
                <a:lnTo>
                  <a:pt x="262305" y="23164"/>
                </a:lnTo>
                <a:lnTo>
                  <a:pt x="262153" y="23164"/>
                </a:lnTo>
                <a:lnTo>
                  <a:pt x="264325" y="21005"/>
                </a:lnTo>
                <a:lnTo>
                  <a:pt x="265696" y="19481"/>
                </a:lnTo>
                <a:lnTo>
                  <a:pt x="266268" y="18846"/>
                </a:lnTo>
                <a:lnTo>
                  <a:pt x="267817" y="18846"/>
                </a:lnTo>
                <a:lnTo>
                  <a:pt x="274980" y="19481"/>
                </a:lnTo>
                <a:lnTo>
                  <a:pt x="274980" y="17780"/>
                </a:lnTo>
                <a:lnTo>
                  <a:pt x="273138" y="18338"/>
                </a:lnTo>
                <a:lnTo>
                  <a:pt x="273138" y="15417"/>
                </a:lnTo>
                <a:lnTo>
                  <a:pt x="273138" y="11099"/>
                </a:lnTo>
                <a:lnTo>
                  <a:pt x="273278" y="10718"/>
                </a:lnTo>
                <a:lnTo>
                  <a:pt x="273964" y="9448"/>
                </a:lnTo>
                <a:lnTo>
                  <a:pt x="274688" y="10083"/>
                </a:lnTo>
                <a:lnTo>
                  <a:pt x="275183" y="10464"/>
                </a:lnTo>
                <a:lnTo>
                  <a:pt x="275996" y="10985"/>
                </a:lnTo>
                <a:lnTo>
                  <a:pt x="277444" y="10464"/>
                </a:lnTo>
                <a:lnTo>
                  <a:pt x="278168" y="9448"/>
                </a:lnTo>
                <a:lnTo>
                  <a:pt x="279349" y="7416"/>
                </a:lnTo>
                <a:lnTo>
                  <a:pt x="280708" y="7416"/>
                </a:lnTo>
                <a:lnTo>
                  <a:pt x="277660" y="6781"/>
                </a:lnTo>
                <a:lnTo>
                  <a:pt x="274701" y="6781"/>
                </a:lnTo>
                <a:lnTo>
                  <a:pt x="268427" y="6400"/>
                </a:lnTo>
                <a:lnTo>
                  <a:pt x="263715" y="6032"/>
                </a:lnTo>
                <a:lnTo>
                  <a:pt x="263309" y="6400"/>
                </a:lnTo>
                <a:lnTo>
                  <a:pt x="262890" y="6781"/>
                </a:lnTo>
                <a:lnTo>
                  <a:pt x="263029" y="7416"/>
                </a:lnTo>
                <a:lnTo>
                  <a:pt x="263080" y="7670"/>
                </a:lnTo>
                <a:lnTo>
                  <a:pt x="263156" y="8051"/>
                </a:lnTo>
                <a:lnTo>
                  <a:pt x="263245" y="8432"/>
                </a:lnTo>
                <a:lnTo>
                  <a:pt x="263347" y="8940"/>
                </a:lnTo>
                <a:lnTo>
                  <a:pt x="263461" y="9448"/>
                </a:lnTo>
                <a:lnTo>
                  <a:pt x="263474" y="14147"/>
                </a:lnTo>
                <a:lnTo>
                  <a:pt x="263347" y="14147"/>
                </a:lnTo>
                <a:lnTo>
                  <a:pt x="262483" y="14782"/>
                </a:lnTo>
                <a:lnTo>
                  <a:pt x="261251" y="15417"/>
                </a:lnTo>
                <a:lnTo>
                  <a:pt x="260845" y="15290"/>
                </a:lnTo>
                <a:lnTo>
                  <a:pt x="260972" y="15036"/>
                </a:lnTo>
                <a:lnTo>
                  <a:pt x="261086" y="14782"/>
                </a:lnTo>
                <a:lnTo>
                  <a:pt x="261277" y="14401"/>
                </a:lnTo>
                <a:lnTo>
                  <a:pt x="261391" y="14147"/>
                </a:lnTo>
                <a:lnTo>
                  <a:pt x="261620" y="13766"/>
                </a:lnTo>
                <a:lnTo>
                  <a:pt x="262280" y="12750"/>
                </a:lnTo>
                <a:lnTo>
                  <a:pt x="262204" y="12496"/>
                </a:lnTo>
                <a:lnTo>
                  <a:pt x="262089" y="12115"/>
                </a:lnTo>
                <a:lnTo>
                  <a:pt x="261962" y="11734"/>
                </a:lnTo>
                <a:lnTo>
                  <a:pt x="261886" y="11480"/>
                </a:lnTo>
                <a:lnTo>
                  <a:pt x="261772" y="11099"/>
                </a:lnTo>
                <a:lnTo>
                  <a:pt x="261658" y="10718"/>
                </a:lnTo>
                <a:lnTo>
                  <a:pt x="261569" y="10464"/>
                </a:lnTo>
                <a:lnTo>
                  <a:pt x="261454" y="10083"/>
                </a:lnTo>
                <a:lnTo>
                  <a:pt x="259613" y="8051"/>
                </a:lnTo>
                <a:lnTo>
                  <a:pt x="256743" y="4114"/>
                </a:lnTo>
                <a:lnTo>
                  <a:pt x="256844" y="5130"/>
                </a:lnTo>
                <a:lnTo>
                  <a:pt x="256971" y="6400"/>
                </a:lnTo>
                <a:lnTo>
                  <a:pt x="257060" y="7416"/>
                </a:lnTo>
                <a:lnTo>
                  <a:pt x="257175" y="8432"/>
                </a:lnTo>
                <a:lnTo>
                  <a:pt x="257263" y="8940"/>
                </a:lnTo>
                <a:lnTo>
                  <a:pt x="257352" y="9448"/>
                </a:lnTo>
                <a:lnTo>
                  <a:pt x="257454" y="10083"/>
                </a:lnTo>
                <a:lnTo>
                  <a:pt x="257568" y="10718"/>
                </a:lnTo>
                <a:lnTo>
                  <a:pt x="256743" y="12115"/>
                </a:lnTo>
                <a:lnTo>
                  <a:pt x="255308" y="11734"/>
                </a:lnTo>
                <a:lnTo>
                  <a:pt x="253873" y="11480"/>
                </a:lnTo>
                <a:lnTo>
                  <a:pt x="252641" y="12115"/>
                </a:lnTo>
                <a:lnTo>
                  <a:pt x="252641" y="14401"/>
                </a:lnTo>
                <a:lnTo>
                  <a:pt x="251002" y="14668"/>
                </a:lnTo>
                <a:lnTo>
                  <a:pt x="249529" y="14147"/>
                </a:lnTo>
                <a:lnTo>
                  <a:pt x="248551" y="13766"/>
                </a:lnTo>
                <a:lnTo>
                  <a:pt x="247015" y="13131"/>
                </a:lnTo>
                <a:lnTo>
                  <a:pt x="246583" y="13131"/>
                </a:lnTo>
                <a:lnTo>
                  <a:pt x="245960" y="13766"/>
                </a:lnTo>
                <a:lnTo>
                  <a:pt x="246138" y="13766"/>
                </a:lnTo>
                <a:lnTo>
                  <a:pt x="247015" y="15798"/>
                </a:lnTo>
                <a:lnTo>
                  <a:pt x="247116" y="16052"/>
                </a:lnTo>
                <a:lnTo>
                  <a:pt x="247840" y="18084"/>
                </a:lnTo>
                <a:lnTo>
                  <a:pt x="247929" y="18338"/>
                </a:lnTo>
                <a:lnTo>
                  <a:pt x="247523" y="18846"/>
                </a:lnTo>
                <a:lnTo>
                  <a:pt x="245275" y="18084"/>
                </a:lnTo>
                <a:lnTo>
                  <a:pt x="241579" y="16687"/>
                </a:lnTo>
                <a:lnTo>
                  <a:pt x="241668" y="16306"/>
                </a:lnTo>
                <a:lnTo>
                  <a:pt x="242697" y="14782"/>
                </a:lnTo>
                <a:lnTo>
                  <a:pt x="243814" y="13131"/>
                </a:lnTo>
                <a:lnTo>
                  <a:pt x="243560" y="13131"/>
                </a:lnTo>
                <a:lnTo>
                  <a:pt x="240131" y="14668"/>
                </a:lnTo>
                <a:lnTo>
                  <a:pt x="239039" y="13131"/>
                </a:lnTo>
                <a:lnTo>
                  <a:pt x="237274" y="10718"/>
                </a:lnTo>
                <a:lnTo>
                  <a:pt x="234886" y="9448"/>
                </a:lnTo>
                <a:lnTo>
                  <a:pt x="231063" y="7416"/>
                </a:lnTo>
                <a:lnTo>
                  <a:pt x="226009" y="6819"/>
                </a:lnTo>
                <a:lnTo>
                  <a:pt x="226009" y="9702"/>
                </a:lnTo>
                <a:lnTo>
                  <a:pt x="226009" y="10718"/>
                </a:lnTo>
                <a:lnTo>
                  <a:pt x="225183" y="11734"/>
                </a:lnTo>
                <a:lnTo>
                  <a:pt x="223761" y="12496"/>
                </a:lnTo>
                <a:lnTo>
                  <a:pt x="222935" y="13017"/>
                </a:lnTo>
                <a:lnTo>
                  <a:pt x="221907" y="12496"/>
                </a:lnTo>
                <a:lnTo>
                  <a:pt x="221907" y="10464"/>
                </a:lnTo>
                <a:lnTo>
                  <a:pt x="221780" y="10464"/>
                </a:lnTo>
                <a:lnTo>
                  <a:pt x="222808" y="9448"/>
                </a:lnTo>
                <a:lnTo>
                  <a:pt x="225463" y="9448"/>
                </a:lnTo>
                <a:lnTo>
                  <a:pt x="226009" y="9702"/>
                </a:lnTo>
                <a:lnTo>
                  <a:pt x="226009" y="6819"/>
                </a:lnTo>
                <a:lnTo>
                  <a:pt x="222542" y="6400"/>
                </a:lnTo>
                <a:lnTo>
                  <a:pt x="220408" y="6400"/>
                </a:lnTo>
                <a:lnTo>
                  <a:pt x="211861" y="7416"/>
                </a:lnTo>
                <a:lnTo>
                  <a:pt x="212801" y="7416"/>
                </a:lnTo>
                <a:lnTo>
                  <a:pt x="209689" y="10464"/>
                </a:lnTo>
                <a:lnTo>
                  <a:pt x="209842" y="10464"/>
                </a:lnTo>
                <a:lnTo>
                  <a:pt x="209956" y="11099"/>
                </a:lnTo>
                <a:lnTo>
                  <a:pt x="210019" y="11480"/>
                </a:lnTo>
                <a:lnTo>
                  <a:pt x="211658" y="13385"/>
                </a:lnTo>
                <a:lnTo>
                  <a:pt x="213487" y="14782"/>
                </a:lnTo>
                <a:lnTo>
                  <a:pt x="215557" y="16306"/>
                </a:lnTo>
                <a:lnTo>
                  <a:pt x="215785" y="17449"/>
                </a:lnTo>
                <a:lnTo>
                  <a:pt x="215531" y="17449"/>
                </a:lnTo>
                <a:lnTo>
                  <a:pt x="213918" y="18338"/>
                </a:lnTo>
                <a:lnTo>
                  <a:pt x="212280" y="19367"/>
                </a:lnTo>
                <a:lnTo>
                  <a:pt x="210642" y="17703"/>
                </a:lnTo>
                <a:lnTo>
                  <a:pt x="210273" y="16687"/>
                </a:lnTo>
                <a:lnTo>
                  <a:pt x="210185" y="16433"/>
                </a:lnTo>
                <a:lnTo>
                  <a:pt x="210134" y="16306"/>
                </a:lnTo>
                <a:lnTo>
                  <a:pt x="210045" y="16052"/>
                </a:lnTo>
                <a:lnTo>
                  <a:pt x="207403" y="9067"/>
                </a:lnTo>
                <a:lnTo>
                  <a:pt x="207352" y="8940"/>
                </a:lnTo>
                <a:lnTo>
                  <a:pt x="207264" y="8686"/>
                </a:lnTo>
                <a:lnTo>
                  <a:pt x="207162" y="8432"/>
                </a:lnTo>
                <a:lnTo>
                  <a:pt x="205511" y="7416"/>
                </a:lnTo>
                <a:lnTo>
                  <a:pt x="198551" y="6781"/>
                </a:lnTo>
                <a:lnTo>
                  <a:pt x="192100" y="6781"/>
                </a:lnTo>
                <a:lnTo>
                  <a:pt x="192100" y="13385"/>
                </a:lnTo>
                <a:lnTo>
                  <a:pt x="191528" y="14782"/>
                </a:lnTo>
                <a:lnTo>
                  <a:pt x="190969" y="14782"/>
                </a:lnTo>
                <a:lnTo>
                  <a:pt x="189738" y="15036"/>
                </a:lnTo>
                <a:lnTo>
                  <a:pt x="185229" y="16052"/>
                </a:lnTo>
                <a:lnTo>
                  <a:pt x="184492" y="14401"/>
                </a:lnTo>
                <a:lnTo>
                  <a:pt x="184200" y="13766"/>
                </a:lnTo>
                <a:lnTo>
                  <a:pt x="184518" y="13385"/>
                </a:lnTo>
                <a:lnTo>
                  <a:pt x="184734" y="13131"/>
                </a:lnTo>
                <a:lnTo>
                  <a:pt x="187274" y="10083"/>
                </a:lnTo>
                <a:lnTo>
                  <a:pt x="189420" y="7416"/>
                </a:lnTo>
                <a:lnTo>
                  <a:pt x="189725" y="7035"/>
                </a:lnTo>
                <a:lnTo>
                  <a:pt x="190957" y="7416"/>
                </a:lnTo>
                <a:lnTo>
                  <a:pt x="190233" y="7416"/>
                </a:lnTo>
                <a:lnTo>
                  <a:pt x="191985" y="12496"/>
                </a:lnTo>
                <a:lnTo>
                  <a:pt x="192100" y="13385"/>
                </a:lnTo>
                <a:lnTo>
                  <a:pt x="192100" y="6781"/>
                </a:lnTo>
                <a:lnTo>
                  <a:pt x="191350" y="6781"/>
                </a:lnTo>
                <a:lnTo>
                  <a:pt x="189839" y="6908"/>
                </a:lnTo>
                <a:lnTo>
                  <a:pt x="189941" y="6781"/>
                </a:lnTo>
                <a:lnTo>
                  <a:pt x="188925" y="6781"/>
                </a:lnTo>
                <a:lnTo>
                  <a:pt x="189407" y="6934"/>
                </a:lnTo>
                <a:lnTo>
                  <a:pt x="183210" y="7416"/>
                </a:lnTo>
                <a:lnTo>
                  <a:pt x="176936" y="8432"/>
                </a:lnTo>
                <a:lnTo>
                  <a:pt x="177838" y="8432"/>
                </a:lnTo>
                <a:lnTo>
                  <a:pt x="178346" y="8940"/>
                </a:lnTo>
                <a:lnTo>
                  <a:pt x="178473" y="9067"/>
                </a:lnTo>
                <a:lnTo>
                  <a:pt x="179908" y="9067"/>
                </a:lnTo>
                <a:lnTo>
                  <a:pt x="180581" y="10464"/>
                </a:lnTo>
                <a:lnTo>
                  <a:pt x="180454" y="10464"/>
                </a:lnTo>
                <a:lnTo>
                  <a:pt x="179908" y="11480"/>
                </a:lnTo>
                <a:lnTo>
                  <a:pt x="178866" y="13004"/>
                </a:lnTo>
                <a:lnTo>
                  <a:pt x="177444" y="12750"/>
                </a:lnTo>
                <a:lnTo>
                  <a:pt x="175183" y="10718"/>
                </a:lnTo>
                <a:lnTo>
                  <a:pt x="171196" y="7416"/>
                </a:lnTo>
                <a:lnTo>
                  <a:pt x="159816" y="7416"/>
                </a:lnTo>
                <a:lnTo>
                  <a:pt x="155143" y="11480"/>
                </a:lnTo>
                <a:lnTo>
                  <a:pt x="153060" y="13131"/>
                </a:lnTo>
                <a:lnTo>
                  <a:pt x="151422" y="13385"/>
                </a:lnTo>
                <a:lnTo>
                  <a:pt x="150431" y="11734"/>
                </a:lnTo>
                <a:lnTo>
                  <a:pt x="149796" y="10718"/>
                </a:lnTo>
                <a:lnTo>
                  <a:pt x="148755" y="9067"/>
                </a:lnTo>
                <a:lnTo>
                  <a:pt x="139522" y="7416"/>
                </a:lnTo>
                <a:lnTo>
                  <a:pt x="137960" y="7416"/>
                </a:lnTo>
                <a:lnTo>
                  <a:pt x="136664" y="9702"/>
                </a:lnTo>
                <a:lnTo>
                  <a:pt x="136055" y="10464"/>
                </a:lnTo>
                <a:lnTo>
                  <a:pt x="134404" y="10718"/>
                </a:lnTo>
                <a:lnTo>
                  <a:pt x="133184" y="9956"/>
                </a:lnTo>
                <a:lnTo>
                  <a:pt x="128549" y="9067"/>
                </a:lnTo>
                <a:lnTo>
                  <a:pt x="119913" y="8940"/>
                </a:lnTo>
                <a:lnTo>
                  <a:pt x="109664" y="9448"/>
                </a:lnTo>
                <a:lnTo>
                  <a:pt x="100190" y="10464"/>
                </a:lnTo>
                <a:lnTo>
                  <a:pt x="96608" y="11099"/>
                </a:lnTo>
                <a:lnTo>
                  <a:pt x="96139" y="11099"/>
                </a:lnTo>
                <a:lnTo>
                  <a:pt x="92608" y="11480"/>
                </a:lnTo>
                <a:lnTo>
                  <a:pt x="86868" y="12496"/>
                </a:lnTo>
                <a:lnTo>
                  <a:pt x="85178" y="12115"/>
                </a:lnTo>
                <a:lnTo>
                  <a:pt x="84620" y="12115"/>
                </a:lnTo>
                <a:lnTo>
                  <a:pt x="84620" y="9956"/>
                </a:lnTo>
                <a:lnTo>
                  <a:pt x="83794" y="9448"/>
                </a:lnTo>
                <a:lnTo>
                  <a:pt x="82359" y="10464"/>
                </a:lnTo>
                <a:lnTo>
                  <a:pt x="81343" y="11099"/>
                </a:lnTo>
                <a:lnTo>
                  <a:pt x="79349" y="11099"/>
                </a:lnTo>
                <a:lnTo>
                  <a:pt x="72732" y="11480"/>
                </a:lnTo>
                <a:lnTo>
                  <a:pt x="53467" y="11480"/>
                </a:lnTo>
                <a:lnTo>
                  <a:pt x="45034" y="12496"/>
                </a:lnTo>
                <a:lnTo>
                  <a:pt x="46189" y="12496"/>
                </a:lnTo>
                <a:lnTo>
                  <a:pt x="46710" y="13131"/>
                </a:lnTo>
                <a:lnTo>
                  <a:pt x="47117" y="14147"/>
                </a:lnTo>
                <a:lnTo>
                  <a:pt x="45275" y="14401"/>
                </a:lnTo>
                <a:lnTo>
                  <a:pt x="42202" y="13766"/>
                </a:lnTo>
                <a:lnTo>
                  <a:pt x="38925" y="13131"/>
                </a:lnTo>
                <a:lnTo>
                  <a:pt x="36868" y="13766"/>
                </a:lnTo>
                <a:lnTo>
                  <a:pt x="37363" y="13766"/>
                </a:lnTo>
                <a:lnTo>
                  <a:pt x="38925" y="16052"/>
                </a:lnTo>
                <a:lnTo>
                  <a:pt x="37274" y="16433"/>
                </a:lnTo>
                <a:lnTo>
                  <a:pt x="33997" y="15798"/>
                </a:lnTo>
                <a:lnTo>
                  <a:pt x="31127" y="15290"/>
                </a:lnTo>
                <a:lnTo>
                  <a:pt x="28397" y="15798"/>
                </a:lnTo>
                <a:lnTo>
                  <a:pt x="29159" y="15798"/>
                </a:lnTo>
                <a:lnTo>
                  <a:pt x="30162" y="17449"/>
                </a:lnTo>
                <a:lnTo>
                  <a:pt x="30060" y="20497"/>
                </a:lnTo>
                <a:lnTo>
                  <a:pt x="29311" y="22148"/>
                </a:lnTo>
                <a:lnTo>
                  <a:pt x="29197" y="22402"/>
                </a:lnTo>
                <a:lnTo>
                  <a:pt x="29083" y="22656"/>
                </a:lnTo>
                <a:lnTo>
                  <a:pt x="27940" y="25831"/>
                </a:lnTo>
                <a:lnTo>
                  <a:pt x="27851" y="26085"/>
                </a:lnTo>
                <a:lnTo>
                  <a:pt x="27444" y="26085"/>
                </a:lnTo>
                <a:lnTo>
                  <a:pt x="27330" y="21005"/>
                </a:lnTo>
                <a:lnTo>
                  <a:pt x="27216" y="18846"/>
                </a:lnTo>
                <a:lnTo>
                  <a:pt x="27089" y="16687"/>
                </a:lnTo>
                <a:lnTo>
                  <a:pt x="27038" y="15798"/>
                </a:lnTo>
                <a:lnTo>
                  <a:pt x="18224" y="21386"/>
                </a:lnTo>
                <a:lnTo>
                  <a:pt x="16243" y="29768"/>
                </a:lnTo>
                <a:lnTo>
                  <a:pt x="16179" y="30022"/>
                </a:lnTo>
                <a:lnTo>
                  <a:pt x="15697" y="32435"/>
                </a:lnTo>
                <a:lnTo>
                  <a:pt x="15608" y="32816"/>
                </a:lnTo>
                <a:lnTo>
                  <a:pt x="15557" y="33070"/>
                </a:lnTo>
                <a:lnTo>
                  <a:pt x="15455" y="33578"/>
                </a:lnTo>
                <a:lnTo>
                  <a:pt x="15354" y="34086"/>
                </a:lnTo>
                <a:lnTo>
                  <a:pt x="15963" y="35864"/>
                </a:lnTo>
                <a:lnTo>
                  <a:pt x="20739" y="38150"/>
                </a:lnTo>
                <a:lnTo>
                  <a:pt x="21221" y="38150"/>
                </a:lnTo>
                <a:lnTo>
                  <a:pt x="23393" y="38519"/>
                </a:lnTo>
                <a:lnTo>
                  <a:pt x="24574" y="38150"/>
                </a:lnTo>
                <a:lnTo>
                  <a:pt x="25069" y="39166"/>
                </a:lnTo>
                <a:lnTo>
                  <a:pt x="25196" y="42849"/>
                </a:lnTo>
                <a:lnTo>
                  <a:pt x="26619" y="44754"/>
                </a:lnTo>
                <a:lnTo>
                  <a:pt x="28270" y="45389"/>
                </a:lnTo>
                <a:lnTo>
                  <a:pt x="29908" y="46151"/>
                </a:lnTo>
                <a:lnTo>
                  <a:pt x="30721" y="47421"/>
                </a:lnTo>
                <a:lnTo>
                  <a:pt x="30111" y="48437"/>
                </a:lnTo>
                <a:lnTo>
                  <a:pt x="29489" y="49580"/>
                </a:lnTo>
                <a:lnTo>
                  <a:pt x="30594" y="52882"/>
                </a:lnTo>
                <a:lnTo>
                  <a:pt x="32156" y="55422"/>
                </a:lnTo>
                <a:lnTo>
                  <a:pt x="34620" y="59232"/>
                </a:lnTo>
                <a:lnTo>
                  <a:pt x="34709" y="59740"/>
                </a:lnTo>
                <a:lnTo>
                  <a:pt x="34823" y="60502"/>
                </a:lnTo>
                <a:lnTo>
                  <a:pt x="32981" y="60502"/>
                </a:lnTo>
                <a:lnTo>
                  <a:pt x="31343" y="60756"/>
                </a:lnTo>
                <a:lnTo>
                  <a:pt x="31953" y="61899"/>
                </a:lnTo>
                <a:lnTo>
                  <a:pt x="36461" y="65201"/>
                </a:lnTo>
                <a:lnTo>
                  <a:pt x="37338" y="66852"/>
                </a:lnTo>
                <a:lnTo>
                  <a:pt x="34848" y="66852"/>
                </a:lnTo>
                <a:lnTo>
                  <a:pt x="35636" y="70154"/>
                </a:lnTo>
                <a:lnTo>
                  <a:pt x="37896" y="74853"/>
                </a:lnTo>
                <a:lnTo>
                  <a:pt x="40144" y="79425"/>
                </a:lnTo>
                <a:lnTo>
                  <a:pt x="42811" y="83108"/>
                </a:lnTo>
                <a:lnTo>
                  <a:pt x="44869" y="83108"/>
                </a:lnTo>
                <a:lnTo>
                  <a:pt x="45478" y="83616"/>
                </a:lnTo>
                <a:lnTo>
                  <a:pt x="45275" y="84505"/>
                </a:lnTo>
                <a:lnTo>
                  <a:pt x="44653" y="87553"/>
                </a:lnTo>
                <a:lnTo>
                  <a:pt x="49784" y="97459"/>
                </a:lnTo>
                <a:lnTo>
                  <a:pt x="52857" y="97459"/>
                </a:lnTo>
                <a:lnTo>
                  <a:pt x="53670" y="98221"/>
                </a:lnTo>
                <a:lnTo>
                  <a:pt x="53467" y="98983"/>
                </a:lnTo>
                <a:lnTo>
                  <a:pt x="52946" y="100634"/>
                </a:lnTo>
                <a:lnTo>
                  <a:pt x="52857" y="100888"/>
                </a:lnTo>
                <a:lnTo>
                  <a:pt x="65151" y="115874"/>
                </a:lnTo>
                <a:lnTo>
                  <a:pt x="68021" y="115874"/>
                </a:lnTo>
                <a:lnTo>
                  <a:pt x="68021" y="114985"/>
                </a:lnTo>
                <a:lnTo>
                  <a:pt x="67398" y="114223"/>
                </a:lnTo>
                <a:lnTo>
                  <a:pt x="66865" y="113334"/>
                </a:lnTo>
                <a:lnTo>
                  <a:pt x="66255" y="113334"/>
                </a:lnTo>
                <a:lnTo>
                  <a:pt x="69456" y="112572"/>
                </a:lnTo>
                <a:lnTo>
                  <a:pt x="73139" y="112572"/>
                </a:lnTo>
                <a:lnTo>
                  <a:pt x="79082" y="112826"/>
                </a:lnTo>
                <a:lnTo>
                  <a:pt x="79908" y="113334"/>
                </a:lnTo>
                <a:lnTo>
                  <a:pt x="78257" y="116255"/>
                </a:lnTo>
                <a:lnTo>
                  <a:pt x="75806" y="120700"/>
                </a:lnTo>
                <a:lnTo>
                  <a:pt x="75895" y="123875"/>
                </a:lnTo>
                <a:lnTo>
                  <a:pt x="76009" y="128066"/>
                </a:lnTo>
                <a:lnTo>
                  <a:pt x="79692" y="128066"/>
                </a:lnTo>
                <a:lnTo>
                  <a:pt x="80518" y="126923"/>
                </a:lnTo>
                <a:lnTo>
                  <a:pt x="80518" y="123875"/>
                </a:lnTo>
                <a:lnTo>
                  <a:pt x="81127" y="123875"/>
                </a:lnTo>
                <a:lnTo>
                  <a:pt x="82156" y="125018"/>
                </a:lnTo>
                <a:lnTo>
                  <a:pt x="82981" y="126288"/>
                </a:lnTo>
                <a:lnTo>
                  <a:pt x="86588" y="127685"/>
                </a:lnTo>
                <a:lnTo>
                  <a:pt x="89535" y="127685"/>
                </a:lnTo>
                <a:lnTo>
                  <a:pt x="94246" y="128066"/>
                </a:lnTo>
                <a:lnTo>
                  <a:pt x="94869" y="127685"/>
                </a:lnTo>
                <a:lnTo>
                  <a:pt x="95110" y="127685"/>
                </a:lnTo>
                <a:lnTo>
                  <a:pt x="94246" y="124256"/>
                </a:lnTo>
                <a:lnTo>
                  <a:pt x="94170" y="123875"/>
                </a:lnTo>
                <a:lnTo>
                  <a:pt x="93637" y="121335"/>
                </a:lnTo>
                <a:lnTo>
                  <a:pt x="93980" y="120700"/>
                </a:lnTo>
                <a:lnTo>
                  <a:pt x="94373" y="120700"/>
                </a:lnTo>
                <a:lnTo>
                  <a:pt x="97726" y="121970"/>
                </a:lnTo>
                <a:lnTo>
                  <a:pt x="98348" y="123240"/>
                </a:lnTo>
                <a:lnTo>
                  <a:pt x="97116" y="125272"/>
                </a:lnTo>
                <a:lnTo>
                  <a:pt x="97523" y="126034"/>
                </a:lnTo>
                <a:lnTo>
                  <a:pt x="99364" y="126034"/>
                </a:lnTo>
                <a:lnTo>
                  <a:pt x="101828" y="123240"/>
                </a:lnTo>
                <a:lnTo>
                  <a:pt x="103327" y="120700"/>
                </a:lnTo>
                <a:lnTo>
                  <a:pt x="107365" y="113842"/>
                </a:lnTo>
                <a:lnTo>
                  <a:pt x="107365" y="113334"/>
                </a:lnTo>
                <a:lnTo>
                  <a:pt x="106641" y="112572"/>
                </a:lnTo>
                <a:lnTo>
                  <a:pt x="103263" y="109016"/>
                </a:lnTo>
                <a:lnTo>
                  <a:pt x="95427" y="100634"/>
                </a:lnTo>
                <a:lnTo>
                  <a:pt x="86855" y="91109"/>
                </a:lnTo>
                <a:lnTo>
                  <a:pt x="85483" y="89585"/>
                </a:lnTo>
                <a:lnTo>
                  <a:pt x="81343" y="82219"/>
                </a:lnTo>
                <a:lnTo>
                  <a:pt x="80518" y="80187"/>
                </a:lnTo>
                <a:lnTo>
                  <a:pt x="80314" y="79908"/>
                </a:lnTo>
                <a:lnTo>
                  <a:pt x="80314" y="89966"/>
                </a:lnTo>
                <a:lnTo>
                  <a:pt x="79082" y="90601"/>
                </a:lnTo>
                <a:lnTo>
                  <a:pt x="77647" y="91109"/>
                </a:lnTo>
                <a:lnTo>
                  <a:pt x="75184" y="91109"/>
                </a:lnTo>
                <a:lnTo>
                  <a:pt x="73964" y="90601"/>
                </a:lnTo>
                <a:lnTo>
                  <a:pt x="72529" y="89966"/>
                </a:lnTo>
                <a:lnTo>
                  <a:pt x="73545" y="89585"/>
                </a:lnTo>
                <a:lnTo>
                  <a:pt x="79286" y="89585"/>
                </a:lnTo>
                <a:lnTo>
                  <a:pt x="80314" y="89966"/>
                </a:lnTo>
                <a:lnTo>
                  <a:pt x="80314" y="79908"/>
                </a:lnTo>
                <a:lnTo>
                  <a:pt x="76835" y="75107"/>
                </a:lnTo>
                <a:lnTo>
                  <a:pt x="73139" y="70916"/>
                </a:lnTo>
                <a:lnTo>
                  <a:pt x="69253" y="66852"/>
                </a:lnTo>
                <a:lnTo>
                  <a:pt x="66167" y="62407"/>
                </a:lnTo>
                <a:lnTo>
                  <a:pt x="66167" y="59740"/>
                </a:lnTo>
                <a:lnTo>
                  <a:pt x="64325" y="57454"/>
                </a:lnTo>
                <a:lnTo>
                  <a:pt x="62280" y="56057"/>
                </a:lnTo>
                <a:lnTo>
                  <a:pt x="59207" y="54152"/>
                </a:lnTo>
                <a:lnTo>
                  <a:pt x="58801" y="52882"/>
                </a:lnTo>
                <a:lnTo>
                  <a:pt x="62077" y="48818"/>
                </a:lnTo>
                <a:lnTo>
                  <a:pt x="61671" y="48183"/>
                </a:lnTo>
                <a:lnTo>
                  <a:pt x="55511" y="48183"/>
                </a:lnTo>
                <a:lnTo>
                  <a:pt x="55308" y="47802"/>
                </a:lnTo>
                <a:lnTo>
                  <a:pt x="59613" y="45135"/>
                </a:lnTo>
                <a:lnTo>
                  <a:pt x="62890" y="44119"/>
                </a:lnTo>
                <a:lnTo>
                  <a:pt x="67602" y="44119"/>
                </a:lnTo>
                <a:lnTo>
                  <a:pt x="70472" y="43103"/>
                </a:lnTo>
                <a:lnTo>
                  <a:pt x="74371" y="39166"/>
                </a:lnTo>
                <a:lnTo>
                  <a:pt x="85305" y="38150"/>
                </a:lnTo>
                <a:lnTo>
                  <a:pt x="86664" y="38150"/>
                </a:lnTo>
                <a:lnTo>
                  <a:pt x="86664" y="41198"/>
                </a:lnTo>
                <a:lnTo>
                  <a:pt x="88506" y="41198"/>
                </a:lnTo>
                <a:lnTo>
                  <a:pt x="92519" y="40182"/>
                </a:lnTo>
                <a:lnTo>
                  <a:pt x="92837" y="40182"/>
                </a:lnTo>
                <a:lnTo>
                  <a:pt x="94272" y="39166"/>
                </a:lnTo>
                <a:lnTo>
                  <a:pt x="94513" y="39166"/>
                </a:lnTo>
                <a:lnTo>
                  <a:pt x="94043" y="38150"/>
                </a:lnTo>
                <a:lnTo>
                  <a:pt x="92900" y="36499"/>
                </a:lnTo>
                <a:lnTo>
                  <a:pt x="96710" y="36499"/>
                </a:lnTo>
                <a:lnTo>
                  <a:pt x="104495" y="36753"/>
                </a:lnTo>
                <a:lnTo>
                  <a:pt x="108572" y="40703"/>
                </a:lnTo>
                <a:lnTo>
                  <a:pt x="115354" y="40436"/>
                </a:lnTo>
                <a:lnTo>
                  <a:pt x="115354" y="36753"/>
                </a:lnTo>
                <a:lnTo>
                  <a:pt x="117195" y="36753"/>
                </a:lnTo>
                <a:lnTo>
                  <a:pt x="120065" y="37769"/>
                </a:lnTo>
                <a:lnTo>
                  <a:pt x="122529" y="38785"/>
                </a:lnTo>
                <a:lnTo>
                  <a:pt x="131432" y="39801"/>
                </a:lnTo>
                <a:lnTo>
                  <a:pt x="146596" y="39801"/>
                </a:lnTo>
                <a:lnTo>
                  <a:pt x="150799" y="38785"/>
                </a:lnTo>
                <a:lnTo>
                  <a:pt x="151828" y="36880"/>
                </a:lnTo>
                <a:lnTo>
                  <a:pt x="151892" y="36753"/>
                </a:lnTo>
                <a:lnTo>
                  <a:pt x="152031" y="36499"/>
                </a:lnTo>
                <a:lnTo>
                  <a:pt x="152234" y="36118"/>
                </a:lnTo>
                <a:lnTo>
                  <a:pt x="153797" y="33578"/>
                </a:lnTo>
                <a:lnTo>
                  <a:pt x="154317" y="33578"/>
                </a:lnTo>
                <a:lnTo>
                  <a:pt x="154292" y="42468"/>
                </a:lnTo>
                <a:lnTo>
                  <a:pt x="161048" y="39801"/>
                </a:lnTo>
                <a:lnTo>
                  <a:pt x="162788" y="37515"/>
                </a:lnTo>
                <a:lnTo>
                  <a:pt x="163715" y="36118"/>
                </a:lnTo>
                <a:lnTo>
                  <a:pt x="165557" y="36753"/>
                </a:lnTo>
                <a:lnTo>
                  <a:pt x="170891" y="42087"/>
                </a:lnTo>
                <a:lnTo>
                  <a:pt x="171297" y="41833"/>
                </a:lnTo>
                <a:lnTo>
                  <a:pt x="174980" y="37769"/>
                </a:lnTo>
                <a:lnTo>
                  <a:pt x="176352" y="36118"/>
                </a:lnTo>
                <a:lnTo>
                  <a:pt x="178257" y="33832"/>
                </a:lnTo>
                <a:lnTo>
                  <a:pt x="179844" y="33832"/>
                </a:lnTo>
                <a:lnTo>
                  <a:pt x="185623" y="35864"/>
                </a:lnTo>
                <a:lnTo>
                  <a:pt x="190766" y="37515"/>
                </a:lnTo>
                <a:lnTo>
                  <a:pt x="191376" y="37515"/>
                </a:lnTo>
                <a:lnTo>
                  <a:pt x="188277" y="33832"/>
                </a:lnTo>
                <a:lnTo>
                  <a:pt x="188061" y="33578"/>
                </a:lnTo>
                <a:lnTo>
                  <a:pt x="186575" y="31800"/>
                </a:lnTo>
                <a:lnTo>
                  <a:pt x="186359" y="31800"/>
                </a:lnTo>
                <a:lnTo>
                  <a:pt x="186867" y="31165"/>
                </a:lnTo>
                <a:lnTo>
                  <a:pt x="197091" y="29133"/>
                </a:lnTo>
                <a:lnTo>
                  <a:pt x="198805" y="28752"/>
                </a:lnTo>
                <a:lnTo>
                  <a:pt x="201498" y="28117"/>
                </a:lnTo>
                <a:lnTo>
                  <a:pt x="202336" y="28117"/>
                </a:lnTo>
                <a:lnTo>
                  <a:pt x="203873" y="28752"/>
                </a:lnTo>
                <a:lnTo>
                  <a:pt x="205790" y="32181"/>
                </a:lnTo>
                <a:lnTo>
                  <a:pt x="206946" y="34467"/>
                </a:lnTo>
                <a:lnTo>
                  <a:pt x="208584" y="35750"/>
                </a:lnTo>
                <a:lnTo>
                  <a:pt x="209308" y="34848"/>
                </a:lnTo>
                <a:lnTo>
                  <a:pt x="211162" y="32181"/>
                </a:lnTo>
                <a:lnTo>
                  <a:pt x="210019" y="32181"/>
                </a:lnTo>
                <a:lnTo>
                  <a:pt x="217398" y="31419"/>
                </a:lnTo>
                <a:lnTo>
                  <a:pt x="219456" y="34848"/>
                </a:lnTo>
                <a:lnTo>
                  <a:pt x="218833" y="35369"/>
                </a:lnTo>
                <a:lnTo>
                  <a:pt x="215557" y="34086"/>
                </a:lnTo>
                <a:lnTo>
                  <a:pt x="213715" y="34467"/>
                </a:lnTo>
                <a:lnTo>
                  <a:pt x="212890" y="35483"/>
                </a:lnTo>
                <a:lnTo>
                  <a:pt x="212280" y="36499"/>
                </a:lnTo>
                <a:lnTo>
                  <a:pt x="212979" y="37515"/>
                </a:lnTo>
                <a:lnTo>
                  <a:pt x="214325" y="37515"/>
                </a:lnTo>
                <a:lnTo>
                  <a:pt x="232562" y="39801"/>
                </a:lnTo>
                <a:lnTo>
                  <a:pt x="233895" y="39801"/>
                </a:lnTo>
                <a:lnTo>
                  <a:pt x="237540" y="35483"/>
                </a:lnTo>
                <a:lnTo>
                  <a:pt x="238404" y="34467"/>
                </a:lnTo>
                <a:lnTo>
                  <a:pt x="238353" y="33578"/>
                </a:lnTo>
                <a:lnTo>
                  <a:pt x="238645" y="33578"/>
                </a:lnTo>
                <a:lnTo>
                  <a:pt x="235775" y="31419"/>
                </a:lnTo>
                <a:lnTo>
                  <a:pt x="232537" y="29133"/>
                </a:lnTo>
                <a:lnTo>
                  <a:pt x="232257" y="29133"/>
                </a:lnTo>
                <a:lnTo>
                  <a:pt x="232765" y="28498"/>
                </a:lnTo>
                <a:lnTo>
                  <a:pt x="238506" y="28117"/>
                </a:lnTo>
                <a:lnTo>
                  <a:pt x="242201" y="27736"/>
                </a:lnTo>
                <a:lnTo>
                  <a:pt x="244652" y="28117"/>
                </a:lnTo>
                <a:lnTo>
                  <a:pt x="243725" y="29133"/>
                </a:lnTo>
                <a:lnTo>
                  <a:pt x="241782" y="31165"/>
                </a:lnTo>
                <a:lnTo>
                  <a:pt x="246176" y="37515"/>
                </a:lnTo>
                <a:lnTo>
                  <a:pt x="246570" y="37515"/>
                </a:lnTo>
                <a:lnTo>
                  <a:pt x="252857" y="39166"/>
                </a:lnTo>
                <a:lnTo>
                  <a:pt x="254698" y="39166"/>
                </a:lnTo>
                <a:lnTo>
                  <a:pt x="254698" y="36499"/>
                </a:lnTo>
                <a:lnTo>
                  <a:pt x="261048" y="36499"/>
                </a:lnTo>
                <a:lnTo>
                  <a:pt x="264325" y="38531"/>
                </a:lnTo>
                <a:lnTo>
                  <a:pt x="265760" y="39674"/>
                </a:lnTo>
                <a:lnTo>
                  <a:pt x="268630" y="39166"/>
                </a:lnTo>
                <a:lnTo>
                  <a:pt x="270637" y="38150"/>
                </a:lnTo>
                <a:lnTo>
                  <a:pt x="273545" y="36753"/>
                </a:lnTo>
                <a:lnTo>
                  <a:pt x="275386" y="36499"/>
                </a:lnTo>
                <a:lnTo>
                  <a:pt x="276072" y="37769"/>
                </a:lnTo>
                <a:lnTo>
                  <a:pt x="276301" y="38150"/>
                </a:lnTo>
                <a:lnTo>
                  <a:pt x="277037" y="39166"/>
                </a:lnTo>
                <a:lnTo>
                  <a:pt x="278676" y="39166"/>
                </a:lnTo>
                <a:lnTo>
                  <a:pt x="281330" y="37515"/>
                </a:lnTo>
                <a:lnTo>
                  <a:pt x="282867" y="36499"/>
                </a:lnTo>
                <a:lnTo>
                  <a:pt x="284403" y="35483"/>
                </a:lnTo>
                <a:lnTo>
                  <a:pt x="285838" y="35483"/>
                </a:lnTo>
                <a:lnTo>
                  <a:pt x="290144" y="39801"/>
                </a:lnTo>
                <a:lnTo>
                  <a:pt x="291172" y="39166"/>
                </a:lnTo>
                <a:lnTo>
                  <a:pt x="294144" y="35483"/>
                </a:lnTo>
                <a:lnTo>
                  <a:pt x="298119" y="30530"/>
                </a:lnTo>
                <a:lnTo>
                  <a:pt x="299212" y="29133"/>
                </a:lnTo>
                <a:lnTo>
                  <a:pt x="300494" y="27482"/>
                </a:lnTo>
                <a:lnTo>
                  <a:pt x="300697" y="27482"/>
                </a:lnTo>
                <a:lnTo>
                  <a:pt x="300393" y="27101"/>
                </a:lnTo>
                <a:lnTo>
                  <a:pt x="296087" y="28117"/>
                </a:lnTo>
                <a:lnTo>
                  <a:pt x="293611" y="29006"/>
                </a:lnTo>
                <a:lnTo>
                  <a:pt x="291985" y="28498"/>
                </a:lnTo>
                <a:lnTo>
                  <a:pt x="292608" y="27736"/>
                </a:lnTo>
                <a:lnTo>
                  <a:pt x="292811" y="27482"/>
                </a:lnTo>
                <a:lnTo>
                  <a:pt x="293420" y="26466"/>
                </a:lnTo>
                <a:lnTo>
                  <a:pt x="293217" y="26085"/>
                </a:lnTo>
                <a:lnTo>
                  <a:pt x="293077" y="25831"/>
                </a:lnTo>
                <a:lnTo>
                  <a:pt x="290588" y="25831"/>
                </a:lnTo>
                <a:lnTo>
                  <a:pt x="290283" y="24688"/>
                </a:lnTo>
                <a:lnTo>
                  <a:pt x="290207" y="24434"/>
                </a:lnTo>
                <a:lnTo>
                  <a:pt x="290144" y="24180"/>
                </a:lnTo>
                <a:lnTo>
                  <a:pt x="290791" y="22783"/>
                </a:lnTo>
                <a:lnTo>
                  <a:pt x="290855" y="22656"/>
                </a:lnTo>
                <a:lnTo>
                  <a:pt x="290969" y="22402"/>
                </a:lnTo>
                <a:lnTo>
                  <a:pt x="291058" y="22148"/>
                </a:lnTo>
                <a:lnTo>
                  <a:pt x="291947" y="19481"/>
                </a:lnTo>
                <a:lnTo>
                  <a:pt x="292468" y="19481"/>
                </a:lnTo>
                <a:lnTo>
                  <a:pt x="294195" y="22656"/>
                </a:lnTo>
                <a:lnTo>
                  <a:pt x="295059" y="24180"/>
                </a:lnTo>
                <a:lnTo>
                  <a:pt x="297065" y="25831"/>
                </a:lnTo>
                <a:lnTo>
                  <a:pt x="299364" y="25831"/>
                </a:lnTo>
                <a:lnTo>
                  <a:pt x="301421" y="27101"/>
                </a:lnTo>
                <a:lnTo>
                  <a:pt x="303060" y="28752"/>
                </a:lnTo>
                <a:lnTo>
                  <a:pt x="305930" y="31419"/>
                </a:lnTo>
                <a:lnTo>
                  <a:pt x="305714" y="31800"/>
                </a:lnTo>
                <a:lnTo>
                  <a:pt x="299567" y="31800"/>
                </a:lnTo>
                <a:lnTo>
                  <a:pt x="297726" y="32816"/>
                </a:lnTo>
                <a:lnTo>
                  <a:pt x="297726" y="35102"/>
                </a:lnTo>
                <a:lnTo>
                  <a:pt x="298551" y="35483"/>
                </a:lnTo>
                <a:lnTo>
                  <a:pt x="299783" y="34848"/>
                </a:lnTo>
                <a:lnTo>
                  <a:pt x="305485" y="33578"/>
                </a:lnTo>
                <a:lnTo>
                  <a:pt x="314502" y="33070"/>
                </a:lnTo>
                <a:lnTo>
                  <a:pt x="325882" y="33578"/>
                </a:lnTo>
                <a:lnTo>
                  <a:pt x="323456" y="33578"/>
                </a:lnTo>
                <a:lnTo>
                  <a:pt x="327660" y="34848"/>
                </a:lnTo>
                <a:lnTo>
                  <a:pt x="327291" y="34848"/>
                </a:lnTo>
                <a:lnTo>
                  <a:pt x="327736" y="35864"/>
                </a:lnTo>
                <a:lnTo>
                  <a:pt x="327850" y="36118"/>
                </a:lnTo>
                <a:lnTo>
                  <a:pt x="328879" y="35864"/>
                </a:lnTo>
                <a:lnTo>
                  <a:pt x="330111" y="34086"/>
                </a:lnTo>
                <a:lnTo>
                  <a:pt x="330936" y="33070"/>
                </a:lnTo>
                <a:lnTo>
                  <a:pt x="331647" y="32181"/>
                </a:lnTo>
                <a:lnTo>
                  <a:pt x="332155" y="31800"/>
                </a:lnTo>
                <a:lnTo>
                  <a:pt x="332867" y="33578"/>
                </a:lnTo>
                <a:lnTo>
                  <a:pt x="332968" y="33832"/>
                </a:lnTo>
                <a:lnTo>
                  <a:pt x="333032" y="34086"/>
                </a:lnTo>
                <a:lnTo>
                  <a:pt x="333133" y="34467"/>
                </a:lnTo>
                <a:lnTo>
                  <a:pt x="333222" y="34848"/>
                </a:lnTo>
                <a:lnTo>
                  <a:pt x="340144" y="37515"/>
                </a:lnTo>
                <a:lnTo>
                  <a:pt x="340245" y="36753"/>
                </a:lnTo>
                <a:lnTo>
                  <a:pt x="338912" y="35102"/>
                </a:lnTo>
                <a:lnTo>
                  <a:pt x="337807" y="33832"/>
                </a:lnTo>
                <a:lnTo>
                  <a:pt x="337667" y="33578"/>
                </a:lnTo>
                <a:lnTo>
                  <a:pt x="337553" y="33070"/>
                </a:lnTo>
                <a:lnTo>
                  <a:pt x="337502" y="32816"/>
                </a:lnTo>
                <a:lnTo>
                  <a:pt x="337413" y="32435"/>
                </a:lnTo>
                <a:lnTo>
                  <a:pt x="337362" y="32181"/>
                </a:lnTo>
                <a:lnTo>
                  <a:pt x="337273" y="31800"/>
                </a:lnTo>
                <a:lnTo>
                  <a:pt x="338099" y="31165"/>
                </a:lnTo>
                <a:lnTo>
                  <a:pt x="338607" y="30530"/>
                </a:lnTo>
                <a:lnTo>
                  <a:pt x="338709" y="30403"/>
                </a:lnTo>
                <a:lnTo>
                  <a:pt x="337896" y="28117"/>
                </a:lnTo>
                <a:lnTo>
                  <a:pt x="336042" y="26085"/>
                </a:lnTo>
                <a:lnTo>
                  <a:pt x="333781" y="23418"/>
                </a:lnTo>
                <a:lnTo>
                  <a:pt x="331292" y="20497"/>
                </a:lnTo>
                <a:lnTo>
                  <a:pt x="329895" y="18846"/>
                </a:lnTo>
                <a:lnTo>
                  <a:pt x="329996" y="18338"/>
                </a:lnTo>
                <a:lnTo>
                  <a:pt x="330111" y="17703"/>
                </a:lnTo>
                <a:lnTo>
                  <a:pt x="336867" y="19481"/>
                </a:lnTo>
                <a:lnTo>
                  <a:pt x="345909" y="22148"/>
                </a:lnTo>
                <a:lnTo>
                  <a:pt x="345579" y="22148"/>
                </a:lnTo>
                <a:lnTo>
                  <a:pt x="346392" y="23164"/>
                </a:lnTo>
                <a:lnTo>
                  <a:pt x="346214" y="23164"/>
                </a:lnTo>
                <a:lnTo>
                  <a:pt x="343014" y="28117"/>
                </a:lnTo>
                <a:lnTo>
                  <a:pt x="340766" y="31800"/>
                </a:lnTo>
                <a:lnTo>
                  <a:pt x="340842" y="32181"/>
                </a:lnTo>
                <a:lnTo>
                  <a:pt x="340969" y="32816"/>
                </a:lnTo>
                <a:lnTo>
                  <a:pt x="345059" y="36753"/>
                </a:lnTo>
                <a:lnTo>
                  <a:pt x="349491" y="40817"/>
                </a:lnTo>
                <a:lnTo>
                  <a:pt x="349275" y="40436"/>
                </a:lnTo>
                <a:lnTo>
                  <a:pt x="346189" y="36499"/>
                </a:lnTo>
                <a:lnTo>
                  <a:pt x="343839" y="33832"/>
                </a:lnTo>
                <a:lnTo>
                  <a:pt x="343611" y="33070"/>
                </a:lnTo>
                <a:lnTo>
                  <a:pt x="343535" y="32816"/>
                </a:lnTo>
                <a:lnTo>
                  <a:pt x="343408" y="32435"/>
                </a:lnTo>
                <a:lnTo>
                  <a:pt x="343331" y="32181"/>
                </a:lnTo>
                <a:lnTo>
                  <a:pt x="343217" y="31800"/>
                </a:lnTo>
                <a:lnTo>
                  <a:pt x="345681" y="31800"/>
                </a:lnTo>
                <a:lnTo>
                  <a:pt x="347776" y="33578"/>
                </a:lnTo>
                <a:lnTo>
                  <a:pt x="348018" y="33832"/>
                </a:lnTo>
                <a:lnTo>
                  <a:pt x="352945" y="40817"/>
                </a:lnTo>
                <a:lnTo>
                  <a:pt x="365150" y="40817"/>
                </a:lnTo>
                <a:lnTo>
                  <a:pt x="369036" y="36118"/>
                </a:lnTo>
                <a:lnTo>
                  <a:pt x="371297" y="33070"/>
                </a:lnTo>
                <a:lnTo>
                  <a:pt x="372110" y="33578"/>
                </a:lnTo>
                <a:lnTo>
                  <a:pt x="371868" y="33578"/>
                </a:lnTo>
                <a:lnTo>
                  <a:pt x="373748" y="36499"/>
                </a:lnTo>
                <a:lnTo>
                  <a:pt x="375805" y="40182"/>
                </a:lnTo>
                <a:lnTo>
                  <a:pt x="376008" y="40182"/>
                </a:lnTo>
                <a:lnTo>
                  <a:pt x="380314" y="36499"/>
                </a:lnTo>
                <a:lnTo>
                  <a:pt x="382562" y="34467"/>
                </a:lnTo>
                <a:lnTo>
                  <a:pt x="383794" y="34086"/>
                </a:lnTo>
                <a:lnTo>
                  <a:pt x="382905" y="35483"/>
                </a:lnTo>
                <a:lnTo>
                  <a:pt x="382219" y="36753"/>
                </a:lnTo>
                <a:lnTo>
                  <a:pt x="382155" y="36880"/>
                </a:lnTo>
                <a:lnTo>
                  <a:pt x="382828" y="38150"/>
                </a:lnTo>
                <a:lnTo>
                  <a:pt x="390829" y="38150"/>
                </a:lnTo>
                <a:lnTo>
                  <a:pt x="390258" y="37045"/>
                </a:lnTo>
                <a:lnTo>
                  <a:pt x="395478" y="36271"/>
                </a:lnTo>
                <a:lnTo>
                  <a:pt x="396913" y="32575"/>
                </a:lnTo>
                <a:lnTo>
                  <a:pt x="397522" y="30937"/>
                </a:lnTo>
                <a:lnTo>
                  <a:pt x="398957" y="30124"/>
                </a:lnTo>
                <a:lnTo>
                  <a:pt x="400189" y="30734"/>
                </a:lnTo>
                <a:lnTo>
                  <a:pt x="401205" y="31343"/>
                </a:lnTo>
                <a:lnTo>
                  <a:pt x="402234" y="30937"/>
                </a:lnTo>
                <a:lnTo>
                  <a:pt x="402234" y="28689"/>
                </a:lnTo>
                <a:lnTo>
                  <a:pt x="401002" y="27660"/>
                </a:lnTo>
                <a:lnTo>
                  <a:pt x="398335" y="27660"/>
                </a:lnTo>
                <a:lnTo>
                  <a:pt x="394855" y="27051"/>
                </a:lnTo>
                <a:lnTo>
                  <a:pt x="391985" y="26631"/>
                </a:lnTo>
                <a:lnTo>
                  <a:pt x="386867" y="25412"/>
                </a:lnTo>
                <a:lnTo>
                  <a:pt x="391579" y="27660"/>
                </a:lnTo>
                <a:lnTo>
                  <a:pt x="394246" y="28689"/>
                </a:lnTo>
                <a:lnTo>
                  <a:pt x="395681" y="30530"/>
                </a:lnTo>
                <a:lnTo>
                  <a:pt x="395058" y="31762"/>
                </a:lnTo>
                <a:lnTo>
                  <a:pt x="394246" y="32994"/>
                </a:lnTo>
                <a:lnTo>
                  <a:pt x="392811" y="33401"/>
                </a:lnTo>
                <a:lnTo>
                  <a:pt x="391782" y="32778"/>
                </a:lnTo>
                <a:lnTo>
                  <a:pt x="390753" y="31965"/>
                </a:lnTo>
                <a:lnTo>
                  <a:pt x="389940" y="32575"/>
                </a:lnTo>
                <a:lnTo>
                  <a:pt x="389940" y="36410"/>
                </a:lnTo>
                <a:lnTo>
                  <a:pt x="388759" y="34086"/>
                </a:lnTo>
                <a:lnTo>
                  <a:pt x="388632" y="33832"/>
                </a:lnTo>
                <a:lnTo>
                  <a:pt x="387070" y="30784"/>
                </a:lnTo>
                <a:lnTo>
                  <a:pt x="379895" y="28117"/>
                </a:lnTo>
                <a:lnTo>
                  <a:pt x="376008" y="26847"/>
                </a:lnTo>
                <a:lnTo>
                  <a:pt x="372313" y="26085"/>
                </a:lnTo>
                <a:lnTo>
                  <a:pt x="371906" y="26720"/>
                </a:lnTo>
                <a:lnTo>
                  <a:pt x="371182" y="27482"/>
                </a:lnTo>
                <a:lnTo>
                  <a:pt x="371500" y="27482"/>
                </a:lnTo>
                <a:lnTo>
                  <a:pt x="371906" y="27736"/>
                </a:lnTo>
                <a:lnTo>
                  <a:pt x="374573" y="27736"/>
                </a:lnTo>
                <a:lnTo>
                  <a:pt x="375602" y="28498"/>
                </a:lnTo>
                <a:lnTo>
                  <a:pt x="375602" y="33832"/>
                </a:lnTo>
                <a:lnTo>
                  <a:pt x="373075" y="33070"/>
                </a:lnTo>
                <a:lnTo>
                  <a:pt x="368846" y="31800"/>
                </a:lnTo>
                <a:lnTo>
                  <a:pt x="368490" y="31800"/>
                </a:lnTo>
                <a:lnTo>
                  <a:pt x="366280" y="27101"/>
                </a:lnTo>
                <a:lnTo>
                  <a:pt x="364324" y="22783"/>
                </a:lnTo>
                <a:lnTo>
                  <a:pt x="364324" y="22148"/>
                </a:lnTo>
                <a:lnTo>
                  <a:pt x="368223" y="23672"/>
                </a:lnTo>
                <a:lnTo>
                  <a:pt x="370116" y="22148"/>
                </a:lnTo>
                <a:lnTo>
                  <a:pt x="370954" y="20497"/>
                </a:lnTo>
                <a:lnTo>
                  <a:pt x="372262" y="17703"/>
                </a:lnTo>
                <a:lnTo>
                  <a:pt x="372757" y="16687"/>
                </a:lnTo>
                <a:lnTo>
                  <a:pt x="372884" y="16433"/>
                </a:lnTo>
                <a:lnTo>
                  <a:pt x="372948" y="16306"/>
                </a:lnTo>
                <a:lnTo>
                  <a:pt x="373062" y="16052"/>
                </a:lnTo>
                <a:lnTo>
                  <a:pt x="373189" y="15798"/>
                </a:lnTo>
                <a:lnTo>
                  <a:pt x="373380" y="15417"/>
                </a:lnTo>
                <a:lnTo>
                  <a:pt x="373443" y="15290"/>
                </a:lnTo>
                <a:lnTo>
                  <a:pt x="373557" y="15036"/>
                </a:lnTo>
                <a:lnTo>
                  <a:pt x="373684" y="14782"/>
                </a:lnTo>
                <a:lnTo>
                  <a:pt x="373545" y="14782"/>
                </a:lnTo>
                <a:lnTo>
                  <a:pt x="374573" y="14147"/>
                </a:lnTo>
                <a:lnTo>
                  <a:pt x="375323" y="14147"/>
                </a:lnTo>
                <a:lnTo>
                  <a:pt x="384403" y="16306"/>
                </a:lnTo>
                <a:lnTo>
                  <a:pt x="388708" y="16052"/>
                </a:lnTo>
                <a:lnTo>
                  <a:pt x="390550" y="15290"/>
                </a:lnTo>
                <a:lnTo>
                  <a:pt x="392226" y="14147"/>
                </a:lnTo>
                <a:lnTo>
                  <a:pt x="393090" y="14147"/>
                </a:lnTo>
                <a:lnTo>
                  <a:pt x="394449" y="14401"/>
                </a:lnTo>
                <a:lnTo>
                  <a:pt x="395986" y="16306"/>
                </a:lnTo>
                <a:lnTo>
                  <a:pt x="397522" y="18084"/>
                </a:lnTo>
                <a:lnTo>
                  <a:pt x="397929" y="19481"/>
                </a:lnTo>
                <a:lnTo>
                  <a:pt x="395884" y="19989"/>
                </a:lnTo>
                <a:lnTo>
                  <a:pt x="397319" y="20497"/>
                </a:lnTo>
                <a:lnTo>
                  <a:pt x="400189" y="21386"/>
                </a:lnTo>
                <a:lnTo>
                  <a:pt x="403872" y="22402"/>
                </a:lnTo>
                <a:lnTo>
                  <a:pt x="404825" y="23672"/>
                </a:lnTo>
                <a:lnTo>
                  <a:pt x="405091" y="24180"/>
                </a:lnTo>
                <a:lnTo>
                  <a:pt x="404888" y="25831"/>
                </a:lnTo>
                <a:lnTo>
                  <a:pt x="404774" y="26720"/>
                </a:lnTo>
                <a:lnTo>
                  <a:pt x="404672" y="27482"/>
                </a:lnTo>
                <a:lnTo>
                  <a:pt x="404571" y="28117"/>
                </a:lnTo>
                <a:lnTo>
                  <a:pt x="404495" y="28498"/>
                </a:lnTo>
                <a:lnTo>
                  <a:pt x="404380" y="30022"/>
                </a:lnTo>
                <a:lnTo>
                  <a:pt x="405104" y="31800"/>
                </a:lnTo>
                <a:lnTo>
                  <a:pt x="407352" y="31800"/>
                </a:lnTo>
                <a:lnTo>
                  <a:pt x="408381" y="30530"/>
                </a:lnTo>
                <a:lnTo>
                  <a:pt x="408381" y="28117"/>
                </a:lnTo>
                <a:lnTo>
                  <a:pt x="408660" y="28117"/>
                </a:lnTo>
                <a:lnTo>
                  <a:pt x="410845" y="29133"/>
                </a:lnTo>
                <a:lnTo>
                  <a:pt x="413499" y="32435"/>
                </a:lnTo>
                <a:lnTo>
                  <a:pt x="419887" y="36880"/>
                </a:lnTo>
                <a:lnTo>
                  <a:pt x="428129" y="39420"/>
                </a:lnTo>
                <a:lnTo>
                  <a:pt x="436460" y="39420"/>
                </a:lnTo>
                <a:lnTo>
                  <a:pt x="441985" y="36880"/>
                </a:lnTo>
                <a:lnTo>
                  <a:pt x="443839" y="35102"/>
                </a:lnTo>
                <a:lnTo>
                  <a:pt x="445262" y="34467"/>
                </a:lnTo>
                <a:lnTo>
                  <a:pt x="445262" y="37515"/>
                </a:lnTo>
                <a:lnTo>
                  <a:pt x="445808" y="37515"/>
                </a:lnTo>
                <a:lnTo>
                  <a:pt x="446913" y="37769"/>
                </a:lnTo>
                <a:lnTo>
                  <a:pt x="449160" y="36880"/>
                </a:lnTo>
                <a:lnTo>
                  <a:pt x="450862" y="36499"/>
                </a:lnTo>
                <a:lnTo>
                  <a:pt x="453669" y="36499"/>
                </a:lnTo>
                <a:lnTo>
                  <a:pt x="454279" y="37515"/>
                </a:lnTo>
                <a:lnTo>
                  <a:pt x="454761" y="38531"/>
                </a:lnTo>
                <a:lnTo>
                  <a:pt x="455993" y="38531"/>
                </a:lnTo>
                <a:lnTo>
                  <a:pt x="458584" y="38785"/>
                </a:lnTo>
                <a:lnTo>
                  <a:pt x="465251" y="38150"/>
                </a:lnTo>
                <a:lnTo>
                  <a:pt x="466305" y="38150"/>
                </a:lnTo>
                <a:lnTo>
                  <a:pt x="469442" y="36753"/>
                </a:lnTo>
                <a:lnTo>
                  <a:pt x="469265" y="36499"/>
                </a:lnTo>
                <a:lnTo>
                  <a:pt x="468833" y="35864"/>
                </a:lnTo>
                <a:lnTo>
                  <a:pt x="468223" y="34848"/>
                </a:lnTo>
                <a:lnTo>
                  <a:pt x="468363" y="34467"/>
                </a:lnTo>
                <a:lnTo>
                  <a:pt x="468490" y="34086"/>
                </a:lnTo>
                <a:lnTo>
                  <a:pt x="468591" y="33832"/>
                </a:lnTo>
                <a:lnTo>
                  <a:pt x="468452" y="33832"/>
                </a:lnTo>
                <a:lnTo>
                  <a:pt x="469861" y="32816"/>
                </a:lnTo>
                <a:lnTo>
                  <a:pt x="470877" y="32181"/>
                </a:lnTo>
                <a:lnTo>
                  <a:pt x="473138" y="33578"/>
                </a:lnTo>
                <a:lnTo>
                  <a:pt x="472998" y="33578"/>
                </a:lnTo>
                <a:lnTo>
                  <a:pt x="474256" y="35864"/>
                </a:lnTo>
                <a:lnTo>
                  <a:pt x="477024" y="40055"/>
                </a:lnTo>
                <a:lnTo>
                  <a:pt x="482155" y="39166"/>
                </a:lnTo>
                <a:lnTo>
                  <a:pt x="482155" y="32181"/>
                </a:lnTo>
                <a:lnTo>
                  <a:pt x="481672" y="32181"/>
                </a:lnTo>
                <a:lnTo>
                  <a:pt x="483108" y="31800"/>
                </a:lnTo>
                <a:lnTo>
                  <a:pt x="484047" y="31800"/>
                </a:lnTo>
                <a:lnTo>
                  <a:pt x="487680" y="32816"/>
                </a:lnTo>
                <a:lnTo>
                  <a:pt x="491375" y="33578"/>
                </a:lnTo>
                <a:lnTo>
                  <a:pt x="490969" y="33578"/>
                </a:lnTo>
                <a:lnTo>
                  <a:pt x="494258" y="35483"/>
                </a:lnTo>
                <a:lnTo>
                  <a:pt x="494131" y="35483"/>
                </a:lnTo>
                <a:lnTo>
                  <a:pt x="494855" y="36499"/>
                </a:lnTo>
                <a:lnTo>
                  <a:pt x="495757" y="38150"/>
                </a:lnTo>
                <a:lnTo>
                  <a:pt x="495858" y="37515"/>
                </a:lnTo>
                <a:lnTo>
                  <a:pt x="495884" y="32181"/>
                </a:lnTo>
                <a:lnTo>
                  <a:pt x="495719" y="31800"/>
                </a:lnTo>
                <a:lnTo>
                  <a:pt x="494855" y="30530"/>
                </a:lnTo>
                <a:lnTo>
                  <a:pt x="493014" y="31673"/>
                </a:lnTo>
                <a:lnTo>
                  <a:pt x="490969" y="30530"/>
                </a:lnTo>
                <a:lnTo>
                  <a:pt x="490207" y="29768"/>
                </a:lnTo>
                <a:lnTo>
                  <a:pt x="487908" y="27482"/>
                </a:lnTo>
                <a:lnTo>
                  <a:pt x="487273" y="26847"/>
                </a:lnTo>
                <a:lnTo>
                  <a:pt x="484606" y="25831"/>
                </a:lnTo>
                <a:lnTo>
                  <a:pt x="483069" y="26466"/>
                </a:lnTo>
                <a:lnTo>
                  <a:pt x="480517" y="27482"/>
                </a:lnTo>
                <a:lnTo>
                  <a:pt x="475386" y="22148"/>
                </a:lnTo>
                <a:lnTo>
                  <a:pt x="476529" y="21386"/>
                </a:lnTo>
                <a:lnTo>
                  <a:pt x="477850" y="20497"/>
                </a:lnTo>
                <a:lnTo>
                  <a:pt x="478878" y="19989"/>
                </a:lnTo>
                <a:lnTo>
                  <a:pt x="480796" y="20497"/>
                </a:lnTo>
                <a:lnTo>
                  <a:pt x="480402" y="20497"/>
                </a:lnTo>
                <a:lnTo>
                  <a:pt x="481126" y="21640"/>
                </a:lnTo>
                <a:lnTo>
                  <a:pt x="482968" y="24688"/>
                </a:lnTo>
                <a:lnTo>
                  <a:pt x="484619" y="24180"/>
                </a:lnTo>
                <a:lnTo>
                  <a:pt x="484886" y="24180"/>
                </a:lnTo>
                <a:lnTo>
                  <a:pt x="489394" y="19989"/>
                </a:lnTo>
                <a:lnTo>
                  <a:pt x="493903" y="15798"/>
                </a:lnTo>
                <a:lnTo>
                  <a:pt x="494449" y="15798"/>
                </a:lnTo>
                <a:lnTo>
                  <a:pt x="494550" y="21005"/>
                </a:lnTo>
                <a:lnTo>
                  <a:pt x="494652" y="23418"/>
                </a:lnTo>
                <a:lnTo>
                  <a:pt x="499160" y="29768"/>
                </a:lnTo>
                <a:lnTo>
                  <a:pt x="503466" y="29768"/>
                </a:lnTo>
                <a:lnTo>
                  <a:pt x="503707" y="30403"/>
                </a:lnTo>
                <a:lnTo>
                  <a:pt x="503631" y="32816"/>
                </a:lnTo>
                <a:lnTo>
                  <a:pt x="503389" y="33578"/>
                </a:lnTo>
                <a:lnTo>
                  <a:pt x="503313" y="33832"/>
                </a:lnTo>
                <a:lnTo>
                  <a:pt x="502513" y="36499"/>
                </a:lnTo>
                <a:lnTo>
                  <a:pt x="502869" y="36118"/>
                </a:lnTo>
                <a:lnTo>
                  <a:pt x="504609" y="33578"/>
                </a:lnTo>
                <a:lnTo>
                  <a:pt x="505917" y="31419"/>
                </a:lnTo>
                <a:lnTo>
                  <a:pt x="508177" y="30403"/>
                </a:lnTo>
                <a:lnTo>
                  <a:pt x="510019" y="31165"/>
                </a:lnTo>
                <a:lnTo>
                  <a:pt x="512686" y="32181"/>
                </a:lnTo>
                <a:close/>
              </a:path>
              <a:path w="2310130" h="561975">
                <a:moveTo>
                  <a:pt x="512902" y="16179"/>
                </a:moveTo>
                <a:lnTo>
                  <a:pt x="512076" y="15367"/>
                </a:lnTo>
                <a:lnTo>
                  <a:pt x="509828" y="15367"/>
                </a:lnTo>
                <a:lnTo>
                  <a:pt x="508800" y="16802"/>
                </a:lnTo>
                <a:lnTo>
                  <a:pt x="508800" y="18643"/>
                </a:lnTo>
                <a:lnTo>
                  <a:pt x="508800" y="20281"/>
                </a:lnTo>
                <a:lnTo>
                  <a:pt x="509828" y="21107"/>
                </a:lnTo>
                <a:lnTo>
                  <a:pt x="510844" y="20485"/>
                </a:lnTo>
                <a:lnTo>
                  <a:pt x="512076" y="19875"/>
                </a:lnTo>
                <a:lnTo>
                  <a:pt x="512902" y="18440"/>
                </a:lnTo>
                <a:lnTo>
                  <a:pt x="512902" y="16179"/>
                </a:lnTo>
                <a:close/>
              </a:path>
              <a:path w="2310130" h="561975">
                <a:moveTo>
                  <a:pt x="516382" y="7581"/>
                </a:moveTo>
                <a:lnTo>
                  <a:pt x="516305" y="3886"/>
                </a:lnTo>
                <a:lnTo>
                  <a:pt x="516178" y="3073"/>
                </a:lnTo>
                <a:lnTo>
                  <a:pt x="515975" y="3073"/>
                </a:lnTo>
                <a:lnTo>
                  <a:pt x="514743" y="3886"/>
                </a:lnTo>
                <a:lnTo>
                  <a:pt x="513308" y="4914"/>
                </a:lnTo>
                <a:lnTo>
                  <a:pt x="511060" y="6350"/>
                </a:lnTo>
                <a:lnTo>
                  <a:pt x="511060" y="6756"/>
                </a:lnTo>
                <a:lnTo>
                  <a:pt x="513308" y="7785"/>
                </a:lnTo>
                <a:lnTo>
                  <a:pt x="515150" y="8394"/>
                </a:lnTo>
                <a:lnTo>
                  <a:pt x="516382" y="7581"/>
                </a:lnTo>
                <a:close/>
              </a:path>
              <a:path w="2310130" h="561975">
                <a:moveTo>
                  <a:pt x="521081" y="16789"/>
                </a:moveTo>
                <a:lnTo>
                  <a:pt x="519645" y="15976"/>
                </a:lnTo>
                <a:lnTo>
                  <a:pt x="516369" y="15976"/>
                </a:lnTo>
                <a:lnTo>
                  <a:pt x="515556" y="16789"/>
                </a:lnTo>
                <a:lnTo>
                  <a:pt x="516166" y="17818"/>
                </a:lnTo>
                <a:lnTo>
                  <a:pt x="516775" y="18643"/>
                </a:lnTo>
                <a:lnTo>
                  <a:pt x="518007" y="19456"/>
                </a:lnTo>
                <a:lnTo>
                  <a:pt x="520268" y="19456"/>
                </a:lnTo>
                <a:lnTo>
                  <a:pt x="521081" y="18643"/>
                </a:lnTo>
                <a:lnTo>
                  <a:pt x="521081" y="16789"/>
                </a:lnTo>
                <a:close/>
              </a:path>
              <a:path w="2310130" h="561975">
                <a:moveTo>
                  <a:pt x="537286" y="33807"/>
                </a:moveTo>
                <a:lnTo>
                  <a:pt x="535851" y="31153"/>
                </a:lnTo>
                <a:lnTo>
                  <a:pt x="532358" y="27876"/>
                </a:lnTo>
                <a:lnTo>
                  <a:pt x="527443" y="23368"/>
                </a:lnTo>
                <a:lnTo>
                  <a:pt x="525602" y="22542"/>
                </a:lnTo>
                <a:lnTo>
                  <a:pt x="523341" y="24384"/>
                </a:lnTo>
                <a:lnTo>
                  <a:pt x="521093" y="26022"/>
                </a:lnTo>
                <a:lnTo>
                  <a:pt x="520687" y="26022"/>
                </a:lnTo>
                <a:lnTo>
                  <a:pt x="521919" y="23977"/>
                </a:lnTo>
                <a:lnTo>
                  <a:pt x="522732" y="22542"/>
                </a:lnTo>
                <a:lnTo>
                  <a:pt x="522122" y="21513"/>
                </a:lnTo>
                <a:lnTo>
                  <a:pt x="518629" y="21513"/>
                </a:lnTo>
                <a:lnTo>
                  <a:pt x="517613" y="22745"/>
                </a:lnTo>
                <a:lnTo>
                  <a:pt x="518020" y="23977"/>
                </a:lnTo>
                <a:lnTo>
                  <a:pt x="528878" y="30530"/>
                </a:lnTo>
                <a:lnTo>
                  <a:pt x="528066" y="29514"/>
                </a:lnTo>
                <a:lnTo>
                  <a:pt x="527443" y="28486"/>
                </a:lnTo>
                <a:lnTo>
                  <a:pt x="527850" y="27660"/>
                </a:lnTo>
                <a:lnTo>
                  <a:pt x="530110" y="27660"/>
                </a:lnTo>
                <a:lnTo>
                  <a:pt x="531342" y="29095"/>
                </a:lnTo>
                <a:lnTo>
                  <a:pt x="532155" y="30734"/>
                </a:lnTo>
                <a:lnTo>
                  <a:pt x="532777" y="32385"/>
                </a:lnTo>
                <a:lnTo>
                  <a:pt x="534416" y="33807"/>
                </a:lnTo>
                <a:lnTo>
                  <a:pt x="537286" y="33807"/>
                </a:lnTo>
                <a:close/>
              </a:path>
              <a:path w="2310130" h="561975">
                <a:moveTo>
                  <a:pt x="569442" y="8801"/>
                </a:moveTo>
                <a:lnTo>
                  <a:pt x="568833" y="7988"/>
                </a:lnTo>
                <a:lnTo>
                  <a:pt x="563511" y="7988"/>
                </a:lnTo>
                <a:lnTo>
                  <a:pt x="562889" y="8801"/>
                </a:lnTo>
                <a:lnTo>
                  <a:pt x="564121" y="10033"/>
                </a:lnTo>
                <a:lnTo>
                  <a:pt x="565556" y="11468"/>
                </a:lnTo>
                <a:lnTo>
                  <a:pt x="566788" y="11468"/>
                </a:lnTo>
                <a:lnTo>
                  <a:pt x="569442" y="8801"/>
                </a:lnTo>
                <a:close/>
              </a:path>
              <a:path w="2310130" h="561975">
                <a:moveTo>
                  <a:pt x="574370" y="36474"/>
                </a:moveTo>
                <a:lnTo>
                  <a:pt x="573074" y="32791"/>
                </a:lnTo>
                <a:lnTo>
                  <a:pt x="572935" y="32372"/>
                </a:lnTo>
                <a:lnTo>
                  <a:pt x="570471" y="26225"/>
                </a:lnTo>
                <a:lnTo>
                  <a:pt x="565353" y="21513"/>
                </a:lnTo>
                <a:lnTo>
                  <a:pt x="558800" y="21513"/>
                </a:lnTo>
                <a:lnTo>
                  <a:pt x="555523" y="20497"/>
                </a:lnTo>
                <a:lnTo>
                  <a:pt x="553872" y="19265"/>
                </a:lnTo>
                <a:lnTo>
                  <a:pt x="551776" y="17805"/>
                </a:lnTo>
                <a:lnTo>
                  <a:pt x="551218" y="17411"/>
                </a:lnTo>
                <a:lnTo>
                  <a:pt x="551421" y="17208"/>
                </a:lnTo>
                <a:lnTo>
                  <a:pt x="556336" y="18846"/>
                </a:lnTo>
                <a:lnTo>
                  <a:pt x="559409" y="18846"/>
                </a:lnTo>
                <a:lnTo>
                  <a:pt x="561047" y="18237"/>
                </a:lnTo>
                <a:lnTo>
                  <a:pt x="563511" y="17208"/>
                </a:lnTo>
                <a:lnTo>
                  <a:pt x="563511" y="16395"/>
                </a:lnTo>
                <a:lnTo>
                  <a:pt x="560908" y="12496"/>
                </a:lnTo>
                <a:lnTo>
                  <a:pt x="560133" y="11264"/>
                </a:lnTo>
                <a:lnTo>
                  <a:pt x="559409" y="10096"/>
                </a:lnTo>
                <a:lnTo>
                  <a:pt x="559409" y="15989"/>
                </a:lnTo>
                <a:lnTo>
                  <a:pt x="557568" y="16395"/>
                </a:lnTo>
                <a:lnTo>
                  <a:pt x="554901" y="15773"/>
                </a:lnTo>
                <a:lnTo>
                  <a:pt x="552030" y="15367"/>
                </a:lnTo>
                <a:lnTo>
                  <a:pt x="549783" y="14554"/>
                </a:lnTo>
                <a:lnTo>
                  <a:pt x="549783" y="12915"/>
                </a:lnTo>
                <a:lnTo>
                  <a:pt x="549783" y="12496"/>
                </a:lnTo>
                <a:lnTo>
                  <a:pt x="557771" y="13322"/>
                </a:lnTo>
                <a:lnTo>
                  <a:pt x="558800" y="15163"/>
                </a:lnTo>
                <a:lnTo>
                  <a:pt x="559409" y="15989"/>
                </a:lnTo>
                <a:lnTo>
                  <a:pt x="559409" y="10096"/>
                </a:lnTo>
                <a:lnTo>
                  <a:pt x="558380" y="8407"/>
                </a:lnTo>
                <a:lnTo>
                  <a:pt x="556742" y="7581"/>
                </a:lnTo>
                <a:lnTo>
                  <a:pt x="554088" y="10248"/>
                </a:lnTo>
                <a:lnTo>
                  <a:pt x="552030" y="11264"/>
                </a:lnTo>
                <a:lnTo>
                  <a:pt x="549783" y="11264"/>
                </a:lnTo>
                <a:lnTo>
                  <a:pt x="549986" y="10452"/>
                </a:lnTo>
                <a:lnTo>
                  <a:pt x="553872" y="7988"/>
                </a:lnTo>
                <a:lnTo>
                  <a:pt x="553466" y="7378"/>
                </a:lnTo>
                <a:lnTo>
                  <a:pt x="549986" y="6146"/>
                </a:lnTo>
                <a:lnTo>
                  <a:pt x="544449" y="4508"/>
                </a:lnTo>
                <a:lnTo>
                  <a:pt x="542201" y="6146"/>
                </a:lnTo>
                <a:lnTo>
                  <a:pt x="545274" y="9842"/>
                </a:lnTo>
                <a:lnTo>
                  <a:pt x="546912" y="11887"/>
                </a:lnTo>
                <a:lnTo>
                  <a:pt x="546709" y="12496"/>
                </a:lnTo>
                <a:lnTo>
                  <a:pt x="543636" y="12700"/>
                </a:lnTo>
                <a:lnTo>
                  <a:pt x="540969" y="12915"/>
                </a:lnTo>
                <a:lnTo>
                  <a:pt x="540143" y="12090"/>
                </a:lnTo>
                <a:lnTo>
                  <a:pt x="540969" y="9842"/>
                </a:lnTo>
                <a:lnTo>
                  <a:pt x="541566" y="8407"/>
                </a:lnTo>
                <a:lnTo>
                  <a:pt x="541655" y="8191"/>
                </a:lnTo>
                <a:lnTo>
                  <a:pt x="541743" y="7988"/>
                </a:lnTo>
                <a:lnTo>
                  <a:pt x="541820" y="7785"/>
                </a:lnTo>
                <a:lnTo>
                  <a:pt x="541909" y="7581"/>
                </a:lnTo>
                <a:lnTo>
                  <a:pt x="541997" y="7378"/>
                </a:lnTo>
                <a:lnTo>
                  <a:pt x="541375" y="6769"/>
                </a:lnTo>
                <a:lnTo>
                  <a:pt x="538924" y="7785"/>
                </a:lnTo>
                <a:lnTo>
                  <a:pt x="537286" y="8407"/>
                </a:lnTo>
                <a:lnTo>
                  <a:pt x="535432" y="8191"/>
                </a:lnTo>
                <a:lnTo>
                  <a:pt x="535025" y="6972"/>
                </a:lnTo>
                <a:lnTo>
                  <a:pt x="534695" y="6146"/>
                </a:lnTo>
                <a:lnTo>
                  <a:pt x="534619" y="5943"/>
                </a:lnTo>
                <a:lnTo>
                  <a:pt x="533387" y="6769"/>
                </a:lnTo>
                <a:lnTo>
                  <a:pt x="530110" y="11887"/>
                </a:lnTo>
                <a:lnTo>
                  <a:pt x="530110" y="13322"/>
                </a:lnTo>
                <a:lnTo>
                  <a:pt x="534149" y="17805"/>
                </a:lnTo>
                <a:lnTo>
                  <a:pt x="531342" y="16395"/>
                </a:lnTo>
                <a:lnTo>
                  <a:pt x="529704" y="15367"/>
                </a:lnTo>
                <a:lnTo>
                  <a:pt x="530517" y="17208"/>
                </a:lnTo>
                <a:lnTo>
                  <a:pt x="536054" y="23152"/>
                </a:lnTo>
                <a:lnTo>
                  <a:pt x="539940" y="25615"/>
                </a:lnTo>
                <a:lnTo>
                  <a:pt x="544245" y="25615"/>
                </a:lnTo>
                <a:lnTo>
                  <a:pt x="545071" y="26644"/>
                </a:lnTo>
                <a:lnTo>
                  <a:pt x="544449" y="28689"/>
                </a:lnTo>
                <a:lnTo>
                  <a:pt x="543636" y="30734"/>
                </a:lnTo>
                <a:lnTo>
                  <a:pt x="544449" y="31762"/>
                </a:lnTo>
                <a:lnTo>
                  <a:pt x="549986" y="31762"/>
                </a:lnTo>
                <a:lnTo>
                  <a:pt x="551624" y="32372"/>
                </a:lnTo>
                <a:lnTo>
                  <a:pt x="551522" y="32791"/>
                </a:lnTo>
                <a:lnTo>
                  <a:pt x="551421" y="33197"/>
                </a:lnTo>
                <a:lnTo>
                  <a:pt x="550799" y="35039"/>
                </a:lnTo>
                <a:lnTo>
                  <a:pt x="552450" y="35864"/>
                </a:lnTo>
                <a:lnTo>
                  <a:pt x="558800" y="35864"/>
                </a:lnTo>
                <a:lnTo>
                  <a:pt x="559816" y="35039"/>
                </a:lnTo>
                <a:lnTo>
                  <a:pt x="559003" y="34023"/>
                </a:lnTo>
                <a:lnTo>
                  <a:pt x="558380" y="32791"/>
                </a:lnTo>
                <a:lnTo>
                  <a:pt x="560438" y="32791"/>
                </a:lnTo>
                <a:lnTo>
                  <a:pt x="564527" y="34023"/>
                </a:lnTo>
                <a:lnTo>
                  <a:pt x="573760" y="36474"/>
                </a:lnTo>
                <a:lnTo>
                  <a:pt x="574370" y="36474"/>
                </a:lnTo>
                <a:close/>
              </a:path>
              <a:path w="2310130" h="561975">
                <a:moveTo>
                  <a:pt x="596506" y="30530"/>
                </a:moveTo>
                <a:lnTo>
                  <a:pt x="595680" y="29718"/>
                </a:lnTo>
                <a:lnTo>
                  <a:pt x="592201" y="29718"/>
                </a:lnTo>
                <a:lnTo>
                  <a:pt x="590765" y="30530"/>
                </a:lnTo>
                <a:lnTo>
                  <a:pt x="590765" y="31762"/>
                </a:lnTo>
                <a:lnTo>
                  <a:pt x="590765" y="32791"/>
                </a:lnTo>
                <a:lnTo>
                  <a:pt x="591591" y="33807"/>
                </a:lnTo>
                <a:lnTo>
                  <a:pt x="593839" y="33807"/>
                </a:lnTo>
                <a:lnTo>
                  <a:pt x="595274" y="32791"/>
                </a:lnTo>
                <a:lnTo>
                  <a:pt x="595884" y="31762"/>
                </a:lnTo>
                <a:lnTo>
                  <a:pt x="596506" y="30530"/>
                </a:lnTo>
                <a:close/>
              </a:path>
              <a:path w="2310130" h="561975">
                <a:moveTo>
                  <a:pt x="654481" y="37084"/>
                </a:moveTo>
                <a:lnTo>
                  <a:pt x="653249" y="36258"/>
                </a:lnTo>
                <a:lnTo>
                  <a:pt x="652233" y="35445"/>
                </a:lnTo>
                <a:lnTo>
                  <a:pt x="650595" y="34010"/>
                </a:lnTo>
                <a:lnTo>
                  <a:pt x="649770" y="32981"/>
                </a:lnTo>
                <a:lnTo>
                  <a:pt x="648741" y="31953"/>
                </a:lnTo>
                <a:lnTo>
                  <a:pt x="648131" y="32575"/>
                </a:lnTo>
                <a:lnTo>
                  <a:pt x="648131" y="34417"/>
                </a:lnTo>
                <a:lnTo>
                  <a:pt x="648131" y="36461"/>
                </a:lnTo>
                <a:lnTo>
                  <a:pt x="649770" y="37896"/>
                </a:lnTo>
                <a:lnTo>
                  <a:pt x="653669" y="37896"/>
                </a:lnTo>
                <a:lnTo>
                  <a:pt x="654481" y="37084"/>
                </a:lnTo>
                <a:close/>
              </a:path>
              <a:path w="2310130" h="561975">
                <a:moveTo>
                  <a:pt x="701827" y="519455"/>
                </a:moveTo>
                <a:lnTo>
                  <a:pt x="697928" y="514540"/>
                </a:lnTo>
                <a:lnTo>
                  <a:pt x="692607" y="513105"/>
                </a:lnTo>
                <a:lnTo>
                  <a:pt x="689330" y="512279"/>
                </a:lnTo>
                <a:lnTo>
                  <a:pt x="687476" y="512483"/>
                </a:lnTo>
                <a:lnTo>
                  <a:pt x="688301" y="513511"/>
                </a:lnTo>
                <a:lnTo>
                  <a:pt x="688911" y="514540"/>
                </a:lnTo>
                <a:lnTo>
                  <a:pt x="690765" y="515353"/>
                </a:lnTo>
                <a:lnTo>
                  <a:pt x="694042" y="515353"/>
                </a:lnTo>
                <a:lnTo>
                  <a:pt x="695274" y="516178"/>
                </a:lnTo>
                <a:lnTo>
                  <a:pt x="695274" y="518426"/>
                </a:lnTo>
                <a:lnTo>
                  <a:pt x="696290" y="519455"/>
                </a:lnTo>
                <a:lnTo>
                  <a:pt x="701827" y="519455"/>
                </a:lnTo>
                <a:close/>
              </a:path>
              <a:path w="2310130" h="561975">
                <a:moveTo>
                  <a:pt x="787069" y="20281"/>
                </a:moveTo>
                <a:lnTo>
                  <a:pt x="785837" y="19469"/>
                </a:lnTo>
                <a:lnTo>
                  <a:pt x="781126" y="19469"/>
                </a:lnTo>
                <a:lnTo>
                  <a:pt x="779284" y="20281"/>
                </a:lnTo>
                <a:lnTo>
                  <a:pt x="779284" y="21513"/>
                </a:lnTo>
                <a:lnTo>
                  <a:pt x="779284" y="22542"/>
                </a:lnTo>
                <a:lnTo>
                  <a:pt x="780516" y="23558"/>
                </a:lnTo>
                <a:lnTo>
                  <a:pt x="783793" y="23558"/>
                </a:lnTo>
                <a:lnTo>
                  <a:pt x="785837" y="22542"/>
                </a:lnTo>
                <a:lnTo>
                  <a:pt x="786460" y="21513"/>
                </a:lnTo>
                <a:lnTo>
                  <a:pt x="787069" y="20281"/>
                </a:lnTo>
                <a:close/>
              </a:path>
              <a:path w="2310130" h="561975">
                <a:moveTo>
                  <a:pt x="989736" y="542620"/>
                </a:moveTo>
                <a:lnTo>
                  <a:pt x="989126" y="541794"/>
                </a:lnTo>
                <a:lnTo>
                  <a:pt x="987894" y="539546"/>
                </a:lnTo>
                <a:lnTo>
                  <a:pt x="985431" y="539343"/>
                </a:lnTo>
                <a:lnTo>
                  <a:pt x="983589" y="541388"/>
                </a:lnTo>
                <a:lnTo>
                  <a:pt x="982764" y="541997"/>
                </a:lnTo>
                <a:lnTo>
                  <a:pt x="982154" y="544461"/>
                </a:lnTo>
                <a:lnTo>
                  <a:pt x="982154" y="550608"/>
                </a:lnTo>
                <a:lnTo>
                  <a:pt x="982357" y="550608"/>
                </a:lnTo>
                <a:lnTo>
                  <a:pt x="986256" y="547128"/>
                </a:lnTo>
                <a:lnTo>
                  <a:pt x="988504" y="545071"/>
                </a:lnTo>
                <a:lnTo>
                  <a:pt x="989736" y="542620"/>
                </a:lnTo>
                <a:close/>
              </a:path>
              <a:path w="2310130" h="561975">
                <a:moveTo>
                  <a:pt x="1057160" y="515747"/>
                </a:moveTo>
                <a:lnTo>
                  <a:pt x="1056335" y="514477"/>
                </a:lnTo>
                <a:lnTo>
                  <a:pt x="1055306" y="515747"/>
                </a:lnTo>
                <a:lnTo>
                  <a:pt x="1057160" y="515747"/>
                </a:lnTo>
                <a:close/>
              </a:path>
              <a:path w="2310130" h="561975">
                <a:moveTo>
                  <a:pt x="1098956" y="542417"/>
                </a:moveTo>
                <a:lnTo>
                  <a:pt x="1098130" y="542010"/>
                </a:lnTo>
                <a:lnTo>
                  <a:pt x="1095883" y="542010"/>
                </a:lnTo>
                <a:lnTo>
                  <a:pt x="1094854" y="543026"/>
                </a:lnTo>
                <a:lnTo>
                  <a:pt x="1094854" y="544258"/>
                </a:lnTo>
                <a:lnTo>
                  <a:pt x="1094854" y="545287"/>
                </a:lnTo>
                <a:lnTo>
                  <a:pt x="1095883" y="545693"/>
                </a:lnTo>
                <a:lnTo>
                  <a:pt x="1096899" y="545084"/>
                </a:lnTo>
                <a:lnTo>
                  <a:pt x="1098130" y="544461"/>
                </a:lnTo>
                <a:lnTo>
                  <a:pt x="1098956" y="543433"/>
                </a:lnTo>
                <a:lnTo>
                  <a:pt x="1098956" y="542417"/>
                </a:lnTo>
                <a:close/>
              </a:path>
              <a:path w="2310130" h="561975">
                <a:moveTo>
                  <a:pt x="1131747" y="551307"/>
                </a:moveTo>
                <a:lnTo>
                  <a:pt x="1131125" y="551040"/>
                </a:lnTo>
                <a:lnTo>
                  <a:pt x="1131125" y="551307"/>
                </a:lnTo>
                <a:lnTo>
                  <a:pt x="1131747" y="551307"/>
                </a:lnTo>
                <a:close/>
              </a:path>
              <a:path w="2310130" h="561975">
                <a:moveTo>
                  <a:pt x="1269034" y="508127"/>
                </a:moveTo>
                <a:lnTo>
                  <a:pt x="1268222" y="508127"/>
                </a:lnTo>
                <a:lnTo>
                  <a:pt x="1265148" y="509397"/>
                </a:lnTo>
                <a:lnTo>
                  <a:pt x="1269034" y="509397"/>
                </a:lnTo>
                <a:lnTo>
                  <a:pt x="1269034" y="508127"/>
                </a:lnTo>
                <a:close/>
              </a:path>
              <a:path w="2310130" h="561975">
                <a:moveTo>
                  <a:pt x="1288707" y="512699"/>
                </a:moveTo>
                <a:lnTo>
                  <a:pt x="1287881" y="511073"/>
                </a:lnTo>
                <a:lnTo>
                  <a:pt x="1284605" y="508215"/>
                </a:lnTo>
                <a:lnTo>
                  <a:pt x="1283373" y="508012"/>
                </a:lnTo>
                <a:lnTo>
                  <a:pt x="1283373" y="509028"/>
                </a:lnTo>
                <a:lnTo>
                  <a:pt x="1283373" y="511073"/>
                </a:lnTo>
                <a:lnTo>
                  <a:pt x="1287272" y="514121"/>
                </a:lnTo>
                <a:lnTo>
                  <a:pt x="1288491" y="513105"/>
                </a:lnTo>
                <a:lnTo>
                  <a:pt x="1288707" y="512699"/>
                </a:lnTo>
                <a:close/>
              </a:path>
              <a:path w="2310130" h="561975">
                <a:moveTo>
                  <a:pt x="1293215" y="517017"/>
                </a:moveTo>
                <a:lnTo>
                  <a:pt x="1279080" y="517017"/>
                </a:lnTo>
                <a:lnTo>
                  <a:pt x="1279893" y="514477"/>
                </a:lnTo>
                <a:lnTo>
                  <a:pt x="1281544" y="508127"/>
                </a:lnTo>
                <a:lnTo>
                  <a:pt x="1274165" y="506857"/>
                </a:lnTo>
                <a:lnTo>
                  <a:pt x="1270889" y="513207"/>
                </a:lnTo>
                <a:lnTo>
                  <a:pt x="1268425" y="518287"/>
                </a:lnTo>
                <a:lnTo>
                  <a:pt x="1262888" y="519557"/>
                </a:lnTo>
                <a:lnTo>
                  <a:pt x="1263294" y="519557"/>
                </a:lnTo>
                <a:lnTo>
                  <a:pt x="1264526" y="520827"/>
                </a:lnTo>
                <a:lnTo>
                  <a:pt x="1263916" y="522097"/>
                </a:lnTo>
                <a:lnTo>
                  <a:pt x="1261452" y="525907"/>
                </a:lnTo>
                <a:lnTo>
                  <a:pt x="1265783" y="523468"/>
                </a:lnTo>
                <a:lnTo>
                  <a:pt x="1267320" y="522097"/>
                </a:lnTo>
                <a:lnTo>
                  <a:pt x="1270063" y="519557"/>
                </a:lnTo>
                <a:lnTo>
                  <a:pt x="1272108" y="517017"/>
                </a:lnTo>
                <a:lnTo>
                  <a:pt x="1274775" y="514477"/>
                </a:lnTo>
                <a:lnTo>
                  <a:pt x="1275803" y="515747"/>
                </a:lnTo>
                <a:lnTo>
                  <a:pt x="1276616" y="515747"/>
                </a:lnTo>
                <a:lnTo>
                  <a:pt x="1275803" y="517017"/>
                </a:lnTo>
                <a:lnTo>
                  <a:pt x="1273746" y="519557"/>
                </a:lnTo>
                <a:lnTo>
                  <a:pt x="1270469" y="522097"/>
                </a:lnTo>
                <a:lnTo>
                  <a:pt x="1271092" y="522097"/>
                </a:lnTo>
                <a:lnTo>
                  <a:pt x="1279893" y="520827"/>
                </a:lnTo>
                <a:lnTo>
                  <a:pt x="1286865" y="519557"/>
                </a:lnTo>
                <a:lnTo>
                  <a:pt x="1289532" y="520827"/>
                </a:lnTo>
                <a:lnTo>
                  <a:pt x="1289532" y="523468"/>
                </a:lnTo>
                <a:lnTo>
                  <a:pt x="1289380" y="523468"/>
                </a:lnTo>
                <a:lnTo>
                  <a:pt x="1287691" y="524637"/>
                </a:lnTo>
                <a:lnTo>
                  <a:pt x="1284465" y="523468"/>
                </a:lnTo>
                <a:lnTo>
                  <a:pt x="1278420" y="523468"/>
                </a:lnTo>
                <a:lnTo>
                  <a:pt x="1277645" y="525907"/>
                </a:lnTo>
                <a:lnTo>
                  <a:pt x="1272311" y="527177"/>
                </a:lnTo>
                <a:lnTo>
                  <a:pt x="1255306" y="527177"/>
                </a:lnTo>
                <a:lnTo>
                  <a:pt x="1255852" y="524637"/>
                </a:lnTo>
                <a:lnTo>
                  <a:pt x="1256042" y="523760"/>
                </a:lnTo>
                <a:lnTo>
                  <a:pt x="1256106" y="523468"/>
                </a:lnTo>
                <a:lnTo>
                  <a:pt x="1256741" y="522097"/>
                </a:lnTo>
                <a:lnTo>
                  <a:pt x="1259001" y="519557"/>
                </a:lnTo>
                <a:lnTo>
                  <a:pt x="1262888" y="519557"/>
                </a:lnTo>
                <a:lnTo>
                  <a:pt x="1262888" y="514477"/>
                </a:lnTo>
                <a:lnTo>
                  <a:pt x="1267599" y="514477"/>
                </a:lnTo>
                <a:lnTo>
                  <a:pt x="1269034" y="511937"/>
                </a:lnTo>
                <a:lnTo>
                  <a:pt x="1269034" y="510667"/>
                </a:lnTo>
                <a:lnTo>
                  <a:pt x="1263091" y="510667"/>
                </a:lnTo>
                <a:lnTo>
                  <a:pt x="1259814" y="510667"/>
                </a:lnTo>
                <a:lnTo>
                  <a:pt x="1259001" y="510667"/>
                </a:lnTo>
                <a:lnTo>
                  <a:pt x="1259814" y="511937"/>
                </a:lnTo>
                <a:lnTo>
                  <a:pt x="1261046" y="514477"/>
                </a:lnTo>
                <a:lnTo>
                  <a:pt x="1260640" y="514477"/>
                </a:lnTo>
                <a:lnTo>
                  <a:pt x="1257973" y="513207"/>
                </a:lnTo>
                <a:lnTo>
                  <a:pt x="1255509" y="511937"/>
                </a:lnTo>
                <a:lnTo>
                  <a:pt x="1254696" y="513207"/>
                </a:lnTo>
                <a:lnTo>
                  <a:pt x="1255509" y="518287"/>
                </a:lnTo>
                <a:lnTo>
                  <a:pt x="1254696" y="518922"/>
                </a:lnTo>
                <a:lnTo>
                  <a:pt x="1254696" y="532257"/>
                </a:lnTo>
                <a:lnTo>
                  <a:pt x="1254696" y="536067"/>
                </a:lnTo>
                <a:lnTo>
                  <a:pt x="1253871" y="536067"/>
                </a:lnTo>
                <a:lnTo>
                  <a:pt x="1252232" y="534797"/>
                </a:lnTo>
                <a:lnTo>
                  <a:pt x="1249781" y="532257"/>
                </a:lnTo>
                <a:lnTo>
                  <a:pt x="1248752" y="530987"/>
                </a:lnTo>
                <a:lnTo>
                  <a:pt x="1249362" y="529717"/>
                </a:lnTo>
                <a:lnTo>
                  <a:pt x="1253261" y="529717"/>
                </a:lnTo>
                <a:lnTo>
                  <a:pt x="1254696" y="532257"/>
                </a:lnTo>
                <a:lnTo>
                  <a:pt x="1254696" y="518922"/>
                </a:lnTo>
                <a:lnTo>
                  <a:pt x="1253871" y="519557"/>
                </a:lnTo>
                <a:lnTo>
                  <a:pt x="1240345" y="519557"/>
                </a:lnTo>
                <a:lnTo>
                  <a:pt x="1241374" y="518287"/>
                </a:lnTo>
                <a:lnTo>
                  <a:pt x="1241983" y="517017"/>
                </a:lnTo>
                <a:lnTo>
                  <a:pt x="1244650" y="517017"/>
                </a:lnTo>
                <a:lnTo>
                  <a:pt x="1245679" y="518287"/>
                </a:lnTo>
                <a:lnTo>
                  <a:pt x="1247927" y="517017"/>
                </a:lnTo>
                <a:lnTo>
                  <a:pt x="1249565" y="515747"/>
                </a:lnTo>
                <a:lnTo>
                  <a:pt x="1252029" y="513207"/>
                </a:lnTo>
                <a:lnTo>
                  <a:pt x="1253261" y="511937"/>
                </a:lnTo>
                <a:lnTo>
                  <a:pt x="1253667" y="509397"/>
                </a:lnTo>
                <a:lnTo>
                  <a:pt x="1247114" y="513207"/>
                </a:lnTo>
                <a:lnTo>
                  <a:pt x="1232154" y="513207"/>
                </a:lnTo>
                <a:lnTo>
                  <a:pt x="1232154" y="510667"/>
                </a:lnTo>
                <a:lnTo>
                  <a:pt x="1222730" y="509397"/>
                </a:lnTo>
                <a:lnTo>
                  <a:pt x="1194041" y="511937"/>
                </a:lnTo>
                <a:lnTo>
                  <a:pt x="1192403" y="511937"/>
                </a:lnTo>
                <a:lnTo>
                  <a:pt x="1199984" y="519557"/>
                </a:lnTo>
                <a:lnTo>
                  <a:pt x="1204290" y="519557"/>
                </a:lnTo>
                <a:lnTo>
                  <a:pt x="1205509" y="522097"/>
                </a:lnTo>
                <a:lnTo>
                  <a:pt x="1201216" y="522097"/>
                </a:lnTo>
                <a:lnTo>
                  <a:pt x="1201216" y="529717"/>
                </a:lnTo>
                <a:lnTo>
                  <a:pt x="1200391" y="530987"/>
                </a:lnTo>
                <a:lnTo>
                  <a:pt x="1198346" y="533527"/>
                </a:lnTo>
                <a:lnTo>
                  <a:pt x="1194854" y="536067"/>
                </a:lnTo>
                <a:lnTo>
                  <a:pt x="1187069" y="536067"/>
                </a:lnTo>
                <a:lnTo>
                  <a:pt x="1187069" y="534797"/>
                </a:lnTo>
                <a:lnTo>
                  <a:pt x="1187069" y="533527"/>
                </a:lnTo>
                <a:lnTo>
                  <a:pt x="1187069" y="532257"/>
                </a:lnTo>
                <a:lnTo>
                  <a:pt x="1188910" y="532257"/>
                </a:lnTo>
                <a:lnTo>
                  <a:pt x="1193419" y="533527"/>
                </a:lnTo>
                <a:lnTo>
                  <a:pt x="1195882" y="533527"/>
                </a:lnTo>
                <a:lnTo>
                  <a:pt x="1196492" y="532257"/>
                </a:lnTo>
                <a:lnTo>
                  <a:pt x="1197114" y="530987"/>
                </a:lnTo>
                <a:lnTo>
                  <a:pt x="1198549" y="529717"/>
                </a:lnTo>
                <a:lnTo>
                  <a:pt x="1201216" y="529717"/>
                </a:lnTo>
                <a:lnTo>
                  <a:pt x="1201216" y="522097"/>
                </a:lnTo>
                <a:lnTo>
                  <a:pt x="1198753" y="522097"/>
                </a:lnTo>
                <a:lnTo>
                  <a:pt x="1196492" y="523468"/>
                </a:lnTo>
                <a:lnTo>
                  <a:pt x="1194041" y="524637"/>
                </a:lnTo>
                <a:lnTo>
                  <a:pt x="1193457" y="523468"/>
                </a:lnTo>
                <a:lnTo>
                  <a:pt x="1194244" y="522097"/>
                </a:lnTo>
                <a:lnTo>
                  <a:pt x="1195057" y="519557"/>
                </a:lnTo>
                <a:lnTo>
                  <a:pt x="1194041" y="518287"/>
                </a:lnTo>
                <a:lnTo>
                  <a:pt x="1192403" y="517512"/>
                </a:lnTo>
                <a:lnTo>
                  <a:pt x="1192403" y="527177"/>
                </a:lnTo>
                <a:lnTo>
                  <a:pt x="1191983" y="528447"/>
                </a:lnTo>
                <a:lnTo>
                  <a:pt x="1189736" y="528447"/>
                </a:lnTo>
                <a:lnTo>
                  <a:pt x="1187894" y="527177"/>
                </a:lnTo>
                <a:lnTo>
                  <a:pt x="1185024" y="525907"/>
                </a:lnTo>
                <a:lnTo>
                  <a:pt x="1187183" y="523468"/>
                </a:lnTo>
                <a:lnTo>
                  <a:pt x="1188085" y="522097"/>
                </a:lnTo>
                <a:lnTo>
                  <a:pt x="1189736" y="519557"/>
                </a:lnTo>
                <a:lnTo>
                  <a:pt x="1190142" y="519557"/>
                </a:lnTo>
                <a:lnTo>
                  <a:pt x="1191387" y="523468"/>
                </a:lnTo>
                <a:lnTo>
                  <a:pt x="1191983" y="525907"/>
                </a:lnTo>
                <a:lnTo>
                  <a:pt x="1192403" y="527177"/>
                </a:lnTo>
                <a:lnTo>
                  <a:pt x="1192403" y="517512"/>
                </a:lnTo>
                <a:lnTo>
                  <a:pt x="1191374" y="517017"/>
                </a:lnTo>
                <a:lnTo>
                  <a:pt x="1187488" y="517017"/>
                </a:lnTo>
                <a:lnTo>
                  <a:pt x="1188097" y="518287"/>
                </a:lnTo>
                <a:lnTo>
                  <a:pt x="1188504" y="518287"/>
                </a:lnTo>
                <a:lnTo>
                  <a:pt x="1186662" y="520827"/>
                </a:lnTo>
                <a:lnTo>
                  <a:pt x="1184617" y="521741"/>
                </a:lnTo>
                <a:lnTo>
                  <a:pt x="1184617" y="530987"/>
                </a:lnTo>
                <a:lnTo>
                  <a:pt x="1184198" y="532257"/>
                </a:lnTo>
                <a:lnTo>
                  <a:pt x="1182979" y="533527"/>
                </a:lnTo>
                <a:lnTo>
                  <a:pt x="1180922" y="533527"/>
                </a:lnTo>
                <a:lnTo>
                  <a:pt x="1180922" y="528447"/>
                </a:lnTo>
                <a:lnTo>
                  <a:pt x="1182154" y="527177"/>
                </a:lnTo>
                <a:lnTo>
                  <a:pt x="1183995" y="529717"/>
                </a:lnTo>
                <a:lnTo>
                  <a:pt x="1184617" y="530987"/>
                </a:lnTo>
                <a:lnTo>
                  <a:pt x="1184617" y="521741"/>
                </a:lnTo>
                <a:lnTo>
                  <a:pt x="1183792" y="522097"/>
                </a:lnTo>
                <a:lnTo>
                  <a:pt x="1177442" y="524637"/>
                </a:lnTo>
                <a:lnTo>
                  <a:pt x="1176820" y="524637"/>
                </a:lnTo>
                <a:lnTo>
                  <a:pt x="1176820" y="520827"/>
                </a:lnTo>
                <a:lnTo>
                  <a:pt x="1178471" y="519557"/>
                </a:lnTo>
                <a:lnTo>
                  <a:pt x="1183589" y="519557"/>
                </a:lnTo>
                <a:lnTo>
                  <a:pt x="1184198" y="518287"/>
                </a:lnTo>
                <a:lnTo>
                  <a:pt x="1183386" y="514477"/>
                </a:lnTo>
                <a:lnTo>
                  <a:pt x="1182979" y="511937"/>
                </a:lnTo>
                <a:lnTo>
                  <a:pt x="1181747" y="509397"/>
                </a:lnTo>
                <a:lnTo>
                  <a:pt x="1179893" y="509397"/>
                </a:lnTo>
                <a:lnTo>
                  <a:pt x="1179487" y="511937"/>
                </a:lnTo>
                <a:lnTo>
                  <a:pt x="1179893" y="514477"/>
                </a:lnTo>
                <a:lnTo>
                  <a:pt x="1180922" y="518287"/>
                </a:lnTo>
                <a:lnTo>
                  <a:pt x="1173746" y="519557"/>
                </a:lnTo>
                <a:lnTo>
                  <a:pt x="1173251" y="518287"/>
                </a:lnTo>
                <a:lnTo>
                  <a:pt x="1172273" y="515747"/>
                </a:lnTo>
                <a:lnTo>
                  <a:pt x="1171295" y="513207"/>
                </a:lnTo>
                <a:lnTo>
                  <a:pt x="1169860" y="511937"/>
                </a:lnTo>
                <a:lnTo>
                  <a:pt x="1168628" y="511937"/>
                </a:lnTo>
                <a:lnTo>
                  <a:pt x="1168628" y="525907"/>
                </a:lnTo>
                <a:lnTo>
                  <a:pt x="1168628" y="532257"/>
                </a:lnTo>
                <a:lnTo>
                  <a:pt x="1167904" y="534479"/>
                </a:lnTo>
                <a:lnTo>
                  <a:pt x="1167815" y="534797"/>
                </a:lnTo>
                <a:lnTo>
                  <a:pt x="1166583" y="533527"/>
                </a:lnTo>
                <a:lnTo>
                  <a:pt x="1165555" y="532257"/>
                </a:lnTo>
                <a:lnTo>
                  <a:pt x="1165148" y="530987"/>
                </a:lnTo>
                <a:lnTo>
                  <a:pt x="1165961" y="529717"/>
                </a:lnTo>
                <a:lnTo>
                  <a:pt x="1166672" y="527177"/>
                </a:lnTo>
                <a:lnTo>
                  <a:pt x="1167396" y="524637"/>
                </a:lnTo>
                <a:lnTo>
                  <a:pt x="1168628" y="525907"/>
                </a:lnTo>
                <a:lnTo>
                  <a:pt x="1168628" y="511937"/>
                </a:lnTo>
                <a:lnTo>
                  <a:pt x="1167396" y="511937"/>
                </a:lnTo>
                <a:lnTo>
                  <a:pt x="1166990" y="513207"/>
                </a:lnTo>
                <a:lnTo>
                  <a:pt x="1167599" y="514477"/>
                </a:lnTo>
                <a:lnTo>
                  <a:pt x="1168222" y="514477"/>
                </a:lnTo>
                <a:lnTo>
                  <a:pt x="1167815" y="515747"/>
                </a:lnTo>
                <a:lnTo>
                  <a:pt x="1164526" y="515747"/>
                </a:lnTo>
                <a:lnTo>
                  <a:pt x="1164526" y="513207"/>
                </a:lnTo>
                <a:lnTo>
                  <a:pt x="1162888" y="511937"/>
                </a:lnTo>
                <a:lnTo>
                  <a:pt x="1161046" y="511937"/>
                </a:lnTo>
                <a:lnTo>
                  <a:pt x="1151623" y="513207"/>
                </a:lnTo>
                <a:lnTo>
                  <a:pt x="1145882" y="511937"/>
                </a:lnTo>
                <a:lnTo>
                  <a:pt x="1147318" y="509397"/>
                </a:lnTo>
                <a:lnTo>
                  <a:pt x="1148346" y="508127"/>
                </a:lnTo>
                <a:lnTo>
                  <a:pt x="1147724" y="508127"/>
                </a:lnTo>
                <a:lnTo>
                  <a:pt x="1145476" y="509397"/>
                </a:lnTo>
                <a:lnTo>
                  <a:pt x="1143635" y="510667"/>
                </a:lnTo>
                <a:lnTo>
                  <a:pt x="1141984" y="511937"/>
                </a:lnTo>
                <a:lnTo>
                  <a:pt x="1141984" y="510667"/>
                </a:lnTo>
                <a:lnTo>
                  <a:pt x="1139939" y="510667"/>
                </a:lnTo>
                <a:lnTo>
                  <a:pt x="1139126" y="511136"/>
                </a:lnTo>
                <a:lnTo>
                  <a:pt x="1139126" y="542417"/>
                </a:lnTo>
                <a:lnTo>
                  <a:pt x="1138707" y="543687"/>
                </a:lnTo>
                <a:lnTo>
                  <a:pt x="1137691" y="543687"/>
                </a:lnTo>
                <a:lnTo>
                  <a:pt x="1136662" y="542417"/>
                </a:lnTo>
                <a:lnTo>
                  <a:pt x="1135900" y="541248"/>
                </a:lnTo>
                <a:lnTo>
                  <a:pt x="1135837" y="538607"/>
                </a:lnTo>
                <a:lnTo>
                  <a:pt x="1135837" y="537337"/>
                </a:lnTo>
                <a:lnTo>
                  <a:pt x="1135024" y="536067"/>
                </a:lnTo>
                <a:lnTo>
                  <a:pt x="1131747" y="536067"/>
                </a:lnTo>
                <a:lnTo>
                  <a:pt x="1131747" y="534797"/>
                </a:lnTo>
                <a:lnTo>
                  <a:pt x="1131747" y="530987"/>
                </a:lnTo>
                <a:lnTo>
                  <a:pt x="1137272" y="536067"/>
                </a:lnTo>
                <a:lnTo>
                  <a:pt x="1138123" y="539623"/>
                </a:lnTo>
                <a:lnTo>
                  <a:pt x="1138542" y="541248"/>
                </a:lnTo>
                <a:lnTo>
                  <a:pt x="1139126" y="542417"/>
                </a:lnTo>
                <a:lnTo>
                  <a:pt x="1139126" y="511136"/>
                </a:lnTo>
                <a:lnTo>
                  <a:pt x="1137691" y="511937"/>
                </a:lnTo>
                <a:lnTo>
                  <a:pt x="1134198" y="514477"/>
                </a:lnTo>
                <a:lnTo>
                  <a:pt x="1133589" y="513207"/>
                </a:lnTo>
                <a:lnTo>
                  <a:pt x="1136053" y="510667"/>
                </a:lnTo>
                <a:lnTo>
                  <a:pt x="1135634" y="509397"/>
                </a:lnTo>
                <a:lnTo>
                  <a:pt x="1133589" y="510667"/>
                </a:lnTo>
                <a:lnTo>
                  <a:pt x="1131951" y="511937"/>
                </a:lnTo>
                <a:lnTo>
                  <a:pt x="1129284" y="512419"/>
                </a:lnTo>
                <a:lnTo>
                  <a:pt x="1129284" y="530987"/>
                </a:lnTo>
                <a:lnTo>
                  <a:pt x="1127442" y="532257"/>
                </a:lnTo>
                <a:lnTo>
                  <a:pt x="1124572" y="534797"/>
                </a:lnTo>
                <a:lnTo>
                  <a:pt x="1123200" y="534238"/>
                </a:lnTo>
                <a:lnTo>
                  <a:pt x="1123200" y="541248"/>
                </a:lnTo>
                <a:lnTo>
                  <a:pt x="1123010" y="541248"/>
                </a:lnTo>
                <a:lnTo>
                  <a:pt x="1121702" y="542417"/>
                </a:lnTo>
                <a:lnTo>
                  <a:pt x="1119632" y="541248"/>
                </a:lnTo>
                <a:lnTo>
                  <a:pt x="1119822" y="541248"/>
                </a:lnTo>
                <a:lnTo>
                  <a:pt x="1114742" y="539877"/>
                </a:lnTo>
                <a:lnTo>
                  <a:pt x="1114120" y="538607"/>
                </a:lnTo>
                <a:lnTo>
                  <a:pt x="1119860" y="538607"/>
                </a:lnTo>
                <a:lnTo>
                  <a:pt x="1121702" y="539877"/>
                </a:lnTo>
                <a:lnTo>
                  <a:pt x="1122324" y="539877"/>
                </a:lnTo>
                <a:lnTo>
                  <a:pt x="1123200" y="541248"/>
                </a:lnTo>
                <a:lnTo>
                  <a:pt x="1123200" y="534238"/>
                </a:lnTo>
                <a:lnTo>
                  <a:pt x="1121498" y="533527"/>
                </a:lnTo>
                <a:lnTo>
                  <a:pt x="1121498" y="532257"/>
                </a:lnTo>
                <a:lnTo>
                  <a:pt x="1121498" y="530987"/>
                </a:lnTo>
                <a:lnTo>
                  <a:pt x="1121498" y="529717"/>
                </a:lnTo>
                <a:lnTo>
                  <a:pt x="1125804" y="529717"/>
                </a:lnTo>
                <a:lnTo>
                  <a:pt x="1128877" y="530987"/>
                </a:lnTo>
                <a:lnTo>
                  <a:pt x="1129284" y="530987"/>
                </a:lnTo>
                <a:lnTo>
                  <a:pt x="1129284" y="512419"/>
                </a:lnTo>
                <a:lnTo>
                  <a:pt x="1124775" y="513207"/>
                </a:lnTo>
                <a:lnTo>
                  <a:pt x="1117396" y="513207"/>
                </a:lnTo>
                <a:lnTo>
                  <a:pt x="1101001" y="514426"/>
                </a:lnTo>
                <a:lnTo>
                  <a:pt x="1101001" y="518287"/>
                </a:lnTo>
                <a:lnTo>
                  <a:pt x="1101001" y="520827"/>
                </a:lnTo>
                <a:lnTo>
                  <a:pt x="1099578" y="522097"/>
                </a:lnTo>
                <a:lnTo>
                  <a:pt x="1096289" y="519557"/>
                </a:lnTo>
                <a:lnTo>
                  <a:pt x="1094854" y="519557"/>
                </a:lnTo>
                <a:lnTo>
                  <a:pt x="1094854" y="518287"/>
                </a:lnTo>
                <a:lnTo>
                  <a:pt x="1101001" y="518287"/>
                </a:lnTo>
                <a:lnTo>
                  <a:pt x="1101001" y="514426"/>
                </a:lnTo>
                <a:lnTo>
                  <a:pt x="1100315" y="514477"/>
                </a:lnTo>
                <a:lnTo>
                  <a:pt x="1089266" y="514477"/>
                </a:lnTo>
                <a:lnTo>
                  <a:pt x="1084414" y="515505"/>
                </a:lnTo>
                <a:lnTo>
                  <a:pt x="1084414" y="527177"/>
                </a:lnTo>
                <a:lnTo>
                  <a:pt x="1076617" y="527177"/>
                </a:lnTo>
                <a:lnTo>
                  <a:pt x="1074369" y="525907"/>
                </a:lnTo>
                <a:lnTo>
                  <a:pt x="1074369" y="523468"/>
                </a:lnTo>
                <a:lnTo>
                  <a:pt x="1084414" y="527177"/>
                </a:lnTo>
                <a:lnTo>
                  <a:pt x="1084414" y="515505"/>
                </a:lnTo>
                <a:lnTo>
                  <a:pt x="1083221" y="515747"/>
                </a:lnTo>
                <a:lnTo>
                  <a:pt x="1081125" y="517017"/>
                </a:lnTo>
                <a:lnTo>
                  <a:pt x="1080516" y="519557"/>
                </a:lnTo>
                <a:lnTo>
                  <a:pt x="1078471" y="518287"/>
                </a:lnTo>
                <a:lnTo>
                  <a:pt x="1074166" y="515747"/>
                </a:lnTo>
                <a:lnTo>
                  <a:pt x="1067396" y="511937"/>
                </a:lnTo>
                <a:lnTo>
                  <a:pt x="1060018" y="513207"/>
                </a:lnTo>
                <a:lnTo>
                  <a:pt x="1060018" y="519557"/>
                </a:lnTo>
                <a:lnTo>
                  <a:pt x="1062075" y="519557"/>
                </a:lnTo>
                <a:lnTo>
                  <a:pt x="1063307" y="518287"/>
                </a:lnTo>
                <a:lnTo>
                  <a:pt x="1064120" y="519557"/>
                </a:lnTo>
                <a:lnTo>
                  <a:pt x="1064120" y="525907"/>
                </a:lnTo>
                <a:lnTo>
                  <a:pt x="1059815" y="525907"/>
                </a:lnTo>
                <a:lnTo>
                  <a:pt x="1056741" y="524637"/>
                </a:lnTo>
                <a:lnTo>
                  <a:pt x="1055928" y="524637"/>
                </a:lnTo>
                <a:lnTo>
                  <a:pt x="1056741" y="527177"/>
                </a:lnTo>
                <a:lnTo>
                  <a:pt x="1057363" y="529717"/>
                </a:lnTo>
                <a:lnTo>
                  <a:pt x="1056944" y="529717"/>
                </a:lnTo>
                <a:lnTo>
                  <a:pt x="1055103" y="528447"/>
                </a:lnTo>
                <a:lnTo>
                  <a:pt x="1053261" y="527177"/>
                </a:lnTo>
                <a:lnTo>
                  <a:pt x="1053261" y="522097"/>
                </a:lnTo>
                <a:lnTo>
                  <a:pt x="1056944" y="522097"/>
                </a:lnTo>
                <a:lnTo>
                  <a:pt x="1057567" y="520827"/>
                </a:lnTo>
                <a:lnTo>
                  <a:pt x="1057465" y="519557"/>
                </a:lnTo>
                <a:lnTo>
                  <a:pt x="1057363" y="518287"/>
                </a:lnTo>
                <a:lnTo>
                  <a:pt x="1057262" y="517017"/>
                </a:lnTo>
                <a:lnTo>
                  <a:pt x="1054290" y="517017"/>
                </a:lnTo>
                <a:lnTo>
                  <a:pt x="1050594" y="517017"/>
                </a:lnTo>
                <a:lnTo>
                  <a:pt x="1048143" y="517017"/>
                </a:lnTo>
                <a:lnTo>
                  <a:pt x="1048956" y="518287"/>
                </a:lnTo>
                <a:lnTo>
                  <a:pt x="1049782" y="520827"/>
                </a:lnTo>
                <a:lnTo>
                  <a:pt x="1048956" y="522097"/>
                </a:lnTo>
                <a:lnTo>
                  <a:pt x="1043419" y="522097"/>
                </a:lnTo>
                <a:lnTo>
                  <a:pt x="1041577" y="520827"/>
                </a:lnTo>
                <a:lnTo>
                  <a:pt x="1041577" y="519557"/>
                </a:lnTo>
                <a:lnTo>
                  <a:pt x="1041577" y="518287"/>
                </a:lnTo>
                <a:lnTo>
                  <a:pt x="1045883" y="518287"/>
                </a:lnTo>
                <a:lnTo>
                  <a:pt x="1045679" y="517017"/>
                </a:lnTo>
                <a:lnTo>
                  <a:pt x="1041577" y="514477"/>
                </a:lnTo>
                <a:lnTo>
                  <a:pt x="1038707" y="517017"/>
                </a:lnTo>
                <a:lnTo>
                  <a:pt x="1037272" y="519557"/>
                </a:lnTo>
                <a:lnTo>
                  <a:pt x="1036662" y="519557"/>
                </a:lnTo>
                <a:lnTo>
                  <a:pt x="1035227" y="518287"/>
                </a:lnTo>
                <a:lnTo>
                  <a:pt x="1032764" y="513207"/>
                </a:lnTo>
                <a:lnTo>
                  <a:pt x="1022527" y="514477"/>
                </a:lnTo>
                <a:lnTo>
                  <a:pt x="1019454" y="518287"/>
                </a:lnTo>
                <a:lnTo>
                  <a:pt x="1016787" y="522097"/>
                </a:lnTo>
                <a:lnTo>
                  <a:pt x="1016381" y="522097"/>
                </a:lnTo>
                <a:lnTo>
                  <a:pt x="1012888" y="518287"/>
                </a:lnTo>
                <a:lnTo>
                  <a:pt x="1008380" y="513207"/>
                </a:lnTo>
                <a:lnTo>
                  <a:pt x="1005928" y="513207"/>
                </a:lnTo>
                <a:lnTo>
                  <a:pt x="1007364" y="518287"/>
                </a:lnTo>
                <a:lnTo>
                  <a:pt x="1008380" y="522097"/>
                </a:lnTo>
                <a:lnTo>
                  <a:pt x="1004900" y="522097"/>
                </a:lnTo>
                <a:lnTo>
                  <a:pt x="1001750" y="519557"/>
                </a:lnTo>
                <a:lnTo>
                  <a:pt x="1000188" y="518287"/>
                </a:lnTo>
                <a:lnTo>
                  <a:pt x="998550" y="517017"/>
                </a:lnTo>
                <a:lnTo>
                  <a:pt x="996289" y="517017"/>
                </a:lnTo>
                <a:lnTo>
                  <a:pt x="994651" y="518287"/>
                </a:lnTo>
                <a:lnTo>
                  <a:pt x="993013" y="518287"/>
                </a:lnTo>
                <a:lnTo>
                  <a:pt x="990358" y="519557"/>
                </a:lnTo>
                <a:lnTo>
                  <a:pt x="988504" y="518287"/>
                </a:lnTo>
                <a:lnTo>
                  <a:pt x="986256" y="518287"/>
                </a:lnTo>
                <a:lnTo>
                  <a:pt x="989126" y="520827"/>
                </a:lnTo>
                <a:lnTo>
                  <a:pt x="991450" y="523468"/>
                </a:lnTo>
                <a:lnTo>
                  <a:pt x="992403" y="524637"/>
                </a:lnTo>
                <a:lnTo>
                  <a:pt x="990358" y="524637"/>
                </a:lnTo>
                <a:lnTo>
                  <a:pt x="988263" y="523468"/>
                </a:lnTo>
                <a:lnTo>
                  <a:pt x="987691" y="522744"/>
                </a:lnTo>
                <a:lnTo>
                  <a:pt x="987691" y="533527"/>
                </a:lnTo>
                <a:lnTo>
                  <a:pt x="987374" y="534479"/>
                </a:lnTo>
                <a:lnTo>
                  <a:pt x="987272" y="534797"/>
                </a:lnTo>
                <a:lnTo>
                  <a:pt x="985024" y="534797"/>
                </a:lnTo>
                <a:lnTo>
                  <a:pt x="984199" y="533527"/>
                </a:lnTo>
                <a:lnTo>
                  <a:pt x="984199" y="532257"/>
                </a:lnTo>
                <a:lnTo>
                  <a:pt x="984199" y="529717"/>
                </a:lnTo>
                <a:lnTo>
                  <a:pt x="984618" y="528447"/>
                </a:lnTo>
                <a:lnTo>
                  <a:pt x="985431" y="528447"/>
                </a:lnTo>
                <a:lnTo>
                  <a:pt x="987069" y="530987"/>
                </a:lnTo>
                <a:lnTo>
                  <a:pt x="987691" y="533527"/>
                </a:lnTo>
                <a:lnTo>
                  <a:pt x="987691" y="522744"/>
                </a:lnTo>
                <a:lnTo>
                  <a:pt x="987272" y="522097"/>
                </a:lnTo>
                <a:lnTo>
                  <a:pt x="986459" y="520827"/>
                </a:lnTo>
                <a:lnTo>
                  <a:pt x="984618" y="519557"/>
                </a:lnTo>
                <a:lnTo>
                  <a:pt x="982154" y="518718"/>
                </a:lnTo>
                <a:lnTo>
                  <a:pt x="982154" y="525907"/>
                </a:lnTo>
                <a:lnTo>
                  <a:pt x="980719" y="529717"/>
                </a:lnTo>
                <a:lnTo>
                  <a:pt x="980109" y="530987"/>
                </a:lnTo>
                <a:lnTo>
                  <a:pt x="979081" y="532257"/>
                </a:lnTo>
                <a:lnTo>
                  <a:pt x="978674" y="530987"/>
                </a:lnTo>
                <a:lnTo>
                  <a:pt x="978052" y="530987"/>
                </a:lnTo>
                <a:lnTo>
                  <a:pt x="978268" y="529717"/>
                </a:lnTo>
                <a:lnTo>
                  <a:pt x="979081" y="528447"/>
                </a:lnTo>
                <a:lnTo>
                  <a:pt x="980300" y="525907"/>
                </a:lnTo>
                <a:lnTo>
                  <a:pt x="980922" y="524637"/>
                </a:lnTo>
                <a:lnTo>
                  <a:pt x="982154" y="525907"/>
                </a:lnTo>
                <a:lnTo>
                  <a:pt x="982154" y="518718"/>
                </a:lnTo>
                <a:lnTo>
                  <a:pt x="980922" y="518287"/>
                </a:lnTo>
                <a:lnTo>
                  <a:pt x="978052" y="517017"/>
                </a:lnTo>
                <a:lnTo>
                  <a:pt x="973963" y="515747"/>
                </a:lnTo>
                <a:lnTo>
                  <a:pt x="973543" y="515747"/>
                </a:lnTo>
                <a:lnTo>
                  <a:pt x="976007" y="518287"/>
                </a:lnTo>
                <a:lnTo>
                  <a:pt x="978471" y="519557"/>
                </a:lnTo>
                <a:lnTo>
                  <a:pt x="978268" y="520827"/>
                </a:lnTo>
                <a:lnTo>
                  <a:pt x="974979" y="518287"/>
                </a:lnTo>
                <a:lnTo>
                  <a:pt x="967295" y="517017"/>
                </a:lnTo>
                <a:lnTo>
                  <a:pt x="955306" y="517017"/>
                </a:lnTo>
                <a:lnTo>
                  <a:pt x="955306" y="520827"/>
                </a:lnTo>
                <a:lnTo>
                  <a:pt x="953668" y="522097"/>
                </a:lnTo>
                <a:lnTo>
                  <a:pt x="949985" y="522097"/>
                </a:lnTo>
                <a:lnTo>
                  <a:pt x="947318" y="518287"/>
                </a:lnTo>
                <a:lnTo>
                  <a:pt x="948143" y="518287"/>
                </a:lnTo>
                <a:lnTo>
                  <a:pt x="951623" y="519557"/>
                </a:lnTo>
                <a:lnTo>
                  <a:pt x="954290" y="520827"/>
                </a:lnTo>
                <a:lnTo>
                  <a:pt x="955306" y="520827"/>
                </a:lnTo>
                <a:lnTo>
                  <a:pt x="955306" y="517017"/>
                </a:lnTo>
                <a:lnTo>
                  <a:pt x="947547" y="517017"/>
                </a:lnTo>
                <a:lnTo>
                  <a:pt x="944245" y="518287"/>
                </a:lnTo>
                <a:lnTo>
                  <a:pt x="945070" y="519557"/>
                </a:lnTo>
                <a:lnTo>
                  <a:pt x="943216" y="519557"/>
                </a:lnTo>
                <a:lnTo>
                  <a:pt x="943216" y="537337"/>
                </a:lnTo>
                <a:lnTo>
                  <a:pt x="943216" y="539877"/>
                </a:lnTo>
                <a:lnTo>
                  <a:pt x="939330" y="539877"/>
                </a:lnTo>
                <a:lnTo>
                  <a:pt x="938098" y="538607"/>
                </a:lnTo>
                <a:lnTo>
                  <a:pt x="937488" y="537337"/>
                </a:lnTo>
                <a:lnTo>
                  <a:pt x="938301" y="536067"/>
                </a:lnTo>
                <a:lnTo>
                  <a:pt x="941781" y="536067"/>
                </a:lnTo>
                <a:lnTo>
                  <a:pt x="943216" y="537337"/>
                </a:lnTo>
                <a:lnTo>
                  <a:pt x="943216" y="519557"/>
                </a:lnTo>
                <a:lnTo>
                  <a:pt x="941171" y="519557"/>
                </a:lnTo>
                <a:lnTo>
                  <a:pt x="941171" y="527177"/>
                </a:lnTo>
                <a:lnTo>
                  <a:pt x="941171" y="530987"/>
                </a:lnTo>
                <a:lnTo>
                  <a:pt x="940358" y="532257"/>
                </a:lnTo>
                <a:lnTo>
                  <a:pt x="939126" y="533527"/>
                </a:lnTo>
                <a:lnTo>
                  <a:pt x="938098" y="533527"/>
                </a:lnTo>
                <a:lnTo>
                  <a:pt x="937069" y="532257"/>
                </a:lnTo>
                <a:lnTo>
                  <a:pt x="937069" y="528447"/>
                </a:lnTo>
                <a:lnTo>
                  <a:pt x="938098" y="525907"/>
                </a:lnTo>
                <a:lnTo>
                  <a:pt x="940358" y="525907"/>
                </a:lnTo>
                <a:lnTo>
                  <a:pt x="941171" y="527177"/>
                </a:lnTo>
                <a:lnTo>
                  <a:pt x="941171" y="519557"/>
                </a:lnTo>
                <a:lnTo>
                  <a:pt x="939126" y="519557"/>
                </a:lnTo>
                <a:lnTo>
                  <a:pt x="936663" y="520827"/>
                </a:lnTo>
                <a:lnTo>
                  <a:pt x="935164" y="523468"/>
                </a:lnTo>
                <a:lnTo>
                  <a:pt x="934415" y="523468"/>
                </a:lnTo>
                <a:lnTo>
                  <a:pt x="934415" y="527177"/>
                </a:lnTo>
                <a:lnTo>
                  <a:pt x="933792" y="529717"/>
                </a:lnTo>
                <a:lnTo>
                  <a:pt x="932154" y="532257"/>
                </a:lnTo>
                <a:lnTo>
                  <a:pt x="931341" y="532257"/>
                </a:lnTo>
                <a:lnTo>
                  <a:pt x="930922" y="530987"/>
                </a:lnTo>
                <a:lnTo>
                  <a:pt x="930922" y="527177"/>
                </a:lnTo>
                <a:lnTo>
                  <a:pt x="931748" y="525907"/>
                </a:lnTo>
                <a:lnTo>
                  <a:pt x="933996" y="525907"/>
                </a:lnTo>
                <a:lnTo>
                  <a:pt x="934415" y="527177"/>
                </a:lnTo>
                <a:lnTo>
                  <a:pt x="934415" y="523468"/>
                </a:lnTo>
                <a:lnTo>
                  <a:pt x="933780" y="523468"/>
                </a:lnTo>
                <a:lnTo>
                  <a:pt x="931125" y="522097"/>
                </a:lnTo>
                <a:lnTo>
                  <a:pt x="929081" y="520827"/>
                </a:lnTo>
                <a:lnTo>
                  <a:pt x="926617" y="520827"/>
                </a:lnTo>
                <a:lnTo>
                  <a:pt x="925804" y="522097"/>
                </a:lnTo>
                <a:lnTo>
                  <a:pt x="924775" y="522097"/>
                </a:lnTo>
                <a:lnTo>
                  <a:pt x="925601" y="520827"/>
                </a:lnTo>
                <a:lnTo>
                  <a:pt x="922032" y="517017"/>
                </a:lnTo>
                <a:lnTo>
                  <a:pt x="910818" y="515747"/>
                </a:lnTo>
                <a:lnTo>
                  <a:pt x="897559" y="517017"/>
                </a:lnTo>
                <a:lnTo>
                  <a:pt x="895680" y="517512"/>
                </a:lnTo>
                <a:lnTo>
                  <a:pt x="895680" y="536067"/>
                </a:lnTo>
                <a:lnTo>
                  <a:pt x="892810" y="536067"/>
                </a:lnTo>
                <a:lnTo>
                  <a:pt x="891374" y="534797"/>
                </a:lnTo>
                <a:lnTo>
                  <a:pt x="889533" y="532257"/>
                </a:lnTo>
                <a:lnTo>
                  <a:pt x="889736" y="532257"/>
                </a:lnTo>
                <a:lnTo>
                  <a:pt x="892606" y="533527"/>
                </a:lnTo>
                <a:lnTo>
                  <a:pt x="894651" y="534797"/>
                </a:lnTo>
                <a:lnTo>
                  <a:pt x="895680" y="536067"/>
                </a:lnTo>
                <a:lnTo>
                  <a:pt x="895680" y="517512"/>
                </a:lnTo>
                <a:lnTo>
                  <a:pt x="895642" y="523468"/>
                </a:lnTo>
                <a:lnTo>
                  <a:pt x="895273" y="524637"/>
                </a:lnTo>
                <a:lnTo>
                  <a:pt x="893013" y="524637"/>
                </a:lnTo>
                <a:lnTo>
                  <a:pt x="892073" y="523468"/>
                </a:lnTo>
                <a:lnTo>
                  <a:pt x="891997" y="520827"/>
                </a:lnTo>
                <a:lnTo>
                  <a:pt x="892403" y="519557"/>
                </a:lnTo>
                <a:lnTo>
                  <a:pt x="893432" y="519557"/>
                </a:lnTo>
                <a:lnTo>
                  <a:pt x="894448" y="520827"/>
                </a:lnTo>
                <a:lnTo>
                  <a:pt x="895070" y="522097"/>
                </a:lnTo>
                <a:lnTo>
                  <a:pt x="895642" y="523468"/>
                </a:lnTo>
                <a:lnTo>
                  <a:pt x="895642" y="517525"/>
                </a:lnTo>
                <a:lnTo>
                  <a:pt x="887895" y="519557"/>
                </a:lnTo>
                <a:lnTo>
                  <a:pt x="885850" y="519557"/>
                </a:lnTo>
                <a:lnTo>
                  <a:pt x="885850" y="515747"/>
                </a:lnTo>
                <a:lnTo>
                  <a:pt x="882980" y="517017"/>
                </a:lnTo>
                <a:lnTo>
                  <a:pt x="882561" y="520827"/>
                </a:lnTo>
                <a:lnTo>
                  <a:pt x="882357" y="520827"/>
                </a:lnTo>
                <a:lnTo>
                  <a:pt x="882256" y="522097"/>
                </a:lnTo>
                <a:lnTo>
                  <a:pt x="882142" y="523468"/>
                </a:lnTo>
                <a:lnTo>
                  <a:pt x="881951" y="523468"/>
                </a:lnTo>
                <a:lnTo>
                  <a:pt x="881951" y="524637"/>
                </a:lnTo>
                <a:lnTo>
                  <a:pt x="879487" y="523468"/>
                </a:lnTo>
                <a:lnTo>
                  <a:pt x="878090" y="522097"/>
                </a:lnTo>
                <a:lnTo>
                  <a:pt x="873340" y="517017"/>
                </a:lnTo>
                <a:lnTo>
                  <a:pt x="871499" y="515747"/>
                </a:lnTo>
                <a:lnTo>
                  <a:pt x="872121" y="517017"/>
                </a:lnTo>
                <a:lnTo>
                  <a:pt x="872934" y="518287"/>
                </a:lnTo>
                <a:lnTo>
                  <a:pt x="872121" y="520827"/>
                </a:lnTo>
                <a:lnTo>
                  <a:pt x="870470" y="522097"/>
                </a:lnTo>
                <a:lnTo>
                  <a:pt x="867816" y="524637"/>
                </a:lnTo>
                <a:lnTo>
                  <a:pt x="870889" y="527177"/>
                </a:lnTo>
                <a:lnTo>
                  <a:pt x="875195" y="530987"/>
                </a:lnTo>
                <a:lnTo>
                  <a:pt x="878471" y="530987"/>
                </a:lnTo>
                <a:lnTo>
                  <a:pt x="876007" y="527177"/>
                </a:lnTo>
                <a:lnTo>
                  <a:pt x="877443" y="527177"/>
                </a:lnTo>
                <a:lnTo>
                  <a:pt x="882777" y="528447"/>
                </a:lnTo>
                <a:lnTo>
                  <a:pt x="883386" y="529717"/>
                </a:lnTo>
                <a:lnTo>
                  <a:pt x="881748" y="530987"/>
                </a:lnTo>
                <a:lnTo>
                  <a:pt x="880719" y="532257"/>
                </a:lnTo>
                <a:lnTo>
                  <a:pt x="880351" y="534479"/>
                </a:lnTo>
                <a:lnTo>
                  <a:pt x="880313" y="534797"/>
                </a:lnTo>
                <a:lnTo>
                  <a:pt x="881126" y="534797"/>
                </a:lnTo>
                <a:lnTo>
                  <a:pt x="883996" y="538607"/>
                </a:lnTo>
                <a:lnTo>
                  <a:pt x="883932" y="539623"/>
                </a:lnTo>
                <a:lnTo>
                  <a:pt x="883831" y="541578"/>
                </a:lnTo>
                <a:lnTo>
                  <a:pt x="883704" y="543890"/>
                </a:lnTo>
                <a:lnTo>
                  <a:pt x="883589" y="546227"/>
                </a:lnTo>
                <a:lnTo>
                  <a:pt x="878268" y="546227"/>
                </a:lnTo>
                <a:lnTo>
                  <a:pt x="877849" y="544957"/>
                </a:lnTo>
                <a:lnTo>
                  <a:pt x="879487" y="539877"/>
                </a:lnTo>
                <a:lnTo>
                  <a:pt x="878268" y="537337"/>
                </a:lnTo>
                <a:lnTo>
                  <a:pt x="875195" y="534797"/>
                </a:lnTo>
                <a:lnTo>
                  <a:pt x="872731" y="532257"/>
                </a:lnTo>
                <a:lnTo>
                  <a:pt x="870267" y="530987"/>
                </a:lnTo>
                <a:lnTo>
                  <a:pt x="869137" y="534479"/>
                </a:lnTo>
                <a:lnTo>
                  <a:pt x="869048" y="534797"/>
                </a:lnTo>
                <a:lnTo>
                  <a:pt x="857364" y="530987"/>
                </a:lnTo>
                <a:lnTo>
                  <a:pt x="854290" y="528447"/>
                </a:lnTo>
                <a:lnTo>
                  <a:pt x="852652" y="525907"/>
                </a:lnTo>
                <a:lnTo>
                  <a:pt x="854494" y="527177"/>
                </a:lnTo>
                <a:lnTo>
                  <a:pt x="857364" y="527177"/>
                </a:lnTo>
                <a:lnTo>
                  <a:pt x="858177" y="525907"/>
                </a:lnTo>
                <a:lnTo>
                  <a:pt x="858799" y="524637"/>
                </a:lnTo>
                <a:lnTo>
                  <a:pt x="860844" y="524637"/>
                </a:lnTo>
                <a:lnTo>
                  <a:pt x="862888" y="525907"/>
                </a:lnTo>
                <a:lnTo>
                  <a:pt x="865759" y="525907"/>
                </a:lnTo>
                <a:lnTo>
                  <a:pt x="860234" y="522097"/>
                </a:lnTo>
                <a:lnTo>
                  <a:pt x="859205" y="519557"/>
                </a:lnTo>
                <a:lnTo>
                  <a:pt x="861466" y="519557"/>
                </a:lnTo>
                <a:lnTo>
                  <a:pt x="859612" y="518287"/>
                </a:lnTo>
                <a:lnTo>
                  <a:pt x="856335" y="518287"/>
                </a:lnTo>
                <a:lnTo>
                  <a:pt x="849376" y="515747"/>
                </a:lnTo>
                <a:lnTo>
                  <a:pt x="842403" y="519557"/>
                </a:lnTo>
                <a:lnTo>
                  <a:pt x="847318" y="522097"/>
                </a:lnTo>
                <a:lnTo>
                  <a:pt x="848791" y="523468"/>
                </a:lnTo>
                <a:lnTo>
                  <a:pt x="849376" y="524637"/>
                </a:lnTo>
                <a:lnTo>
                  <a:pt x="848550" y="524637"/>
                </a:lnTo>
                <a:lnTo>
                  <a:pt x="847940" y="525907"/>
                </a:lnTo>
                <a:lnTo>
                  <a:pt x="845680" y="524637"/>
                </a:lnTo>
                <a:lnTo>
                  <a:pt x="843978" y="523468"/>
                </a:lnTo>
                <a:lnTo>
                  <a:pt x="842810" y="522097"/>
                </a:lnTo>
                <a:lnTo>
                  <a:pt x="841794" y="520827"/>
                </a:lnTo>
                <a:lnTo>
                  <a:pt x="839127" y="519557"/>
                </a:lnTo>
                <a:lnTo>
                  <a:pt x="837895" y="518287"/>
                </a:lnTo>
                <a:lnTo>
                  <a:pt x="833589" y="518287"/>
                </a:lnTo>
                <a:lnTo>
                  <a:pt x="830922" y="517017"/>
                </a:lnTo>
                <a:lnTo>
                  <a:pt x="826833" y="517017"/>
                </a:lnTo>
                <a:lnTo>
                  <a:pt x="827443" y="518287"/>
                </a:lnTo>
                <a:lnTo>
                  <a:pt x="828675" y="519557"/>
                </a:lnTo>
                <a:lnTo>
                  <a:pt x="823760" y="519557"/>
                </a:lnTo>
                <a:lnTo>
                  <a:pt x="823963" y="520827"/>
                </a:lnTo>
                <a:lnTo>
                  <a:pt x="823341" y="522097"/>
                </a:lnTo>
                <a:lnTo>
                  <a:pt x="822591" y="523468"/>
                </a:lnTo>
                <a:lnTo>
                  <a:pt x="821093" y="524637"/>
                </a:lnTo>
                <a:lnTo>
                  <a:pt x="818832" y="524637"/>
                </a:lnTo>
                <a:lnTo>
                  <a:pt x="818680" y="523760"/>
                </a:lnTo>
                <a:lnTo>
                  <a:pt x="818642" y="523468"/>
                </a:lnTo>
                <a:lnTo>
                  <a:pt x="819861" y="520827"/>
                </a:lnTo>
                <a:lnTo>
                  <a:pt x="821499" y="519557"/>
                </a:lnTo>
                <a:lnTo>
                  <a:pt x="817613" y="519557"/>
                </a:lnTo>
                <a:lnTo>
                  <a:pt x="817613" y="528447"/>
                </a:lnTo>
                <a:lnTo>
                  <a:pt x="813308" y="536067"/>
                </a:lnTo>
                <a:lnTo>
                  <a:pt x="811466" y="538607"/>
                </a:lnTo>
                <a:lnTo>
                  <a:pt x="811047" y="539623"/>
                </a:lnTo>
                <a:lnTo>
                  <a:pt x="810945" y="539877"/>
                </a:lnTo>
                <a:lnTo>
                  <a:pt x="810475" y="541248"/>
                </a:lnTo>
                <a:lnTo>
                  <a:pt x="811669" y="543687"/>
                </a:lnTo>
                <a:lnTo>
                  <a:pt x="809205" y="543687"/>
                </a:lnTo>
                <a:lnTo>
                  <a:pt x="805103" y="542417"/>
                </a:lnTo>
                <a:lnTo>
                  <a:pt x="810641" y="536067"/>
                </a:lnTo>
                <a:lnTo>
                  <a:pt x="815416" y="529717"/>
                </a:lnTo>
                <a:lnTo>
                  <a:pt x="816381" y="528447"/>
                </a:lnTo>
                <a:lnTo>
                  <a:pt x="817613" y="528447"/>
                </a:lnTo>
                <a:lnTo>
                  <a:pt x="817613" y="519557"/>
                </a:lnTo>
                <a:lnTo>
                  <a:pt x="812076" y="519557"/>
                </a:lnTo>
                <a:lnTo>
                  <a:pt x="807974" y="518071"/>
                </a:lnTo>
                <a:lnTo>
                  <a:pt x="807974" y="529717"/>
                </a:lnTo>
                <a:lnTo>
                  <a:pt x="806538" y="533527"/>
                </a:lnTo>
                <a:lnTo>
                  <a:pt x="805929" y="534797"/>
                </a:lnTo>
                <a:lnTo>
                  <a:pt x="804900" y="536067"/>
                </a:lnTo>
                <a:lnTo>
                  <a:pt x="804494" y="536067"/>
                </a:lnTo>
                <a:lnTo>
                  <a:pt x="803884" y="534797"/>
                </a:lnTo>
                <a:lnTo>
                  <a:pt x="804087" y="533527"/>
                </a:lnTo>
                <a:lnTo>
                  <a:pt x="804900" y="532257"/>
                </a:lnTo>
                <a:lnTo>
                  <a:pt x="806742" y="529717"/>
                </a:lnTo>
                <a:lnTo>
                  <a:pt x="807974" y="529717"/>
                </a:lnTo>
                <a:lnTo>
                  <a:pt x="807974" y="518071"/>
                </a:lnTo>
                <a:lnTo>
                  <a:pt x="805103" y="517017"/>
                </a:lnTo>
                <a:lnTo>
                  <a:pt x="803059" y="515747"/>
                </a:lnTo>
                <a:lnTo>
                  <a:pt x="801827" y="516382"/>
                </a:lnTo>
                <a:lnTo>
                  <a:pt x="801827" y="529717"/>
                </a:lnTo>
                <a:lnTo>
                  <a:pt x="801827" y="530987"/>
                </a:lnTo>
                <a:lnTo>
                  <a:pt x="799985" y="530987"/>
                </a:lnTo>
                <a:lnTo>
                  <a:pt x="795477" y="529717"/>
                </a:lnTo>
                <a:lnTo>
                  <a:pt x="793635" y="529717"/>
                </a:lnTo>
                <a:lnTo>
                  <a:pt x="793635" y="528447"/>
                </a:lnTo>
                <a:lnTo>
                  <a:pt x="799985" y="528447"/>
                </a:lnTo>
                <a:lnTo>
                  <a:pt x="801827" y="529717"/>
                </a:lnTo>
                <a:lnTo>
                  <a:pt x="801827" y="516382"/>
                </a:lnTo>
                <a:lnTo>
                  <a:pt x="800595" y="517017"/>
                </a:lnTo>
                <a:lnTo>
                  <a:pt x="799579" y="518287"/>
                </a:lnTo>
                <a:lnTo>
                  <a:pt x="798347" y="520827"/>
                </a:lnTo>
                <a:lnTo>
                  <a:pt x="797318" y="520827"/>
                </a:lnTo>
                <a:lnTo>
                  <a:pt x="796302" y="518287"/>
                </a:lnTo>
                <a:lnTo>
                  <a:pt x="794245" y="515747"/>
                </a:lnTo>
                <a:lnTo>
                  <a:pt x="783386" y="514477"/>
                </a:lnTo>
                <a:lnTo>
                  <a:pt x="783386" y="517017"/>
                </a:lnTo>
                <a:lnTo>
                  <a:pt x="784618" y="518287"/>
                </a:lnTo>
                <a:lnTo>
                  <a:pt x="787895" y="518287"/>
                </a:lnTo>
                <a:lnTo>
                  <a:pt x="789533" y="519557"/>
                </a:lnTo>
                <a:lnTo>
                  <a:pt x="790143" y="520827"/>
                </a:lnTo>
                <a:lnTo>
                  <a:pt x="791210" y="523468"/>
                </a:lnTo>
                <a:lnTo>
                  <a:pt x="790295" y="523468"/>
                </a:lnTo>
                <a:lnTo>
                  <a:pt x="782154" y="518287"/>
                </a:lnTo>
                <a:lnTo>
                  <a:pt x="781126" y="517017"/>
                </a:lnTo>
                <a:lnTo>
                  <a:pt x="780110" y="515747"/>
                </a:lnTo>
                <a:lnTo>
                  <a:pt x="780719" y="515747"/>
                </a:lnTo>
                <a:lnTo>
                  <a:pt x="781545" y="514477"/>
                </a:lnTo>
                <a:lnTo>
                  <a:pt x="778065" y="514477"/>
                </a:lnTo>
                <a:lnTo>
                  <a:pt x="773341" y="517017"/>
                </a:lnTo>
                <a:lnTo>
                  <a:pt x="771702" y="517017"/>
                </a:lnTo>
                <a:lnTo>
                  <a:pt x="763917" y="514477"/>
                </a:lnTo>
                <a:lnTo>
                  <a:pt x="758596" y="514477"/>
                </a:lnTo>
                <a:lnTo>
                  <a:pt x="765975" y="519557"/>
                </a:lnTo>
                <a:lnTo>
                  <a:pt x="761047" y="518287"/>
                </a:lnTo>
                <a:lnTo>
                  <a:pt x="757224" y="515747"/>
                </a:lnTo>
                <a:lnTo>
                  <a:pt x="755319" y="514477"/>
                </a:lnTo>
                <a:lnTo>
                  <a:pt x="751420" y="511937"/>
                </a:lnTo>
                <a:lnTo>
                  <a:pt x="750189" y="511937"/>
                </a:lnTo>
                <a:lnTo>
                  <a:pt x="751420" y="513207"/>
                </a:lnTo>
                <a:lnTo>
                  <a:pt x="752856" y="515747"/>
                </a:lnTo>
                <a:lnTo>
                  <a:pt x="752652" y="515747"/>
                </a:lnTo>
                <a:lnTo>
                  <a:pt x="750392" y="514477"/>
                </a:lnTo>
                <a:lnTo>
                  <a:pt x="746036" y="513207"/>
                </a:lnTo>
                <a:lnTo>
                  <a:pt x="739914" y="513207"/>
                </a:lnTo>
                <a:lnTo>
                  <a:pt x="739914" y="523468"/>
                </a:lnTo>
                <a:lnTo>
                  <a:pt x="739736" y="524637"/>
                </a:lnTo>
                <a:lnTo>
                  <a:pt x="737489" y="524637"/>
                </a:lnTo>
                <a:lnTo>
                  <a:pt x="735977" y="523468"/>
                </a:lnTo>
                <a:lnTo>
                  <a:pt x="735228" y="522097"/>
                </a:lnTo>
                <a:lnTo>
                  <a:pt x="734618" y="520827"/>
                </a:lnTo>
                <a:lnTo>
                  <a:pt x="734822" y="519557"/>
                </a:lnTo>
                <a:lnTo>
                  <a:pt x="737082" y="519557"/>
                </a:lnTo>
                <a:lnTo>
                  <a:pt x="738720" y="520827"/>
                </a:lnTo>
                <a:lnTo>
                  <a:pt x="739330" y="522097"/>
                </a:lnTo>
                <a:lnTo>
                  <a:pt x="739914" y="523468"/>
                </a:lnTo>
                <a:lnTo>
                  <a:pt x="739914" y="513207"/>
                </a:lnTo>
                <a:lnTo>
                  <a:pt x="731634" y="513207"/>
                </a:lnTo>
                <a:lnTo>
                  <a:pt x="724166" y="514477"/>
                </a:lnTo>
                <a:lnTo>
                  <a:pt x="715149" y="514477"/>
                </a:lnTo>
                <a:lnTo>
                  <a:pt x="712482" y="513207"/>
                </a:lnTo>
                <a:lnTo>
                  <a:pt x="707567" y="513207"/>
                </a:lnTo>
                <a:lnTo>
                  <a:pt x="707567" y="515747"/>
                </a:lnTo>
                <a:lnTo>
                  <a:pt x="704291" y="515747"/>
                </a:lnTo>
                <a:lnTo>
                  <a:pt x="703884" y="514477"/>
                </a:lnTo>
                <a:lnTo>
                  <a:pt x="704494" y="514477"/>
                </a:lnTo>
                <a:lnTo>
                  <a:pt x="705104" y="513207"/>
                </a:lnTo>
                <a:lnTo>
                  <a:pt x="704697" y="511937"/>
                </a:lnTo>
                <a:lnTo>
                  <a:pt x="702030" y="511937"/>
                </a:lnTo>
                <a:lnTo>
                  <a:pt x="701624" y="513207"/>
                </a:lnTo>
                <a:lnTo>
                  <a:pt x="702246" y="515747"/>
                </a:lnTo>
                <a:lnTo>
                  <a:pt x="703059" y="517017"/>
                </a:lnTo>
                <a:lnTo>
                  <a:pt x="702030" y="519557"/>
                </a:lnTo>
                <a:lnTo>
                  <a:pt x="699376" y="522097"/>
                </a:lnTo>
                <a:lnTo>
                  <a:pt x="697318" y="524421"/>
                </a:lnTo>
                <a:lnTo>
                  <a:pt x="697318" y="533527"/>
                </a:lnTo>
                <a:lnTo>
                  <a:pt x="695883" y="534797"/>
                </a:lnTo>
                <a:lnTo>
                  <a:pt x="693229" y="534797"/>
                </a:lnTo>
                <a:lnTo>
                  <a:pt x="693229" y="539877"/>
                </a:lnTo>
                <a:lnTo>
                  <a:pt x="693229" y="541248"/>
                </a:lnTo>
                <a:lnTo>
                  <a:pt x="693064" y="541248"/>
                </a:lnTo>
                <a:lnTo>
                  <a:pt x="691172" y="542417"/>
                </a:lnTo>
                <a:lnTo>
                  <a:pt x="688911" y="541248"/>
                </a:lnTo>
                <a:lnTo>
                  <a:pt x="682929" y="541248"/>
                </a:lnTo>
                <a:lnTo>
                  <a:pt x="678065" y="539877"/>
                </a:lnTo>
                <a:lnTo>
                  <a:pt x="678192" y="539623"/>
                </a:lnTo>
                <a:lnTo>
                  <a:pt x="679983" y="536067"/>
                </a:lnTo>
                <a:lnTo>
                  <a:pt x="683183" y="529717"/>
                </a:lnTo>
                <a:lnTo>
                  <a:pt x="689127" y="529717"/>
                </a:lnTo>
                <a:lnTo>
                  <a:pt x="688924" y="530987"/>
                </a:lnTo>
                <a:lnTo>
                  <a:pt x="687489" y="532257"/>
                </a:lnTo>
                <a:lnTo>
                  <a:pt x="683793" y="536067"/>
                </a:lnTo>
                <a:lnTo>
                  <a:pt x="684415" y="538607"/>
                </a:lnTo>
                <a:lnTo>
                  <a:pt x="691375" y="538607"/>
                </a:lnTo>
                <a:lnTo>
                  <a:pt x="693229" y="539877"/>
                </a:lnTo>
                <a:lnTo>
                  <a:pt x="693229" y="534797"/>
                </a:lnTo>
                <a:lnTo>
                  <a:pt x="692607" y="534797"/>
                </a:lnTo>
                <a:lnTo>
                  <a:pt x="691172" y="533527"/>
                </a:lnTo>
                <a:lnTo>
                  <a:pt x="691172" y="530987"/>
                </a:lnTo>
                <a:lnTo>
                  <a:pt x="694245" y="530987"/>
                </a:lnTo>
                <a:lnTo>
                  <a:pt x="695883" y="532257"/>
                </a:lnTo>
                <a:lnTo>
                  <a:pt x="697318" y="533527"/>
                </a:lnTo>
                <a:lnTo>
                  <a:pt x="697318" y="524421"/>
                </a:lnTo>
                <a:lnTo>
                  <a:pt x="697115" y="524637"/>
                </a:lnTo>
                <a:lnTo>
                  <a:pt x="695274" y="525907"/>
                </a:lnTo>
                <a:lnTo>
                  <a:pt x="695274" y="523468"/>
                </a:lnTo>
                <a:lnTo>
                  <a:pt x="694448" y="522097"/>
                </a:lnTo>
                <a:lnTo>
                  <a:pt x="693127" y="523468"/>
                </a:lnTo>
                <a:lnTo>
                  <a:pt x="691172" y="523468"/>
                </a:lnTo>
                <a:lnTo>
                  <a:pt x="691172" y="519557"/>
                </a:lnTo>
                <a:lnTo>
                  <a:pt x="689940" y="518287"/>
                </a:lnTo>
                <a:lnTo>
                  <a:pt x="686866" y="518287"/>
                </a:lnTo>
                <a:lnTo>
                  <a:pt x="684415" y="517017"/>
                </a:lnTo>
                <a:lnTo>
                  <a:pt x="683183" y="515747"/>
                </a:lnTo>
                <a:lnTo>
                  <a:pt x="682574" y="514502"/>
                </a:lnTo>
                <a:lnTo>
                  <a:pt x="682574" y="519557"/>
                </a:lnTo>
                <a:lnTo>
                  <a:pt x="678878" y="519557"/>
                </a:lnTo>
                <a:lnTo>
                  <a:pt x="678878" y="517017"/>
                </a:lnTo>
                <a:lnTo>
                  <a:pt x="679284" y="515747"/>
                </a:lnTo>
                <a:lnTo>
                  <a:pt x="680313" y="515747"/>
                </a:lnTo>
                <a:lnTo>
                  <a:pt x="681342" y="517017"/>
                </a:lnTo>
                <a:lnTo>
                  <a:pt x="682574" y="519557"/>
                </a:lnTo>
                <a:lnTo>
                  <a:pt x="682574" y="514502"/>
                </a:lnTo>
                <a:lnTo>
                  <a:pt x="681951" y="513207"/>
                </a:lnTo>
                <a:lnTo>
                  <a:pt x="677037" y="511937"/>
                </a:lnTo>
                <a:lnTo>
                  <a:pt x="673138" y="511937"/>
                </a:lnTo>
                <a:lnTo>
                  <a:pt x="673138" y="539877"/>
                </a:lnTo>
                <a:lnTo>
                  <a:pt x="673138" y="541248"/>
                </a:lnTo>
                <a:lnTo>
                  <a:pt x="672985" y="541248"/>
                </a:lnTo>
                <a:lnTo>
                  <a:pt x="671296" y="542417"/>
                </a:lnTo>
                <a:lnTo>
                  <a:pt x="667334" y="543648"/>
                </a:lnTo>
                <a:lnTo>
                  <a:pt x="667893" y="541578"/>
                </a:lnTo>
                <a:lnTo>
                  <a:pt x="667981" y="541248"/>
                </a:lnTo>
                <a:lnTo>
                  <a:pt x="668832" y="537337"/>
                </a:lnTo>
                <a:lnTo>
                  <a:pt x="669658" y="536067"/>
                </a:lnTo>
                <a:lnTo>
                  <a:pt x="671499" y="538607"/>
                </a:lnTo>
                <a:lnTo>
                  <a:pt x="673138" y="539877"/>
                </a:lnTo>
                <a:lnTo>
                  <a:pt x="673138" y="511937"/>
                </a:lnTo>
                <a:lnTo>
                  <a:pt x="667410" y="511937"/>
                </a:lnTo>
                <a:lnTo>
                  <a:pt x="664743" y="513207"/>
                </a:lnTo>
                <a:lnTo>
                  <a:pt x="666178" y="513207"/>
                </a:lnTo>
                <a:lnTo>
                  <a:pt x="669658" y="514477"/>
                </a:lnTo>
                <a:lnTo>
                  <a:pt x="669251" y="517017"/>
                </a:lnTo>
                <a:lnTo>
                  <a:pt x="663714" y="519557"/>
                </a:lnTo>
                <a:lnTo>
                  <a:pt x="662686" y="519557"/>
                </a:lnTo>
                <a:lnTo>
                  <a:pt x="663308" y="518287"/>
                </a:lnTo>
                <a:lnTo>
                  <a:pt x="664743" y="515747"/>
                </a:lnTo>
                <a:lnTo>
                  <a:pt x="658799" y="513207"/>
                </a:lnTo>
                <a:lnTo>
                  <a:pt x="655929" y="515747"/>
                </a:lnTo>
                <a:lnTo>
                  <a:pt x="654291" y="515747"/>
                </a:lnTo>
                <a:lnTo>
                  <a:pt x="654900" y="514477"/>
                </a:lnTo>
                <a:lnTo>
                  <a:pt x="655726" y="513207"/>
                </a:lnTo>
                <a:lnTo>
                  <a:pt x="654900" y="511937"/>
                </a:lnTo>
                <a:lnTo>
                  <a:pt x="653059" y="510667"/>
                </a:lnTo>
                <a:lnTo>
                  <a:pt x="650595" y="510667"/>
                </a:lnTo>
                <a:lnTo>
                  <a:pt x="651217" y="511937"/>
                </a:lnTo>
                <a:lnTo>
                  <a:pt x="653059" y="514477"/>
                </a:lnTo>
                <a:lnTo>
                  <a:pt x="649579" y="514477"/>
                </a:lnTo>
                <a:lnTo>
                  <a:pt x="646087" y="510667"/>
                </a:lnTo>
                <a:lnTo>
                  <a:pt x="643636" y="509397"/>
                </a:lnTo>
                <a:lnTo>
                  <a:pt x="645883" y="511937"/>
                </a:lnTo>
                <a:lnTo>
                  <a:pt x="648144" y="515747"/>
                </a:lnTo>
                <a:lnTo>
                  <a:pt x="643636" y="515747"/>
                </a:lnTo>
                <a:lnTo>
                  <a:pt x="641591" y="514477"/>
                </a:lnTo>
                <a:lnTo>
                  <a:pt x="640765" y="513207"/>
                </a:lnTo>
                <a:lnTo>
                  <a:pt x="640156" y="511937"/>
                </a:lnTo>
                <a:lnTo>
                  <a:pt x="634619" y="511937"/>
                </a:lnTo>
                <a:lnTo>
                  <a:pt x="631952" y="513207"/>
                </a:lnTo>
                <a:lnTo>
                  <a:pt x="629704" y="513207"/>
                </a:lnTo>
                <a:lnTo>
                  <a:pt x="629704" y="509397"/>
                </a:lnTo>
                <a:lnTo>
                  <a:pt x="622731" y="510667"/>
                </a:lnTo>
                <a:lnTo>
                  <a:pt x="621919" y="514477"/>
                </a:lnTo>
                <a:lnTo>
                  <a:pt x="621296" y="515747"/>
                </a:lnTo>
                <a:lnTo>
                  <a:pt x="623354" y="515747"/>
                </a:lnTo>
                <a:lnTo>
                  <a:pt x="626427" y="513207"/>
                </a:lnTo>
                <a:lnTo>
                  <a:pt x="628878" y="519557"/>
                </a:lnTo>
                <a:lnTo>
                  <a:pt x="623138" y="525907"/>
                </a:lnTo>
                <a:lnTo>
                  <a:pt x="614540" y="522097"/>
                </a:lnTo>
                <a:lnTo>
                  <a:pt x="617194" y="519557"/>
                </a:lnTo>
                <a:lnTo>
                  <a:pt x="618426" y="517017"/>
                </a:lnTo>
                <a:lnTo>
                  <a:pt x="609612" y="517017"/>
                </a:lnTo>
                <a:lnTo>
                  <a:pt x="610235" y="518287"/>
                </a:lnTo>
                <a:lnTo>
                  <a:pt x="610641" y="518287"/>
                </a:lnTo>
                <a:lnTo>
                  <a:pt x="609003" y="519557"/>
                </a:lnTo>
                <a:lnTo>
                  <a:pt x="606539" y="519557"/>
                </a:lnTo>
                <a:lnTo>
                  <a:pt x="603681" y="518287"/>
                </a:lnTo>
                <a:lnTo>
                  <a:pt x="602653" y="517385"/>
                </a:lnTo>
                <a:lnTo>
                  <a:pt x="602653" y="543687"/>
                </a:lnTo>
                <a:lnTo>
                  <a:pt x="597535" y="543687"/>
                </a:lnTo>
                <a:lnTo>
                  <a:pt x="595274" y="542417"/>
                </a:lnTo>
                <a:lnTo>
                  <a:pt x="593432" y="542417"/>
                </a:lnTo>
                <a:lnTo>
                  <a:pt x="592848" y="541248"/>
                </a:lnTo>
                <a:lnTo>
                  <a:pt x="592810" y="534797"/>
                </a:lnTo>
                <a:lnTo>
                  <a:pt x="598347" y="536067"/>
                </a:lnTo>
                <a:lnTo>
                  <a:pt x="601014" y="539877"/>
                </a:lnTo>
                <a:lnTo>
                  <a:pt x="602653" y="543687"/>
                </a:lnTo>
                <a:lnTo>
                  <a:pt x="602653" y="517385"/>
                </a:lnTo>
                <a:lnTo>
                  <a:pt x="602246" y="517017"/>
                </a:lnTo>
                <a:lnTo>
                  <a:pt x="602348" y="514477"/>
                </a:lnTo>
                <a:lnTo>
                  <a:pt x="602449" y="513207"/>
                </a:lnTo>
                <a:lnTo>
                  <a:pt x="601624" y="511937"/>
                </a:lnTo>
                <a:lnTo>
                  <a:pt x="598957" y="511937"/>
                </a:lnTo>
                <a:lnTo>
                  <a:pt x="598347" y="511797"/>
                </a:lnTo>
                <a:lnTo>
                  <a:pt x="598347" y="515747"/>
                </a:lnTo>
                <a:lnTo>
                  <a:pt x="598347" y="518287"/>
                </a:lnTo>
                <a:lnTo>
                  <a:pt x="597535" y="519557"/>
                </a:lnTo>
                <a:lnTo>
                  <a:pt x="595884" y="519557"/>
                </a:lnTo>
                <a:lnTo>
                  <a:pt x="594868" y="518287"/>
                </a:lnTo>
                <a:lnTo>
                  <a:pt x="593636" y="515747"/>
                </a:lnTo>
                <a:lnTo>
                  <a:pt x="594245" y="514477"/>
                </a:lnTo>
                <a:lnTo>
                  <a:pt x="597115" y="514477"/>
                </a:lnTo>
                <a:lnTo>
                  <a:pt x="598347" y="515747"/>
                </a:lnTo>
                <a:lnTo>
                  <a:pt x="598347" y="511797"/>
                </a:lnTo>
                <a:lnTo>
                  <a:pt x="593432" y="510667"/>
                </a:lnTo>
                <a:lnTo>
                  <a:pt x="588098" y="510667"/>
                </a:lnTo>
                <a:lnTo>
                  <a:pt x="585851" y="510374"/>
                </a:lnTo>
                <a:lnTo>
                  <a:pt x="585851" y="530987"/>
                </a:lnTo>
                <a:lnTo>
                  <a:pt x="583755" y="530987"/>
                </a:lnTo>
                <a:lnTo>
                  <a:pt x="583755" y="541248"/>
                </a:lnTo>
                <a:lnTo>
                  <a:pt x="583387" y="542417"/>
                </a:lnTo>
                <a:lnTo>
                  <a:pt x="582155" y="542417"/>
                </a:lnTo>
                <a:lnTo>
                  <a:pt x="579704" y="541248"/>
                </a:lnTo>
                <a:lnTo>
                  <a:pt x="579513" y="541248"/>
                </a:lnTo>
                <a:lnTo>
                  <a:pt x="578065" y="534797"/>
                </a:lnTo>
                <a:lnTo>
                  <a:pt x="581342" y="534797"/>
                </a:lnTo>
                <a:lnTo>
                  <a:pt x="582574" y="536067"/>
                </a:lnTo>
                <a:lnTo>
                  <a:pt x="583425" y="539623"/>
                </a:lnTo>
                <a:lnTo>
                  <a:pt x="583755" y="541248"/>
                </a:lnTo>
                <a:lnTo>
                  <a:pt x="583755" y="530987"/>
                </a:lnTo>
                <a:lnTo>
                  <a:pt x="579285" y="530987"/>
                </a:lnTo>
                <a:lnTo>
                  <a:pt x="579704" y="529717"/>
                </a:lnTo>
                <a:lnTo>
                  <a:pt x="580313" y="529717"/>
                </a:lnTo>
                <a:lnTo>
                  <a:pt x="581545" y="528447"/>
                </a:lnTo>
                <a:lnTo>
                  <a:pt x="583590" y="528447"/>
                </a:lnTo>
                <a:lnTo>
                  <a:pt x="584822" y="529717"/>
                </a:lnTo>
                <a:lnTo>
                  <a:pt x="585444" y="529717"/>
                </a:lnTo>
                <a:lnTo>
                  <a:pt x="585851" y="530987"/>
                </a:lnTo>
                <a:lnTo>
                  <a:pt x="585851" y="510374"/>
                </a:lnTo>
                <a:lnTo>
                  <a:pt x="578472" y="509397"/>
                </a:lnTo>
                <a:lnTo>
                  <a:pt x="578269" y="509397"/>
                </a:lnTo>
                <a:lnTo>
                  <a:pt x="580517" y="513207"/>
                </a:lnTo>
                <a:lnTo>
                  <a:pt x="583387" y="519557"/>
                </a:lnTo>
                <a:lnTo>
                  <a:pt x="578878" y="518287"/>
                </a:lnTo>
                <a:lnTo>
                  <a:pt x="578675" y="518045"/>
                </a:lnTo>
                <a:lnTo>
                  <a:pt x="578675" y="522097"/>
                </a:lnTo>
                <a:lnTo>
                  <a:pt x="577926" y="523468"/>
                </a:lnTo>
                <a:lnTo>
                  <a:pt x="576427" y="524637"/>
                </a:lnTo>
                <a:lnTo>
                  <a:pt x="574776" y="524637"/>
                </a:lnTo>
                <a:lnTo>
                  <a:pt x="572528" y="525907"/>
                </a:lnTo>
                <a:lnTo>
                  <a:pt x="570280" y="525907"/>
                </a:lnTo>
                <a:lnTo>
                  <a:pt x="570687" y="524637"/>
                </a:lnTo>
                <a:lnTo>
                  <a:pt x="573697" y="523468"/>
                </a:lnTo>
                <a:lnTo>
                  <a:pt x="576427" y="522097"/>
                </a:lnTo>
                <a:lnTo>
                  <a:pt x="578675" y="522097"/>
                </a:lnTo>
                <a:lnTo>
                  <a:pt x="578675" y="518045"/>
                </a:lnTo>
                <a:lnTo>
                  <a:pt x="576821" y="515747"/>
                </a:lnTo>
                <a:lnTo>
                  <a:pt x="574776" y="513207"/>
                </a:lnTo>
                <a:lnTo>
                  <a:pt x="572122" y="509397"/>
                </a:lnTo>
                <a:lnTo>
                  <a:pt x="571919" y="509397"/>
                </a:lnTo>
                <a:lnTo>
                  <a:pt x="566991" y="515747"/>
                </a:lnTo>
                <a:lnTo>
                  <a:pt x="566178" y="515747"/>
                </a:lnTo>
                <a:lnTo>
                  <a:pt x="566585" y="514477"/>
                </a:lnTo>
                <a:lnTo>
                  <a:pt x="566991" y="511937"/>
                </a:lnTo>
                <a:lnTo>
                  <a:pt x="565353" y="510667"/>
                </a:lnTo>
                <a:lnTo>
                  <a:pt x="558393" y="510667"/>
                </a:lnTo>
                <a:lnTo>
                  <a:pt x="558800" y="513207"/>
                </a:lnTo>
                <a:lnTo>
                  <a:pt x="557364" y="515747"/>
                </a:lnTo>
                <a:lnTo>
                  <a:pt x="555320" y="517017"/>
                </a:lnTo>
                <a:lnTo>
                  <a:pt x="552246" y="518287"/>
                </a:lnTo>
                <a:lnTo>
                  <a:pt x="551014" y="518287"/>
                </a:lnTo>
                <a:lnTo>
                  <a:pt x="549376" y="516458"/>
                </a:lnTo>
                <a:lnTo>
                  <a:pt x="549376" y="536067"/>
                </a:lnTo>
                <a:lnTo>
                  <a:pt x="549173" y="537337"/>
                </a:lnTo>
                <a:lnTo>
                  <a:pt x="544233" y="541147"/>
                </a:lnTo>
                <a:lnTo>
                  <a:pt x="542810" y="539877"/>
                </a:lnTo>
                <a:lnTo>
                  <a:pt x="544664" y="536067"/>
                </a:lnTo>
                <a:lnTo>
                  <a:pt x="545274" y="536067"/>
                </a:lnTo>
                <a:lnTo>
                  <a:pt x="546912" y="534797"/>
                </a:lnTo>
                <a:lnTo>
                  <a:pt x="548144" y="536067"/>
                </a:lnTo>
                <a:lnTo>
                  <a:pt x="549376" y="536067"/>
                </a:lnTo>
                <a:lnTo>
                  <a:pt x="549376" y="516458"/>
                </a:lnTo>
                <a:lnTo>
                  <a:pt x="548754" y="515747"/>
                </a:lnTo>
                <a:lnTo>
                  <a:pt x="545477" y="510667"/>
                </a:lnTo>
                <a:lnTo>
                  <a:pt x="539127" y="509397"/>
                </a:lnTo>
                <a:lnTo>
                  <a:pt x="537083" y="513207"/>
                </a:lnTo>
                <a:lnTo>
                  <a:pt x="535851" y="514477"/>
                </a:lnTo>
                <a:lnTo>
                  <a:pt x="535444" y="514477"/>
                </a:lnTo>
                <a:lnTo>
                  <a:pt x="535444" y="510667"/>
                </a:lnTo>
                <a:lnTo>
                  <a:pt x="526834" y="510667"/>
                </a:lnTo>
                <a:lnTo>
                  <a:pt x="526834" y="514477"/>
                </a:lnTo>
                <a:lnTo>
                  <a:pt x="526008" y="517017"/>
                </a:lnTo>
                <a:lnTo>
                  <a:pt x="525195" y="518287"/>
                </a:lnTo>
                <a:lnTo>
                  <a:pt x="522935" y="520827"/>
                </a:lnTo>
                <a:lnTo>
                  <a:pt x="520890" y="522097"/>
                </a:lnTo>
                <a:lnTo>
                  <a:pt x="518553" y="523468"/>
                </a:lnTo>
                <a:lnTo>
                  <a:pt x="516991" y="525907"/>
                </a:lnTo>
                <a:lnTo>
                  <a:pt x="516991" y="528447"/>
                </a:lnTo>
                <a:lnTo>
                  <a:pt x="516178" y="529717"/>
                </a:lnTo>
                <a:lnTo>
                  <a:pt x="512076" y="529717"/>
                </a:lnTo>
                <a:lnTo>
                  <a:pt x="512178" y="528447"/>
                </a:lnTo>
                <a:lnTo>
                  <a:pt x="512279" y="527177"/>
                </a:lnTo>
                <a:lnTo>
                  <a:pt x="517410" y="522097"/>
                </a:lnTo>
                <a:lnTo>
                  <a:pt x="514946" y="519557"/>
                </a:lnTo>
                <a:lnTo>
                  <a:pt x="512483" y="518287"/>
                </a:lnTo>
                <a:lnTo>
                  <a:pt x="515772" y="518287"/>
                </a:lnTo>
                <a:lnTo>
                  <a:pt x="518426" y="519557"/>
                </a:lnTo>
                <a:lnTo>
                  <a:pt x="519252" y="519557"/>
                </a:lnTo>
                <a:lnTo>
                  <a:pt x="518731" y="518287"/>
                </a:lnTo>
                <a:lnTo>
                  <a:pt x="518223" y="517017"/>
                </a:lnTo>
                <a:lnTo>
                  <a:pt x="517410" y="514477"/>
                </a:lnTo>
                <a:lnTo>
                  <a:pt x="526834" y="514477"/>
                </a:lnTo>
                <a:lnTo>
                  <a:pt x="526834" y="510667"/>
                </a:lnTo>
                <a:lnTo>
                  <a:pt x="510844" y="510667"/>
                </a:lnTo>
                <a:lnTo>
                  <a:pt x="510844" y="525907"/>
                </a:lnTo>
                <a:lnTo>
                  <a:pt x="504291" y="525907"/>
                </a:lnTo>
                <a:lnTo>
                  <a:pt x="506539" y="524637"/>
                </a:lnTo>
                <a:lnTo>
                  <a:pt x="507809" y="523760"/>
                </a:lnTo>
                <a:lnTo>
                  <a:pt x="508241" y="523468"/>
                </a:lnTo>
                <a:lnTo>
                  <a:pt x="508368" y="523468"/>
                </a:lnTo>
                <a:lnTo>
                  <a:pt x="508596" y="522097"/>
                </a:lnTo>
                <a:lnTo>
                  <a:pt x="506958" y="520827"/>
                </a:lnTo>
                <a:lnTo>
                  <a:pt x="505726" y="520827"/>
                </a:lnTo>
                <a:lnTo>
                  <a:pt x="504698" y="518287"/>
                </a:lnTo>
                <a:lnTo>
                  <a:pt x="504698" y="515747"/>
                </a:lnTo>
                <a:lnTo>
                  <a:pt x="504698" y="514477"/>
                </a:lnTo>
                <a:lnTo>
                  <a:pt x="510641" y="522097"/>
                </a:lnTo>
                <a:lnTo>
                  <a:pt x="510743" y="523468"/>
                </a:lnTo>
                <a:lnTo>
                  <a:pt x="510844" y="525907"/>
                </a:lnTo>
                <a:lnTo>
                  <a:pt x="510844" y="510667"/>
                </a:lnTo>
                <a:lnTo>
                  <a:pt x="510438" y="510667"/>
                </a:lnTo>
                <a:lnTo>
                  <a:pt x="508393" y="509397"/>
                </a:lnTo>
                <a:lnTo>
                  <a:pt x="505523" y="508127"/>
                </a:lnTo>
                <a:lnTo>
                  <a:pt x="504088" y="508127"/>
                </a:lnTo>
                <a:lnTo>
                  <a:pt x="504088" y="538607"/>
                </a:lnTo>
                <a:lnTo>
                  <a:pt x="503262" y="539877"/>
                </a:lnTo>
                <a:lnTo>
                  <a:pt x="499986" y="539877"/>
                </a:lnTo>
                <a:lnTo>
                  <a:pt x="498551" y="538607"/>
                </a:lnTo>
                <a:lnTo>
                  <a:pt x="498551" y="537337"/>
                </a:lnTo>
                <a:lnTo>
                  <a:pt x="499376" y="536067"/>
                </a:lnTo>
                <a:lnTo>
                  <a:pt x="501624" y="536067"/>
                </a:lnTo>
                <a:lnTo>
                  <a:pt x="502856" y="537337"/>
                </a:lnTo>
                <a:lnTo>
                  <a:pt x="503466" y="538607"/>
                </a:lnTo>
                <a:lnTo>
                  <a:pt x="504088" y="538607"/>
                </a:lnTo>
                <a:lnTo>
                  <a:pt x="504088" y="508127"/>
                </a:lnTo>
                <a:lnTo>
                  <a:pt x="503732" y="508127"/>
                </a:lnTo>
                <a:lnTo>
                  <a:pt x="503732" y="523760"/>
                </a:lnTo>
                <a:lnTo>
                  <a:pt x="500189" y="520827"/>
                </a:lnTo>
                <a:lnTo>
                  <a:pt x="497865" y="518287"/>
                </a:lnTo>
                <a:lnTo>
                  <a:pt x="496709" y="517017"/>
                </a:lnTo>
                <a:lnTo>
                  <a:pt x="495681" y="515747"/>
                </a:lnTo>
                <a:lnTo>
                  <a:pt x="497738" y="515747"/>
                </a:lnTo>
                <a:lnTo>
                  <a:pt x="499376" y="517017"/>
                </a:lnTo>
                <a:lnTo>
                  <a:pt x="500811" y="519557"/>
                </a:lnTo>
                <a:lnTo>
                  <a:pt x="503732" y="523760"/>
                </a:lnTo>
                <a:lnTo>
                  <a:pt x="503732" y="508127"/>
                </a:lnTo>
                <a:lnTo>
                  <a:pt x="501421" y="510667"/>
                </a:lnTo>
                <a:lnTo>
                  <a:pt x="499783" y="510667"/>
                </a:lnTo>
                <a:lnTo>
                  <a:pt x="493839" y="511644"/>
                </a:lnTo>
                <a:lnTo>
                  <a:pt x="493839" y="533527"/>
                </a:lnTo>
                <a:lnTo>
                  <a:pt x="493522" y="534479"/>
                </a:lnTo>
                <a:lnTo>
                  <a:pt x="493433" y="534797"/>
                </a:lnTo>
                <a:lnTo>
                  <a:pt x="492404" y="536067"/>
                </a:lnTo>
                <a:lnTo>
                  <a:pt x="491172" y="536067"/>
                </a:lnTo>
                <a:lnTo>
                  <a:pt x="490359" y="534797"/>
                </a:lnTo>
                <a:lnTo>
                  <a:pt x="490359" y="529717"/>
                </a:lnTo>
                <a:lnTo>
                  <a:pt x="490359" y="527177"/>
                </a:lnTo>
                <a:lnTo>
                  <a:pt x="491591" y="527177"/>
                </a:lnTo>
                <a:lnTo>
                  <a:pt x="493026" y="530987"/>
                </a:lnTo>
                <a:lnTo>
                  <a:pt x="493839" y="533527"/>
                </a:lnTo>
                <a:lnTo>
                  <a:pt x="493839" y="511644"/>
                </a:lnTo>
                <a:lnTo>
                  <a:pt x="491998" y="511937"/>
                </a:lnTo>
                <a:lnTo>
                  <a:pt x="486460" y="512356"/>
                </a:lnTo>
                <a:lnTo>
                  <a:pt x="486460" y="533527"/>
                </a:lnTo>
                <a:lnTo>
                  <a:pt x="485851" y="536067"/>
                </a:lnTo>
                <a:lnTo>
                  <a:pt x="484416" y="537337"/>
                </a:lnTo>
                <a:lnTo>
                  <a:pt x="482371" y="538607"/>
                </a:lnTo>
                <a:lnTo>
                  <a:pt x="482155" y="538607"/>
                </a:lnTo>
                <a:lnTo>
                  <a:pt x="483387" y="536067"/>
                </a:lnTo>
                <a:lnTo>
                  <a:pt x="483692" y="534797"/>
                </a:lnTo>
                <a:lnTo>
                  <a:pt x="484009" y="533527"/>
                </a:lnTo>
                <a:lnTo>
                  <a:pt x="485228" y="532257"/>
                </a:lnTo>
                <a:lnTo>
                  <a:pt x="486460" y="533527"/>
                </a:lnTo>
                <a:lnTo>
                  <a:pt x="486460" y="512356"/>
                </a:lnTo>
                <a:lnTo>
                  <a:pt x="481812" y="512699"/>
                </a:lnTo>
                <a:lnTo>
                  <a:pt x="481812" y="523468"/>
                </a:lnTo>
                <a:lnTo>
                  <a:pt x="481228" y="523468"/>
                </a:lnTo>
                <a:lnTo>
                  <a:pt x="479907" y="524637"/>
                </a:lnTo>
                <a:lnTo>
                  <a:pt x="478104" y="523468"/>
                </a:lnTo>
                <a:lnTo>
                  <a:pt x="476008" y="522097"/>
                </a:lnTo>
                <a:lnTo>
                  <a:pt x="476008" y="518287"/>
                </a:lnTo>
                <a:lnTo>
                  <a:pt x="477240" y="518287"/>
                </a:lnTo>
                <a:lnTo>
                  <a:pt x="479082" y="519557"/>
                </a:lnTo>
                <a:lnTo>
                  <a:pt x="480936" y="522097"/>
                </a:lnTo>
                <a:lnTo>
                  <a:pt x="481812" y="523468"/>
                </a:lnTo>
                <a:lnTo>
                  <a:pt x="481812" y="512699"/>
                </a:lnTo>
                <a:lnTo>
                  <a:pt x="474789" y="513207"/>
                </a:lnTo>
                <a:lnTo>
                  <a:pt x="471500" y="513207"/>
                </a:lnTo>
                <a:lnTo>
                  <a:pt x="471500" y="539877"/>
                </a:lnTo>
                <a:lnTo>
                  <a:pt x="470890" y="539877"/>
                </a:lnTo>
                <a:lnTo>
                  <a:pt x="470268" y="541159"/>
                </a:lnTo>
                <a:lnTo>
                  <a:pt x="468642" y="539877"/>
                </a:lnTo>
                <a:lnTo>
                  <a:pt x="467207" y="538607"/>
                </a:lnTo>
                <a:lnTo>
                  <a:pt x="465353" y="536067"/>
                </a:lnTo>
                <a:lnTo>
                  <a:pt x="465556" y="536067"/>
                </a:lnTo>
                <a:lnTo>
                  <a:pt x="468426" y="537337"/>
                </a:lnTo>
                <a:lnTo>
                  <a:pt x="470484" y="538607"/>
                </a:lnTo>
                <a:lnTo>
                  <a:pt x="471500" y="539877"/>
                </a:lnTo>
                <a:lnTo>
                  <a:pt x="471500" y="513207"/>
                </a:lnTo>
                <a:lnTo>
                  <a:pt x="468845" y="513207"/>
                </a:lnTo>
                <a:lnTo>
                  <a:pt x="468426" y="515747"/>
                </a:lnTo>
                <a:lnTo>
                  <a:pt x="468020" y="516597"/>
                </a:lnTo>
                <a:lnTo>
                  <a:pt x="468020" y="530987"/>
                </a:lnTo>
                <a:lnTo>
                  <a:pt x="467207" y="530987"/>
                </a:lnTo>
                <a:lnTo>
                  <a:pt x="466585" y="532257"/>
                </a:lnTo>
                <a:lnTo>
                  <a:pt x="463308" y="532257"/>
                </a:lnTo>
                <a:lnTo>
                  <a:pt x="461670" y="530987"/>
                </a:lnTo>
                <a:lnTo>
                  <a:pt x="464540" y="530987"/>
                </a:lnTo>
                <a:lnTo>
                  <a:pt x="466788" y="529717"/>
                </a:lnTo>
                <a:lnTo>
                  <a:pt x="468020" y="530987"/>
                </a:lnTo>
                <a:lnTo>
                  <a:pt x="468020" y="516597"/>
                </a:lnTo>
                <a:lnTo>
                  <a:pt x="467817" y="517017"/>
                </a:lnTo>
                <a:lnTo>
                  <a:pt x="465772" y="517017"/>
                </a:lnTo>
                <a:lnTo>
                  <a:pt x="461873" y="515747"/>
                </a:lnTo>
                <a:lnTo>
                  <a:pt x="452856" y="515747"/>
                </a:lnTo>
                <a:lnTo>
                  <a:pt x="450811" y="517017"/>
                </a:lnTo>
                <a:lnTo>
                  <a:pt x="449173" y="517017"/>
                </a:lnTo>
                <a:lnTo>
                  <a:pt x="447535" y="514477"/>
                </a:lnTo>
                <a:lnTo>
                  <a:pt x="441172" y="514477"/>
                </a:lnTo>
                <a:lnTo>
                  <a:pt x="441172" y="520827"/>
                </a:lnTo>
                <a:lnTo>
                  <a:pt x="441172" y="523468"/>
                </a:lnTo>
                <a:lnTo>
                  <a:pt x="437375" y="523468"/>
                </a:lnTo>
                <a:lnTo>
                  <a:pt x="436054" y="522097"/>
                </a:lnTo>
                <a:lnTo>
                  <a:pt x="435444" y="520827"/>
                </a:lnTo>
                <a:lnTo>
                  <a:pt x="436257" y="519557"/>
                </a:lnTo>
                <a:lnTo>
                  <a:pt x="439737" y="519557"/>
                </a:lnTo>
                <a:lnTo>
                  <a:pt x="441172" y="520827"/>
                </a:lnTo>
                <a:lnTo>
                  <a:pt x="441172" y="514477"/>
                </a:lnTo>
                <a:lnTo>
                  <a:pt x="429082" y="514477"/>
                </a:lnTo>
                <a:lnTo>
                  <a:pt x="427863" y="513207"/>
                </a:lnTo>
                <a:lnTo>
                  <a:pt x="426834" y="513207"/>
                </a:lnTo>
                <a:lnTo>
                  <a:pt x="424789" y="513765"/>
                </a:lnTo>
                <a:lnTo>
                  <a:pt x="424789" y="543687"/>
                </a:lnTo>
                <a:lnTo>
                  <a:pt x="424789" y="546227"/>
                </a:lnTo>
                <a:lnTo>
                  <a:pt x="422325" y="546227"/>
                </a:lnTo>
                <a:lnTo>
                  <a:pt x="421703" y="544957"/>
                </a:lnTo>
                <a:lnTo>
                  <a:pt x="421182" y="543890"/>
                </a:lnTo>
                <a:lnTo>
                  <a:pt x="421093" y="543687"/>
                </a:lnTo>
                <a:lnTo>
                  <a:pt x="421500" y="542417"/>
                </a:lnTo>
                <a:lnTo>
                  <a:pt x="423760" y="542417"/>
                </a:lnTo>
                <a:lnTo>
                  <a:pt x="424789" y="543687"/>
                </a:lnTo>
                <a:lnTo>
                  <a:pt x="424789" y="513765"/>
                </a:lnTo>
                <a:lnTo>
                  <a:pt x="422122" y="514477"/>
                </a:lnTo>
                <a:lnTo>
                  <a:pt x="412076" y="517017"/>
                </a:lnTo>
                <a:lnTo>
                  <a:pt x="409003" y="517017"/>
                </a:lnTo>
                <a:lnTo>
                  <a:pt x="407568" y="516039"/>
                </a:lnTo>
                <a:lnTo>
                  <a:pt x="407568" y="530987"/>
                </a:lnTo>
                <a:lnTo>
                  <a:pt x="407162" y="530987"/>
                </a:lnTo>
                <a:lnTo>
                  <a:pt x="404088" y="532257"/>
                </a:lnTo>
                <a:lnTo>
                  <a:pt x="400189" y="532257"/>
                </a:lnTo>
                <a:lnTo>
                  <a:pt x="399580" y="530987"/>
                </a:lnTo>
                <a:lnTo>
                  <a:pt x="398970" y="529717"/>
                </a:lnTo>
                <a:lnTo>
                  <a:pt x="400291" y="528447"/>
                </a:lnTo>
                <a:lnTo>
                  <a:pt x="401624" y="527177"/>
                </a:lnTo>
                <a:lnTo>
                  <a:pt x="403263" y="525907"/>
                </a:lnTo>
                <a:lnTo>
                  <a:pt x="403479" y="525907"/>
                </a:lnTo>
                <a:lnTo>
                  <a:pt x="405930" y="528447"/>
                </a:lnTo>
                <a:lnTo>
                  <a:pt x="407568" y="530987"/>
                </a:lnTo>
                <a:lnTo>
                  <a:pt x="407568" y="516039"/>
                </a:lnTo>
                <a:lnTo>
                  <a:pt x="407162" y="515747"/>
                </a:lnTo>
                <a:lnTo>
                  <a:pt x="403885" y="513207"/>
                </a:lnTo>
                <a:lnTo>
                  <a:pt x="391388" y="515747"/>
                </a:lnTo>
                <a:lnTo>
                  <a:pt x="393839" y="519557"/>
                </a:lnTo>
                <a:lnTo>
                  <a:pt x="391591" y="518287"/>
                </a:lnTo>
                <a:lnTo>
                  <a:pt x="387896" y="517017"/>
                </a:lnTo>
                <a:lnTo>
                  <a:pt x="381952" y="514477"/>
                </a:lnTo>
                <a:lnTo>
                  <a:pt x="381342" y="514477"/>
                </a:lnTo>
                <a:lnTo>
                  <a:pt x="382371" y="517017"/>
                </a:lnTo>
                <a:lnTo>
                  <a:pt x="382981" y="518287"/>
                </a:lnTo>
                <a:lnTo>
                  <a:pt x="382879" y="519557"/>
                </a:lnTo>
                <a:lnTo>
                  <a:pt x="382778" y="520827"/>
                </a:lnTo>
                <a:lnTo>
                  <a:pt x="381749" y="520827"/>
                </a:lnTo>
                <a:lnTo>
                  <a:pt x="380517" y="522097"/>
                </a:lnTo>
                <a:lnTo>
                  <a:pt x="379704" y="520827"/>
                </a:lnTo>
                <a:lnTo>
                  <a:pt x="379704" y="519557"/>
                </a:lnTo>
                <a:lnTo>
                  <a:pt x="365569" y="519557"/>
                </a:lnTo>
                <a:lnTo>
                  <a:pt x="356755" y="519557"/>
                </a:lnTo>
                <a:lnTo>
                  <a:pt x="312077" y="519557"/>
                </a:lnTo>
                <a:lnTo>
                  <a:pt x="302653" y="519557"/>
                </a:lnTo>
                <a:lnTo>
                  <a:pt x="293636" y="519557"/>
                </a:lnTo>
                <a:lnTo>
                  <a:pt x="293636" y="522097"/>
                </a:lnTo>
                <a:lnTo>
                  <a:pt x="293027" y="522097"/>
                </a:lnTo>
                <a:lnTo>
                  <a:pt x="290360" y="518287"/>
                </a:lnTo>
                <a:lnTo>
                  <a:pt x="286054" y="518287"/>
                </a:lnTo>
                <a:lnTo>
                  <a:pt x="285445" y="518668"/>
                </a:lnTo>
                <a:lnTo>
                  <a:pt x="285445" y="534797"/>
                </a:lnTo>
                <a:lnTo>
                  <a:pt x="285445" y="537337"/>
                </a:lnTo>
                <a:lnTo>
                  <a:pt x="285026" y="538607"/>
                </a:lnTo>
                <a:lnTo>
                  <a:pt x="284010" y="538607"/>
                </a:lnTo>
                <a:lnTo>
                  <a:pt x="282981" y="537337"/>
                </a:lnTo>
                <a:lnTo>
                  <a:pt x="281749" y="534797"/>
                </a:lnTo>
                <a:lnTo>
                  <a:pt x="285445" y="534797"/>
                </a:lnTo>
                <a:lnTo>
                  <a:pt x="285445" y="518668"/>
                </a:lnTo>
                <a:lnTo>
                  <a:pt x="281952" y="520827"/>
                </a:lnTo>
                <a:lnTo>
                  <a:pt x="280530" y="522097"/>
                </a:lnTo>
                <a:lnTo>
                  <a:pt x="278472" y="522097"/>
                </a:lnTo>
                <a:lnTo>
                  <a:pt x="277241" y="520827"/>
                </a:lnTo>
                <a:lnTo>
                  <a:pt x="276225" y="520827"/>
                </a:lnTo>
                <a:lnTo>
                  <a:pt x="269252" y="519557"/>
                </a:lnTo>
                <a:lnTo>
                  <a:pt x="269049" y="519557"/>
                </a:lnTo>
                <a:lnTo>
                  <a:pt x="269049" y="547497"/>
                </a:lnTo>
                <a:lnTo>
                  <a:pt x="269049" y="550037"/>
                </a:lnTo>
                <a:lnTo>
                  <a:pt x="268224" y="551307"/>
                </a:lnTo>
                <a:lnTo>
                  <a:pt x="265976" y="551307"/>
                </a:lnTo>
                <a:lnTo>
                  <a:pt x="264947" y="550037"/>
                </a:lnTo>
                <a:lnTo>
                  <a:pt x="264947" y="547497"/>
                </a:lnTo>
                <a:lnTo>
                  <a:pt x="265976" y="546227"/>
                </a:lnTo>
                <a:lnTo>
                  <a:pt x="268224" y="546227"/>
                </a:lnTo>
                <a:lnTo>
                  <a:pt x="269049" y="547497"/>
                </a:lnTo>
                <a:lnTo>
                  <a:pt x="269049" y="519557"/>
                </a:lnTo>
                <a:lnTo>
                  <a:pt x="251015" y="519557"/>
                </a:lnTo>
                <a:lnTo>
                  <a:pt x="250190" y="519849"/>
                </a:lnTo>
                <a:lnTo>
                  <a:pt x="250190" y="537337"/>
                </a:lnTo>
                <a:lnTo>
                  <a:pt x="249986" y="538607"/>
                </a:lnTo>
                <a:lnTo>
                  <a:pt x="247738" y="538607"/>
                </a:lnTo>
                <a:lnTo>
                  <a:pt x="246100" y="537337"/>
                </a:lnTo>
                <a:lnTo>
                  <a:pt x="244868" y="534797"/>
                </a:lnTo>
                <a:lnTo>
                  <a:pt x="248970" y="534797"/>
                </a:lnTo>
                <a:lnTo>
                  <a:pt x="250190" y="537337"/>
                </a:lnTo>
                <a:lnTo>
                  <a:pt x="250190" y="519849"/>
                </a:lnTo>
                <a:lnTo>
                  <a:pt x="247332" y="520827"/>
                </a:lnTo>
                <a:lnTo>
                  <a:pt x="245389" y="523468"/>
                </a:lnTo>
                <a:lnTo>
                  <a:pt x="243230" y="525907"/>
                </a:lnTo>
                <a:lnTo>
                  <a:pt x="242608" y="525907"/>
                </a:lnTo>
                <a:lnTo>
                  <a:pt x="241388" y="524408"/>
                </a:lnTo>
                <a:lnTo>
                  <a:pt x="241388" y="534797"/>
                </a:lnTo>
                <a:lnTo>
                  <a:pt x="239331" y="538607"/>
                </a:lnTo>
                <a:lnTo>
                  <a:pt x="235851" y="538607"/>
                </a:lnTo>
                <a:lnTo>
                  <a:pt x="235851" y="547497"/>
                </a:lnTo>
                <a:lnTo>
                  <a:pt x="235445" y="548767"/>
                </a:lnTo>
                <a:lnTo>
                  <a:pt x="233184" y="548767"/>
                </a:lnTo>
                <a:lnTo>
                  <a:pt x="232168" y="547497"/>
                </a:lnTo>
                <a:lnTo>
                  <a:pt x="232168" y="544957"/>
                </a:lnTo>
                <a:lnTo>
                  <a:pt x="234619" y="544957"/>
                </a:lnTo>
                <a:lnTo>
                  <a:pt x="235851" y="547497"/>
                </a:lnTo>
                <a:lnTo>
                  <a:pt x="235851" y="538607"/>
                </a:lnTo>
                <a:lnTo>
                  <a:pt x="232981" y="538607"/>
                </a:lnTo>
                <a:lnTo>
                  <a:pt x="232168" y="537337"/>
                </a:lnTo>
                <a:lnTo>
                  <a:pt x="233387" y="533527"/>
                </a:lnTo>
                <a:lnTo>
                  <a:pt x="232981" y="532257"/>
                </a:lnTo>
                <a:lnTo>
                  <a:pt x="231546" y="530987"/>
                </a:lnTo>
                <a:lnTo>
                  <a:pt x="236461" y="530987"/>
                </a:lnTo>
                <a:lnTo>
                  <a:pt x="241388" y="534797"/>
                </a:lnTo>
                <a:lnTo>
                  <a:pt x="241388" y="524408"/>
                </a:lnTo>
                <a:lnTo>
                  <a:pt x="240639" y="523468"/>
                </a:lnTo>
                <a:lnTo>
                  <a:pt x="238099" y="520827"/>
                </a:lnTo>
                <a:lnTo>
                  <a:pt x="232371" y="520471"/>
                </a:lnTo>
                <a:lnTo>
                  <a:pt x="232371" y="527177"/>
                </a:lnTo>
                <a:lnTo>
                  <a:pt x="231546" y="527177"/>
                </a:lnTo>
                <a:lnTo>
                  <a:pt x="230936" y="528447"/>
                </a:lnTo>
                <a:lnTo>
                  <a:pt x="229095" y="528447"/>
                </a:lnTo>
                <a:lnTo>
                  <a:pt x="227660" y="527177"/>
                </a:lnTo>
                <a:lnTo>
                  <a:pt x="226021" y="527177"/>
                </a:lnTo>
                <a:lnTo>
                  <a:pt x="226631" y="525907"/>
                </a:lnTo>
                <a:lnTo>
                  <a:pt x="231140" y="525907"/>
                </a:lnTo>
                <a:lnTo>
                  <a:pt x="232371" y="527177"/>
                </a:lnTo>
                <a:lnTo>
                  <a:pt x="232371" y="520471"/>
                </a:lnTo>
                <a:lnTo>
                  <a:pt x="217817" y="519557"/>
                </a:lnTo>
                <a:lnTo>
                  <a:pt x="217906" y="523468"/>
                </a:lnTo>
                <a:lnTo>
                  <a:pt x="219049" y="524637"/>
                </a:lnTo>
                <a:lnTo>
                  <a:pt x="220484" y="525907"/>
                </a:lnTo>
                <a:lnTo>
                  <a:pt x="221716" y="528447"/>
                </a:lnTo>
                <a:lnTo>
                  <a:pt x="220484" y="527177"/>
                </a:lnTo>
                <a:lnTo>
                  <a:pt x="217614" y="524637"/>
                </a:lnTo>
                <a:lnTo>
                  <a:pt x="212293" y="519557"/>
                </a:lnTo>
                <a:lnTo>
                  <a:pt x="207568" y="518566"/>
                </a:lnTo>
                <a:lnTo>
                  <a:pt x="207568" y="525907"/>
                </a:lnTo>
                <a:lnTo>
                  <a:pt x="207568" y="528447"/>
                </a:lnTo>
                <a:lnTo>
                  <a:pt x="206756" y="529717"/>
                </a:lnTo>
                <a:lnTo>
                  <a:pt x="204495" y="529717"/>
                </a:lnTo>
                <a:lnTo>
                  <a:pt x="203479" y="528447"/>
                </a:lnTo>
                <a:lnTo>
                  <a:pt x="203479" y="525907"/>
                </a:lnTo>
                <a:lnTo>
                  <a:pt x="204495" y="524637"/>
                </a:lnTo>
                <a:lnTo>
                  <a:pt x="206756" y="524637"/>
                </a:lnTo>
                <a:lnTo>
                  <a:pt x="207568" y="525907"/>
                </a:lnTo>
                <a:lnTo>
                  <a:pt x="207568" y="518566"/>
                </a:lnTo>
                <a:lnTo>
                  <a:pt x="200190" y="517017"/>
                </a:lnTo>
                <a:lnTo>
                  <a:pt x="198145" y="520827"/>
                </a:lnTo>
                <a:lnTo>
                  <a:pt x="197535" y="520827"/>
                </a:lnTo>
                <a:lnTo>
                  <a:pt x="195275" y="522097"/>
                </a:lnTo>
                <a:lnTo>
                  <a:pt x="190969" y="522097"/>
                </a:lnTo>
                <a:lnTo>
                  <a:pt x="188976" y="523468"/>
                </a:lnTo>
                <a:lnTo>
                  <a:pt x="189128" y="523468"/>
                </a:lnTo>
                <a:lnTo>
                  <a:pt x="189128" y="525907"/>
                </a:lnTo>
                <a:lnTo>
                  <a:pt x="187693" y="528447"/>
                </a:lnTo>
                <a:lnTo>
                  <a:pt x="186055" y="529717"/>
                </a:lnTo>
                <a:lnTo>
                  <a:pt x="183603" y="532257"/>
                </a:lnTo>
                <a:lnTo>
                  <a:pt x="182981" y="532257"/>
                </a:lnTo>
                <a:lnTo>
                  <a:pt x="182981" y="528447"/>
                </a:lnTo>
                <a:lnTo>
                  <a:pt x="181546" y="528447"/>
                </a:lnTo>
                <a:lnTo>
                  <a:pt x="179908" y="529717"/>
                </a:lnTo>
                <a:lnTo>
                  <a:pt x="176834" y="529717"/>
                </a:lnTo>
                <a:lnTo>
                  <a:pt x="176834" y="524637"/>
                </a:lnTo>
                <a:lnTo>
                  <a:pt x="174371" y="522389"/>
                </a:lnTo>
                <a:lnTo>
                  <a:pt x="174371" y="533527"/>
                </a:lnTo>
                <a:lnTo>
                  <a:pt x="173761" y="533527"/>
                </a:lnTo>
                <a:lnTo>
                  <a:pt x="173151" y="534797"/>
                </a:lnTo>
                <a:lnTo>
                  <a:pt x="171513" y="533527"/>
                </a:lnTo>
                <a:lnTo>
                  <a:pt x="170078" y="532257"/>
                </a:lnTo>
                <a:lnTo>
                  <a:pt x="168224" y="530987"/>
                </a:lnTo>
                <a:lnTo>
                  <a:pt x="168440" y="529717"/>
                </a:lnTo>
                <a:lnTo>
                  <a:pt x="171297" y="530987"/>
                </a:lnTo>
                <a:lnTo>
                  <a:pt x="173355" y="532257"/>
                </a:lnTo>
                <a:lnTo>
                  <a:pt x="174371" y="533527"/>
                </a:lnTo>
                <a:lnTo>
                  <a:pt x="174371" y="522389"/>
                </a:lnTo>
                <a:lnTo>
                  <a:pt x="171297" y="519557"/>
                </a:lnTo>
                <a:lnTo>
                  <a:pt x="168224" y="520827"/>
                </a:lnTo>
                <a:lnTo>
                  <a:pt x="166789" y="520827"/>
                </a:lnTo>
                <a:lnTo>
                  <a:pt x="166179" y="521182"/>
                </a:lnTo>
                <a:lnTo>
                  <a:pt x="166179" y="550037"/>
                </a:lnTo>
                <a:lnTo>
                  <a:pt x="165849" y="551040"/>
                </a:lnTo>
                <a:lnTo>
                  <a:pt x="165773" y="551307"/>
                </a:lnTo>
                <a:lnTo>
                  <a:pt x="163512" y="551307"/>
                </a:lnTo>
                <a:lnTo>
                  <a:pt x="162496" y="550037"/>
                </a:lnTo>
                <a:lnTo>
                  <a:pt x="162496" y="547497"/>
                </a:lnTo>
                <a:lnTo>
                  <a:pt x="162902" y="546227"/>
                </a:lnTo>
                <a:lnTo>
                  <a:pt x="163931" y="546227"/>
                </a:lnTo>
                <a:lnTo>
                  <a:pt x="164947" y="547497"/>
                </a:lnTo>
                <a:lnTo>
                  <a:pt x="166179" y="550037"/>
                </a:lnTo>
                <a:lnTo>
                  <a:pt x="166179" y="521182"/>
                </a:lnTo>
                <a:lnTo>
                  <a:pt x="164541" y="522097"/>
                </a:lnTo>
                <a:lnTo>
                  <a:pt x="163106" y="524637"/>
                </a:lnTo>
                <a:lnTo>
                  <a:pt x="160439" y="528447"/>
                </a:lnTo>
                <a:lnTo>
                  <a:pt x="150202" y="530987"/>
                </a:lnTo>
                <a:lnTo>
                  <a:pt x="150202" y="529717"/>
                </a:lnTo>
                <a:lnTo>
                  <a:pt x="150202" y="527177"/>
                </a:lnTo>
                <a:lnTo>
                  <a:pt x="152044" y="525907"/>
                </a:lnTo>
                <a:lnTo>
                  <a:pt x="158597" y="525907"/>
                </a:lnTo>
                <a:lnTo>
                  <a:pt x="159207" y="524637"/>
                </a:lnTo>
                <a:lnTo>
                  <a:pt x="159956" y="523468"/>
                </a:lnTo>
                <a:lnTo>
                  <a:pt x="155663" y="523468"/>
                </a:lnTo>
                <a:lnTo>
                  <a:pt x="152654" y="524637"/>
                </a:lnTo>
                <a:lnTo>
                  <a:pt x="152044" y="524637"/>
                </a:lnTo>
                <a:lnTo>
                  <a:pt x="153276" y="522097"/>
                </a:lnTo>
                <a:lnTo>
                  <a:pt x="154495" y="520827"/>
                </a:lnTo>
                <a:lnTo>
                  <a:pt x="154089" y="519557"/>
                </a:lnTo>
                <a:lnTo>
                  <a:pt x="152044" y="520827"/>
                </a:lnTo>
                <a:lnTo>
                  <a:pt x="150609" y="522097"/>
                </a:lnTo>
                <a:lnTo>
                  <a:pt x="149580" y="522249"/>
                </a:lnTo>
                <a:lnTo>
                  <a:pt x="149580" y="536067"/>
                </a:lnTo>
                <a:lnTo>
                  <a:pt x="148767" y="537337"/>
                </a:lnTo>
                <a:lnTo>
                  <a:pt x="147840" y="539623"/>
                </a:lnTo>
                <a:lnTo>
                  <a:pt x="147739" y="539877"/>
                </a:lnTo>
                <a:lnTo>
                  <a:pt x="147129" y="539877"/>
                </a:lnTo>
                <a:lnTo>
                  <a:pt x="143840" y="537337"/>
                </a:lnTo>
                <a:lnTo>
                  <a:pt x="141592" y="536067"/>
                </a:lnTo>
                <a:lnTo>
                  <a:pt x="141046" y="534797"/>
                </a:lnTo>
                <a:lnTo>
                  <a:pt x="139954" y="532257"/>
                </a:lnTo>
                <a:lnTo>
                  <a:pt x="140157" y="530987"/>
                </a:lnTo>
                <a:lnTo>
                  <a:pt x="140157" y="529717"/>
                </a:lnTo>
                <a:lnTo>
                  <a:pt x="140766" y="529717"/>
                </a:lnTo>
                <a:lnTo>
                  <a:pt x="141389" y="532257"/>
                </a:lnTo>
                <a:lnTo>
                  <a:pt x="141795" y="533527"/>
                </a:lnTo>
                <a:lnTo>
                  <a:pt x="144043" y="534797"/>
                </a:lnTo>
                <a:lnTo>
                  <a:pt x="148767" y="534797"/>
                </a:lnTo>
                <a:lnTo>
                  <a:pt x="149580" y="536067"/>
                </a:lnTo>
                <a:lnTo>
                  <a:pt x="149580" y="522249"/>
                </a:lnTo>
                <a:lnTo>
                  <a:pt x="140652" y="523468"/>
                </a:lnTo>
                <a:lnTo>
                  <a:pt x="140563" y="525907"/>
                </a:lnTo>
                <a:lnTo>
                  <a:pt x="136880" y="529717"/>
                </a:lnTo>
                <a:lnTo>
                  <a:pt x="133807" y="533527"/>
                </a:lnTo>
                <a:lnTo>
                  <a:pt x="133184" y="533920"/>
                </a:lnTo>
                <a:lnTo>
                  <a:pt x="133184" y="551307"/>
                </a:lnTo>
                <a:lnTo>
                  <a:pt x="132372" y="552577"/>
                </a:lnTo>
                <a:lnTo>
                  <a:pt x="130530" y="552577"/>
                </a:lnTo>
                <a:lnTo>
                  <a:pt x="129095" y="551307"/>
                </a:lnTo>
                <a:lnTo>
                  <a:pt x="127241" y="551307"/>
                </a:lnTo>
                <a:lnTo>
                  <a:pt x="126631" y="552577"/>
                </a:lnTo>
                <a:lnTo>
                  <a:pt x="125666" y="553948"/>
                </a:lnTo>
                <a:lnTo>
                  <a:pt x="124167" y="555117"/>
                </a:lnTo>
                <a:lnTo>
                  <a:pt x="121094" y="555117"/>
                </a:lnTo>
                <a:lnTo>
                  <a:pt x="121094" y="554240"/>
                </a:lnTo>
                <a:lnTo>
                  <a:pt x="121094" y="553948"/>
                </a:lnTo>
                <a:lnTo>
                  <a:pt x="123050" y="553948"/>
                </a:lnTo>
                <a:lnTo>
                  <a:pt x="125603" y="551307"/>
                </a:lnTo>
                <a:lnTo>
                  <a:pt x="125603" y="547497"/>
                </a:lnTo>
                <a:lnTo>
                  <a:pt x="126631" y="546227"/>
                </a:lnTo>
                <a:lnTo>
                  <a:pt x="129095" y="546227"/>
                </a:lnTo>
                <a:lnTo>
                  <a:pt x="129501" y="544957"/>
                </a:lnTo>
                <a:lnTo>
                  <a:pt x="128981" y="543890"/>
                </a:lnTo>
                <a:lnTo>
                  <a:pt x="128892" y="543687"/>
                </a:lnTo>
                <a:lnTo>
                  <a:pt x="128193" y="541578"/>
                </a:lnTo>
                <a:lnTo>
                  <a:pt x="128092" y="541248"/>
                </a:lnTo>
                <a:lnTo>
                  <a:pt x="131572" y="541248"/>
                </a:lnTo>
                <a:lnTo>
                  <a:pt x="132778" y="544957"/>
                </a:lnTo>
                <a:lnTo>
                  <a:pt x="132880" y="546227"/>
                </a:lnTo>
                <a:lnTo>
                  <a:pt x="132981" y="547497"/>
                </a:lnTo>
                <a:lnTo>
                  <a:pt x="133045" y="548767"/>
                </a:lnTo>
                <a:lnTo>
                  <a:pt x="133108" y="550037"/>
                </a:lnTo>
                <a:lnTo>
                  <a:pt x="133184" y="551307"/>
                </a:lnTo>
                <a:lnTo>
                  <a:pt x="133184" y="533920"/>
                </a:lnTo>
                <a:lnTo>
                  <a:pt x="131749" y="534797"/>
                </a:lnTo>
                <a:lnTo>
                  <a:pt x="126428" y="533527"/>
                </a:lnTo>
                <a:lnTo>
                  <a:pt x="120281" y="532257"/>
                </a:lnTo>
                <a:lnTo>
                  <a:pt x="119875" y="532257"/>
                </a:lnTo>
                <a:lnTo>
                  <a:pt x="121043" y="539623"/>
                </a:lnTo>
                <a:lnTo>
                  <a:pt x="121094" y="539877"/>
                </a:lnTo>
                <a:lnTo>
                  <a:pt x="120891" y="539877"/>
                </a:lnTo>
                <a:lnTo>
                  <a:pt x="119659" y="537337"/>
                </a:lnTo>
                <a:lnTo>
                  <a:pt x="118630" y="536067"/>
                </a:lnTo>
                <a:lnTo>
                  <a:pt x="117614" y="534797"/>
                </a:lnTo>
                <a:lnTo>
                  <a:pt x="115773" y="532257"/>
                </a:lnTo>
                <a:lnTo>
                  <a:pt x="112903" y="530987"/>
                </a:lnTo>
                <a:lnTo>
                  <a:pt x="113309" y="529717"/>
                </a:lnTo>
                <a:lnTo>
                  <a:pt x="123558" y="529717"/>
                </a:lnTo>
                <a:lnTo>
                  <a:pt x="123558" y="528447"/>
                </a:lnTo>
                <a:lnTo>
                  <a:pt x="123558" y="527177"/>
                </a:lnTo>
                <a:lnTo>
                  <a:pt x="125399" y="527177"/>
                </a:lnTo>
                <a:lnTo>
                  <a:pt x="132778" y="532257"/>
                </a:lnTo>
                <a:lnTo>
                  <a:pt x="133604" y="532257"/>
                </a:lnTo>
                <a:lnTo>
                  <a:pt x="137083" y="528447"/>
                </a:lnTo>
                <a:lnTo>
                  <a:pt x="138823" y="527177"/>
                </a:lnTo>
                <a:lnTo>
                  <a:pt x="140563" y="525907"/>
                </a:lnTo>
                <a:lnTo>
                  <a:pt x="140563" y="523468"/>
                </a:lnTo>
                <a:lnTo>
                  <a:pt x="121373" y="523468"/>
                </a:lnTo>
                <a:lnTo>
                  <a:pt x="112699" y="524637"/>
                </a:lnTo>
                <a:lnTo>
                  <a:pt x="108800" y="524637"/>
                </a:lnTo>
                <a:lnTo>
                  <a:pt x="107162" y="525907"/>
                </a:lnTo>
                <a:lnTo>
                  <a:pt x="107162" y="527177"/>
                </a:lnTo>
                <a:lnTo>
                  <a:pt x="105727" y="528447"/>
                </a:lnTo>
                <a:lnTo>
                  <a:pt x="104089" y="527177"/>
                </a:lnTo>
                <a:lnTo>
                  <a:pt x="101015" y="527177"/>
                </a:lnTo>
                <a:lnTo>
                  <a:pt x="101015" y="529717"/>
                </a:lnTo>
                <a:lnTo>
                  <a:pt x="100050" y="529717"/>
                </a:lnTo>
                <a:lnTo>
                  <a:pt x="100050" y="554240"/>
                </a:lnTo>
                <a:lnTo>
                  <a:pt x="98044" y="552577"/>
                </a:lnTo>
                <a:lnTo>
                  <a:pt x="96507" y="551307"/>
                </a:lnTo>
                <a:lnTo>
                  <a:pt x="93027" y="548767"/>
                </a:lnTo>
                <a:lnTo>
                  <a:pt x="91998" y="546227"/>
                </a:lnTo>
                <a:lnTo>
                  <a:pt x="94056" y="546227"/>
                </a:lnTo>
                <a:lnTo>
                  <a:pt x="95694" y="548767"/>
                </a:lnTo>
                <a:lnTo>
                  <a:pt x="97129" y="550037"/>
                </a:lnTo>
                <a:lnTo>
                  <a:pt x="100050" y="554240"/>
                </a:lnTo>
                <a:lnTo>
                  <a:pt x="100050" y="529717"/>
                </a:lnTo>
                <a:lnTo>
                  <a:pt x="98513" y="527177"/>
                </a:lnTo>
                <a:lnTo>
                  <a:pt x="96354" y="523468"/>
                </a:lnTo>
                <a:lnTo>
                  <a:pt x="94869" y="523468"/>
                </a:lnTo>
                <a:lnTo>
                  <a:pt x="94869" y="529717"/>
                </a:lnTo>
                <a:lnTo>
                  <a:pt x="94869" y="532257"/>
                </a:lnTo>
                <a:lnTo>
                  <a:pt x="93027" y="530987"/>
                </a:lnTo>
                <a:lnTo>
                  <a:pt x="92405" y="530821"/>
                </a:lnTo>
                <a:lnTo>
                  <a:pt x="92405" y="539877"/>
                </a:lnTo>
                <a:lnTo>
                  <a:pt x="91960" y="541248"/>
                </a:lnTo>
                <a:lnTo>
                  <a:pt x="89827" y="541248"/>
                </a:lnTo>
                <a:lnTo>
                  <a:pt x="88722" y="539877"/>
                </a:lnTo>
                <a:lnTo>
                  <a:pt x="88722" y="537337"/>
                </a:lnTo>
                <a:lnTo>
                  <a:pt x="89128" y="536067"/>
                </a:lnTo>
                <a:lnTo>
                  <a:pt x="90157" y="536067"/>
                </a:lnTo>
                <a:lnTo>
                  <a:pt x="91186" y="537337"/>
                </a:lnTo>
                <a:lnTo>
                  <a:pt x="92278" y="539623"/>
                </a:lnTo>
                <a:lnTo>
                  <a:pt x="92405" y="539877"/>
                </a:lnTo>
                <a:lnTo>
                  <a:pt x="92405" y="530821"/>
                </a:lnTo>
                <a:lnTo>
                  <a:pt x="88519" y="529717"/>
                </a:lnTo>
                <a:lnTo>
                  <a:pt x="86677" y="528447"/>
                </a:lnTo>
                <a:lnTo>
                  <a:pt x="86677" y="527177"/>
                </a:lnTo>
                <a:lnTo>
                  <a:pt x="88519" y="527177"/>
                </a:lnTo>
                <a:lnTo>
                  <a:pt x="93027" y="528447"/>
                </a:lnTo>
                <a:lnTo>
                  <a:pt x="94869" y="529717"/>
                </a:lnTo>
                <a:lnTo>
                  <a:pt x="94869" y="523468"/>
                </a:lnTo>
                <a:lnTo>
                  <a:pt x="91059" y="523468"/>
                </a:lnTo>
                <a:lnTo>
                  <a:pt x="83185" y="525907"/>
                </a:lnTo>
                <a:lnTo>
                  <a:pt x="75603" y="529717"/>
                </a:lnTo>
                <a:lnTo>
                  <a:pt x="74587" y="529894"/>
                </a:lnTo>
                <a:lnTo>
                  <a:pt x="74587" y="536067"/>
                </a:lnTo>
                <a:lnTo>
                  <a:pt x="74168" y="537337"/>
                </a:lnTo>
                <a:lnTo>
                  <a:pt x="72732" y="538607"/>
                </a:lnTo>
                <a:lnTo>
                  <a:pt x="71094" y="538607"/>
                </a:lnTo>
                <a:lnTo>
                  <a:pt x="70675" y="539623"/>
                </a:lnTo>
                <a:lnTo>
                  <a:pt x="70091" y="541248"/>
                </a:lnTo>
                <a:lnTo>
                  <a:pt x="70688" y="544957"/>
                </a:lnTo>
                <a:lnTo>
                  <a:pt x="69875" y="546227"/>
                </a:lnTo>
                <a:lnTo>
                  <a:pt x="67005" y="544957"/>
                </a:lnTo>
                <a:lnTo>
                  <a:pt x="64338" y="543687"/>
                </a:lnTo>
                <a:lnTo>
                  <a:pt x="66586" y="542417"/>
                </a:lnTo>
                <a:lnTo>
                  <a:pt x="67894" y="541248"/>
                </a:lnTo>
                <a:lnTo>
                  <a:pt x="64414" y="541248"/>
                </a:lnTo>
                <a:lnTo>
                  <a:pt x="66078" y="539877"/>
                </a:lnTo>
                <a:lnTo>
                  <a:pt x="70688" y="536067"/>
                </a:lnTo>
                <a:lnTo>
                  <a:pt x="74587" y="536067"/>
                </a:lnTo>
                <a:lnTo>
                  <a:pt x="74587" y="529894"/>
                </a:lnTo>
                <a:lnTo>
                  <a:pt x="68224" y="530987"/>
                </a:lnTo>
                <a:lnTo>
                  <a:pt x="68224" y="524637"/>
                </a:lnTo>
                <a:lnTo>
                  <a:pt x="60032" y="524637"/>
                </a:lnTo>
                <a:lnTo>
                  <a:pt x="60032" y="544957"/>
                </a:lnTo>
                <a:lnTo>
                  <a:pt x="60032" y="546227"/>
                </a:lnTo>
                <a:lnTo>
                  <a:pt x="53886" y="546227"/>
                </a:lnTo>
                <a:lnTo>
                  <a:pt x="53886" y="544957"/>
                </a:lnTo>
                <a:lnTo>
                  <a:pt x="53886" y="543687"/>
                </a:lnTo>
                <a:lnTo>
                  <a:pt x="56959" y="543687"/>
                </a:lnTo>
                <a:lnTo>
                  <a:pt x="58597" y="544957"/>
                </a:lnTo>
                <a:lnTo>
                  <a:pt x="60032" y="544957"/>
                </a:lnTo>
                <a:lnTo>
                  <a:pt x="60032" y="524637"/>
                </a:lnTo>
                <a:lnTo>
                  <a:pt x="56959" y="529717"/>
                </a:lnTo>
                <a:lnTo>
                  <a:pt x="56553" y="532257"/>
                </a:lnTo>
                <a:lnTo>
                  <a:pt x="56959" y="532257"/>
                </a:lnTo>
                <a:lnTo>
                  <a:pt x="57569" y="533527"/>
                </a:lnTo>
                <a:lnTo>
                  <a:pt x="56349" y="534797"/>
                </a:lnTo>
                <a:lnTo>
                  <a:pt x="51841" y="538797"/>
                </a:lnTo>
                <a:lnTo>
                  <a:pt x="51841" y="544957"/>
                </a:lnTo>
                <a:lnTo>
                  <a:pt x="51841" y="547497"/>
                </a:lnTo>
                <a:lnTo>
                  <a:pt x="51422" y="548767"/>
                </a:lnTo>
                <a:lnTo>
                  <a:pt x="50406" y="548767"/>
                </a:lnTo>
                <a:lnTo>
                  <a:pt x="49377" y="547497"/>
                </a:lnTo>
                <a:lnTo>
                  <a:pt x="48145" y="544957"/>
                </a:lnTo>
                <a:lnTo>
                  <a:pt x="51841" y="544957"/>
                </a:lnTo>
                <a:lnTo>
                  <a:pt x="51841" y="538797"/>
                </a:lnTo>
                <a:lnTo>
                  <a:pt x="50609" y="539877"/>
                </a:lnTo>
                <a:lnTo>
                  <a:pt x="50203" y="539877"/>
                </a:lnTo>
                <a:lnTo>
                  <a:pt x="44259" y="533527"/>
                </a:lnTo>
                <a:lnTo>
                  <a:pt x="37896" y="527177"/>
                </a:lnTo>
                <a:lnTo>
                  <a:pt x="45897" y="519557"/>
                </a:lnTo>
                <a:lnTo>
                  <a:pt x="50203" y="517017"/>
                </a:lnTo>
                <a:lnTo>
                  <a:pt x="53886" y="511937"/>
                </a:lnTo>
                <a:lnTo>
                  <a:pt x="53886" y="509397"/>
                </a:lnTo>
                <a:lnTo>
                  <a:pt x="54914" y="508127"/>
                </a:lnTo>
                <a:lnTo>
                  <a:pt x="57162" y="508127"/>
                </a:lnTo>
                <a:lnTo>
                  <a:pt x="57988" y="506857"/>
                </a:lnTo>
                <a:lnTo>
                  <a:pt x="57988" y="503047"/>
                </a:lnTo>
                <a:lnTo>
                  <a:pt x="59220" y="501777"/>
                </a:lnTo>
                <a:lnTo>
                  <a:pt x="60642" y="501777"/>
                </a:lnTo>
                <a:lnTo>
                  <a:pt x="62293" y="503047"/>
                </a:lnTo>
                <a:lnTo>
                  <a:pt x="63512" y="501777"/>
                </a:lnTo>
                <a:lnTo>
                  <a:pt x="63512" y="499237"/>
                </a:lnTo>
                <a:lnTo>
                  <a:pt x="62077" y="497967"/>
                </a:lnTo>
                <a:lnTo>
                  <a:pt x="57365" y="497967"/>
                </a:lnTo>
                <a:lnTo>
                  <a:pt x="57569" y="496697"/>
                </a:lnTo>
                <a:lnTo>
                  <a:pt x="60642" y="495427"/>
                </a:lnTo>
                <a:lnTo>
                  <a:pt x="62496" y="494157"/>
                </a:lnTo>
                <a:lnTo>
                  <a:pt x="64947" y="494157"/>
                </a:lnTo>
                <a:lnTo>
                  <a:pt x="67005" y="495427"/>
                </a:lnTo>
                <a:lnTo>
                  <a:pt x="68846" y="494157"/>
                </a:lnTo>
                <a:lnTo>
                  <a:pt x="69799" y="492887"/>
                </a:lnTo>
                <a:lnTo>
                  <a:pt x="71716" y="490347"/>
                </a:lnTo>
                <a:lnTo>
                  <a:pt x="73964" y="489077"/>
                </a:lnTo>
                <a:lnTo>
                  <a:pt x="79502" y="489077"/>
                </a:lnTo>
                <a:lnTo>
                  <a:pt x="79019" y="487807"/>
                </a:lnTo>
                <a:lnTo>
                  <a:pt x="77101" y="482727"/>
                </a:lnTo>
                <a:lnTo>
                  <a:pt x="76631" y="481457"/>
                </a:lnTo>
                <a:lnTo>
                  <a:pt x="70078" y="481457"/>
                </a:lnTo>
                <a:lnTo>
                  <a:pt x="70485" y="480187"/>
                </a:lnTo>
                <a:lnTo>
                  <a:pt x="73964" y="478917"/>
                </a:lnTo>
                <a:lnTo>
                  <a:pt x="77660" y="476377"/>
                </a:lnTo>
                <a:lnTo>
                  <a:pt x="78066" y="475107"/>
                </a:lnTo>
                <a:lnTo>
                  <a:pt x="76022" y="472567"/>
                </a:lnTo>
                <a:lnTo>
                  <a:pt x="73228" y="469442"/>
                </a:lnTo>
                <a:lnTo>
                  <a:pt x="73850" y="470128"/>
                </a:lnTo>
                <a:lnTo>
                  <a:pt x="74066" y="470128"/>
                </a:lnTo>
                <a:lnTo>
                  <a:pt x="78676" y="473837"/>
                </a:lnTo>
                <a:lnTo>
                  <a:pt x="79705" y="476377"/>
                </a:lnTo>
                <a:lnTo>
                  <a:pt x="79095" y="478917"/>
                </a:lnTo>
                <a:lnTo>
                  <a:pt x="78473" y="480187"/>
                </a:lnTo>
                <a:lnTo>
                  <a:pt x="81140" y="480187"/>
                </a:lnTo>
                <a:lnTo>
                  <a:pt x="86474" y="477647"/>
                </a:lnTo>
                <a:lnTo>
                  <a:pt x="87083" y="472567"/>
                </a:lnTo>
                <a:lnTo>
                  <a:pt x="81965" y="471297"/>
                </a:lnTo>
                <a:lnTo>
                  <a:pt x="79108" y="469442"/>
                </a:lnTo>
                <a:lnTo>
                  <a:pt x="78066" y="468757"/>
                </a:lnTo>
                <a:lnTo>
                  <a:pt x="89128" y="468757"/>
                </a:lnTo>
                <a:lnTo>
                  <a:pt x="93230" y="467487"/>
                </a:lnTo>
                <a:lnTo>
                  <a:pt x="94043" y="466217"/>
                </a:lnTo>
                <a:lnTo>
                  <a:pt x="94869" y="464947"/>
                </a:lnTo>
                <a:lnTo>
                  <a:pt x="94665" y="464947"/>
                </a:lnTo>
                <a:lnTo>
                  <a:pt x="91795" y="466217"/>
                </a:lnTo>
                <a:lnTo>
                  <a:pt x="90766" y="466217"/>
                </a:lnTo>
                <a:lnTo>
                  <a:pt x="90766" y="463677"/>
                </a:lnTo>
                <a:lnTo>
                  <a:pt x="91795" y="462407"/>
                </a:lnTo>
                <a:lnTo>
                  <a:pt x="94665" y="462407"/>
                </a:lnTo>
                <a:lnTo>
                  <a:pt x="91186" y="457327"/>
                </a:lnTo>
                <a:lnTo>
                  <a:pt x="91186" y="456057"/>
                </a:lnTo>
                <a:lnTo>
                  <a:pt x="93027" y="454787"/>
                </a:lnTo>
                <a:lnTo>
                  <a:pt x="94869" y="454787"/>
                </a:lnTo>
                <a:lnTo>
                  <a:pt x="94259" y="456057"/>
                </a:lnTo>
                <a:lnTo>
                  <a:pt x="93433" y="457327"/>
                </a:lnTo>
                <a:lnTo>
                  <a:pt x="94259" y="458597"/>
                </a:lnTo>
                <a:lnTo>
                  <a:pt x="95897" y="459867"/>
                </a:lnTo>
                <a:lnTo>
                  <a:pt x="97942" y="459867"/>
                </a:lnTo>
                <a:lnTo>
                  <a:pt x="99783" y="458597"/>
                </a:lnTo>
                <a:lnTo>
                  <a:pt x="101015" y="456057"/>
                </a:lnTo>
                <a:lnTo>
                  <a:pt x="102044" y="453517"/>
                </a:lnTo>
                <a:lnTo>
                  <a:pt x="104940" y="449707"/>
                </a:lnTo>
                <a:lnTo>
                  <a:pt x="107835" y="445897"/>
                </a:lnTo>
                <a:lnTo>
                  <a:pt x="108800" y="444627"/>
                </a:lnTo>
                <a:lnTo>
                  <a:pt x="111252" y="442087"/>
                </a:lnTo>
                <a:lnTo>
                  <a:pt x="69049" y="442087"/>
                </a:lnTo>
                <a:lnTo>
                  <a:pt x="66179" y="442087"/>
                </a:lnTo>
                <a:lnTo>
                  <a:pt x="66179" y="447167"/>
                </a:lnTo>
                <a:lnTo>
                  <a:pt x="67005" y="448437"/>
                </a:lnTo>
                <a:lnTo>
                  <a:pt x="69659" y="447167"/>
                </a:lnTo>
                <a:lnTo>
                  <a:pt x="71920" y="445897"/>
                </a:lnTo>
                <a:lnTo>
                  <a:pt x="72529" y="445897"/>
                </a:lnTo>
                <a:lnTo>
                  <a:pt x="71513" y="448437"/>
                </a:lnTo>
                <a:lnTo>
                  <a:pt x="70485" y="449707"/>
                </a:lnTo>
                <a:lnTo>
                  <a:pt x="68224" y="449707"/>
                </a:lnTo>
                <a:lnTo>
                  <a:pt x="68224" y="476377"/>
                </a:lnTo>
                <a:lnTo>
                  <a:pt x="68224" y="477647"/>
                </a:lnTo>
                <a:lnTo>
                  <a:pt x="67208" y="478917"/>
                </a:lnTo>
                <a:lnTo>
                  <a:pt x="64947" y="478917"/>
                </a:lnTo>
                <a:lnTo>
                  <a:pt x="64541" y="477647"/>
                </a:lnTo>
                <a:lnTo>
                  <a:pt x="65151" y="477647"/>
                </a:lnTo>
                <a:lnTo>
                  <a:pt x="65773" y="476377"/>
                </a:lnTo>
                <a:lnTo>
                  <a:pt x="66802" y="475107"/>
                </a:lnTo>
                <a:lnTo>
                  <a:pt x="67818" y="475107"/>
                </a:lnTo>
                <a:lnTo>
                  <a:pt x="68224" y="476377"/>
                </a:lnTo>
                <a:lnTo>
                  <a:pt x="68224" y="449707"/>
                </a:lnTo>
                <a:lnTo>
                  <a:pt x="65773" y="449707"/>
                </a:lnTo>
                <a:lnTo>
                  <a:pt x="62293" y="448437"/>
                </a:lnTo>
                <a:lnTo>
                  <a:pt x="61671" y="448437"/>
                </a:lnTo>
                <a:lnTo>
                  <a:pt x="62699" y="450977"/>
                </a:lnTo>
                <a:lnTo>
                  <a:pt x="63512" y="453517"/>
                </a:lnTo>
                <a:lnTo>
                  <a:pt x="62903" y="454787"/>
                </a:lnTo>
                <a:lnTo>
                  <a:pt x="62077" y="454787"/>
                </a:lnTo>
                <a:lnTo>
                  <a:pt x="62077" y="476377"/>
                </a:lnTo>
                <a:lnTo>
                  <a:pt x="62077" y="478917"/>
                </a:lnTo>
                <a:lnTo>
                  <a:pt x="62077" y="490347"/>
                </a:lnTo>
                <a:lnTo>
                  <a:pt x="61264" y="491617"/>
                </a:lnTo>
                <a:lnTo>
                  <a:pt x="60032" y="492887"/>
                </a:lnTo>
                <a:lnTo>
                  <a:pt x="57988" y="492887"/>
                </a:lnTo>
                <a:lnTo>
                  <a:pt x="57988" y="490347"/>
                </a:lnTo>
                <a:lnTo>
                  <a:pt x="59004" y="489077"/>
                </a:lnTo>
                <a:lnTo>
                  <a:pt x="61264" y="489077"/>
                </a:lnTo>
                <a:lnTo>
                  <a:pt x="62077" y="490347"/>
                </a:lnTo>
                <a:lnTo>
                  <a:pt x="62077" y="478917"/>
                </a:lnTo>
                <a:lnTo>
                  <a:pt x="56134" y="478917"/>
                </a:lnTo>
                <a:lnTo>
                  <a:pt x="56134" y="492887"/>
                </a:lnTo>
                <a:lnTo>
                  <a:pt x="55930" y="493077"/>
                </a:lnTo>
                <a:lnTo>
                  <a:pt x="55930" y="503047"/>
                </a:lnTo>
                <a:lnTo>
                  <a:pt x="55930" y="505587"/>
                </a:lnTo>
                <a:lnTo>
                  <a:pt x="54914" y="505587"/>
                </a:lnTo>
                <a:lnTo>
                  <a:pt x="53886" y="504317"/>
                </a:lnTo>
                <a:lnTo>
                  <a:pt x="52654" y="501777"/>
                </a:lnTo>
                <a:lnTo>
                  <a:pt x="51841" y="501777"/>
                </a:lnTo>
                <a:lnTo>
                  <a:pt x="51841" y="504317"/>
                </a:lnTo>
                <a:lnTo>
                  <a:pt x="50812" y="505587"/>
                </a:lnTo>
                <a:lnTo>
                  <a:pt x="48348" y="505587"/>
                </a:lnTo>
                <a:lnTo>
                  <a:pt x="48348" y="504317"/>
                </a:lnTo>
                <a:lnTo>
                  <a:pt x="49987" y="501777"/>
                </a:lnTo>
                <a:lnTo>
                  <a:pt x="51841" y="497967"/>
                </a:lnTo>
                <a:lnTo>
                  <a:pt x="52654" y="497967"/>
                </a:lnTo>
                <a:lnTo>
                  <a:pt x="55930" y="503047"/>
                </a:lnTo>
                <a:lnTo>
                  <a:pt x="55930" y="493077"/>
                </a:lnTo>
                <a:lnTo>
                  <a:pt x="46304" y="501777"/>
                </a:lnTo>
                <a:lnTo>
                  <a:pt x="40767" y="501777"/>
                </a:lnTo>
                <a:lnTo>
                  <a:pt x="40157" y="500507"/>
                </a:lnTo>
                <a:lnTo>
                  <a:pt x="40982" y="497967"/>
                </a:lnTo>
                <a:lnTo>
                  <a:pt x="41592" y="496697"/>
                </a:lnTo>
                <a:lnTo>
                  <a:pt x="42621" y="495427"/>
                </a:lnTo>
                <a:lnTo>
                  <a:pt x="43230" y="496697"/>
                </a:lnTo>
                <a:lnTo>
                  <a:pt x="43840" y="496697"/>
                </a:lnTo>
                <a:lnTo>
                  <a:pt x="45478" y="495427"/>
                </a:lnTo>
                <a:lnTo>
                  <a:pt x="46304" y="494157"/>
                </a:lnTo>
                <a:lnTo>
                  <a:pt x="47129" y="492887"/>
                </a:lnTo>
                <a:lnTo>
                  <a:pt x="50203" y="489077"/>
                </a:lnTo>
                <a:lnTo>
                  <a:pt x="52857" y="487807"/>
                </a:lnTo>
                <a:lnTo>
                  <a:pt x="54914" y="491617"/>
                </a:lnTo>
                <a:lnTo>
                  <a:pt x="56134" y="492887"/>
                </a:lnTo>
                <a:lnTo>
                  <a:pt x="56134" y="478917"/>
                </a:lnTo>
                <a:lnTo>
                  <a:pt x="53060" y="478917"/>
                </a:lnTo>
                <a:lnTo>
                  <a:pt x="50812" y="480187"/>
                </a:lnTo>
                <a:lnTo>
                  <a:pt x="48971" y="481076"/>
                </a:lnTo>
                <a:lnTo>
                  <a:pt x="48971" y="489077"/>
                </a:lnTo>
                <a:lnTo>
                  <a:pt x="46507" y="490347"/>
                </a:lnTo>
                <a:lnTo>
                  <a:pt x="44589" y="487807"/>
                </a:lnTo>
                <a:lnTo>
                  <a:pt x="43637" y="486537"/>
                </a:lnTo>
                <a:lnTo>
                  <a:pt x="41998" y="483997"/>
                </a:lnTo>
                <a:lnTo>
                  <a:pt x="41998" y="482727"/>
                </a:lnTo>
                <a:lnTo>
                  <a:pt x="44462" y="482727"/>
                </a:lnTo>
                <a:lnTo>
                  <a:pt x="46101" y="483997"/>
                </a:lnTo>
                <a:lnTo>
                  <a:pt x="46710" y="485267"/>
                </a:lnTo>
                <a:lnTo>
                  <a:pt x="48971" y="489077"/>
                </a:lnTo>
                <a:lnTo>
                  <a:pt x="48971" y="481076"/>
                </a:lnTo>
                <a:lnTo>
                  <a:pt x="48145" y="481457"/>
                </a:lnTo>
                <a:lnTo>
                  <a:pt x="48348" y="480187"/>
                </a:lnTo>
                <a:lnTo>
                  <a:pt x="51638" y="478917"/>
                </a:lnTo>
                <a:lnTo>
                  <a:pt x="55930" y="476377"/>
                </a:lnTo>
                <a:lnTo>
                  <a:pt x="62077" y="476377"/>
                </a:lnTo>
                <a:lnTo>
                  <a:pt x="62077" y="454787"/>
                </a:lnTo>
                <a:lnTo>
                  <a:pt x="58394" y="454787"/>
                </a:lnTo>
                <a:lnTo>
                  <a:pt x="53060" y="466217"/>
                </a:lnTo>
                <a:lnTo>
                  <a:pt x="55143" y="469442"/>
                </a:lnTo>
                <a:lnTo>
                  <a:pt x="55473" y="470128"/>
                </a:lnTo>
                <a:lnTo>
                  <a:pt x="54914" y="471297"/>
                </a:lnTo>
                <a:lnTo>
                  <a:pt x="53682" y="472567"/>
                </a:lnTo>
                <a:lnTo>
                  <a:pt x="51841" y="472567"/>
                </a:lnTo>
                <a:lnTo>
                  <a:pt x="52857" y="471297"/>
                </a:lnTo>
                <a:lnTo>
                  <a:pt x="54089" y="468757"/>
                </a:lnTo>
                <a:lnTo>
                  <a:pt x="53682" y="468757"/>
                </a:lnTo>
                <a:lnTo>
                  <a:pt x="50800" y="470128"/>
                </a:lnTo>
                <a:lnTo>
                  <a:pt x="48806" y="470128"/>
                </a:lnTo>
                <a:lnTo>
                  <a:pt x="46913" y="471297"/>
                </a:lnTo>
                <a:lnTo>
                  <a:pt x="45897" y="471297"/>
                </a:lnTo>
                <a:lnTo>
                  <a:pt x="46710" y="472567"/>
                </a:lnTo>
                <a:lnTo>
                  <a:pt x="47332" y="473837"/>
                </a:lnTo>
                <a:lnTo>
                  <a:pt x="46304" y="476377"/>
                </a:lnTo>
                <a:lnTo>
                  <a:pt x="41998" y="480187"/>
                </a:lnTo>
                <a:lnTo>
                  <a:pt x="40563" y="480187"/>
                </a:lnTo>
                <a:lnTo>
                  <a:pt x="39547" y="478917"/>
                </a:lnTo>
                <a:lnTo>
                  <a:pt x="37693" y="476377"/>
                </a:lnTo>
                <a:lnTo>
                  <a:pt x="37490" y="476669"/>
                </a:lnTo>
                <a:lnTo>
                  <a:pt x="37490" y="506857"/>
                </a:lnTo>
                <a:lnTo>
                  <a:pt x="37490" y="510667"/>
                </a:lnTo>
                <a:lnTo>
                  <a:pt x="36677" y="511937"/>
                </a:lnTo>
                <a:lnTo>
                  <a:pt x="35039" y="509397"/>
                </a:lnTo>
                <a:lnTo>
                  <a:pt x="32575" y="506857"/>
                </a:lnTo>
                <a:lnTo>
                  <a:pt x="31546" y="506857"/>
                </a:lnTo>
                <a:lnTo>
                  <a:pt x="32169" y="505587"/>
                </a:lnTo>
                <a:lnTo>
                  <a:pt x="36055" y="505587"/>
                </a:lnTo>
                <a:lnTo>
                  <a:pt x="37490" y="506857"/>
                </a:lnTo>
                <a:lnTo>
                  <a:pt x="37490" y="476669"/>
                </a:lnTo>
                <a:lnTo>
                  <a:pt x="35852" y="478917"/>
                </a:lnTo>
                <a:lnTo>
                  <a:pt x="36474" y="483997"/>
                </a:lnTo>
                <a:lnTo>
                  <a:pt x="36880" y="485267"/>
                </a:lnTo>
                <a:lnTo>
                  <a:pt x="35852" y="486537"/>
                </a:lnTo>
                <a:lnTo>
                  <a:pt x="33401" y="485267"/>
                </a:lnTo>
                <a:lnTo>
                  <a:pt x="31343" y="485267"/>
                </a:lnTo>
                <a:lnTo>
                  <a:pt x="29095" y="486537"/>
                </a:lnTo>
                <a:lnTo>
                  <a:pt x="28270" y="487807"/>
                </a:lnTo>
                <a:lnTo>
                  <a:pt x="27241" y="489077"/>
                </a:lnTo>
                <a:lnTo>
                  <a:pt x="28473" y="489077"/>
                </a:lnTo>
                <a:lnTo>
                  <a:pt x="29705" y="487807"/>
                </a:lnTo>
                <a:lnTo>
                  <a:pt x="31750" y="487807"/>
                </a:lnTo>
                <a:lnTo>
                  <a:pt x="33185" y="489077"/>
                </a:lnTo>
                <a:lnTo>
                  <a:pt x="35039" y="490347"/>
                </a:lnTo>
                <a:lnTo>
                  <a:pt x="33185" y="490347"/>
                </a:lnTo>
                <a:lnTo>
                  <a:pt x="33185" y="494157"/>
                </a:lnTo>
                <a:lnTo>
                  <a:pt x="31965" y="495427"/>
                </a:lnTo>
                <a:lnTo>
                  <a:pt x="26835" y="495427"/>
                </a:lnTo>
                <a:lnTo>
                  <a:pt x="25400" y="494157"/>
                </a:lnTo>
                <a:lnTo>
                  <a:pt x="33185" y="494157"/>
                </a:lnTo>
                <a:lnTo>
                  <a:pt x="33185" y="490347"/>
                </a:lnTo>
                <a:lnTo>
                  <a:pt x="26022" y="490347"/>
                </a:lnTo>
                <a:lnTo>
                  <a:pt x="24587" y="491693"/>
                </a:lnTo>
                <a:lnTo>
                  <a:pt x="24587" y="497967"/>
                </a:lnTo>
                <a:lnTo>
                  <a:pt x="22529" y="499237"/>
                </a:lnTo>
                <a:lnTo>
                  <a:pt x="20688" y="500507"/>
                </a:lnTo>
                <a:lnTo>
                  <a:pt x="19659" y="503047"/>
                </a:lnTo>
                <a:lnTo>
                  <a:pt x="20281" y="504317"/>
                </a:lnTo>
                <a:lnTo>
                  <a:pt x="21094" y="505587"/>
                </a:lnTo>
                <a:lnTo>
                  <a:pt x="20688" y="505587"/>
                </a:lnTo>
                <a:lnTo>
                  <a:pt x="19253" y="504317"/>
                </a:lnTo>
                <a:lnTo>
                  <a:pt x="16383" y="503047"/>
                </a:lnTo>
                <a:lnTo>
                  <a:pt x="19875" y="497967"/>
                </a:lnTo>
                <a:lnTo>
                  <a:pt x="24587" y="497967"/>
                </a:lnTo>
                <a:lnTo>
                  <a:pt x="24587" y="491693"/>
                </a:lnTo>
                <a:lnTo>
                  <a:pt x="15151" y="500507"/>
                </a:lnTo>
                <a:lnTo>
                  <a:pt x="15074" y="501777"/>
                </a:lnTo>
                <a:lnTo>
                  <a:pt x="15011" y="503047"/>
                </a:lnTo>
                <a:lnTo>
                  <a:pt x="14947" y="505587"/>
                </a:lnTo>
                <a:lnTo>
                  <a:pt x="12496" y="508127"/>
                </a:lnTo>
                <a:lnTo>
                  <a:pt x="9423" y="511937"/>
                </a:lnTo>
                <a:lnTo>
                  <a:pt x="6146" y="515747"/>
                </a:lnTo>
                <a:lnTo>
                  <a:pt x="3886" y="519557"/>
                </a:lnTo>
                <a:lnTo>
                  <a:pt x="4089" y="520827"/>
                </a:lnTo>
                <a:lnTo>
                  <a:pt x="4495" y="520827"/>
                </a:lnTo>
                <a:lnTo>
                  <a:pt x="3886" y="522097"/>
                </a:lnTo>
                <a:lnTo>
                  <a:pt x="0" y="522097"/>
                </a:lnTo>
                <a:lnTo>
                  <a:pt x="127" y="523468"/>
                </a:lnTo>
                <a:lnTo>
                  <a:pt x="241" y="524637"/>
                </a:lnTo>
                <a:lnTo>
                  <a:pt x="368" y="525907"/>
                </a:lnTo>
                <a:lnTo>
                  <a:pt x="495" y="527177"/>
                </a:lnTo>
                <a:lnTo>
                  <a:pt x="1638" y="538607"/>
                </a:lnTo>
                <a:lnTo>
                  <a:pt x="5321" y="546227"/>
                </a:lnTo>
                <a:lnTo>
                  <a:pt x="9004" y="552577"/>
                </a:lnTo>
                <a:lnTo>
                  <a:pt x="12903" y="555117"/>
                </a:lnTo>
                <a:lnTo>
                  <a:pt x="24993" y="556387"/>
                </a:lnTo>
                <a:lnTo>
                  <a:pt x="32372" y="556387"/>
                </a:lnTo>
                <a:lnTo>
                  <a:pt x="32372" y="557657"/>
                </a:lnTo>
                <a:lnTo>
                  <a:pt x="35852" y="557657"/>
                </a:lnTo>
                <a:lnTo>
                  <a:pt x="37896" y="558927"/>
                </a:lnTo>
                <a:lnTo>
                  <a:pt x="40360" y="557657"/>
                </a:lnTo>
                <a:lnTo>
                  <a:pt x="41592" y="555117"/>
                </a:lnTo>
                <a:lnTo>
                  <a:pt x="43434" y="552577"/>
                </a:lnTo>
                <a:lnTo>
                  <a:pt x="43535" y="553948"/>
                </a:lnTo>
                <a:lnTo>
                  <a:pt x="43637" y="558927"/>
                </a:lnTo>
                <a:lnTo>
                  <a:pt x="47942" y="560197"/>
                </a:lnTo>
                <a:lnTo>
                  <a:pt x="52857" y="558927"/>
                </a:lnTo>
                <a:lnTo>
                  <a:pt x="54089" y="558927"/>
                </a:lnTo>
                <a:lnTo>
                  <a:pt x="56959" y="557657"/>
                </a:lnTo>
                <a:lnTo>
                  <a:pt x="68021" y="557657"/>
                </a:lnTo>
                <a:lnTo>
                  <a:pt x="67005" y="555117"/>
                </a:lnTo>
                <a:lnTo>
                  <a:pt x="49987" y="555117"/>
                </a:lnTo>
                <a:lnTo>
                  <a:pt x="51015" y="557657"/>
                </a:lnTo>
                <a:lnTo>
                  <a:pt x="51841" y="558927"/>
                </a:lnTo>
                <a:lnTo>
                  <a:pt x="51638" y="558927"/>
                </a:lnTo>
                <a:lnTo>
                  <a:pt x="50203" y="557657"/>
                </a:lnTo>
                <a:lnTo>
                  <a:pt x="46101" y="555117"/>
                </a:lnTo>
                <a:lnTo>
                  <a:pt x="48552" y="552577"/>
                </a:lnTo>
                <a:lnTo>
                  <a:pt x="49784" y="551307"/>
                </a:lnTo>
                <a:lnTo>
                  <a:pt x="55321" y="552577"/>
                </a:lnTo>
                <a:lnTo>
                  <a:pt x="60032" y="552577"/>
                </a:lnTo>
                <a:lnTo>
                  <a:pt x="59410" y="551307"/>
                </a:lnTo>
                <a:lnTo>
                  <a:pt x="58801" y="550037"/>
                </a:lnTo>
                <a:lnTo>
                  <a:pt x="57569" y="548767"/>
                </a:lnTo>
                <a:lnTo>
                  <a:pt x="58191" y="548767"/>
                </a:lnTo>
                <a:lnTo>
                  <a:pt x="60642" y="550037"/>
                </a:lnTo>
                <a:lnTo>
                  <a:pt x="62496" y="552577"/>
                </a:lnTo>
                <a:lnTo>
                  <a:pt x="64135" y="552577"/>
                </a:lnTo>
                <a:lnTo>
                  <a:pt x="64135" y="551307"/>
                </a:lnTo>
                <a:lnTo>
                  <a:pt x="66802" y="552577"/>
                </a:lnTo>
                <a:lnTo>
                  <a:pt x="70243" y="553948"/>
                </a:lnTo>
                <a:lnTo>
                  <a:pt x="76631" y="557657"/>
                </a:lnTo>
                <a:lnTo>
                  <a:pt x="86677" y="557657"/>
                </a:lnTo>
                <a:lnTo>
                  <a:pt x="86677" y="552577"/>
                </a:lnTo>
                <a:lnTo>
                  <a:pt x="88811" y="553948"/>
                </a:lnTo>
                <a:lnTo>
                  <a:pt x="91186" y="556387"/>
                </a:lnTo>
                <a:lnTo>
                  <a:pt x="93637" y="557657"/>
                </a:lnTo>
                <a:lnTo>
                  <a:pt x="94869" y="558927"/>
                </a:lnTo>
                <a:lnTo>
                  <a:pt x="94056" y="557657"/>
                </a:lnTo>
                <a:lnTo>
                  <a:pt x="92824" y="555117"/>
                </a:lnTo>
                <a:lnTo>
                  <a:pt x="93840" y="555117"/>
                </a:lnTo>
                <a:lnTo>
                  <a:pt x="101422" y="557657"/>
                </a:lnTo>
                <a:lnTo>
                  <a:pt x="115773" y="557657"/>
                </a:lnTo>
                <a:lnTo>
                  <a:pt x="118643" y="558927"/>
                </a:lnTo>
                <a:lnTo>
                  <a:pt x="118021" y="558927"/>
                </a:lnTo>
                <a:lnTo>
                  <a:pt x="116586" y="561467"/>
                </a:lnTo>
                <a:lnTo>
                  <a:pt x="119253" y="561467"/>
                </a:lnTo>
                <a:lnTo>
                  <a:pt x="124383" y="557657"/>
                </a:lnTo>
                <a:lnTo>
                  <a:pt x="127863" y="555117"/>
                </a:lnTo>
                <a:lnTo>
                  <a:pt x="129705" y="555117"/>
                </a:lnTo>
                <a:lnTo>
                  <a:pt x="130733" y="556387"/>
                </a:lnTo>
                <a:lnTo>
                  <a:pt x="131749" y="558927"/>
                </a:lnTo>
                <a:lnTo>
                  <a:pt x="133604" y="556387"/>
                </a:lnTo>
                <a:lnTo>
                  <a:pt x="136055" y="552577"/>
                </a:lnTo>
                <a:lnTo>
                  <a:pt x="139547" y="547497"/>
                </a:lnTo>
                <a:lnTo>
                  <a:pt x="148971" y="542417"/>
                </a:lnTo>
                <a:lnTo>
                  <a:pt x="151638" y="544957"/>
                </a:lnTo>
                <a:lnTo>
                  <a:pt x="152450" y="546227"/>
                </a:lnTo>
                <a:lnTo>
                  <a:pt x="148971" y="546227"/>
                </a:lnTo>
                <a:lnTo>
                  <a:pt x="141592" y="547497"/>
                </a:lnTo>
                <a:lnTo>
                  <a:pt x="134620" y="556387"/>
                </a:lnTo>
                <a:lnTo>
                  <a:pt x="143433" y="556387"/>
                </a:lnTo>
                <a:lnTo>
                  <a:pt x="146913" y="557657"/>
                </a:lnTo>
                <a:lnTo>
                  <a:pt x="148971" y="557657"/>
                </a:lnTo>
                <a:lnTo>
                  <a:pt x="151638" y="558927"/>
                </a:lnTo>
                <a:lnTo>
                  <a:pt x="152450" y="558927"/>
                </a:lnTo>
                <a:lnTo>
                  <a:pt x="150812" y="556387"/>
                </a:lnTo>
                <a:lnTo>
                  <a:pt x="152450" y="555117"/>
                </a:lnTo>
                <a:lnTo>
                  <a:pt x="155321" y="555117"/>
                </a:lnTo>
                <a:lnTo>
                  <a:pt x="157772" y="553948"/>
                </a:lnTo>
                <a:lnTo>
                  <a:pt x="159778" y="553948"/>
                </a:lnTo>
                <a:lnTo>
                  <a:pt x="158597" y="556387"/>
                </a:lnTo>
                <a:lnTo>
                  <a:pt x="161264" y="556387"/>
                </a:lnTo>
                <a:lnTo>
                  <a:pt x="162699" y="555117"/>
                </a:lnTo>
                <a:lnTo>
                  <a:pt x="162979" y="554240"/>
                </a:lnTo>
                <a:lnTo>
                  <a:pt x="163068" y="553948"/>
                </a:lnTo>
                <a:lnTo>
                  <a:pt x="163931" y="552577"/>
                </a:lnTo>
                <a:lnTo>
                  <a:pt x="164744" y="552577"/>
                </a:lnTo>
                <a:lnTo>
                  <a:pt x="166039" y="553948"/>
                </a:lnTo>
                <a:lnTo>
                  <a:pt x="166789" y="555117"/>
                </a:lnTo>
                <a:lnTo>
                  <a:pt x="170891" y="556387"/>
                </a:lnTo>
                <a:lnTo>
                  <a:pt x="183184" y="556387"/>
                </a:lnTo>
                <a:lnTo>
                  <a:pt x="184619" y="557657"/>
                </a:lnTo>
                <a:lnTo>
                  <a:pt x="189331" y="560197"/>
                </a:lnTo>
                <a:lnTo>
                  <a:pt x="191592" y="556387"/>
                </a:lnTo>
                <a:lnTo>
                  <a:pt x="188048" y="552577"/>
                </a:lnTo>
                <a:lnTo>
                  <a:pt x="186880" y="551307"/>
                </a:lnTo>
                <a:lnTo>
                  <a:pt x="182168" y="546227"/>
                </a:lnTo>
                <a:lnTo>
                  <a:pt x="182727" y="543890"/>
                </a:lnTo>
                <a:lnTo>
                  <a:pt x="182778" y="543687"/>
                </a:lnTo>
                <a:lnTo>
                  <a:pt x="186664" y="542417"/>
                </a:lnTo>
                <a:lnTo>
                  <a:pt x="194462" y="539877"/>
                </a:lnTo>
                <a:lnTo>
                  <a:pt x="196507" y="539877"/>
                </a:lnTo>
                <a:lnTo>
                  <a:pt x="195846" y="541248"/>
                </a:lnTo>
                <a:lnTo>
                  <a:pt x="196011" y="541248"/>
                </a:lnTo>
                <a:lnTo>
                  <a:pt x="197332" y="542417"/>
                </a:lnTo>
                <a:lnTo>
                  <a:pt x="199783" y="544957"/>
                </a:lnTo>
                <a:lnTo>
                  <a:pt x="203682" y="547497"/>
                </a:lnTo>
                <a:lnTo>
                  <a:pt x="203682" y="548767"/>
                </a:lnTo>
                <a:lnTo>
                  <a:pt x="200609" y="548767"/>
                </a:lnTo>
                <a:lnTo>
                  <a:pt x="198767" y="550037"/>
                </a:lnTo>
                <a:lnTo>
                  <a:pt x="197739" y="550037"/>
                </a:lnTo>
                <a:lnTo>
                  <a:pt x="198970" y="547497"/>
                </a:lnTo>
                <a:lnTo>
                  <a:pt x="198551" y="546227"/>
                </a:lnTo>
                <a:lnTo>
                  <a:pt x="197332" y="546227"/>
                </a:lnTo>
                <a:lnTo>
                  <a:pt x="196303" y="544957"/>
                </a:lnTo>
                <a:lnTo>
                  <a:pt x="195275" y="546227"/>
                </a:lnTo>
                <a:lnTo>
                  <a:pt x="195275" y="548767"/>
                </a:lnTo>
                <a:lnTo>
                  <a:pt x="193840" y="551307"/>
                </a:lnTo>
                <a:lnTo>
                  <a:pt x="189331" y="551307"/>
                </a:lnTo>
                <a:lnTo>
                  <a:pt x="190157" y="552577"/>
                </a:lnTo>
                <a:lnTo>
                  <a:pt x="191592" y="555117"/>
                </a:lnTo>
                <a:lnTo>
                  <a:pt x="201968" y="553948"/>
                </a:lnTo>
                <a:lnTo>
                  <a:pt x="202730" y="553948"/>
                </a:lnTo>
                <a:lnTo>
                  <a:pt x="207568" y="550037"/>
                </a:lnTo>
                <a:lnTo>
                  <a:pt x="209207" y="550037"/>
                </a:lnTo>
                <a:lnTo>
                  <a:pt x="212077" y="552577"/>
                </a:lnTo>
                <a:lnTo>
                  <a:pt x="216281" y="553948"/>
                </a:lnTo>
                <a:lnTo>
                  <a:pt x="223469" y="553948"/>
                </a:lnTo>
                <a:lnTo>
                  <a:pt x="227241" y="555117"/>
                </a:lnTo>
                <a:lnTo>
                  <a:pt x="228879" y="556387"/>
                </a:lnTo>
                <a:lnTo>
                  <a:pt x="230936" y="558927"/>
                </a:lnTo>
                <a:lnTo>
                  <a:pt x="232168" y="558927"/>
                </a:lnTo>
                <a:lnTo>
                  <a:pt x="233184" y="556387"/>
                </a:lnTo>
                <a:lnTo>
                  <a:pt x="234010" y="555117"/>
                </a:lnTo>
                <a:lnTo>
                  <a:pt x="237083" y="555117"/>
                </a:lnTo>
                <a:lnTo>
                  <a:pt x="239750" y="556387"/>
                </a:lnTo>
                <a:lnTo>
                  <a:pt x="241020" y="555117"/>
                </a:lnTo>
                <a:lnTo>
                  <a:pt x="244868" y="551307"/>
                </a:lnTo>
                <a:lnTo>
                  <a:pt x="243027" y="550037"/>
                </a:lnTo>
                <a:lnTo>
                  <a:pt x="242201" y="548767"/>
                </a:lnTo>
                <a:lnTo>
                  <a:pt x="246710" y="548767"/>
                </a:lnTo>
                <a:lnTo>
                  <a:pt x="248551" y="550037"/>
                </a:lnTo>
                <a:lnTo>
                  <a:pt x="249377" y="551307"/>
                </a:lnTo>
                <a:lnTo>
                  <a:pt x="250405" y="555117"/>
                </a:lnTo>
                <a:lnTo>
                  <a:pt x="257162" y="556387"/>
                </a:lnTo>
                <a:lnTo>
                  <a:pt x="256463" y="554240"/>
                </a:lnTo>
                <a:lnTo>
                  <a:pt x="256374" y="553948"/>
                </a:lnTo>
                <a:lnTo>
                  <a:pt x="255727" y="551307"/>
                </a:lnTo>
                <a:lnTo>
                  <a:pt x="262902" y="551307"/>
                </a:lnTo>
                <a:lnTo>
                  <a:pt x="260845" y="552577"/>
                </a:lnTo>
                <a:lnTo>
                  <a:pt x="258419" y="553948"/>
                </a:lnTo>
                <a:lnTo>
                  <a:pt x="258660" y="553948"/>
                </a:lnTo>
                <a:lnTo>
                  <a:pt x="259422" y="555117"/>
                </a:lnTo>
                <a:lnTo>
                  <a:pt x="267817" y="555117"/>
                </a:lnTo>
                <a:lnTo>
                  <a:pt x="271018" y="553948"/>
                </a:lnTo>
                <a:lnTo>
                  <a:pt x="271259" y="553948"/>
                </a:lnTo>
                <a:lnTo>
                  <a:pt x="272529" y="550037"/>
                </a:lnTo>
                <a:lnTo>
                  <a:pt x="273354" y="550037"/>
                </a:lnTo>
                <a:lnTo>
                  <a:pt x="274586" y="552577"/>
                </a:lnTo>
                <a:lnTo>
                  <a:pt x="275463" y="553948"/>
                </a:lnTo>
                <a:lnTo>
                  <a:pt x="277787" y="553948"/>
                </a:lnTo>
                <a:lnTo>
                  <a:pt x="279298" y="555117"/>
                </a:lnTo>
                <a:lnTo>
                  <a:pt x="292201" y="555117"/>
                </a:lnTo>
                <a:lnTo>
                  <a:pt x="303060" y="556387"/>
                </a:lnTo>
                <a:lnTo>
                  <a:pt x="310642" y="555117"/>
                </a:lnTo>
                <a:lnTo>
                  <a:pt x="309003" y="552577"/>
                </a:lnTo>
                <a:lnTo>
                  <a:pt x="307771" y="551307"/>
                </a:lnTo>
                <a:lnTo>
                  <a:pt x="320687" y="551307"/>
                </a:lnTo>
                <a:lnTo>
                  <a:pt x="324091" y="553948"/>
                </a:lnTo>
                <a:lnTo>
                  <a:pt x="326580" y="553948"/>
                </a:lnTo>
                <a:lnTo>
                  <a:pt x="327240" y="552577"/>
                </a:lnTo>
                <a:lnTo>
                  <a:pt x="328066" y="552577"/>
                </a:lnTo>
                <a:lnTo>
                  <a:pt x="327444" y="551307"/>
                </a:lnTo>
                <a:lnTo>
                  <a:pt x="326834" y="550037"/>
                </a:lnTo>
                <a:lnTo>
                  <a:pt x="324993" y="550037"/>
                </a:lnTo>
                <a:lnTo>
                  <a:pt x="322122" y="548767"/>
                </a:lnTo>
                <a:lnTo>
                  <a:pt x="328066" y="548767"/>
                </a:lnTo>
                <a:lnTo>
                  <a:pt x="330733" y="550037"/>
                </a:lnTo>
                <a:lnTo>
                  <a:pt x="331343" y="552577"/>
                </a:lnTo>
                <a:lnTo>
                  <a:pt x="332371" y="555117"/>
                </a:lnTo>
                <a:lnTo>
                  <a:pt x="333387" y="555117"/>
                </a:lnTo>
                <a:lnTo>
                  <a:pt x="336677" y="551307"/>
                </a:lnTo>
                <a:lnTo>
                  <a:pt x="336054" y="550037"/>
                </a:lnTo>
                <a:lnTo>
                  <a:pt x="334213" y="548767"/>
                </a:lnTo>
                <a:lnTo>
                  <a:pt x="332371" y="547497"/>
                </a:lnTo>
                <a:lnTo>
                  <a:pt x="331139" y="546227"/>
                </a:lnTo>
                <a:lnTo>
                  <a:pt x="329907" y="544957"/>
                </a:lnTo>
                <a:lnTo>
                  <a:pt x="327444" y="542417"/>
                </a:lnTo>
                <a:lnTo>
                  <a:pt x="338721" y="546227"/>
                </a:lnTo>
                <a:lnTo>
                  <a:pt x="340156" y="547497"/>
                </a:lnTo>
                <a:lnTo>
                  <a:pt x="339331" y="550037"/>
                </a:lnTo>
                <a:lnTo>
                  <a:pt x="338315" y="552577"/>
                </a:lnTo>
                <a:lnTo>
                  <a:pt x="338721" y="552577"/>
                </a:lnTo>
                <a:lnTo>
                  <a:pt x="340969" y="551307"/>
                </a:lnTo>
                <a:lnTo>
                  <a:pt x="345274" y="548767"/>
                </a:lnTo>
                <a:lnTo>
                  <a:pt x="348970" y="548767"/>
                </a:lnTo>
                <a:lnTo>
                  <a:pt x="349072" y="550037"/>
                </a:lnTo>
                <a:lnTo>
                  <a:pt x="349173" y="552577"/>
                </a:lnTo>
                <a:lnTo>
                  <a:pt x="349986" y="551307"/>
                </a:lnTo>
                <a:lnTo>
                  <a:pt x="351015" y="548767"/>
                </a:lnTo>
                <a:lnTo>
                  <a:pt x="352044" y="546227"/>
                </a:lnTo>
                <a:lnTo>
                  <a:pt x="353885" y="544957"/>
                </a:lnTo>
                <a:lnTo>
                  <a:pt x="356552" y="544957"/>
                </a:lnTo>
                <a:lnTo>
                  <a:pt x="356755" y="546227"/>
                </a:lnTo>
                <a:lnTo>
                  <a:pt x="355320" y="548767"/>
                </a:lnTo>
                <a:lnTo>
                  <a:pt x="353682" y="551307"/>
                </a:lnTo>
                <a:lnTo>
                  <a:pt x="353885" y="552577"/>
                </a:lnTo>
                <a:lnTo>
                  <a:pt x="356298" y="553948"/>
                </a:lnTo>
                <a:lnTo>
                  <a:pt x="359156" y="553948"/>
                </a:lnTo>
                <a:lnTo>
                  <a:pt x="359829" y="552577"/>
                </a:lnTo>
                <a:lnTo>
                  <a:pt x="360235" y="550037"/>
                </a:lnTo>
                <a:lnTo>
                  <a:pt x="361873" y="550037"/>
                </a:lnTo>
                <a:lnTo>
                  <a:pt x="365353" y="552577"/>
                </a:lnTo>
                <a:lnTo>
                  <a:pt x="369112" y="553948"/>
                </a:lnTo>
                <a:lnTo>
                  <a:pt x="372122" y="553948"/>
                </a:lnTo>
                <a:lnTo>
                  <a:pt x="377444" y="551307"/>
                </a:lnTo>
                <a:lnTo>
                  <a:pt x="382155" y="550037"/>
                </a:lnTo>
                <a:lnTo>
                  <a:pt x="386461" y="550037"/>
                </a:lnTo>
                <a:lnTo>
                  <a:pt x="389534" y="551307"/>
                </a:lnTo>
                <a:lnTo>
                  <a:pt x="392201" y="552577"/>
                </a:lnTo>
                <a:lnTo>
                  <a:pt x="395478" y="552577"/>
                </a:lnTo>
                <a:lnTo>
                  <a:pt x="396709" y="551307"/>
                </a:lnTo>
                <a:lnTo>
                  <a:pt x="398145" y="550037"/>
                </a:lnTo>
                <a:lnTo>
                  <a:pt x="406133" y="550037"/>
                </a:lnTo>
                <a:lnTo>
                  <a:pt x="414540" y="548767"/>
                </a:lnTo>
                <a:lnTo>
                  <a:pt x="430898" y="548767"/>
                </a:lnTo>
                <a:lnTo>
                  <a:pt x="442328" y="547497"/>
                </a:lnTo>
                <a:lnTo>
                  <a:pt x="449478" y="547497"/>
                </a:lnTo>
                <a:lnTo>
                  <a:pt x="453059" y="546227"/>
                </a:lnTo>
                <a:lnTo>
                  <a:pt x="454698" y="544957"/>
                </a:lnTo>
                <a:lnTo>
                  <a:pt x="455117" y="544957"/>
                </a:lnTo>
                <a:lnTo>
                  <a:pt x="454291" y="547497"/>
                </a:lnTo>
                <a:lnTo>
                  <a:pt x="452945" y="551040"/>
                </a:lnTo>
                <a:lnTo>
                  <a:pt x="452856" y="551307"/>
                </a:lnTo>
                <a:lnTo>
                  <a:pt x="459828" y="551307"/>
                </a:lnTo>
                <a:lnTo>
                  <a:pt x="462280" y="547497"/>
                </a:lnTo>
                <a:lnTo>
                  <a:pt x="463511" y="544957"/>
                </a:lnTo>
                <a:lnTo>
                  <a:pt x="466585" y="544957"/>
                </a:lnTo>
                <a:lnTo>
                  <a:pt x="472325" y="546227"/>
                </a:lnTo>
                <a:lnTo>
                  <a:pt x="479082" y="547497"/>
                </a:lnTo>
                <a:lnTo>
                  <a:pt x="480314" y="546227"/>
                </a:lnTo>
                <a:lnTo>
                  <a:pt x="479488" y="544957"/>
                </a:lnTo>
                <a:lnTo>
                  <a:pt x="477862" y="542417"/>
                </a:lnTo>
                <a:lnTo>
                  <a:pt x="478269" y="542417"/>
                </a:lnTo>
                <a:lnTo>
                  <a:pt x="480517" y="543687"/>
                </a:lnTo>
                <a:lnTo>
                  <a:pt x="484822" y="543687"/>
                </a:lnTo>
                <a:lnTo>
                  <a:pt x="486257" y="542417"/>
                </a:lnTo>
                <a:lnTo>
                  <a:pt x="488302" y="539877"/>
                </a:lnTo>
                <a:lnTo>
                  <a:pt x="488518" y="539877"/>
                </a:lnTo>
                <a:lnTo>
                  <a:pt x="486460" y="543687"/>
                </a:lnTo>
                <a:lnTo>
                  <a:pt x="487489" y="544957"/>
                </a:lnTo>
                <a:lnTo>
                  <a:pt x="502653" y="544957"/>
                </a:lnTo>
                <a:lnTo>
                  <a:pt x="502653" y="547497"/>
                </a:lnTo>
                <a:lnTo>
                  <a:pt x="516178" y="547497"/>
                </a:lnTo>
                <a:lnTo>
                  <a:pt x="515353" y="544957"/>
                </a:lnTo>
                <a:lnTo>
                  <a:pt x="515772" y="544957"/>
                </a:lnTo>
                <a:lnTo>
                  <a:pt x="516991" y="543687"/>
                </a:lnTo>
                <a:lnTo>
                  <a:pt x="518020" y="542417"/>
                </a:lnTo>
                <a:lnTo>
                  <a:pt x="519049" y="543687"/>
                </a:lnTo>
                <a:lnTo>
                  <a:pt x="519049" y="546227"/>
                </a:lnTo>
                <a:lnTo>
                  <a:pt x="520065" y="546227"/>
                </a:lnTo>
                <a:lnTo>
                  <a:pt x="521500" y="544957"/>
                </a:lnTo>
                <a:lnTo>
                  <a:pt x="523138" y="544957"/>
                </a:lnTo>
                <a:lnTo>
                  <a:pt x="522795" y="543890"/>
                </a:lnTo>
                <a:lnTo>
                  <a:pt x="522732" y="543687"/>
                </a:lnTo>
                <a:lnTo>
                  <a:pt x="521601" y="542417"/>
                </a:lnTo>
                <a:lnTo>
                  <a:pt x="520573" y="541248"/>
                </a:lnTo>
                <a:lnTo>
                  <a:pt x="518426" y="539877"/>
                </a:lnTo>
                <a:lnTo>
                  <a:pt x="516991" y="537337"/>
                </a:lnTo>
                <a:lnTo>
                  <a:pt x="516991" y="534797"/>
                </a:lnTo>
                <a:lnTo>
                  <a:pt x="518223" y="534797"/>
                </a:lnTo>
                <a:lnTo>
                  <a:pt x="521093" y="537337"/>
                </a:lnTo>
                <a:lnTo>
                  <a:pt x="528066" y="544957"/>
                </a:lnTo>
                <a:lnTo>
                  <a:pt x="530313" y="546227"/>
                </a:lnTo>
                <a:lnTo>
                  <a:pt x="532980" y="544957"/>
                </a:lnTo>
                <a:lnTo>
                  <a:pt x="536663" y="544957"/>
                </a:lnTo>
                <a:lnTo>
                  <a:pt x="539534" y="547497"/>
                </a:lnTo>
                <a:lnTo>
                  <a:pt x="554697" y="547497"/>
                </a:lnTo>
                <a:lnTo>
                  <a:pt x="561835" y="546227"/>
                </a:lnTo>
                <a:lnTo>
                  <a:pt x="562483" y="546227"/>
                </a:lnTo>
                <a:lnTo>
                  <a:pt x="561454" y="544957"/>
                </a:lnTo>
                <a:lnTo>
                  <a:pt x="559409" y="542417"/>
                </a:lnTo>
                <a:lnTo>
                  <a:pt x="558177" y="541248"/>
                </a:lnTo>
                <a:lnTo>
                  <a:pt x="554088" y="537337"/>
                </a:lnTo>
                <a:lnTo>
                  <a:pt x="557771" y="536067"/>
                </a:lnTo>
                <a:lnTo>
                  <a:pt x="564896" y="541248"/>
                </a:lnTo>
                <a:lnTo>
                  <a:pt x="568693" y="543687"/>
                </a:lnTo>
                <a:lnTo>
                  <a:pt x="573392" y="544957"/>
                </a:lnTo>
                <a:lnTo>
                  <a:pt x="580009" y="546227"/>
                </a:lnTo>
                <a:lnTo>
                  <a:pt x="605523" y="546227"/>
                </a:lnTo>
                <a:lnTo>
                  <a:pt x="608596" y="544957"/>
                </a:lnTo>
                <a:lnTo>
                  <a:pt x="610133" y="543687"/>
                </a:lnTo>
                <a:lnTo>
                  <a:pt x="611670" y="542417"/>
                </a:lnTo>
                <a:lnTo>
                  <a:pt x="614946" y="538607"/>
                </a:lnTo>
                <a:lnTo>
                  <a:pt x="615149" y="538607"/>
                </a:lnTo>
                <a:lnTo>
                  <a:pt x="618223" y="542417"/>
                </a:lnTo>
                <a:lnTo>
                  <a:pt x="620064" y="544957"/>
                </a:lnTo>
                <a:lnTo>
                  <a:pt x="621499" y="546227"/>
                </a:lnTo>
                <a:lnTo>
                  <a:pt x="621499" y="542417"/>
                </a:lnTo>
                <a:lnTo>
                  <a:pt x="622528" y="542417"/>
                </a:lnTo>
                <a:lnTo>
                  <a:pt x="628675" y="546227"/>
                </a:lnTo>
                <a:lnTo>
                  <a:pt x="629704" y="546227"/>
                </a:lnTo>
                <a:lnTo>
                  <a:pt x="629704" y="542417"/>
                </a:lnTo>
                <a:lnTo>
                  <a:pt x="630720" y="542417"/>
                </a:lnTo>
                <a:lnTo>
                  <a:pt x="633183" y="544957"/>
                </a:lnTo>
                <a:lnTo>
                  <a:pt x="635431" y="547497"/>
                </a:lnTo>
                <a:lnTo>
                  <a:pt x="636054" y="547497"/>
                </a:lnTo>
                <a:lnTo>
                  <a:pt x="635025" y="544957"/>
                </a:lnTo>
                <a:lnTo>
                  <a:pt x="634009" y="543687"/>
                </a:lnTo>
                <a:lnTo>
                  <a:pt x="635025" y="542417"/>
                </a:lnTo>
                <a:lnTo>
                  <a:pt x="643013" y="542417"/>
                </a:lnTo>
                <a:lnTo>
                  <a:pt x="640651" y="541248"/>
                </a:lnTo>
                <a:lnTo>
                  <a:pt x="637895" y="539877"/>
                </a:lnTo>
                <a:lnTo>
                  <a:pt x="632980" y="536067"/>
                </a:lnTo>
                <a:lnTo>
                  <a:pt x="641591" y="537337"/>
                </a:lnTo>
                <a:lnTo>
                  <a:pt x="648957" y="538607"/>
                </a:lnTo>
                <a:lnTo>
                  <a:pt x="653681" y="539877"/>
                </a:lnTo>
                <a:lnTo>
                  <a:pt x="657364" y="539877"/>
                </a:lnTo>
                <a:lnTo>
                  <a:pt x="657364" y="536067"/>
                </a:lnTo>
                <a:lnTo>
                  <a:pt x="657364" y="534797"/>
                </a:lnTo>
                <a:lnTo>
                  <a:pt x="657364" y="532257"/>
                </a:lnTo>
                <a:lnTo>
                  <a:pt x="657364" y="529717"/>
                </a:lnTo>
                <a:lnTo>
                  <a:pt x="656742" y="528447"/>
                </a:lnTo>
                <a:lnTo>
                  <a:pt x="656132" y="527177"/>
                </a:lnTo>
                <a:lnTo>
                  <a:pt x="652653" y="527177"/>
                </a:lnTo>
                <a:lnTo>
                  <a:pt x="650392" y="525907"/>
                </a:lnTo>
                <a:lnTo>
                  <a:pt x="648817" y="523468"/>
                </a:lnTo>
                <a:lnTo>
                  <a:pt x="648944" y="523468"/>
                </a:lnTo>
                <a:lnTo>
                  <a:pt x="646303" y="522097"/>
                </a:lnTo>
                <a:lnTo>
                  <a:pt x="642607" y="522097"/>
                </a:lnTo>
                <a:lnTo>
                  <a:pt x="638721" y="520827"/>
                </a:lnTo>
                <a:lnTo>
                  <a:pt x="635850" y="519557"/>
                </a:lnTo>
                <a:lnTo>
                  <a:pt x="633387" y="517728"/>
                </a:lnTo>
                <a:lnTo>
                  <a:pt x="633387" y="530987"/>
                </a:lnTo>
                <a:lnTo>
                  <a:pt x="632574" y="532257"/>
                </a:lnTo>
                <a:lnTo>
                  <a:pt x="631342" y="532257"/>
                </a:lnTo>
                <a:lnTo>
                  <a:pt x="631342" y="539877"/>
                </a:lnTo>
                <a:lnTo>
                  <a:pt x="630897" y="541248"/>
                </a:lnTo>
                <a:lnTo>
                  <a:pt x="628751" y="541248"/>
                </a:lnTo>
                <a:lnTo>
                  <a:pt x="627646" y="539877"/>
                </a:lnTo>
                <a:lnTo>
                  <a:pt x="627646" y="538607"/>
                </a:lnTo>
                <a:lnTo>
                  <a:pt x="627646" y="537337"/>
                </a:lnTo>
                <a:lnTo>
                  <a:pt x="628065" y="536067"/>
                </a:lnTo>
                <a:lnTo>
                  <a:pt x="629081" y="536067"/>
                </a:lnTo>
                <a:lnTo>
                  <a:pt x="630110" y="537337"/>
                </a:lnTo>
                <a:lnTo>
                  <a:pt x="631215" y="539623"/>
                </a:lnTo>
                <a:lnTo>
                  <a:pt x="631342" y="539877"/>
                </a:lnTo>
                <a:lnTo>
                  <a:pt x="631342" y="532257"/>
                </a:lnTo>
                <a:lnTo>
                  <a:pt x="629081" y="532257"/>
                </a:lnTo>
                <a:lnTo>
                  <a:pt x="627646" y="530987"/>
                </a:lnTo>
                <a:lnTo>
                  <a:pt x="627646" y="529717"/>
                </a:lnTo>
                <a:lnTo>
                  <a:pt x="628472" y="528447"/>
                </a:lnTo>
                <a:lnTo>
                  <a:pt x="630720" y="528447"/>
                </a:lnTo>
                <a:lnTo>
                  <a:pt x="632155" y="529717"/>
                </a:lnTo>
                <a:lnTo>
                  <a:pt x="632777" y="529717"/>
                </a:lnTo>
                <a:lnTo>
                  <a:pt x="633387" y="530987"/>
                </a:lnTo>
                <a:lnTo>
                  <a:pt x="633387" y="517728"/>
                </a:lnTo>
                <a:lnTo>
                  <a:pt x="630720" y="515747"/>
                </a:lnTo>
                <a:lnTo>
                  <a:pt x="635850" y="517017"/>
                </a:lnTo>
                <a:lnTo>
                  <a:pt x="642200" y="517017"/>
                </a:lnTo>
                <a:lnTo>
                  <a:pt x="645071" y="519557"/>
                </a:lnTo>
                <a:lnTo>
                  <a:pt x="647115" y="519557"/>
                </a:lnTo>
                <a:lnTo>
                  <a:pt x="648754" y="518287"/>
                </a:lnTo>
                <a:lnTo>
                  <a:pt x="650189" y="517017"/>
                </a:lnTo>
                <a:lnTo>
                  <a:pt x="653059" y="517017"/>
                </a:lnTo>
                <a:lnTo>
                  <a:pt x="655320" y="518287"/>
                </a:lnTo>
                <a:lnTo>
                  <a:pt x="659003" y="519557"/>
                </a:lnTo>
                <a:lnTo>
                  <a:pt x="654291" y="519557"/>
                </a:lnTo>
                <a:lnTo>
                  <a:pt x="649986" y="520827"/>
                </a:lnTo>
                <a:lnTo>
                  <a:pt x="649782" y="520827"/>
                </a:lnTo>
                <a:lnTo>
                  <a:pt x="653262" y="522097"/>
                </a:lnTo>
                <a:lnTo>
                  <a:pt x="658114" y="523468"/>
                </a:lnTo>
                <a:lnTo>
                  <a:pt x="657860" y="523468"/>
                </a:lnTo>
                <a:lnTo>
                  <a:pt x="662686" y="528447"/>
                </a:lnTo>
                <a:lnTo>
                  <a:pt x="661047" y="530987"/>
                </a:lnTo>
                <a:lnTo>
                  <a:pt x="660641" y="532257"/>
                </a:lnTo>
                <a:lnTo>
                  <a:pt x="661047" y="533527"/>
                </a:lnTo>
                <a:lnTo>
                  <a:pt x="662279" y="534797"/>
                </a:lnTo>
                <a:lnTo>
                  <a:pt x="663308" y="536067"/>
                </a:lnTo>
                <a:lnTo>
                  <a:pt x="663409" y="537337"/>
                </a:lnTo>
                <a:lnTo>
                  <a:pt x="663511" y="538607"/>
                </a:lnTo>
                <a:lnTo>
                  <a:pt x="662686" y="539877"/>
                </a:lnTo>
                <a:lnTo>
                  <a:pt x="660438" y="543687"/>
                </a:lnTo>
                <a:lnTo>
                  <a:pt x="658723" y="541578"/>
                </a:lnTo>
                <a:lnTo>
                  <a:pt x="658190" y="539877"/>
                </a:lnTo>
                <a:lnTo>
                  <a:pt x="657364" y="539877"/>
                </a:lnTo>
                <a:lnTo>
                  <a:pt x="658456" y="541261"/>
                </a:lnTo>
                <a:lnTo>
                  <a:pt x="657974" y="542417"/>
                </a:lnTo>
                <a:lnTo>
                  <a:pt x="656755" y="542417"/>
                </a:lnTo>
                <a:lnTo>
                  <a:pt x="655104" y="544957"/>
                </a:lnTo>
                <a:lnTo>
                  <a:pt x="656132" y="546227"/>
                </a:lnTo>
                <a:lnTo>
                  <a:pt x="665353" y="546227"/>
                </a:lnTo>
                <a:lnTo>
                  <a:pt x="666991" y="544957"/>
                </a:lnTo>
                <a:lnTo>
                  <a:pt x="667270" y="543890"/>
                </a:lnTo>
                <a:lnTo>
                  <a:pt x="667321" y="543687"/>
                </a:lnTo>
                <a:lnTo>
                  <a:pt x="667270" y="543890"/>
                </a:lnTo>
                <a:lnTo>
                  <a:pt x="668223" y="546227"/>
                </a:lnTo>
                <a:lnTo>
                  <a:pt x="676427" y="546227"/>
                </a:lnTo>
                <a:lnTo>
                  <a:pt x="675792" y="543890"/>
                </a:lnTo>
                <a:lnTo>
                  <a:pt x="675741" y="543687"/>
                </a:lnTo>
                <a:lnTo>
                  <a:pt x="675398" y="542417"/>
                </a:lnTo>
                <a:lnTo>
                  <a:pt x="674166" y="539877"/>
                </a:lnTo>
                <a:lnTo>
                  <a:pt x="674039" y="539623"/>
                </a:lnTo>
                <a:lnTo>
                  <a:pt x="677646" y="542417"/>
                </a:lnTo>
                <a:lnTo>
                  <a:pt x="681951" y="546227"/>
                </a:lnTo>
                <a:lnTo>
                  <a:pt x="690562" y="546227"/>
                </a:lnTo>
                <a:lnTo>
                  <a:pt x="696506" y="543687"/>
                </a:lnTo>
                <a:lnTo>
                  <a:pt x="699376" y="542417"/>
                </a:lnTo>
                <a:lnTo>
                  <a:pt x="703059" y="543687"/>
                </a:lnTo>
                <a:lnTo>
                  <a:pt x="707771" y="544957"/>
                </a:lnTo>
                <a:lnTo>
                  <a:pt x="717804" y="547497"/>
                </a:lnTo>
                <a:lnTo>
                  <a:pt x="731697" y="547497"/>
                </a:lnTo>
                <a:lnTo>
                  <a:pt x="744423" y="546227"/>
                </a:lnTo>
                <a:lnTo>
                  <a:pt x="751014" y="543687"/>
                </a:lnTo>
                <a:lnTo>
                  <a:pt x="752449" y="542417"/>
                </a:lnTo>
                <a:lnTo>
                  <a:pt x="753465" y="543687"/>
                </a:lnTo>
                <a:lnTo>
                  <a:pt x="752652" y="548767"/>
                </a:lnTo>
                <a:lnTo>
                  <a:pt x="753262" y="548767"/>
                </a:lnTo>
                <a:lnTo>
                  <a:pt x="774369" y="550037"/>
                </a:lnTo>
                <a:lnTo>
                  <a:pt x="783386" y="550037"/>
                </a:lnTo>
                <a:lnTo>
                  <a:pt x="791997" y="551307"/>
                </a:lnTo>
                <a:lnTo>
                  <a:pt x="793432" y="551307"/>
                </a:lnTo>
                <a:lnTo>
                  <a:pt x="795070" y="552577"/>
                </a:lnTo>
                <a:lnTo>
                  <a:pt x="796709" y="552577"/>
                </a:lnTo>
                <a:lnTo>
                  <a:pt x="797521" y="551307"/>
                </a:lnTo>
                <a:lnTo>
                  <a:pt x="798550" y="550037"/>
                </a:lnTo>
                <a:lnTo>
                  <a:pt x="801014" y="548767"/>
                </a:lnTo>
                <a:lnTo>
                  <a:pt x="805103" y="550037"/>
                </a:lnTo>
                <a:lnTo>
                  <a:pt x="813777" y="551307"/>
                </a:lnTo>
                <a:lnTo>
                  <a:pt x="835444" y="551307"/>
                </a:lnTo>
                <a:lnTo>
                  <a:pt x="840562" y="548767"/>
                </a:lnTo>
                <a:lnTo>
                  <a:pt x="841171" y="548767"/>
                </a:lnTo>
                <a:lnTo>
                  <a:pt x="843432" y="547497"/>
                </a:lnTo>
                <a:lnTo>
                  <a:pt x="845477" y="547497"/>
                </a:lnTo>
                <a:lnTo>
                  <a:pt x="848956" y="548767"/>
                </a:lnTo>
                <a:lnTo>
                  <a:pt x="847991" y="547497"/>
                </a:lnTo>
                <a:lnTo>
                  <a:pt x="847039" y="546227"/>
                </a:lnTo>
                <a:lnTo>
                  <a:pt x="846086" y="544957"/>
                </a:lnTo>
                <a:lnTo>
                  <a:pt x="844245" y="542417"/>
                </a:lnTo>
                <a:lnTo>
                  <a:pt x="842810" y="539877"/>
                </a:lnTo>
                <a:lnTo>
                  <a:pt x="842810" y="536067"/>
                </a:lnTo>
                <a:lnTo>
                  <a:pt x="842403" y="536067"/>
                </a:lnTo>
                <a:lnTo>
                  <a:pt x="840968" y="538607"/>
                </a:lnTo>
                <a:lnTo>
                  <a:pt x="839736" y="539877"/>
                </a:lnTo>
                <a:lnTo>
                  <a:pt x="838923" y="539877"/>
                </a:lnTo>
                <a:lnTo>
                  <a:pt x="836663" y="537337"/>
                </a:lnTo>
                <a:lnTo>
                  <a:pt x="836663" y="543687"/>
                </a:lnTo>
                <a:lnTo>
                  <a:pt x="836663" y="546227"/>
                </a:lnTo>
                <a:lnTo>
                  <a:pt x="834212" y="546227"/>
                </a:lnTo>
                <a:lnTo>
                  <a:pt x="833069" y="543890"/>
                </a:lnTo>
                <a:lnTo>
                  <a:pt x="832980" y="543687"/>
                </a:lnTo>
                <a:lnTo>
                  <a:pt x="833386" y="542417"/>
                </a:lnTo>
                <a:lnTo>
                  <a:pt x="835647" y="542417"/>
                </a:lnTo>
                <a:lnTo>
                  <a:pt x="836663" y="543687"/>
                </a:lnTo>
                <a:lnTo>
                  <a:pt x="836663" y="537337"/>
                </a:lnTo>
                <a:lnTo>
                  <a:pt x="834415" y="534797"/>
                </a:lnTo>
                <a:lnTo>
                  <a:pt x="843229" y="534797"/>
                </a:lnTo>
                <a:lnTo>
                  <a:pt x="845680" y="536067"/>
                </a:lnTo>
                <a:lnTo>
                  <a:pt x="848956" y="543687"/>
                </a:lnTo>
                <a:lnTo>
                  <a:pt x="851217" y="544957"/>
                </a:lnTo>
                <a:lnTo>
                  <a:pt x="858596" y="544957"/>
                </a:lnTo>
                <a:lnTo>
                  <a:pt x="861250" y="546227"/>
                </a:lnTo>
                <a:lnTo>
                  <a:pt x="861250" y="547497"/>
                </a:lnTo>
                <a:lnTo>
                  <a:pt x="860437" y="548767"/>
                </a:lnTo>
                <a:lnTo>
                  <a:pt x="859205" y="547497"/>
                </a:lnTo>
                <a:lnTo>
                  <a:pt x="857161" y="547497"/>
                </a:lnTo>
                <a:lnTo>
                  <a:pt x="857161" y="550037"/>
                </a:lnTo>
                <a:lnTo>
                  <a:pt x="858799" y="551307"/>
                </a:lnTo>
                <a:lnTo>
                  <a:pt x="866787" y="551307"/>
                </a:lnTo>
                <a:lnTo>
                  <a:pt x="870064" y="552577"/>
                </a:lnTo>
                <a:lnTo>
                  <a:pt x="875601" y="552577"/>
                </a:lnTo>
                <a:lnTo>
                  <a:pt x="875601" y="548767"/>
                </a:lnTo>
                <a:lnTo>
                  <a:pt x="886866" y="550037"/>
                </a:lnTo>
                <a:lnTo>
                  <a:pt x="891781" y="552577"/>
                </a:lnTo>
                <a:lnTo>
                  <a:pt x="891997" y="552577"/>
                </a:lnTo>
                <a:lnTo>
                  <a:pt x="888707" y="547497"/>
                </a:lnTo>
                <a:lnTo>
                  <a:pt x="888580" y="546227"/>
                </a:lnTo>
                <a:lnTo>
                  <a:pt x="888453" y="544957"/>
                </a:lnTo>
                <a:lnTo>
                  <a:pt x="888339" y="543687"/>
                </a:lnTo>
                <a:lnTo>
                  <a:pt x="888212" y="542417"/>
                </a:lnTo>
                <a:lnTo>
                  <a:pt x="888098" y="541248"/>
                </a:lnTo>
                <a:lnTo>
                  <a:pt x="891997" y="541248"/>
                </a:lnTo>
                <a:lnTo>
                  <a:pt x="891997" y="543687"/>
                </a:lnTo>
                <a:lnTo>
                  <a:pt x="893432" y="544957"/>
                </a:lnTo>
                <a:lnTo>
                  <a:pt x="897940" y="544957"/>
                </a:lnTo>
                <a:lnTo>
                  <a:pt x="897318" y="546227"/>
                </a:lnTo>
                <a:lnTo>
                  <a:pt x="896505" y="547497"/>
                </a:lnTo>
                <a:lnTo>
                  <a:pt x="897940" y="547497"/>
                </a:lnTo>
                <a:lnTo>
                  <a:pt x="902449" y="546227"/>
                </a:lnTo>
                <a:lnTo>
                  <a:pt x="904290" y="547497"/>
                </a:lnTo>
                <a:lnTo>
                  <a:pt x="904290" y="548767"/>
                </a:lnTo>
                <a:lnTo>
                  <a:pt x="906132" y="551307"/>
                </a:lnTo>
                <a:lnTo>
                  <a:pt x="908380" y="551307"/>
                </a:lnTo>
                <a:lnTo>
                  <a:pt x="910844" y="552577"/>
                </a:lnTo>
                <a:lnTo>
                  <a:pt x="912075" y="551307"/>
                </a:lnTo>
                <a:lnTo>
                  <a:pt x="910437" y="548767"/>
                </a:lnTo>
                <a:lnTo>
                  <a:pt x="911453" y="548767"/>
                </a:lnTo>
                <a:lnTo>
                  <a:pt x="914120" y="550037"/>
                </a:lnTo>
                <a:lnTo>
                  <a:pt x="918832" y="550037"/>
                </a:lnTo>
                <a:lnTo>
                  <a:pt x="919657" y="548767"/>
                </a:lnTo>
                <a:lnTo>
                  <a:pt x="920889" y="547497"/>
                </a:lnTo>
                <a:lnTo>
                  <a:pt x="921702" y="547497"/>
                </a:lnTo>
                <a:lnTo>
                  <a:pt x="922934" y="548767"/>
                </a:lnTo>
                <a:lnTo>
                  <a:pt x="927074" y="551307"/>
                </a:lnTo>
                <a:lnTo>
                  <a:pt x="934377" y="552577"/>
                </a:lnTo>
                <a:lnTo>
                  <a:pt x="942263" y="552577"/>
                </a:lnTo>
                <a:lnTo>
                  <a:pt x="948143" y="550037"/>
                </a:lnTo>
                <a:lnTo>
                  <a:pt x="950595" y="548767"/>
                </a:lnTo>
                <a:lnTo>
                  <a:pt x="954087" y="547497"/>
                </a:lnTo>
                <a:lnTo>
                  <a:pt x="957364" y="548767"/>
                </a:lnTo>
                <a:lnTo>
                  <a:pt x="960437" y="550037"/>
                </a:lnTo>
                <a:lnTo>
                  <a:pt x="967397" y="550037"/>
                </a:lnTo>
                <a:lnTo>
                  <a:pt x="968019" y="551307"/>
                </a:lnTo>
                <a:lnTo>
                  <a:pt x="968832" y="552577"/>
                </a:lnTo>
                <a:lnTo>
                  <a:pt x="970686" y="551307"/>
                </a:lnTo>
                <a:lnTo>
                  <a:pt x="972108" y="550037"/>
                </a:lnTo>
                <a:lnTo>
                  <a:pt x="974572" y="547497"/>
                </a:lnTo>
                <a:lnTo>
                  <a:pt x="975194" y="547497"/>
                </a:lnTo>
                <a:lnTo>
                  <a:pt x="979754" y="553948"/>
                </a:lnTo>
                <a:lnTo>
                  <a:pt x="979893" y="553948"/>
                </a:lnTo>
                <a:lnTo>
                  <a:pt x="980008" y="551040"/>
                </a:lnTo>
                <a:lnTo>
                  <a:pt x="980109" y="548767"/>
                </a:lnTo>
                <a:lnTo>
                  <a:pt x="980376" y="547497"/>
                </a:lnTo>
                <a:lnTo>
                  <a:pt x="980655" y="546227"/>
                </a:lnTo>
                <a:lnTo>
                  <a:pt x="981659" y="541578"/>
                </a:lnTo>
                <a:lnTo>
                  <a:pt x="981722" y="541248"/>
                </a:lnTo>
                <a:lnTo>
                  <a:pt x="983018" y="539877"/>
                </a:lnTo>
                <a:lnTo>
                  <a:pt x="985558" y="537337"/>
                </a:lnTo>
                <a:lnTo>
                  <a:pt x="989876" y="537337"/>
                </a:lnTo>
                <a:lnTo>
                  <a:pt x="993013" y="542417"/>
                </a:lnTo>
                <a:lnTo>
                  <a:pt x="993635" y="544957"/>
                </a:lnTo>
                <a:lnTo>
                  <a:pt x="993216" y="546227"/>
                </a:lnTo>
                <a:lnTo>
                  <a:pt x="992403" y="546227"/>
                </a:lnTo>
                <a:lnTo>
                  <a:pt x="989939" y="543687"/>
                </a:lnTo>
                <a:lnTo>
                  <a:pt x="987488" y="548767"/>
                </a:lnTo>
                <a:lnTo>
                  <a:pt x="989533" y="550037"/>
                </a:lnTo>
                <a:lnTo>
                  <a:pt x="990561" y="551307"/>
                </a:lnTo>
                <a:lnTo>
                  <a:pt x="990968" y="551307"/>
                </a:lnTo>
                <a:lnTo>
                  <a:pt x="990765" y="550037"/>
                </a:lnTo>
                <a:lnTo>
                  <a:pt x="992606" y="548767"/>
                </a:lnTo>
                <a:lnTo>
                  <a:pt x="995070" y="546227"/>
                </a:lnTo>
                <a:lnTo>
                  <a:pt x="998956" y="543687"/>
                </a:lnTo>
                <a:lnTo>
                  <a:pt x="999159" y="542417"/>
                </a:lnTo>
                <a:lnTo>
                  <a:pt x="996708" y="541248"/>
                </a:lnTo>
                <a:lnTo>
                  <a:pt x="995273" y="539877"/>
                </a:lnTo>
                <a:lnTo>
                  <a:pt x="994041" y="538607"/>
                </a:lnTo>
                <a:lnTo>
                  <a:pt x="994448" y="538607"/>
                </a:lnTo>
                <a:lnTo>
                  <a:pt x="1003452" y="541147"/>
                </a:lnTo>
                <a:lnTo>
                  <a:pt x="1001001" y="538607"/>
                </a:lnTo>
                <a:lnTo>
                  <a:pt x="999782" y="537337"/>
                </a:lnTo>
                <a:lnTo>
                  <a:pt x="997521" y="536067"/>
                </a:lnTo>
                <a:lnTo>
                  <a:pt x="996899" y="534797"/>
                </a:lnTo>
                <a:lnTo>
                  <a:pt x="996289" y="533527"/>
                </a:lnTo>
                <a:lnTo>
                  <a:pt x="997115" y="533527"/>
                </a:lnTo>
                <a:lnTo>
                  <a:pt x="999578" y="530987"/>
                </a:lnTo>
                <a:lnTo>
                  <a:pt x="1004697" y="537337"/>
                </a:lnTo>
                <a:lnTo>
                  <a:pt x="1004697" y="546227"/>
                </a:lnTo>
                <a:lnTo>
                  <a:pt x="1008799" y="546227"/>
                </a:lnTo>
                <a:lnTo>
                  <a:pt x="1011250" y="544957"/>
                </a:lnTo>
                <a:lnTo>
                  <a:pt x="1012888" y="544957"/>
                </a:lnTo>
                <a:lnTo>
                  <a:pt x="1012888" y="547497"/>
                </a:lnTo>
                <a:lnTo>
                  <a:pt x="1012075" y="548767"/>
                </a:lnTo>
                <a:lnTo>
                  <a:pt x="1010843" y="547497"/>
                </a:lnTo>
                <a:lnTo>
                  <a:pt x="1008799" y="547497"/>
                </a:lnTo>
                <a:lnTo>
                  <a:pt x="1008799" y="552577"/>
                </a:lnTo>
                <a:lnTo>
                  <a:pt x="1012685" y="551307"/>
                </a:lnTo>
                <a:lnTo>
                  <a:pt x="1014463" y="548767"/>
                </a:lnTo>
                <a:lnTo>
                  <a:pt x="1015352" y="547497"/>
                </a:lnTo>
                <a:lnTo>
                  <a:pt x="1016850" y="544957"/>
                </a:lnTo>
                <a:lnTo>
                  <a:pt x="1017473" y="543890"/>
                </a:lnTo>
                <a:lnTo>
                  <a:pt x="1017600" y="543687"/>
                </a:lnTo>
                <a:lnTo>
                  <a:pt x="1018019" y="543687"/>
                </a:lnTo>
                <a:lnTo>
                  <a:pt x="1020064" y="546227"/>
                </a:lnTo>
                <a:lnTo>
                  <a:pt x="1025093" y="548767"/>
                </a:lnTo>
                <a:lnTo>
                  <a:pt x="1033195" y="550037"/>
                </a:lnTo>
                <a:lnTo>
                  <a:pt x="1041184" y="548767"/>
                </a:lnTo>
                <a:lnTo>
                  <a:pt x="1045883" y="546227"/>
                </a:lnTo>
                <a:lnTo>
                  <a:pt x="1046911" y="544957"/>
                </a:lnTo>
                <a:lnTo>
                  <a:pt x="1047724" y="544957"/>
                </a:lnTo>
                <a:lnTo>
                  <a:pt x="1047724" y="548767"/>
                </a:lnTo>
                <a:lnTo>
                  <a:pt x="1055103" y="551307"/>
                </a:lnTo>
                <a:lnTo>
                  <a:pt x="1059408" y="546227"/>
                </a:lnTo>
                <a:lnTo>
                  <a:pt x="1060018" y="546227"/>
                </a:lnTo>
                <a:lnTo>
                  <a:pt x="1060018" y="550037"/>
                </a:lnTo>
                <a:lnTo>
                  <a:pt x="1062075" y="550037"/>
                </a:lnTo>
                <a:lnTo>
                  <a:pt x="1063307" y="548767"/>
                </a:lnTo>
                <a:lnTo>
                  <a:pt x="1063510" y="547497"/>
                </a:lnTo>
                <a:lnTo>
                  <a:pt x="1062685" y="546227"/>
                </a:lnTo>
                <a:lnTo>
                  <a:pt x="1062075" y="544957"/>
                </a:lnTo>
                <a:lnTo>
                  <a:pt x="1063307" y="544957"/>
                </a:lnTo>
                <a:lnTo>
                  <a:pt x="1065555" y="547497"/>
                </a:lnTo>
                <a:lnTo>
                  <a:pt x="1069657" y="551307"/>
                </a:lnTo>
                <a:lnTo>
                  <a:pt x="1075397" y="552577"/>
                </a:lnTo>
                <a:lnTo>
                  <a:pt x="1073543" y="548767"/>
                </a:lnTo>
                <a:lnTo>
                  <a:pt x="1072730" y="547497"/>
                </a:lnTo>
                <a:lnTo>
                  <a:pt x="1073962" y="547497"/>
                </a:lnTo>
                <a:lnTo>
                  <a:pt x="1076007" y="548767"/>
                </a:lnTo>
                <a:lnTo>
                  <a:pt x="1078471" y="548767"/>
                </a:lnTo>
                <a:lnTo>
                  <a:pt x="1079906" y="547497"/>
                </a:lnTo>
                <a:lnTo>
                  <a:pt x="1079906" y="544957"/>
                </a:lnTo>
                <a:lnTo>
                  <a:pt x="1079906" y="543687"/>
                </a:lnTo>
                <a:lnTo>
                  <a:pt x="1077849" y="542417"/>
                </a:lnTo>
                <a:lnTo>
                  <a:pt x="1071295" y="539877"/>
                </a:lnTo>
                <a:lnTo>
                  <a:pt x="1068832" y="534797"/>
                </a:lnTo>
                <a:lnTo>
                  <a:pt x="1073543" y="534797"/>
                </a:lnTo>
                <a:lnTo>
                  <a:pt x="1074369" y="536067"/>
                </a:lnTo>
                <a:lnTo>
                  <a:pt x="1074369" y="537337"/>
                </a:lnTo>
                <a:lnTo>
                  <a:pt x="1076007" y="539877"/>
                </a:lnTo>
                <a:lnTo>
                  <a:pt x="1078052" y="539877"/>
                </a:lnTo>
                <a:lnTo>
                  <a:pt x="1080046" y="541248"/>
                </a:lnTo>
                <a:lnTo>
                  <a:pt x="1080173" y="541248"/>
                </a:lnTo>
                <a:lnTo>
                  <a:pt x="1083386" y="542417"/>
                </a:lnTo>
                <a:lnTo>
                  <a:pt x="1085430" y="544957"/>
                </a:lnTo>
                <a:lnTo>
                  <a:pt x="1088301" y="547497"/>
                </a:lnTo>
                <a:lnTo>
                  <a:pt x="1090142" y="548767"/>
                </a:lnTo>
                <a:lnTo>
                  <a:pt x="1091577" y="546227"/>
                </a:lnTo>
                <a:lnTo>
                  <a:pt x="1093216" y="544957"/>
                </a:lnTo>
                <a:lnTo>
                  <a:pt x="1092873" y="543890"/>
                </a:lnTo>
                <a:lnTo>
                  <a:pt x="1092809" y="543687"/>
                </a:lnTo>
                <a:lnTo>
                  <a:pt x="1090345" y="542417"/>
                </a:lnTo>
                <a:lnTo>
                  <a:pt x="1088453" y="541248"/>
                </a:lnTo>
                <a:lnTo>
                  <a:pt x="1087780" y="539877"/>
                </a:lnTo>
                <a:lnTo>
                  <a:pt x="1087272" y="538607"/>
                </a:lnTo>
                <a:lnTo>
                  <a:pt x="1087894" y="537337"/>
                </a:lnTo>
                <a:lnTo>
                  <a:pt x="1088707" y="534797"/>
                </a:lnTo>
                <a:lnTo>
                  <a:pt x="1088796" y="534479"/>
                </a:lnTo>
                <a:lnTo>
                  <a:pt x="1087272" y="536067"/>
                </a:lnTo>
                <a:lnTo>
                  <a:pt x="1085634" y="538607"/>
                </a:lnTo>
                <a:lnTo>
                  <a:pt x="1084821" y="538607"/>
                </a:lnTo>
                <a:lnTo>
                  <a:pt x="1082116" y="534797"/>
                </a:lnTo>
                <a:lnTo>
                  <a:pt x="1080312" y="532257"/>
                </a:lnTo>
                <a:lnTo>
                  <a:pt x="1092200" y="532257"/>
                </a:lnTo>
                <a:lnTo>
                  <a:pt x="1093216" y="533527"/>
                </a:lnTo>
                <a:lnTo>
                  <a:pt x="1092200" y="536067"/>
                </a:lnTo>
                <a:lnTo>
                  <a:pt x="1091425" y="539623"/>
                </a:lnTo>
                <a:lnTo>
                  <a:pt x="1091374" y="539877"/>
                </a:lnTo>
                <a:lnTo>
                  <a:pt x="1092263" y="541248"/>
                </a:lnTo>
                <a:lnTo>
                  <a:pt x="1097305" y="541248"/>
                </a:lnTo>
                <a:lnTo>
                  <a:pt x="1099578" y="542417"/>
                </a:lnTo>
                <a:lnTo>
                  <a:pt x="1100797" y="543687"/>
                </a:lnTo>
                <a:lnTo>
                  <a:pt x="1102652" y="547497"/>
                </a:lnTo>
                <a:lnTo>
                  <a:pt x="1102855" y="547497"/>
                </a:lnTo>
                <a:lnTo>
                  <a:pt x="1104011" y="543890"/>
                </a:lnTo>
                <a:lnTo>
                  <a:pt x="1104087" y="543687"/>
                </a:lnTo>
                <a:lnTo>
                  <a:pt x="1104900" y="542417"/>
                </a:lnTo>
                <a:lnTo>
                  <a:pt x="1106398" y="541248"/>
                </a:lnTo>
                <a:lnTo>
                  <a:pt x="1108798" y="541248"/>
                </a:lnTo>
                <a:lnTo>
                  <a:pt x="1108798" y="542417"/>
                </a:lnTo>
                <a:lnTo>
                  <a:pt x="1105928" y="544957"/>
                </a:lnTo>
                <a:lnTo>
                  <a:pt x="1105827" y="546227"/>
                </a:lnTo>
                <a:lnTo>
                  <a:pt x="1105725" y="547497"/>
                </a:lnTo>
                <a:lnTo>
                  <a:pt x="1106741" y="547497"/>
                </a:lnTo>
                <a:lnTo>
                  <a:pt x="1107973" y="548767"/>
                </a:lnTo>
                <a:lnTo>
                  <a:pt x="1109205" y="547497"/>
                </a:lnTo>
                <a:lnTo>
                  <a:pt x="1110018" y="546227"/>
                </a:lnTo>
                <a:lnTo>
                  <a:pt x="1110589" y="543890"/>
                </a:lnTo>
                <a:lnTo>
                  <a:pt x="1110640" y="543687"/>
                </a:lnTo>
                <a:lnTo>
                  <a:pt x="1112075" y="542417"/>
                </a:lnTo>
                <a:lnTo>
                  <a:pt x="1114526" y="542417"/>
                </a:lnTo>
                <a:lnTo>
                  <a:pt x="1114945" y="543687"/>
                </a:lnTo>
                <a:lnTo>
                  <a:pt x="1113307" y="546227"/>
                </a:lnTo>
                <a:lnTo>
                  <a:pt x="1113307" y="547497"/>
                </a:lnTo>
                <a:lnTo>
                  <a:pt x="1114323" y="546227"/>
                </a:lnTo>
                <a:lnTo>
                  <a:pt x="1115148" y="544957"/>
                </a:lnTo>
                <a:lnTo>
                  <a:pt x="1122934" y="547497"/>
                </a:lnTo>
                <a:lnTo>
                  <a:pt x="1131125" y="551040"/>
                </a:lnTo>
                <a:lnTo>
                  <a:pt x="1131125" y="547497"/>
                </a:lnTo>
                <a:lnTo>
                  <a:pt x="1131125" y="546227"/>
                </a:lnTo>
                <a:lnTo>
                  <a:pt x="1129906" y="544957"/>
                </a:lnTo>
                <a:lnTo>
                  <a:pt x="1128052" y="546227"/>
                </a:lnTo>
                <a:lnTo>
                  <a:pt x="1125601" y="547497"/>
                </a:lnTo>
                <a:lnTo>
                  <a:pt x="1127036" y="542417"/>
                </a:lnTo>
                <a:lnTo>
                  <a:pt x="1127645" y="539877"/>
                </a:lnTo>
                <a:lnTo>
                  <a:pt x="1127645" y="538607"/>
                </a:lnTo>
                <a:lnTo>
                  <a:pt x="1129080" y="538607"/>
                </a:lnTo>
                <a:lnTo>
                  <a:pt x="1132357" y="542417"/>
                </a:lnTo>
                <a:lnTo>
                  <a:pt x="1133792" y="543687"/>
                </a:lnTo>
                <a:lnTo>
                  <a:pt x="1133792" y="547497"/>
                </a:lnTo>
                <a:lnTo>
                  <a:pt x="1150391" y="547497"/>
                </a:lnTo>
                <a:lnTo>
                  <a:pt x="1155725" y="546227"/>
                </a:lnTo>
                <a:lnTo>
                  <a:pt x="1168425" y="546227"/>
                </a:lnTo>
                <a:lnTo>
                  <a:pt x="1172730" y="544957"/>
                </a:lnTo>
                <a:lnTo>
                  <a:pt x="1174165" y="543687"/>
                </a:lnTo>
                <a:lnTo>
                  <a:pt x="1175600" y="542417"/>
                </a:lnTo>
                <a:lnTo>
                  <a:pt x="1176820" y="542417"/>
                </a:lnTo>
                <a:lnTo>
                  <a:pt x="1176820" y="544957"/>
                </a:lnTo>
                <a:lnTo>
                  <a:pt x="1179080" y="546227"/>
                </a:lnTo>
                <a:lnTo>
                  <a:pt x="1185227" y="546227"/>
                </a:lnTo>
                <a:lnTo>
                  <a:pt x="1186459" y="544957"/>
                </a:lnTo>
                <a:lnTo>
                  <a:pt x="1185633" y="543687"/>
                </a:lnTo>
                <a:lnTo>
                  <a:pt x="1185024" y="542417"/>
                </a:lnTo>
                <a:lnTo>
                  <a:pt x="1185291" y="541578"/>
                </a:lnTo>
                <a:lnTo>
                  <a:pt x="1185392" y="541248"/>
                </a:lnTo>
                <a:lnTo>
                  <a:pt x="1187818" y="541248"/>
                </a:lnTo>
                <a:lnTo>
                  <a:pt x="1189329" y="542417"/>
                </a:lnTo>
                <a:lnTo>
                  <a:pt x="1189939" y="543687"/>
                </a:lnTo>
                <a:lnTo>
                  <a:pt x="1190967" y="546227"/>
                </a:lnTo>
                <a:lnTo>
                  <a:pt x="1191983" y="546227"/>
                </a:lnTo>
                <a:lnTo>
                  <a:pt x="1194041" y="544957"/>
                </a:lnTo>
                <a:lnTo>
                  <a:pt x="1195476" y="543687"/>
                </a:lnTo>
                <a:lnTo>
                  <a:pt x="1198346" y="543687"/>
                </a:lnTo>
                <a:lnTo>
                  <a:pt x="1199159" y="544957"/>
                </a:lnTo>
                <a:lnTo>
                  <a:pt x="1199324" y="543890"/>
                </a:lnTo>
                <a:lnTo>
                  <a:pt x="1199362" y="543687"/>
                </a:lnTo>
                <a:lnTo>
                  <a:pt x="1198880" y="541578"/>
                </a:lnTo>
                <a:lnTo>
                  <a:pt x="1198803" y="541248"/>
                </a:lnTo>
                <a:lnTo>
                  <a:pt x="1197927" y="537337"/>
                </a:lnTo>
                <a:lnTo>
                  <a:pt x="1198549" y="536067"/>
                </a:lnTo>
                <a:lnTo>
                  <a:pt x="1201623" y="534797"/>
                </a:lnTo>
                <a:lnTo>
                  <a:pt x="1204074" y="534797"/>
                </a:lnTo>
                <a:lnTo>
                  <a:pt x="1205306" y="532257"/>
                </a:lnTo>
                <a:lnTo>
                  <a:pt x="1204074" y="529717"/>
                </a:lnTo>
                <a:lnTo>
                  <a:pt x="1204493" y="528447"/>
                </a:lnTo>
                <a:lnTo>
                  <a:pt x="1205509" y="529717"/>
                </a:lnTo>
                <a:lnTo>
                  <a:pt x="1206741" y="529717"/>
                </a:lnTo>
                <a:lnTo>
                  <a:pt x="1207147" y="532257"/>
                </a:lnTo>
                <a:lnTo>
                  <a:pt x="1206741" y="536067"/>
                </a:lnTo>
                <a:lnTo>
                  <a:pt x="1205699" y="541248"/>
                </a:lnTo>
                <a:lnTo>
                  <a:pt x="1205852" y="541248"/>
                </a:lnTo>
                <a:lnTo>
                  <a:pt x="1207363" y="542417"/>
                </a:lnTo>
                <a:lnTo>
                  <a:pt x="1211453" y="537337"/>
                </a:lnTo>
                <a:lnTo>
                  <a:pt x="1212888" y="536067"/>
                </a:lnTo>
                <a:lnTo>
                  <a:pt x="1213916" y="536067"/>
                </a:lnTo>
                <a:lnTo>
                  <a:pt x="1213713" y="537337"/>
                </a:lnTo>
                <a:lnTo>
                  <a:pt x="1212684" y="542417"/>
                </a:lnTo>
                <a:lnTo>
                  <a:pt x="1213916" y="544957"/>
                </a:lnTo>
                <a:lnTo>
                  <a:pt x="1219454" y="542417"/>
                </a:lnTo>
                <a:lnTo>
                  <a:pt x="1220063" y="542417"/>
                </a:lnTo>
                <a:lnTo>
                  <a:pt x="1219034" y="543687"/>
                </a:lnTo>
                <a:lnTo>
                  <a:pt x="1218222" y="546227"/>
                </a:lnTo>
                <a:lnTo>
                  <a:pt x="1221905" y="546227"/>
                </a:lnTo>
                <a:lnTo>
                  <a:pt x="1221905" y="543687"/>
                </a:lnTo>
                <a:lnTo>
                  <a:pt x="1223962" y="542417"/>
                </a:lnTo>
                <a:lnTo>
                  <a:pt x="1229080" y="543687"/>
                </a:lnTo>
                <a:lnTo>
                  <a:pt x="1232357" y="542417"/>
                </a:lnTo>
                <a:lnTo>
                  <a:pt x="1236459" y="539877"/>
                </a:lnTo>
                <a:lnTo>
                  <a:pt x="1236662" y="539877"/>
                </a:lnTo>
                <a:lnTo>
                  <a:pt x="1235633" y="543687"/>
                </a:lnTo>
                <a:lnTo>
                  <a:pt x="1234401" y="546227"/>
                </a:lnTo>
                <a:lnTo>
                  <a:pt x="1234821" y="546227"/>
                </a:lnTo>
                <a:lnTo>
                  <a:pt x="1240967" y="543687"/>
                </a:lnTo>
                <a:lnTo>
                  <a:pt x="1242606" y="543687"/>
                </a:lnTo>
                <a:lnTo>
                  <a:pt x="1243418" y="544957"/>
                </a:lnTo>
                <a:lnTo>
                  <a:pt x="1244447" y="546227"/>
                </a:lnTo>
                <a:lnTo>
                  <a:pt x="1245882" y="546227"/>
                </a:lnTo>
                <a:lnTo>
                  <a:pt x="1248879" y="543687"/>
                </a:lnTo>
                <a:lnTo>
                  <a:pt x="1250391" y="542417"/>
                </a:lnTo>
                <a:lnTo>
                  <a:pt x="1251000" y="542417"/>
                </a:lnTo>
                <a:lnTo>
                  <a:pt x="1249984" y="543687"/>
                </a:lnTo>
                <a:lnTo>
                  <a:pt x="1248752" y="546227"/>
                </a:lnTo>
                <a:lnTo>
                  <a:pt x="1249781" y="546227"/>
                </a:lnTo>
                <a:lnTo>
                  <a:pt x="1253464" y="543687"/>
                </a:lnTo>
                <a:lnTo>
                  <a:pt x="1256131" y="542417"/>
                </a:lnTo>
                <a:lnTo>
                  <a:pt x="1260830" y="541248"/>
                </a:lnTo>
                <a:lnTo>
                  <a:pt x="1261795" y="541248"/>
                </a:lnTo>
                <a:lnTo>
                  <a:pt x="1268222" y="542417"/>
                </a:lnTo>
                <a:lnTo>
                  <a:pt x="1270850" y="541248"/>
                </a:lnTo>
                <a:lnTo>
                  <a:pt x="1271092" y="541248"/>
                </a:lnTo>
                <a:lnTo>
                  <a:pt x="1271092" y="539877"/>
                </a:lnTo>
                <a:lnTo>
                  <a:pt x="1272527" y="538607"/>
                </a:lnTo>
                <a:lnTo>
                  <a:pt x="1274368" y="537337"/>
                </a:lnTo>
                <a:lnTo>
                  <a:pt x="1277035" y="537337"/>
                </a:lnTo>
                <a:lnTo>
                  <a:pt x="1275918" y="539623"/>
                </a:lnTo>
                <a:lnTo>
                  <a:pt x="1275803" y="539877"/>
                </a:lnTo>
                <a:lnTo>
                  <a:pt x="1278115" y="541248"/>
                </a:lnTo>
                <a:lnTo>
                  <a:pt x="1281328" y="542417"/>
                </a:lnTo>
                <a:lnTo>
                  <a:pt x="1286662" y="543687"/>
                </a:lnTo>
                <a:lnTo>
                  <a:pt x="1287691" y="543687"/>
                </a:lnTo>
                <a:lnTo>
                  <a:pt x="1288364" y="542417"/>
                </a:lnTo>
                <a:lnTo>
                  <a:pt x="1289735" y="539877"/>
                </a:lnTo>
                <a:lnTo>
                  <a:pt x="1291374" y="537337"/>
                </a:lnTo>
                <a:lnTo>
                  <a:pt x="1291170" y="536067"/>
                </a:lnTo>
                <a:lnTo>
                  <a:pt x="1288097" y="533527"/>
                </a:lnTo>
                <a:lnTo>
                  <a:pt x="1287475" y="533082"/>
                </a:lnTo>
                <a:lnTo>
                  <a:pt x="1287475" y="539877"/>
                </a:lnTo>
                <a:lnTo>
                  <a:pt x="1287475" y="542417"/>
                </a:lnTo>
                <a:lnTo>
                  <a:pt x="1286662" y="542417"/>
                </a:lnTo>
                <a:lnTo>
                  <a:pt x="1285519" y="541248"/>
                </a:lnTo>
                <a:lnTo>
                  <a:pt x="1284478" y="541248"/>
                </a:lnTo>
                <a:lnTo>
                  <a:pt x="1283385" y="539877"/>
                </a:lnTo>
                <a:lnTo>
                  <a:pt x="1283385" y="537337"/>
                </a:lnTo>
                <a:lnTo>
                  <a:pt x="1285430" y="537337"/>
                </a:lnTo>
                <a:lnTo>
                  <a:pt x="1286662" y="538607"/>
                </a:lnTo>
                <a:lnTo>
                  <a:pt x="1287475" y="539877"/>
                </a:lnTo>
                <a:lnTo>
                  <a:pt x="1287475" y="533082"/>
                </a:lnTo>
                <a:lnTo>
                  <a:pt x="1284617" y="530987"/>
                </a:lnTo>
                <a:lnTo>
                  <a:pt x="1284617" y="529717"/>
                </a:lnTo>
                <a:lnTo>
                  <a:pt x="1288097" y="527177"/>
                </a:lnTo>
                <a:lnTo>
                  <a:pt x="1290142" y="525907"/>
                </a:lnTo>
                <a:lnTo>
                  <a:pt x="1291056" y="524637"/>
                </a:lnTo>
                <a:lnTo>
                  <a:pt x="1291907" y="523468"/>
                </a:lnTo>
                <a:lnTo>
                  <a:pt x="1292288" y="522097"/>
                </a:lnTo>
                <a:lnTo>
                  <a:pt x="1292606" y="520827"/>
                </a:lnTo>
                <a:lnTo>
                  <a:pt x="1292809" y="519557"/>
                </a:lnTo>
                <a:lnTo>
                  <a:pt x="1293215" y="517017"/>
                </a:lnTo>
                <a:close/>
              </a:path>
              <a:path w="2310130" h="561975">
                <a:moveTo>
                  <a:pt x="1309192" y="541997"/>
                </a:moveTo>
                <a:lnTo>
                  <a:pt x="1308379" y="540156"/>
                </a:lnTo>
                <a:lnTo>
                  <a:pt x="1306525" y="537895"/>
                </a:lnTo>
                <a:lnTo>
                  <a:pt x="1303248" y="534212"/>
                </a:lnTo>
                <a:lnTo>
                  <a:pt x="1299768" y="532574"/>
                </a:lnTo>
                <a:lnTo>
                  <a:pt x="1299768" y="534619"/>
                </a:lnTo>
                <a:lnTo>
                  <a:pt x="1299768" y="536257"/>
                </a:lnTo>
                <a:lnTo>
                  <a:pt x="1306118" y="541997"/>
                </a:lnTo>
                <a:lnTo>
                  <a:pt x="1309192" y="541997"/>
                </a:lnTo>
                <a:close/>
              </a:path>
              <a:path w="2310130" h="561975">
                <a:moveTo>
                  <a:pt x="1384185" y="9423"/>
                </a:moveTo>
                <a:lnTo>
                  <a:pt x="1379893" y="5118"/>
                </a:lnTo>
                <a:lnTo>
                  <a:pt x="1377022" y="3683"/>
                </a:lnTo>
                <a:lnTo>
                  <a:pt x="1372920" y="3683"/>
                </a:lnTo>
                <a:lnTo>
                  <a:pt x="1372095" y="4495"/>
                </a:lnTo>
                <a:lnTo>
                  <a:pt x="1372920" y="5321"/>
                </a:lnTo>
                <a:lnTo>
                  <a:pt x="1373746" y="6146"/>
                </a:lnTo>
                <a:lnTo>
                  <a:pt x="1376819" y="7366"/>
                </a:lnTo>
                <a:lnTo>
                  <a:pt x="1379677" y="8191"/>
                </a:lnTo>
                <a:lnTo>
                  <a:pt x="1383982" y="9626"/>
                </a:lnTo>
                <a:lnTo>
                  <a:pt x="1384185" y="9423"/>
                </a:lnTo>
                <a:close/>
              </a:path>
              <a:path w="2310130" h="561975">
                <a:moveTo>
                  <a:pt x="1463281" y="545071"/>
                </a:moveTo>
                <a:lnTo>
                  <a:pt x="1462671" y="544042"/>
                </a:lnTo>
                <a:lnTo>
                  <a:pt x="1462062" y="542810"/>
                </a:lnTo>
                <a:lnTo>
                  <a:pt x="1461033" y="541997"/>
                </a:lnTo>
                <a:lnTo>
                  <a:pt x="1460004" y="541997"/>
                </a:lnTo>
                <a:lnTo>
                  <a:pt x="1459598" y="542810"/>
                </a:lnTo>
                <a:lnTo>
                  <a:pt x="1459598" y="544042"/>
                </a:lnTo>
                <a:lnTo>
                  <a:pt x="1459598" y="545071"/>
                </a:lnTo>
                <a:lnTo>
                  <a:pt x="1460627" y="546087"/>
                </a:lnTo>
                <a:lnTo>
                  <a:pt x="1462874" y="546087"/>
                </a:lnTo>
                <a:lnTo>
                  <a:pt x="1463281" y="545071"/>
                </a:lnTo>
                <a:close/>
              </a:path>
              <a:path w="2310130" h="561975">
                <a:moveTo>
                  <a:pt x="1468818" y="32981"/>
                </a:moveTo>
                <a:lnTo>
                  <a:pt x="1468208" y="31762"/>
                </a:lnTo>
                <a:lnTo>
                  <a:pt x="1462874" y="31762"/>
                </a:lnTo>
                <a:lnTo>
                  <a:pt x="1462062" y="32778"/>
                </a:lnTo>
                <a:lnTo>
                  <a:pt x="1462671" y="33807"/>
                </a:lnTo>
                <a:lnTo>
                  <a:pt x="1463497" y="35039"/>
                </a:lnTo>
                <a:lnTo>
                  <a:pt x="1464919" y="35445"/>
                </a:lnTo>
                <a:lnTo>
                  <a:pt x="1465948" y="34836"/>
                </a:lnTo>
                <a:lnTo>
                  <a:pt x="1468818" y="32981"/>
                </a:lnTo>
                <a:close/>
              </a:path>
              <a:path w="2310130" h="561975">
                <a:moveTo>
                  <a:pt x="1473949" y="32575"/>
                </a:moveTo>
                <a:lnTo>
                  <a:pt x="1472920" y="31762"/>
                </a:lnTo>
                <a:lnTo>
                  <a:pt x="1470672" y="31762"/>
                </a:lnTo>
                <a:lnTo>
                  <a:pt x="1470266" y="32575"/>
                </a:lnTo>
                <a:lnTo>
                  <a:pt x="1470875" y="33807"/>
                </a:lnTo>
                <a:lnTo>
                  <a:pt x="1471485" y="34836"/>
                </a:lnTo>
                <a:lnTo>
                  <a:pt x="1472514" y="35852"/>
                </a:lnTo>
                <a:lnTo>
                  <a:pt x="1473542" y="35852"/>
                </a:lnTo>
                <a:lnTo>
                  <a:pt x="1473949" y="34836"/>
                </a:lnTo>
                <a:lnTo>
                  <a:pt x="1473949" y="32575"/>
                </a:lnTo>
                <a:close/>
              </a:path>
              <a:path w="2310130" h="561975">
                <a:moveTo>
                  <a:pt x="1621497" y="505523"/>
                </a:moveTo>
                <a:lnTo>
                  <a:pt x="1620672" y="505117"/>
                </a:lnTo>
                <a:lnTo>
                  <a:pt x="1618424" y="505117"/>
                </a:lnTo>
                <a:lnTo>
                  <a:pt x="1617395" y="506133"/>
                </a:lnTo>
                <a:lnTo>
                  <a:pt x="1617395" y="507365"/>
                </a:lnTo>
                <a:lnTo>
                  <a:pt x="1617395" y="508393"/>
                </a:lnTo>
                <a:lnTo>
                  <a:pt x="1618424" y="508800"/>
                </a:lnTo>
                <a:lnTo>
                  <a:pt x="1619440" y="508190"/>
                </a:lnTo>
                <a:lnTo>
                  <a:pt x="1620672" y="507568"/>
                </a:lnTo>
                <a:lnTo>
                  <a:pt x="1621497" y="506539"/>
                </a:lnTo>
                <a:lnTo>
                  <a:pt x="1621497" y="505523"/>
                </a:lnTo>
                <a:close/>
              </a:path>
              <a:path w="2310130" h="561975">
                <a:moveTo>
                  <a:pt x="1706524" y="499999"/>
                </a:moveTo>
                <a:lnTo>
                  <a:pt x="1703247" y="505587"/>
                </a:lnTo>
                <a:lnTo>
                  <a:pt x="1701279" y="509143"/>
                </a:lnTo>
                <a:lnTo>
                  <a:pt x="1701203" y="509270"/>
                </a:lnTo>
                <a:lnTo>
                  <a:pt x="1693202" y="510679"/>
                </a:lnTo>
                <a:lnTo>
                  <a:pt x="1694434" y="510921"/>
                </a:lnTo>
                <a:lnTo>
                  <a:pt x="1698332" y="511556"/>
                </a:lnTo>
                <a:lnTo>
                  <a:pt x="1698942" y="512318"/>
                </a:lnTo>
                <a:lnTo>
                  <a:pt x="1697101" y="514604"/>
                </a:lnTo>
                <a:lnTo>
                  <a:pt x="1695665" y="516509"/>
                </a:lnTo>
                <a:lnTo>
                  <a:pt x="1695564" y="517017"/>
                </a:lnTo>
                <a:lnTo>
                  <a:pt x="1695437" y="517652"/>
                </a:lnTo>
                <a:lnTo>
                  <a:pt x="1698028" y="517652"/>
                </a:lnTo>
                <a:lnTo>
                  <a:pt x="1700580" y="514604"/>
                </a:lnTo>
                <a:lnTo>
                  <a:pt x="1702219" y="510921"/>
                </a:lnTo>
                <a:lnTo>
                  <a:pt x="1705914" y="503936"/>
                </a:lnTo>
                <a:lnTo>
                  <a:pt x="1706435" y="500570"/>
                </a:lnTo>
                <a:lnTo>
                  <a:pt x="1706524" y="499999"/>
                </a:lnTo>
                <a:close/>
              </a:path>
              <a:path w="2310130" h="561975">
                <a:moveTo>
                  <a:pt x="1713090" y="509625"/>
                </a:moveTo>
                <a:lnTo>
                  <a:pt x="1713014" y="505929"/>
                </a:lnTo>
                <a:lnTo>
                  <a:pt x="1712887" y="505117"/>
                </a:lnTo>
                <a:lnTo>
                  <a:pt x="1712683" y="505117"/>
                </a:lnTo>
                <a:lnTo>
                  <a:pt x="1711452" y="505929"/>
                </a:lnTo>
                <a:lnTo>
                  <a:pt x="1710016" y="506958"/>
                </a:lnTo>
                <a:lnTo>
                  <a:pt x="1707769" y="508393"/>
                </a:lnTo>
                <a:lnTo>
                  <a:pt x="1707769" y="508800"/>
                </a:lnTo>
                <a:lnTo>
                  <a:pt x="1710016" y="509828"/>
                </a:lnTo>
                <a:lnTo>
                  <a:pt x="1711858" y="510438"/>
                </a:lnTo>
                <a:lnTo>
                  <a:pt x="1713090" y="509625"/>
                </a:lnTo>
                <a:close/>
              </a:path>
              <a:path w="2310130" h="561975">
                <a:moveTo>
                  <a:pt x="1750783" y="21920"/>
                </a:moveTo>
                <a:lnTo>
                  <a:pt x="1750174" y="20281"/>
                </a:lnTo>
                <a:lnTo>
                  <a:pt x="1748739" y="18846"/>
                </a:lnTo>
                <a:lnTo>
                  <a:pt x="1746681" y="17005"/>
                </a:lnTo>
                <a:lnTo>
                  <a:pt x="1746478" y="17208"/>
                </a:lnTo>
                <a:lnTo>
                  <a:pt x="1747710" y="20078"/>
                </a:lnTo>
                <a:lnTo>
                  <a:pt x="1748320" y="22123"/>
                </a:lnTo>
                <a:lnTo>
                  <a:pt x="1749552" y="23152"/>
                </a:lnTo>
                <a:lnTo>
                  <a:pt x="1750174" y="22542"/>
                </a:lnTo>
                <a:lnTo>
                  <a:pt x="1750783" y="21920"/>
                </a:lnTo>
                <a:close/>
              </a:path>
              <a:path w="2310130" h="561975">
                <a:moveTo>
                  <a:pt x="1980095" y="12090"/>
                </a:moveTo>
                <a:lnTo>
                  <a:pt x="1979688" y="11277"/>
                </a:lnTo>
                <a:lnTo>
                  <a:pt x="1978660" y="11277"/>
                </a:lnTo>
                <a:lnTo>
                  <a:pt x="1977631" y="12090"/>
                </a:lnTo>
                <a:lnTo>
                  <a:pt x="1977021" y="13322"/>
                </a:lnTo>
                <a:lnTo>
                  <a:pt x="1976412" y="14351"/>
                </a:lnTo>
                <a:lnTo>
                  <a:pt x="1976818" y="15367"/>
                </a:lnTo>
                <a:lnTo>
                  <a:pt x="1979066" y="15367"/>
                </a:lnTo>
                <a:lnTo>
                  <a:pt x="1980095" y="14351"/>
                </a:lnTo>
                <a:lnTo>
                  <a:pt x="1980095" y="12090"/>
                </a:lnTo>
                <a:close/>
              </a:path>
              <a:path w="2310130" h="561975">
                <a:moveTo>
                  <a:pt x="2051812" y="530352"/>
                </a:moveTo>
                <a:lnTo>
                  <a:pt x="2050376" y="529717"/>
                </a:lnTo>
                <a:lnTo>
                  <a:pt x="2048738" y="530352"/>
                </a:lnTo>
                <a:lnTo>
                  <a:pt x="2047100" y="531241"/>
                </a:lnTo>
                <a:lnTo>
                  <a:pt x="2045868" y="530910"/>
                </a:lnTo>
                <a:lnTo>
                  <a:pt x="2045868" y="537718"/>
                </a:lnTo>
                <a:lnTo>
                  <a:pt x="2039315" y="537083"/>
                </a:lnTo>
                <a:lnTo>
                  <a:pt x="2037880" y="535686"/>
                </a:lnTo>
                <a:lnTo>
                  <a:pt x="2038007" y="534289"/>
                </a:lnTo>
                <a:lnTo>
                  <a:pt x="2038121" y="533019"/>
                </a:lnTo>
                <a:lnTo>
                  <a:pt x="2038184" y="532384"/>
                </a:lnTo>
                <a:lnTo>
                  <a:pt x="2038311" y="530987"/>
                </a:lnTo>
                <a:lnTo>
                  <a:pt x="2038426" y="529717"/>
                </a:lnTo>
                <a:lnTo>
                  <a:pt x="2038451" y="529336"/>
                </a:lnTo>
                <a:lnTo>
                  <a:pt x="2042591" y="533654"/>
                </a:lnTo>
                <a:lnTo>
                  <a:pt x="2045868" y="537718"/>
                </a:lnTo>
                <a:lnTo>
                  <a:pt x="2045868" y="530910"/>
                </a:lnTo>
                <a:lnTo>
                  <a:pt x="2045246" y="530733"/>
                </a:lnTo>
                <a:lnTo>
                  <a:pt x="2044636" y="529717"/>
                </a:lnTo>
                <a:lnTo>
                  <a:pt x="2044090" y="528955"/>
                </a:lnTo>
                <a:lnTo>
                  <a:pt x="2043912" y="528701"/>
                </a:lnTo>
                <a:lnTo>
                  <a:pt x="2043823" y="528574"/>
                </a:lnTo>
                <a:lnTo>
                  <a:pt x="2041156" y="527685"/>
                </a:lnTo>
                <a:lnTo>
                  <a:pt x="2035822" y="527685"/>
                </a:lnTo>
                <a:lnTo>
                  <a:pt x="2032952" y="526669"/>
                </a:lnTo>
                <a:lnTo>
                  <a:pt x="2032215" y="525399"/>
                </a:lnTo>
                <a:lnTo>
                  <a:pt x="2031949" y="525018"/>
                </a:lnTo>
                <a:lnTo>
                  <a:pt x="2031199" y="524002"/>
                </a:lnTo>
                <a:lnTo>
                  <a:pt x="2031111" y="523875"/>
                </a:lnTo>
                <a:lnTo>
                  <a:pt x="2031733" y="523367"/>
                </a:lnTo>
                <a:lnTo>
                  <a:pt x="2033574" y="524002"/>
                </a:lnTo>
                <a:lnTo>
                  <a:pt x="2035619" y="524891"/>
                </a:lnTo>
                <a:lnTo>
                  <a:pt x="2036381" y="523367"/>
                </a:lnTo>
                <a:lnTo>
                  <a:pt x="2036483" y="522859"/>
                </a:lnTo>
                <a:lnTo>
                  <a:pt x="2036597" y="521385"/>
                </a:lnTo>
                <a:lnTo>
                  <a:pt x="2036711" y="519938"/>
                </a:lnTo>
                <a:lnTo>
                  <a:pt x="2036826" y="518668"/>
                </a:lnTo>
                <a:lnTo>
                  <a:pt x="2036940" y="516255"/>
                </a:lnTo>
                <a:lnTo>
                  <a:pt x="2036965" y="513334"/>
                </a:lnTo>
                <a:lnTo>
                  <a:pt x="2036457" y="511937"/>
                </a:lnTo>
                <a:lnTo>
                  <a:pt x="2036368" y="511683"/>
                </a:lnTo>
                <a:lnTo>
                  <a:pt x="2036318" y="511556"/>
                </a:lnTo>
                <a:lnTo>
                  <a:pt x="2036229" y="511302"/>
                </a:lnTo>
                <a:lnTo>
                  <a:pt x="2032546" y="511302"/>
                </a:lnTo>
                <a:lnTo>
                  <a:pt x="2032063" y="512318"/>
                </a:lnTo>
                <a:lnTo>
                  <a:pt x="2032063" y="512953"/>
                </a:lnTo>
                <a:lnTo>
                  <a:pt x="2032419" y="513969"/>
                </a:lnTo>
                <a:lnTo>
                  <a:pt x="2034184" y="518553"/>
                </a:lnTo>
                <a:lnTo>
                  <a:pt x="2030501" y="518287"/>
                </a:lnTo>
                <a:lnTo>
                  <a:pt x="2029993" y="517652"/>
                </a:lnTo>
                <a:lnTo>
                  <a:pt x="2027834" y="514985"/>
                </a:lnTo>
                <a:lnTo>
                  <a:pt x="2027288" y="514311"/>
                </a:lnTo>
                <a:lnTo>
                  <a:pt x="2027288" y="539496"/>
                </a:lnTo>
                <a:lnTo>
                  <a:pt x="2018004" y="539496"/>
                </a:lnTo>
                <a:lnTo>
                  <a:pt x="2018817" y="539369"/>
                </a:lnTo>
                <a:lnTo>
                  <a:pt x="2026742" y="539369"/>
                </a:lnTo>
                <a:lnTo>
                  <a:pt x="2027288" y="539496"/>
                </a:lnTo>
                <a:lnTo>
                  <a:pt x="2027288" y="514311"/>
                </a:lnTo>
                <a:lnTo>
                  <a:pt x="2025370" y="511937"/>
                </a:lnTo>
                <a:lnTo>
                  <a:pt x="2025269" y="511556"/>
                </a:lnTo>
                <a:lnTo>
                  <a:pt x="2025205" y="511302"/>
                </a:lnTo>
                <a:lnTo>
                  <a:pt x="2025408" y="511302"/>
                </a:lnTo>
                <a:lnTo>
                  <a:pt x="2026602" y="511937"/>
                </a:lnTo>
                <a:lnTo>
                  <a:pt x="2029879" y="513969"/>
                </a:lnTo>
                <a:lnTo>
                  <a:pt x="2031365" y="511302"/>
                </a:lnTo>
                <a:lnTo>
                  <a:pt x="2032279" y="509651"/>
                </a:lnTo>
                <a:lnTo>
                  <a:pt x="2032469" y="509651"/>
                </a:lnTo>
                <a:lnTo>
                  <a:pt x="2031466" y="508635"/>
                </a:lnTo>
                <a:lnTo>
                  <a:pt x="2027834" y="504952"/>
                </a:lnTo>
                <a:lnTo>
                  <a:pt x="2026602" y="504952"/>
                </a:lnTo>
                <a:lnTo>
                  <a:pt x="2023452" y="508127"/>
                </a:lnTo>
                <a:lnTo>
                  <a:pt x="2023325" y="508254"/>
                </a:lnTo>
                <a:lnTo>
                  <a:pt x="2021281" y="508508"/>
                </a:lnTo>
                <a:lnTo>
                  <a:pt x="2018817" y="507238"/>
                </a:lnTo>
                <a:lnTo>
                  <a:pt x="2015947" y="505587"/>
                </a:lnTo>
                <a:lnTo>
                  <a:pt x="2015540" y="505968"/>
                </a:lnTo>
                <a:lnTo>
                  <a:pt x="2015604" y="506222"/>
                </a:lnTo>
                <a:lnTo>
                  <a:pt x="2015731" y="506730"/>
                </a:lnTo>
                <a:lnTo>
                  <a:pt x="2015858" y="507238"/>
                </a:lnTo>
                <a:lnTo>
                  <a:pt x="2015947" y="507619"/>
                </a:lnTo>
                <a:lnTo>
                  <a:pt x="2016074" y="508127"/>
                </a:lnTo>
                <a:lnTo>
                  <a:pt x="2016201" y="508635"/>
                </a:lnTo>
                <a:lnTo>
                  <a:pt x="2016328" y="509143"/>
                </a:lnTo>
                <a:lnTo>
                  <a:pt x="2016455" y="509651"/>
                </a:lnTo>
                <a:lnTo>
                  <a:pt x="2016544" y="510032"/>
                </a:lnTo>
                <a:lnTo>
                  <a:pt x="2016607" y="510286"/>
                </a:lnTo>
                <a:lnTo>
                  <a:pt x="2016709" y="510679"/>
                </a:lnTo>
                <a:lnTo>
                  <a:pt x="2016772" y="510921"/>
                </a:lnTo>
                <a:lnTo>
                  <a:pt x="2016861" y="511302"/>
                </a:lnTo>
                <a:lnTo>
                  <a:pt x="2016925" y="511556"/>
                </a:lnTo>
                <a:lnTo>
                  <a:pt x="2017026" y="511937"/>
                </a:lnTo>
                <a:lnTo>
                  <a:pt x="2017115" y="512318"/>
                </a:lnTo>
                <a:lnTo>
                  <a:pt x="2017179" y="512572"/>
                </a:lnTo>
                <a:lnTo>
                  <a:pt x="2017268" y="512953"/>
                </a:lnTo>
                <a:lnTo>
                  <a:pt x="2017369" y="513334"/>
                </a:lnTo>
                <a:lnTo>
                  <a:pt x="2017433" y="513588"/>
                </a:lnTo>
                <a:lnTo>
                  <a:pt x="2017522" y="513969"/>
                </a:lnTo>
                <a:lnTo>
                  <a:pt x="2017585" y="514223"/>
                </a:lnTo>
                <a:lnTo>
                  <a:pt x="2013902" y="514858"/>
                </a:lnTo>
                <a:lnTo>
                  <a:pt x="2013419" y="513588"/>
                </a:lnTo>
                <a:lnTo>
                  <a:pt x="2012162" y="510286"/>
                </a:lnTo>
                <a:lnTo>
                  <a:pt x="2011756" y="509270"/>
                </a:lnTo>
                <a:lnTo>
                  <a:pt x="2011705" y="509143"/>
                </a:lnTo>
                <a:lnTo>
                  <a:pt x="2011603" y="508889"/>
                </a:lnTo>
                <a:lnTo>
                  <a:pt x="2011489" y="508635"/>
                </a:lnTo>
                <a:lnTo>
                  <a:pt x="2011337" y="508254"/>
                </a:lnTo>
                <a:lnTo>
                  <a:pt x="2011286" y="508127"/>
                </a:lnTo>
                <a:lnTo>
                  <a:pt x="2011578" y="508127"/>
                </a:lnTo>
                <a:lnTo>
                  <a:pt x="2009190" y="507238"/>
                </a:lnTo>
                <a:lnTo>
                  <a:pt x="2006727" y="507873"/>
                </a:lnTo>
                <a:lnTo>
                  <a:pt x="2004479" y="508508"/>
                </a:lnTo>
                <a:lnTo>
                  <a:pt x="2002790" y="508127"/>
                </a:lnTo>
                <a:lnTo>
                  <a:pt x="2002320" y="508127"/>
                </a:lnTo>
                <a:lnTo>
                  <a:pt x="2001608" y="507238"/>
                </a:lnTo>
                <a:lnTo>
                  <a:pt x="2000986" y="506222"/>
                </a:lnTo>
                <a:lnTo>
                  <a:pt x="1999627" y="505968"/>
                </a:lnTo>
                <a:lnTo>
                  <a:pt x="1998256" y="505968"/>
                </a:lnTo>
                <a:lnTo>
                  <a:pt x="1996897" y="506222"/>
                </a:lnTo>
                <a:lnTo>
                  <a:pt x="1994420" y="506730"/>
                </a:lnTo>
                <a:lnTo>
                  <a:pt x="1994090" y="506730"/>
                </a:lnTo>
                <a:lnTo>
                  <a:pt x="1992172" y="506984"/>
                </a:lnTo>
                <a:lnTo>
                  <a:pt x="1990534" y="506984"/>
                </a:lnTo>
                <a:lnTo>
                  <a:pt x="1988896" y="507238"/>
                </a:lnTo>
                <a:lnTo>
                  <a:pt x="1988718" y="507619"/>
                </a:lnTo>
                <a:lnTo>
                  <a:pt x="1988591" y="509270"/>
                </a:lnTo>
                <a:lnTo>
                  <a:pt x="1990229" y="513334"/>
                </a:lnTo>
                <a:lnTo>
                  <a:pt x="1990331" y="513588"/>
                </a:lnTo>
                <a:lnTo>
                  <a:pt x="1989924" y="513588"/>
                </a:lnTo>
                <a:lnTo>
                  <a:pt x="1980704" y="507619"/>
                </a:lnTo>
                <a:lnTo>
                  <a:pt x="1980082" y="507619"/>
                </a:lnTo>
                <a:lnTo>
                  <a:pt x="1980006" y="508889"/>
                </a:lnTo>
                <a:lnTo>
                  <a:pt x="1979879" y="513588"/>
                </a:lnTo>
                <a:lnTo>
                  <a:pt x="1979472" y="513334"/>
                </a:lnTo>
                <a:lnTo>
                  <a:pt x="1977758" y="509270"/>
                </a:lnTo>
                <a:lnTo>
                  <a:pt x="1976894" y="507326"/>
                </a:lnTo>
                <a:lnTo>
                  <a:pt x="1976894" y="539496"/>
                </a:lnTo>
                <a:lnTo>
                  <a:pt x="1973554" y="539496"/>
                </a:lnTo>
                <a:lnTo>
                  <a:pt x="1974100" y="539026"/>
                </a:lnTo>
                <a:lnTo>
                  <a:pt x="1973948" y="539026"/>
                </a:lnTo>
                <a:lnTo>
                  <a:pt x="1975383" y="538734"/>
                </a:lnTo>
                <a:lnTo>
                  <a:pt x="1976132" y="538734"/>
                </a:lnTo>
                <a:lnTo>
                  <a:pt x="1976805" y="539369"/>
                </a:lnTo>
                <a:lnTo>
                  <a:pt x="1976894" y="539496"/>
                </a:lnTo>
                <a:lnTo>
                  <a:pt x="1976894" y="507326"/>
                </a:lnTo>
                <a:lnTo>
                  <a:pt x="1976742" y="506984"/>
                </a:lnTo>
                <a:lnTo>
                  <a:pt x="1976628" y="506730"/>
                </a:lnTo>
                <a:lnTo>
                  <a:pt x="1976513" y="506476"/>
                </a:lnTo>
                <a:lnTo>
                  <a:pt x="1976399" y="506222"/>
                </a:lnTo>
                <a:lnTo>
                  <a:pt x="1975167" y="505587"/>
                </a:lnTo>
                <a:lnTo>
                  <a:pt x="1971751" y="506895"/>
                </a:lnTo>
                <a:lnTo>
                  <a:pt x="1971751" y="537337"/>
                </a:lnTo>
                <a:lnTo>
                  <a:pt x="1971255" y="538734"/>
                </a:lnTo>
                <a:lnTo>
                  <a:pt x="1970963" y="539496"/>
                </a:lnTo>
                <a:lnTo>
                  <a:pt x="1966277" y="539496"/>
                </a:lnTo>
                <a:lnTo>
                  <a:pt x="1966264" y="539369"/>
                </a:lnTo>
                <a:lnTo>
                  <a:pt x="1966163" y="538734"/>
                </a:lnTo>
                <a:lnTo>
                  <a:pt x="1966048" y="537972"/>
                </a:lnTo>
                <a:lnTo>
                  <a:pt x="1965947" y="536702"/>
                </a:lnTo>
                <a:lnTo>
                  <a:pt x="1965706" y="536702"/>
                </a:lnTo>
                <a:lnTo>
                  <a:pt x="1966937" y="536067"/>
                </a:lnTo>
                <a:lnTo>
                  <a:pt x="1971357" y="536067"/>
                </a:lnTo>
                <a:lnTo>
                  <a:pt x="1971738" y="536702"/>
                </a:lnTo>
                <a:lnTo>
                  <a:pt x="1971751" y="537337"/>
                </a:lnTo>
                <a:lnTo>
                  <a:pt x="1971751" y="506895"/>
                </a:lnTo>
                <a:lnTo>
                  <a:pt x="1971484" y="506984"/>
                </a:lnTo>
                <a:lnTo>
                  <a:pt x="1968817" y="507873"/>
                </a:lnTo>
                <a:lnTo>
                  <a:pt x="1966569" y="510679"/>
                </a:lnTo>
                <a:lnTo>
                  <a:pt x="1966455" y="511302"/>
                </a:lnTo>
                <a:lnTo>
                  <a:pt x="1966391" y="511683"/>
                </a:lnTo>
                <a:lnTo>
                  <a:pt x="1966277" y="512318"/>
                </a:lnTo>
                <a:lnTo>
                  <a:pt x="1966214" y="512699"/>
                </a:lnTo>
                <a:lnTo>
                  <a:pt x="1966099" y="513334"/>
                </a:lnTo>
                <a:lnTo>
                  <a:pt x="1965985" y="513969"/>
                </a:lnTo>
                <a:lnTo>
                  <a:pt x="1965921" y="514350"/>
                </a:lnTo>
                <a:lnTo>
                  <a:pt x="1965807" y="514985"/>
                </a:lnTo>
                <a:lnTo>
                  <a:pt x="1965744" y="515366"/>
                </a:lnTo>
                <a:lnTo>
                  <a:pt x="1964436" y="517652"/>
                </a:lnTo>
                <a:lnTo>
                  <a:pt x="1962277" y="517652"/>
                </a:lnTo>
                <a:lnTo>
                  <a:pt x="1962327" y="514604"/>
                </a:lnTo>
                <a:lnTo>
                  <a:pt x="1962429" y="514223"/>
                </a:lnTo>
                <a:lnTo>
                  <a:pt x="1962505" y="513969"/>
                </a:lnTo>
                <a:lnTo>
                  <a:pt x="1962607" y="513588"/>
                </a:lnTo>
                <a:lnTo>
                  <a:pt x="1962670" y="513334"/>
                </a:lnTo>
                <a:lnTo>
                  <a:pt x="1962785" y="512953"/>
                </a:lnTo>
                <a:lnTo>
                  <a:pt x="1962912" y="512572"/>
                </a:lnTo>
                <a:lnTo>
                  <a:pt x="1962988" y="512318"/>
                </a:lnTo>
                <a:lnTo>
                  <a:pt x="1963102" y="511937"/>
                </a:lnTo>
                <a:lnTo>
                  <a:pt x="1963216" y="511556"/>
                </a:lnTo>
                <a:lnTo>
                  <a:pt x="1963305" y="511302"/>
                </a:lnTo>
                <a:lnTo>
                  <a:pt x="1963191" y="509651"/>
                </a:lnTo>
                <a:lnTo>
                  <a:pt x="1963077" y="509270"/>
                </a:lnTo>
                <a:lnTo>
                  <a:pt x="1962213" y="509155"/>
                </a:lnTo>
                <a:lnTo>
                  <a:pt x="1962213" y="539496"/>
                </a:lnTo>
                <a:lnTo>
                  <a:pt x="1951863" y="539496"/>
                </a:lnTo>
                <a:lnTo>
                  <a:pt x="1954060" y="537083"/>
                </a:lnTo>
                <a:lnTo>
                  <a:pt x="1954237" y="536956"/>
                </a:lnTo>
                <a:lnTo>
                  <a:pt x="1961261" y="532003"/>
                </a:lnTo>
                <a:lnTo>
                  <a:pt x="1961134" y="532003"/>
                </a:lnTo>
                <a:lnTo>
                  <a:pt x="1962061" y="531622"/>
                </a:lnTo>
                <a:lnTo>
                  <a:pt x="1961134" y="534035"/>
                </a:lnTo>
                <a:lnTo>
                  <a:pt x="1960549" y="535686"/>
                </a:lnTo>
                <a:lnTo>
                  <a:pt x="1960613" y="536702"/>
                </a:lnTo>
                <a:lnTo>
                  <a:pt x="1960689" y="536956"/>
                </a:lnTo>
                <a:lnTo>
                  <a:pt x="1960816" y="537337"/>
                </a:lnTo>
                <a:lnTo>
                  <a:pt x="1960930" y="537718"/>
                </a:lnTo>
                <a:lnTo>
                  <a:pt x="1961007" y="537972"/>
                </a:lnTo>
                <a:lnTo>
                  <a:pt x="1961121" y="538353"/>
                </a:lnTo>
                <a:lnTo>
                  <a:pt x="1961235" y="538734"/>
                </a:lnTo>
                <a:lnTo>
                  <a:pt x="1962213" y="539496"/>
                </a:lnTo>
                <a:lnTo>
                  <a:pt x="1962213" y="509155"/>
                </a:lnTo>
                <a:lnTo>
                  <a:pt x="1963458" y="509143"/>
                </a:lnTo>
                <a:lnTo>
                  <a:pt x="1959394" y="508914"/>
                </a:lnTo>
                <a:lnTo>
                  <a:pt x="1959394" y="522859"/>
                </a:lnTo>
                <a:lnTo>
                  <a:pt x="1952840" y="521716"/>
                </a:lnTo>
                <a:lnTo>
                  <a:pt x="1952218" y="521639"/>
                </a:lnTo>
                <a:lnTo>
                  <a:pt x="1952218" y="536067"/>
                </a:lnTo>
                <a:lnTo>
                  <a:pt x="1949970" y="536956"/>
                </a:lnTo>
                <a:lnTo>
                  <a:pt x="1948738" y="534670"/>
                </a:lnTo>
                <a:lnTo>
                  <a:pt x="1947303" y="532003"/>
                </a:lnTo>
                <a:lnTo>
                  <a:pt x="1946135" y="529717"/>
                </a:lnTo>
                <a:lnTo>
                  <a:pt x="1946008" y="528955"/>
                </a:lnTo>
                <a:lnTo>
                  <a:pt x="1945894" y="527939"/>
                </a:lnTo>
                <a:lnTo>
                  <a:pt x="1945868" y="527685"/>
                </a:lnTo>
                <a:lnTo>
                  <a:pt x="1948116" y="527685"/>
                </a:lnTo>
                <a:lnTo>
                  <a:pt x="1949310" y="528955"/>
                </a:lnTo>
                <a:lnTo>
                  <a:pt x="1949602" y="529336"/>
                </a:lnTo>
                <a:lnTo>
                  <a:pt x="1950085" y="530733"/>
                </a:lnTo>
                <a:lnTo>
                  <a:pt x="1952218" y="536067"/>
                </a:lnTo>
                <a:lnTo>
                  <a:pt x="1952218" y="521639"/>
                </a:lnTo>
                <a:lnTo>
                  <a:pt x="1951863" y="521589"/>
                </a:lnTo>
                <a:lnTo>
                  <a:pt x="1950300" y="521385"/>
                </a:lnTo>
                <a:lnTo>
                  <a:pt x="1949284" y="521385"/>
                </a:lnTo>
                <a:lnTo>
                  <a:pt x="1947710" y="520573"/>
                </a:lnTo>
                <a:lnTo>
                  <a:pt x="1949970" y="519938"/>
                </a:lnTo>
                <a:lnTo>
                  <a:pt x="1951202" y="519684"/>
                </a:lnTo>
                <a:lnTo>
                  <a:pt x="1951685" y="519684"/>
                </a:lnTo>
                <a:lnTo>
                  <a:pt x="1953044" y="518287"/>
                </a:lnTo>
                <a:lnTo>
                  <a:pt x="1952650" y="517652"/>
                </a:lnTo>
                <a:lnTo>
                  <a:pt x="1950466" y="514350"/>
                </a:lnTo>
                <a:lnTo>
                  <a:pt x="1950377" y="514223"/>
                </a:lnTo>
                <a:lnTo>
                  <a:pt x="1952625" y="515239"/>
                </a:lnTo>
                <a:lnTo>
                  <a:pt x="1956003" y="518922"/>
                </a:lnTo>
                <a:lnTo>
                  <a:pt x="1959394" y="522859"/>
                </a:lnTo>
                <a:lnTo>
                  <a:pt x="1959394" y="508914"/>
                </a:lnTo>
                <a:lnTo>
                  <a:pt x="1948840" y="508317"/>
                </a:lnTo>
                <a:lnTo>
                  <a:pt x="1948840" y="516636"/>
                </a:lnTo>
                <a:lnTo>
                  <a:pt x="1948014" y="517652"/>
                </a:lnTo>
                <a:lnTo>
                  <a:pt x="1944814" y="517652"/>
                </a:lnTo>
                <a:lnTo>
                  <a:pt x="1943201" y="516509"/>
                </a:lnTo>
                <a:lnTo>
                  <a:pt x="1943201" y="514223"/>
                </a:lnTo>
                <a:lnTo>
                  <a:pt x="1944027" y="513334"/>
                </a:lnTo>
                <a:lnTo>
                  <a:pt x="1946275" y="513334"/>
                </a:lnTo>
                <a:lnTo>
                  <a:pt x="1947710" y="514223"/>
                </a:lnTo>
                <a:lnTo>
                  <a:pt x="1948802" y="516255"/>
                </a:lnTo>
                <a:lnTo>
                  <a:pt x="1948840" y="516636"/>
                </a:lnTo>
                <a:lnTo>
                  <a:pt x="1948840" y="508317"/>
                </a:lnTo>
                <a:lnTo>
                  <a:pt x="1947913" y="508254"/>
                </a:lnTo>
                <a:lnTo>
                  <a:pt x="1943938" y="508635"/>
                </a:lnTo>
                <a:lnTo>
                  <a:pt x="1945259" y="508635"/>
                </a:lnTo>
                <a:lnTo>
                  <a:pt x="1945233" y="510679"/>
                </a:lnTo>
                <a:lnTo>
                  <a:pt x="1943608" y="511302"/>
                </a:lnTo>
                <a:lnTo>
                  <a:pt x="1939518" y="511302"/>
                </a:lnTo>
                <a:lnTo>
                  <a:pt x="1937105" y="510679"/>
                </a:lnTo>
                <a:lnTo>
                  <a:pt x="1936750" y="510286"/>
                </a:lnTo>
                <a:lnTo>
                  <a:pt x="1936242" y="509651"/>
                </a:lnTo>
                <a:lnTo>
                  <a:pt x="1934616" y="508190"/>
                </a:lnTo>
                <a:lnTo>
                  <a:pt x="1934616" y="537337"/>
                </a:lnTo>
                <a:lnTo>
                  <a:pt x="1934565" y="538353"/>
                </a:lnTo>
                <a:lnTo>
                  <a:pt x="1934121" y="539496"/>
                </a:lnTo>
                <a:lnTo>
                  <a:pt x="1931555" y="539496"/>
                </a:lnTo>
                <a:lnTo>
                  <a:pt x="1931606" y="539369"/>
                </a:lnTo>
                <a:lnTo>
                  <a:pt x="1931708" y="539026"/>
                </a:lnTo>
                <a:lnTo>
                  <a:pt x="1931809" y="538734"/>
                </a:lnTo>
                <a:lnTo>
                  <a:pt x="1931936" y="538353"/>
                </a:lnTo>
                <a:lnTo>
                  <a:pt x="1932063" y="537972"/>
                </a:lnTo>
                <a:lnTo>
                  <a:pt x="1932139" y="537718"/>
                </a:lnTo>
                <a:lnTo>
                  <a:pt x="1932051" y="537337"/>
                </a:lnTo>
                <a:lnTo>
                  <a:pt x="1931962" y="536956"/>
                </a:lnTo>
                <a:lnTo>
                  <a:pt x="1931898" y="536702"/>
                </a:lnTo>
                <a:lnTo>
                  <a:pt x="1931809" y="536321"/>
                </a:lnTo>
                <a:lnTo>
                  <a:pt x="1931758" y="536067"/>
                </a:lnTo>
                <a:lnTo>
                  <a:pt x="1931670" y="535686"/>
                </a:lnTo>
                <a:lnTo>
                  <a:pt x="1931581" y="535305"/>
                </a:lnTo>
                <a:lnTo>
                  <a:pt x="1931517" y="535051"/>
                </a:lnTo>
                <a:lnTo>
                  <a:pt x="1930742" y="534289"/>
                </a:lnTo>
                <a:lnTo>
                  <a:pt x="1930095" y="533654"/>
                </a:lnTo>
                <a:lnTo>
                  <a:pt x="1929892" y="533400"/>
                </a:lnTo>
                <a:lnTo>
                  <a:pt x="1928761" y="532003"/>
                </a:lnTo>
                <a:lnTo>
                  <a:pt x="1929218" y="532003"/>
                </a:lnTo>
                <a:lnTo>
                  <a:pt x="1931212" y="533654"/>
                </a:lnTo>
                <a:lnTo>
                  <a:pt x="1931708" y="534035"/>
                </a:lnTo>
                <a:lnTo>
                  <a:pt x="1933575" y="535305"/>
                </a:lnTo>
                <a:lnTo>
                  <a:pt x="1934616" y="537337"/>
                </a:lnTo>
                <a:lnTo>
                  <a:pt x="1934616" y="508190"/>
                </a:lnTo>
                <a:lnTo>
                  <a:pt x="1933981" y="507619"/>
                </a:lnTo>
                <a:lnTo>
                  <a:pt x="1930095" y="507873"/>
                </a:lnTo>
                <a:lnTo>
                  <a:pt x="1928444" y="510286"/>
                </a:lnTo>
                <a:lnTo>
                  <a:pt x="1927428" y="511556"/>
                </a:lnTo>
                <a:lnTo>
                  <a:pt x="1926196" y="511302"/>
                </a:lnTo>
                <a:lnTo>
                  <a:pt x="1924964" y="509651"/>
                </a:lnTo>
                <a:lnTo>
                  <a:pt x="1922919" y="506222"/>
                </a:lnTo>
                <a:lnTo>
                  <a:pt x="1922297" y="506310"/>
                </a:lnTo>
                <a:lnTo>
                  <a:pt x="1922297" y="533019"/>
                </a:lnTo>
                <a:lnTo>
                  <a:pt x="1921471" y="533285"/>
                </a:lnTo>
                <a:lnTo>
                  <a:pt x="1916480" y="531368"/>
                </a:lnTo>
                <a:lnTo>
                  <a:pt x="1916201" y="531368"/>
                </a:lnTo>
                <a:lnTo>
                  <a:pt x="1915642" y="529971"/>
                </a:lnTo>
                <a:lnTo>
                  <a:pt x="1915541" y="529717"/>
                </a:lnTo>
                <a:lnTo>
                  <a:pt x="1919643" y="529717"/>
                </a:lnTo>
                <a:lnTo>
                  <a:pt x="1921281" y="530733"/>
                </a:lnTo>
                <a:lnTo>
                  <a:pt x="1921268" y="530987"/>
                </a:lnTo>
                <a:lnTo>
                  <a:pt x="1921751" y="532003"/>
                </a:lnTo>
                <a:lnTo>
                  <a:pt x="1922297" y="533019"/>
                </a:lnTo>
                <a:lnTo>
                  <a:pt x="1922297" y="506310"/>
                </a:lnTo>
                <a:lnTo>
                  <a:pt x="1912315" y="507619"/>
                </a:lnTo>
                <a:lnTo>
                  <a:pt x="1913318" y="507619"/>
                </a:lnTo>
                <a:lnTo>
                  <a:pt x="1913432" y="508127"/>
                </a:lnTo>
                <a:lnTo>
                  <a:pt x="1913559" y="508635"/>
                </a:lnTo>
                <a:lnTo>
                  <a:pt x="1913674" y="509143"/>
                </a:lnTo>
                <a:lnTo>
                  <a:pt x="1913801" y="509651"/>
                </a:lnTo>
                <a:lnTo>
                  <a:pt x="1913890" y="510032"/>
                </a:lnTo>
                <a:lnTo>
                  <a:pt x="1913953" y="510286"/>
                </a:lnTo>
                <a:lnTo>
                  <a:pt x="1914055" y="510679"/>
                </a:lnTo>
                <a:lnTo>
                  <a:pt x="1914105" y="510921"/>
                </a:lnTo>
                <a:lnTo>
                  <a:pt x="1914194" y="512699"/>
                </a:lnTo>
                <a:lnTo>
                  <a:pt x="1913699" y="513219"/>
                </a:lnTo>
                <a:lnTo>
                  <a:pt x="1912467" y="512318"/>
                </a:lnTo>
                <a:lnTo>
                  <a:pt x="1911235" y="511683"/>
                </a:lnTo>
                <a:lnTo>
                  <a:pt x="1911121" y="511302"/>
                </a:lnTo>
                <a:lnTo>
                  <a:pt x="1911019" y="510921"/>
                </a:lnTo>
                <a:lnTo>
                  <a:pt x="1910943" y="510679"/>
                </a:lnTo>
                <a:lnTo>
                  <a:pt x="1910829" y="510286"/>
                </a:lnTo>
                <a:lnTo>
                  <a:pt x="1911172" y="509651"/>
                </a:lnTo>
                <a:lnTo>
                  <a:pt x="1911858" y="508635"/>
                </a:lnTo>
                <a:lnTo>
                  <a:pt x="1909800" y="507873"/>
                </a:lnTo>
                <a:lnTo>
                  <a:pt x="1906727" y="507619"/>
                </a:lnTo>
                <a:lnTo>
                  <a:pt x="1906447" y="507619"/>
                </a:lnTo>
                <a:lnTo>
                  <a:pt x="1906447" y="521385"/>
                </a:lnTo>
                <a:lnTo>
                  <a:pt x="1906257" y="521385"/>
                </a:lnTo>
                <a:lnTo>
                  <a:pt x="1903450" y="520319"/>
                </a:lnTo>
                <a:lnTo>
                  <a:pt x="1901837" y="519772"/>
                </a:lnTo>
                <a:lnTo>
                  <a:pt x="1901837" y="539496"/>
                </a:lnTo>
                <a:lnTo>
                  <a:pt x="1900174" y="539496"/>
                </a:lnTo>
                <a:lnTo>
                  <a:pt x="1900174" y="537718"/>
                </a:lnTo>
                <a:lnTo>
                  <a:pt x="1900986" y="538226"/>
                </a:lnTo>
                <a:lnTo>
                  <a:pt x="1901837" y="539496"/>
                </a:lnTo>
                <a:lnTo>
                  <a:pt x="1901837" y="519772"/>
                </a:lnTo>
                <a:lnTo>
                  <a:pt x="1901609" y="519684"/>
                </a:lnTo>
                <a:lnTo>
                  <a:pt x="1901380" y="519303"/>
                </a:lnTo>
                <a:lnTo>
                  <a:pt x="1900174" y="517271"/>
                </a:lnTo>
                <a:lnTo>
                  <a:pt x="1900174" y="517017"/>
                </a:lnTo>
                <a:lnTo>
                  <a:pt x="1900174" y="515366"/>
                </a:lnTo>
                <a:lnTo>
                  <a:pt x="1900174" y="512953"/>
                </a:lnTo>
                <a:lnTo>
                  <a:pt x="1900301" y="512572"/>
                </a:lnTo>
                <a:lnTo>
                  <a:pt x="1901190" y="511683"/>
                </a:lnTo>
                <a:lnTo>
                  <a:pt x="1902421" y="512318"/>
                </a:lnTo>
                <a:lnTo>
                  <a:pt x="1903831" y="513334"/>
                </a:lnTo>
                <a:lnTo>
                  <a:pt x="1903704" y="513334"/>
                </a:lnTo>
                <a:lnTo>
                  <a:pt x="1903920" y="513969"/>
                </a:lnTo>
                <a:lnTo>
                  <a:pt x="1904022" y="514223"/>
                </a:lnTo>
                <a:lnTo>
                  <a:pt x="1904060" y="514350"/>
                </a:lnTo>
                <a:lnTo>
                  <a:pt x="1902841" y="515620"/>
                </a:lnTo>
                <a:lnTo>
                  <a:pt x="1902929" y="516001"/>
                </a:lnTo>
                <a:lnTo>
                  <a:pt x="1903056" y="516509"/>
                </a:lnTo>
                <a:lnTo>
                  <a:pt x="1903183" y="517017"/>
                </a:lnTo>
                <a:lnTo>
                  <a:pt x="1903247" y="517271"/>
                </a:lnTo>
                <a:lnTo>
                  <a:pt x="1904682" y="518922"/>
                </a:lnTo>
                <a:lnTo>
                  <a:pt x="1906447" y="521385"/>
                </a:lnTo>
                <a:lnTo>
                  <a:pt x="1906447" y="507619"/>
                </a:lnTo>
                <a:lnTo>
                  <a:pt x="1903653" y="507619"/>
                </a:lnTo>
                <a:lnTo>
                  <a:pt x="1899348" y="506984"/>
                </a:lnTo>
                <a:lnTo>
                  <a:pt x="1899056" y="506945"/>
                </a:lnTo>
                <a:lnTo>
                  <a:pt x="1899056" y="539496"/>
                </a:lnTo>
                <a:lnTo>
                  <a:pt x="1898802" y="539496"/>
                </a:lnTo>
                <a:lnTo>
                  <a:pt x="1896071" y="539496"/>
                </a:lnTo>
                <a:lnTo>
                  <a:pt x="1896071" y="535686"/>
                </a:lnTo>
                <a:lnTo>
                  <a:pt x="1897316" y="536067"/>
                </a:lnTo>
                <a:lnTo>
                  <a:pt x="1896973" y="536067"/>
                </a:lnTo>
                <a:lnTo>
                  <a:pt x="1898281" y="538226"/>
                </a:lnTo>
                <a:lnTo>
                  <a:pt x="1899056" y="539496"/>
                </a:lnTo>
                <a:lnTo>
                  <a:pt x="1899056" y="506945"/>
                </a:lnTo>
                <a:lnTo>
                  <a:pt x="1894636" y="506222"/>
                </a:lnTo>
                <a:lnTo>
                  <a:pt x="1891703" y="507619"/>
                </a:lnTo>
                <a:lnTo>
                  <a:pt x="1891880" y="507619"/>
                </a:lnTo>
                <a:lnTo>
                  <a:pt x="1889582" y="510705"/>
                </a:lnTo>
                <a:lnTo>
                  <a:pt x="1889582" y="525018"/>
                </a:lnTo>
                <a:lnTo>
                  <a:pt x="1888693" y="525018"/>
                </a:lnTo>
                <a:lnTo>
                  <a:pt x="1888540" y="524967"/>
                </a:lnTo>
                <a:lnTo>
                  <a:pt x="1888540" y="539496"/>
                </a:lnTo>
                <a:lnTo>
                  <a:pt x="1886470" y="539496"/>
                </a:lnTo>
                <a:lnTo>
                  <a:pt x="1886623" y="539686"/>
                </a:lnTo>
                <a:lnTo>
                  <a:pt x="1881936" y="534289"/>
                </a:lnTo>
                <a:lnTo>
                  <a:pt x="1882851" y="534670"/>
                </a:lnTo>
                <a:lnTo>
                  <a:pt x="1882698" y="534670"/>
                </a:lnTo>
                <a:lnTo>
                  <a:pt x="1888540" y="539496"/>
                </a:lnTo>
                <a:lnTo>
                  <a:pt x="1888540" y="524967"/>
                </a:lnTo>
                <a:lnTo>
                  <a:pt x="1883371" y="522986"/>
                </a:lnTo>
                <a:lnTo>
                  <a:pt x="1882914" y="521970"/>
                </a:lnTo>
                <a:lnTo>
                  <a:pt x="1882813" y="521716"/>
                </a:lnTo>
                <a:lnTo>
                  <a:pt x="1882749" y="521589"/>
                </a:lnTo>
                <a:lnTo>
                  <a:pt x="1886851" y="521589"/>
                </a:lnTo>
                <a:lnTo>
                  <a:pt x="1888286" y="522351"/>
                </a:lnTo>
                <a:lnTo>
                  <a:pt x="1889582" y="525018"/>
                </a:lnTo>
                <a:lnTo>
                  <a:pt x="1889582" y="510705"/>
                </a:lnTo>
                <a:lnTo>
                  <a:pt x="1888185" y="512572"/>
                </a:lnTo>
                <a:lnTo>
                  <a:pt x="1888083" y="512699"/>
                </a:lnTo>
                <a:lnTo>
                  <a:pt x="1886851" y="512953"/>
                </a:lnTo>
                <a:lnTo>
                  <a:pt x="1884768" y="511302"/>
                </a:lnTo>
                <a:lnTo>
                  <a:pt x="1884045" y="510679"/>
                </a:lnTo>
                <a:lnTo>
                  <a:pt x="1883308" y="510032"/>
                </a:lnTo>
                <a:lnTo>
                  <a:pt x="1883702" y="510032"/>
                </a:lnTo>
                <a:lnTo>
                  <a:pt x="1880501" y="509270"/>
                </a:lnTo>
                <a:lnTo>
                  <a:pt x="1879396" y="509651"/>
                </a:lnTo>
                <a:lnTo>
                  <a:pt x="1878393" y="510032"/>
                </a:lnTo>
                <a:lnTo>
                  <a:pt x="1877009" y="510679"/>
                </a:lnTo>
                <a:lnTo>
                  <a:pt x="1875167" y="510286"/>
                </a:lnTo>
                <a:lnTo>
                  <a:pt x="1874164" y="508635"/>
                </a:lnTo>
                <a:lnTo>
                  <a:pt x="1872792" y="506476"/>
                </a:lnTo>
                <a:lnTo>
                  <a:pt x="1873821" y="506476"/>
                </a:lnTo>
                <a:lnTo>
                  <a:pt x="1862670" y="505193"/>
                </a:lnTo>
                <a:lnTo>
                  <a:pt x="1862670" y="527050"/>
                </a:lnTo>
                <a:lnTo>
                  <a:pt x="1862264" y="527304"/>
                </a:lnTo>
                <a:lnTo>
                  <a:pt x="1861235" y="528345"/>
                </a:lnTo>
                <a:lnTo>
                  <a:pt x="1861235" y="535686"/>
                </a:lnTo>
                <a:lnTo>
                  <a:pt x="1861235" y="539496"/>
                </a:lnTo>
                <a:lnTo>
                  <a:pt x="1833372" y="539496"/>
                </a:lnTo>
                <a:lnTo>
                  <a:pt x="1833168" y="539369"/>
                </a:lnTo>
                <a:lnTo>
                  <a:pt x="1832825" y="539026"/>
                </a:lnTo>
                <a:lnTo>
                  <a:pt x="1832140" y="537972"/>
                </a:lnTo>
                <a:lnTo>
                  <a:pt x="1832406" y="537718"/>
                </a:lnTo>
                <a:lnTo>
                  <a:pt x="1832940" y="537337"/>
                </a:lnTo>
                <a:lnTo>
                  <a:pt x="1835518" y="535686"/>
                </a:lnTo>
                <a:lnTo>
                  <a:pt x="1838096" y="534035"/>
                </a:lnTo>
                <a:lnTo>
                  <a:pt x="1838883" y="533654"/>
                </a:lnTo>
                <a:lnTo>
                  <a:pt x="1840395" y="533019"/>
                </a:lnTo>
                <a:lnTo>
                  <a:pt x="1842795" y="532003"/>
                </a:lnTo>
                <a:lnTo>
                  <a:pt x="1842795" y="534670"/>
                </a:lnTo>
                <a:lnTo>
                  <a:pt x="1844827" y="536067"/>
                </a:lnTo>
                <a:lnTo>
                  <a:pt x="1845132" y="536067"/>
                </a:lnTo>
                <a:lnTo>
                  <a:pt x="1847684" y="536702"/>
                </a:lnTo>
                <a:lnTo>
                  <a:pt x="1850580" y="537337"/>
                </a:lnTo>
                <a:lnTo>
                  <a:pt x="1850682" y="536956"/>
                </a:lnTo>
                <a:lnTo>
                  <a:pt x="1846795" y="532384"/>
                </a:lnTo>
                <a:lnTo>
                  <a:pt x="1846580" y="532384"/>
                </a:lnTo>
                <a:lnTo>
                  <a:pt x="1846897" y="532003"/>
                </a:lnTo>
                <a:lnTo>
                  <a:pt x="1851609" y="533654"/>
                </a:lnTo>
                <a:lnTo>
                  <a:pt x="1853044" y="533654"/>
                </a:lnTo>
                <a:lnTo>
                  <a:pt x="1853044" y="532384"/>
                </a:lnTo>
                <a:lnTo>
                  <a:pt x="1853222" y="532384"/>
                </a:lnTo>
                <a:lnTo>
                  <a:pt x="1852701" y="532003"/>
                </a:lnTo>
                <a:lnTo>
                  <a:pt x="1850986" y="530733"/>
                </a:lnTo>
                <a:lnTo>
                  <a:pt x="1848535" y="529717"/>
                </a:lnTo>
                <a:lnTo>
                  <a:pt x="1845259" y="528574"/>
                </a:lnTo>
                <a:lnTo>
                  <a:pt x="1844929" y="528066"/>
                </a:lnTo>
                <a:lnTo>
                  <a:pt x="1844840" y="527939"/>
                </a:lnTo>
                <a:lnTo>
                  <a:pt x="1847100" y="527939"/>
                </a:lnTo>
                <a:lnTo>
                  <a:pt x="1848942" y="527685"/>
                </a:lnTo>
                <a:lnTo>
                  <a:pt x="1851164" y="528955"/>
                </a:lnTo>
                <a:lnTo>
                  <a:pt x="1851736" y="529336"/>
                </a:lnTo>
                <a:lnTo>
                  <a:pt x="1854479" y="532384"/>
                </a:lnTo>
                <a:lnTo>
                  <a:pt x="1857133" y="534035"/>
                </a:lnTo>
                <a:lnTo>
                  <a:pt x="1860105" y="534035"/>
                </a:lnTo>
                <a:lnTo>
                  <a:pt x="1861045" y="535305"/>
                </a:lnTo>
                <a:lnTo>
                  <a:pt x="1861235" y="535686"/>
                </a:lnTo>
                <a:lnTo>
                  <a:pt x="1861235" y="528345"/>
                </a:lnTo>
                <a:lnTo>
                  <a:pt x="1860626" y="528955"/>
                </a:lnTo>
                <a:lnTo>
                  <a:pt x="1859419" y="527685"/>
                </a:lnTo>
                <a:lnTo>
                  <a:pt x="1857260" y="525399"/>
                </a:lnTo>
                <a:lnTo>
                  <a:pt x="1857133" y="519303"/>
                </a:lnTo>
                <a:lnTo>
                  <a:pt x="1857552" y="519303"/>
                </a:lnTo>
                <a:lnTo>
                  <a:pt x="1860003" y="522859"/>
                </a:lnTo>
                <a:lnTo>
                  <a:pt x="1861439" y="524637"/>
                </a:lnTo>
                <a:lnTo>
                  <a:pt x="1861705" y="525018"/>
                </a:lnTo>
                <a:lnTo>
                  <a:pt x="1861820" y="525272"/>
                </a:lnTo>
                <a:lnTo>
                  <a:pt x="1861883" y="525399"/>
                </a:lnTo>
                <a:lnTo>
                  <a:pt x="1862010" y="525653"/>
                </a:lnTo>
                <a:lnTo>
                  <a:pt x="1862124" y="525907"/>
                </a:lnTo>
                <a:lnTo>
                  <a:pt x="1862188" y="526034"/>
                </a:lnTo>
                <a:lnTo>
                  <a:pt x="1862315" y="526288"/>
                </a:lnTo>
                <a:lnTo>
                  <a:pt x="1862429" y="526542"/>
                </a:lnTo>
                <a:lnTo>
                  <a:pt x="1862493" y="526669"/>
                </a:lnTo>
                <a:lnTo>
                  <a:pt x="1862607" y="526923"/>
                </a:lnTo>
                <a:lnTo>
                  <a:pt x="1862670" y="527050"/>
                </a:lnTo>
                <a:lnTo>
                  <a:pt x="1862670" y="505193"/>
                </a:lnTo>
                <a:lnTo>
                  <a:pt x="1857349" y="504571"/>
                </a:lnTo>
                <a:lnTo>
                  <a:pt x="1854276" y="506984"/>
                </a:lnTo>
                <a:lnTo>
                  <a:pt x="1852841" y="508254"/>
                </a:lnTo>
                <a:lnTo>
                  <a:pt x="1851202" y="508635"/>
                </a:lnTo>
                <a:lnTo>
                  <a:pt x="1849920" y="507619"/>
                </a:lnTo>
                <a:lnTo>
                  <a:pt x="1850009" y="509651"/>
                </a:lnTo>
                <a:lnTo>
                  <a:pt x="1850110" y="510032"/>
                </a:lnTo>
                <a:lnTo>
                  <a:pt x="1850161" y="510286"/>
                </a:lnTo>
                <a:lnTo>
                  <a:pt x="1850263" y="510679"/>
                </a:lnTo>
                <a:lnTo>
                  <a:pt x="1850313" y="510921"/>
                </a:lnTo>
                <a:lnTo>
                  <a:pt x="1850402" y="511302"/>
                </a:lnTo>
                <a:lnTo>
                  <a:pt x="1850466" y="511556"/>
                </a:lnTo>
                <a:lnTo>
                  <a:pt x="1850580" y="515366"/>
                </a:lnTo>
                <a:lnTo>
                  <a:pt x="1847710" y="515366"/>
                </a:lnTo>
                <a:lnTo>
                  <a:pt x="1847253" y="514985"/>
                </a:lnTo>
                <a:lnTo>
                  <a:pt x="1847049" y="514985"/>
                </a:lnTo>
                <a:lnTo>
                  <a:pt x="1847202" y="514604"/>
                </a:lnTo>
                <a:lnTo>
                  <a:pt x="1847303" y="514350"/>
                </a:lnTo>
                <a:lnTo>
                  <a:pt x="1847354" y="514223"/>
                </a:lnTo>
                <a:lnTo>
                  <a:pt x="1847456" y="513969"/>
                </a:lnTo>
                <a:lnTo>
                  <a:pt x="1847684" y="513588"/>
                </a:lnTo>
                <a:lnTo>
                  <a:pt x="1848116" y="512953"/>
                </a:lnTo>
                <a:lnTo>
                  <a:pt x="1847100" y="510921"/>
                </a:lnTo>
                <a:lnTo>
                  <a:pt x="1845259" y="509270"/>
                </a:lnTo>
                <a:lnTo>
                  <a:pt x="1842528" y="506730"/>
                </a:lnTo>
                <a:lnTo>
                  <a:pt x="1842287" y="506730"/>
                </a:lnTo>
                <a:lnTo>
                  <a:pt x="1842084" y="506984"/>
                </a:lnTo>
                <a:lnTo>
                  <a:pt x="1842236" y="506984"/>
                </a:lnTo>
                <a:lnTo>
                  <a:pt x="1844954" y="513969"/>
                </a:lnTo>
                <a:lnTo>
                  <a:pt x="1845043" y="514223"/>
                </a:lnTo>
                <a:lnTo>
                  <a:pt x="1844243" y="514223"/>
                </a:lnTo>
                <a:lnTo>
                  <a:pt x="1844243" y="520319"/>
                </a:lnTo>
                <a:lnTo>
                  <a:pt x="1844154" y="522986"/>
                </a:lnTo>
                <a:lnTo>
                  <a:pt x="1843366" y="525018"/>
                </a:lnTo>
                <a:lnTo>
                  <a:pt x="1843265" y="525272"/>
                </a:lnTo>
                <a:lnTo>
                  <a:pt x="1843214" y="525399"/>
                </a:lnTo>
                <a:lnTo>
                  <a:pt x="1843112" y="525653"/>
                </a:lnTo>
                <a:lnTo>
                  <a:pt x="1842998" y="525907"/>
                </a:lnTo>
                <a:lnTo>
                  <a:pt x="1842947" y="526034"/>
                </a:lnTo>
                <a:lnTo>
                  <a:pt x="1842846" y="526288"/>
                </a:lnTo>
                <a:lnTo>
                  <a:pt x="1842744" y="526542"/>
                </a:lnTo>
                <a:lnTo>
                  <a:pt x="1842693" y="526669"/>
                </a:lnTo>
                <a:lnTo>
                  <a:pt x="1842592" y="526923"/>
                </a:lnTo>
                <a:lnTo>
                  <a:pt x="1828863" y="533019"/>
                </a:lnTo>
                <a:lnTo>
                  <a:pt x="1827339" y="531368"/>
                </a:lnTo>
                <a:lnTo>
                  <a:pt x="1826602" y="530733"/>
                </a:lnTo>
                <a:lnTo>
                  <a:pt x="1828431" y="529717"/>
                </a:lnTo>
                <a:lnTo>
                  <a:pt x="1828088" y="529717"/>
                </a:lnTo>
                <a:lnTo>
                  <a:pt x="1829777" y="529336"/>
                </a:lnTo>
                <a:lnTo>
                  <a:pt x="1831530" y="528955"/>
                </a:lnTo>
                <a:lnTo>
                  <a:pt x="1834388" y="528066"/>
                </a:lnTo>
                <a:lnTo>
                  <a:pt x="1834896" y="527685"/>
                </a:lnTo>
                <a:lnTo>
                  <a:pt x="1836242" y="526669"/>
                </a:lnTo>
                <a:lnTo>
                  <a:pt x="1834273" y="523621"/>
                </a:lnTo>
                <a:lnTo>
                  <a:pt x="1834108" y="523367"/>
                </a:lnTo>
                <a:lnTo>
                  <a:pt x="1833867" y="522986"/>
                </a:lnTo>
                <a:lnTo>
                  <a:pt x="1833778" y="522859"/>
                </a:lnTo>
                <a:lnTo>
                  <a:pt x="1841157" y="517017"/>
                </a:lnTo>
                <a:lnTo>
                  <a:pt x="1843989" y="519938"/>
                </a:lnTo>
                <a:lnTo>
                  <a:pt x="1844243" y="520319"/>
                </a:lnTo>
                <a:lnTo>
                  <a:pt x="1844243" y="514223"/>
                </a:lnTo>
                <a:lnTo>
                  <a:pt x="1844027" y="514223"/>
                </a:lnTo>
                <a:lnTo>
                  <a:pt x="1839188" y="510921"/>
                </a:lnTo>
                <a:lnTo>
                  <a:pt x="1837880" y="510032"/>
                </a:lnTo>
                <a:lnTo>
                  <a:pt x="1834807" y="508127"/>
                </a:lnTo>
                <a:lnTo>
                  <a:pt x="1835289" y="508127"/>
                </a:lnTo>
                <a:lnTo>
                  <a:pt x="1832546" y="507619"/>
                </a:lnTo>
                <a:lnTo>
                  <a:pt x="1831606" y="509143"/>
                </a:lnTo>
                <a:lnTo>
                  <a:pt x="1830844" y="510679"/>
                </a:lnTo>
                <a:lnTo>
                  <a:pt x="1830311" y="510679"/>
                </a:lnTo>
                <a:lnTo>
                  <a:pt x="1829269" y="510921"/>
                </a:lnTo>
                <a:lnTo>
                  <a:pt x="1827225" y="509651"/>
                </a:lnTo>
                <a:lnTo>
                  <a:pt x="1827199" y="510921"/>
                </a:lnTo>
                <a:lnTo>
                  <a:pt x="1827834" y="512318"/>
                </a:lnTo>
                <a:lnTo>
                  <a:pt x="1827923" y="512572"/>
                </a:lnTo>
                <a:lnTo>
                  <a:pt x="1828038" y="512953"/>
                </a:lnTo>
                <a:lnTo>
                  <a:pt x="1828165" y="513334"/>
                </a:lnTo>
                <a:lnTo>
                  <a:pt x="1828253" y="513588"/>
                </a:lnTo>
                <a:lnTo>
                  <a:pt x="1828380" y="513969"/>
                </a:lnTo>
                <a:lnTo>
                  <a:pt x="1828457" y="514223"/>
                </a:lnTo>
                <a:lnTo>
                  <a:pt x="1830908" y="516509"/>
                </a:lnTo>
                <a:lnTo>
                  <a:pt x="1833372" y="517271"/>
                </a:lnTo>
                <a:lnTo>
                  <a:pt x="1837461" y="518922"/>
                </a:lnTo>
                <a:lnTo>
                  <a:pt x="1832864" y="521385"/>
                </a:lnTo>
                <a:lnTo>
                  <a:pt x="1829028" y="523367"/>
                </a:lnTo>
                <a:lnTo>
                  <a:pt x="1828609" y="523367"/>
                </a:lnTo>
                <a:lnTo>
                  <a:pt x="1828761" y="522986"/>
                </a:lnTo>
                <a:lnTo>
                  <a:pt x="1828812" y="522859"/>
                </a:lnTo>
                <a:lnTo>
                  <a:pt x="1828914" y="522605"/>
                </a:lnTo>
                <a:lnTo>
                  <a:pt x="1829015" y="522351"/>
                </a:lnTo>
                <a:lnTo>
                  <a:pt x="1829574" y="520954"/>
                </a:lnTo>
                <a:lnTo>
                  <a:pt x="1830171" y="519303"/>
                </a:lnTo>
                <a:lnTo>
                  <a:pt x="1830260" y="519049"/>
                </a:lnTo>
                <a:lnTo>
                  <a:pt x="1830298" y="518922"/>
                </a:lnTo>
                <a:lnTo>
                  <a:pt x="1829066" y="517271"/>
                </a:lnTo>
                <a:lnTo>
                  <a:pt x="1826602" y="516509"/>
                </a:lnTo>
                <a:lnTo>
                  <a:pt x="1826399" y="516458"/>
                </a:lnTo>
                <a:lnTo>
                  <a:pt x="1826399" y="526669"/>
                </a:lnTo>
                <a:lnTo>
                  <a:pt x="1825371" y="527685"/>
                </a:lnTo>
                <a:lnTo>
                  <a:pt x="1823123" y="527685"/>
                </a:lnTo>
                <a:lnTo>
                  <a:pt x="1823072" y="527558"/>
                </a:lnTo>
                <a:lnTo>
                  <a:pt x="1822970" y="527304"/>
                </a:lnTo>
                <a:lnTo>
                  <a:pt x="1822869" y="527050"/>
                </a:lnTo>
                <a:lnTo>
                  <a:pt x="1822792" y="526542"/>
                </a:lnTo>
                <a:lnTo>
                  <a:pt x="1823326" y="525653"/>
                </a:lnTo>
                <a:lnTo>
                  <a:pt x="1823821" y="524637"/>
                </a:lnTo>
                <a:lnTo>
                  <a:pt x="1823948" y="524383"/>
                </a:lnTo>
                <a:lnTo>
                  <a:pt x="1824964" y="523621"/>
                </a:lnTo>
                <a:lnTo>
                  <a:pt x="1825993" y="523621"/>
                </a:lnTo>
                <a:lnTo>
                  <a:pt x="1826336" y="524256"/>
                </a:lnTo>
                <a:lnTo>
                  <a:pt x="1826399" y="526669"/>
                </a:lnTo>
                <a:lnTo>
                  <a:pt x="1826399" y="516458"/>
                </a:lnTo>
                <a:lnTo>
                  <a:pt x="1824812" y="516001"/>
                </a:lnTo>
                <a:lnTo>
                  <a:pt x="1824494" y="516001"/>
                </a:lnTo>
                <a:lnTo>
                  <a:pt x="1824075" y="515620"/>
                </a:lnTo>
                <a:lnTo>
                  <a:pt x="1822513" y="514223"/>
                </a:lnTo>
                <a:lnTo>
                  <a:pt x="1822602" y="513969"/>
                </a:lnTo>
                <a:lnTo>
                  <a:pt x="1822716" y="513588"/>
                </a:lnTo>
                <a:lnTo>
                  <a:pt x="1822805" y="513334"/>
                </a:lnTo>
                <a:lnTo>
                  <a:pt x="1822919" y="512953"/>
                </a:lnTo>
                <a:lnTo>
                  <a:pt x="1823034" y="511556"/>
                </a:lnTo>
                <a:lnTo>
                  <a:pt x="1822094" y="510286"/>
                </a:lnTo>
                <a:lnTo>
                  <a:pt x="1821141" y="510032"/>
                </a:lnTo>
                <a:lnTo>
                  <a:pt x="1820989" y="510032"/>
                </a:lnTo>
                <a:lnTo>
                  <a:pt x="1819021" y="509270"/>
                </a:lnTo>
                <a:lnTo>
                  <a:pt x="1818817" y="509651"/>
                </a:lnTo>
                <a:lnTo>
                  <a:pt x="1818716" y="510286"/>
                </a:lnTo>
                <a:lnTo>
                  <a:pt x="1819541" y="512318"/>
                </a:lnTo>
                <a:lnTo>
                  <a:pt x="1820125" y="513969"/>
                </a:lnTo>
                <a:lnTo>
                  <a:pt x="1820049" y="515620"/>
                </a:lnTo>
                <a:lnTo>
                  <a:pt x="1816150" y="513334"/>
                </a:lnTo>
                <a:lnTo>
                  <a:pt x="1810308" y="520573"/>
                </a:lnTo>
                <a:lnTo>
                  <a:pt x="1810207" y="520700"/>
                </a:lnTo>
                <a:lnTo>
                  <a:pt x="1813293" y="525907"/>
                </a:lnTo>
                <a:lnTo>
                  <a:pt x="1814512" y="525907"/>
                </a:lnTo>
                <a:lnTo>
                  <a:pt x="1816569" y="524002"/>
                </a:lnTo>
                <a:lnTo>
                  <a:pt x="1818652" y="522351"/>
                </a:lnTo>
                <a:lnTo>
                  <a:pt x="1819021" y="522351"/>
                </a:lnTo>
                <a:lnTo>
                  <a:pt x="1819440" y="522605"/>
                </a:lnTo>
                <a:lnTo>
                  <a:pt x="1819490" y="523367"/>
                </a:lnTo>
                <a:lnTo>
                  <a:pt x="1819617" y="525272"/>
                </a:lnTo>
                <a:lnTo>
                  <a:pt x="1819732" y="527050"/>
                </a:lnTo>
                <a:lnTo>
                  <a:pt x="1819846" y="528955"/>
                </a:lnTo>
                <a:lnTo>
                  <a:pt x="1819211" y="529336"/>
                </a:lnTo>
                <a:lnTo>
                  <a:pt x="1814855" y="527558"/>
                </a:lnTo>
                <a:lnTo>
                  <a:pt x="1812671" y="526669"/>
                </a:lnTo>
                <a:lnTo>
                  <a:pt x="1810004" y="526288"/>
                </a:lnTo>
                <a:lnTo>
                  <a:pt x="1809394" y="526923"/>
                </a:lnTo>
                <a:lnTo>
                  <a:pt x="1808988" y="527558"/>
                </a:lnTo>
                <a:lnTo>
                  <a:pt x="1807959" y="526542"/>
                </a:lnTo>
                <a:lnTo>
                  <a:pt x="1807870" y="526288"/>
                </a:lnTo>
                <a:lnTo>
                  <a:pt x="1807768" y="526034"/>
                </a:lnTo>
                <a:lnTo>
                  <a:pt x="1807718" y="525907"/>
                </a:lnTo>
                <a:lnTo>
                  <a:pt x="1807248" y="524637"/>
                </a:lnTo>
                <a:lnTo>
                  <a:pt x="1807159" y="524383"/>
                </a:lnTo>
                <a:lnTo>
                  <a:pt x="1807108" y="524256"/>
                </a:lnTo>
                <a:lnTo>
                  <a:pt x="1807006" y="524002"/>
                </a:lnTo>
                <a:lnTo>
                  <a:pt x="1806968" y="523875"/>
                </a:lnTo>
                <a:lnTo>
                  <a:pt x="1806867" y="523621"/>
                </a:lnTo>
                <a:lnTo>
                  <a:pt x="1806892" y="522859"/>
                </a:lnTo>
                <a:lnTo>
                  <a:pt x="1807298" y="521970"/>
                </a:lnTo>
                <a:lnTo>
                  <a:pt x="1807400" y="521716"/>
                </a:lnTo>
                <a:lnTo>
                  <a:pt x="1807464" y="521589"/>
                </a:lnTo>
                <a:lnTo>
                  <a:pt x="1808200" y="519938"/>
                </a:lnTo>
                <a:lnTo>
                  <a:pt x="1808314" y="519684"/>
                </a:lnTo>
                <a:lnTo>
                  <a:pt x="1808607" y="519303"/>
                </a:lnTo>
                <a:lnTo>
                  <a:pt x="1810156" y="517652"/>
                </a:lnTo>
                <a:lnTo>
                  <a:pt x="1811121" y="516636"/>
                </a:lnTo>
                <a:lnTo>
                  <a:pt x="1812239" y="515366"/>
                </a:lnTo>
                <a:lnTo>
                  <a:pt x="1812569" y="514985"/>
                </a:lnTo>
                <a:lnTo>
                  <a:pt x="1813128" y="514350"/>
                </a:lnTo>
                <a:lnTo>
                  <a:pt x="1813242" y="514223"/>
                </a:lnTo>
                <a:lnTo>
                  <a:pt x="1815807" y="511302"/>
                </a:lnTo>
                <a:lnTo>
                  <a:pt x="1816354" y="510679"/>
                </a:lnTo>
                <a:lnTo>
                  <a:pt x="1817471" y="508254"/>
                </a:lnTo>
                <a:lnTo>
                  <a:pt x="1817535" y="508127"/>
                </a:lnTo>
                <a:lnTo>
                  <a:pt x="1817217" y="508254"/>
                </a:lnTo>
                <a:lnTo>
                  <a:pt x="1814271" y="510286"/>
                </a:lnTo>
                <a:lnTo>
                  <a:pt x="1813636" y="510679"/>
                </a:lnTo>
                <a:lnTo>
                  <a:pt x="1812671" y="511187"/>
                </a:lnTo>
                <a:lnTo>
                  <a:pt x="1811032" y="510921"/>
                </a:lnTo>
                <a:lnTo>
                  <a:pt x="1810308" y="510032"/>
                </a:lnTo>
                <a:lnTo>
                  <a:pt x="1809813" y="509270"/>
                </a:lnTo>
                <a:lnTo>
                  <a:pt x="1808568" y="507238"/>
                </a:lnTo>
                <a:lnTo>
                  <a:pt x="1803209" y="506590"/>
                </a:lnTo>
                <a:lnTo>
                  <a:pt x="1803209" y="539496"/>
                </a:lnTo>
                <a:lnTo>
                  <a:pt x="1786928" y="539496"/>
                </a:lnTo>
                <a:lnTo>
                  <a:pt x="1771078" y="539496"/>
                </a:lnTo>
                <a:lnTo>
                  <a:pt x="1771078" y="536067"/>
                </a:lnTo>
                <a:lnTo>
                  <a:pt x="1771891" y="536067"/>
                </a:lnTo>
                <a:lnTo>
                  <a:pt x="1773948" y="537718"/>
                </a:lnTo>
                <a:lnTo>
                  <a:pt x="1779473" y="539369"/>
                </a:lnTo>
                <a:lnTo>
                  <a:pt x="1782991" y="539369"/>
                </a:lnTo>
                <a:lnTo>
                  <a:pt x="1786928" y="539496"/>
                </a:lnTo>
                <a:lnTo>
                  <a:pt x="1793849" y="538734"/>
                </a:lnTo>
                <a:lnTo>
                  <a:pt x="1796072" y="536956"/>
                </a:lnTo>
                <a:lnTo>
                  <a:pt x="1795767" y="536321"/>
                </a:lnTo>
                <a:lnTo>
                  <a:pt x="1795653" y="536067"/>
                </a:lnTo>
                <a:lnTo>
                  <a:pt x="1795462" y="535686"/>
                </a:lnTo>
                <a:lnTo>
                  <a:pt x="1797100" y="536321"/>
                </a:lnTo>
                <a:lnTo>
                  <a:pt x="1799767" y="538226"/>
                </a:lnTo>
                <a:lnTo>
                  <a:pt x="1803209" y="539496"/>
                </a:lnTo>
                <a:lnTo>
                  <a:pt x="1803209" y="506590"/>
                </a:lnTo>
                <a:lnTo>
                  <a:pt x="1791766" y="505206"/>
                </a:lnTo>
                <a:lnTo>
                  <a:pt x="1789645" y="508635"/>
                </a:lnTo>
                <a:lnTo>
                  <a:pt x="1789379" y="508635"/>
                </a:lnTo>
                <a:lnTo>
                  <a:pt x="1787677" y="509270"/>
                </a:lnTo>
                <a:lnTo>
                  <a:pt x="1786750" y="509143"/>
                </a:lnTo>
                <a:lnTo>
                  <a:pt x="1782876" y="509143"/>
                </a:lnTo>
                <a:lnTo>
                  <a:pt x="1783168" y="508635"/>
                </a:lnTo>
                <a:lnTo>
                  <a:pt x="1784629" y="508127"/>
                </a:lnTo>
                <a:lnTo>
                  <a:pt x="1786077" y="507619"/>
                </a:lnTo>
                <a:lnTo>
                  <a:pt x="1787639" y="506984"/>
                </a:lnTo>
                <a:lnTo>
                  <a:pt x="1790039" y="505968"/>
                </a:lnTo>
                <a:lnTo>
                  <a:pt x="1790573" y="505968"/>
                </a:lnTo>
                <a:lnTo>
                  <a:pt x="1789379" y="505333"/>
                </a:lnTo>
                <a:lnTo>
                  <a:pt x="1786039" y="503555"/>
                </a:lnTo>
                <a:lnTo>
                  <a:pt x="1780628" y="500570"/>
                </a:lnTo>
                <a:lnTo>
                  <a:pt x="1776196" y="504952"/>
                </a:lnTo>
                <a:lnTo>
                  <a:pt x="1775167" y="505333"/>
                </a:lnTo>
                <a:lnTo>
                  <a:pt x="1775167" y="503682"/>
                </a:lnTo>
                <a:lnTo>
                  <a:pt x="1773123" y="503936"/>
                </a:lnTo>
                <a:lnTo>
                  <a:pt x="1770875" y="505333"/>
                </a:lnTo>
                <a:lnTo>
                  <a:pt x="1767586" y="506984"/>
                </a:lnTo>
                <a:lnTo>
                  <a:pt x="1766773" y="506984"/>
                </a:lnTo>
                <a:lnTo>
                  <a:pt x="1766963" y="506730"/>
                </a:lnTo>
                <a:lnTo>
                  <a:pt x="1768005" y="505333"/>
                </a:lnTo>
                <a:lnTo>
                  <a:pt x="1769440" y="502666"/>
                </a:lnTo>
                <a:lnTo>
                  <a:pt x="1764639" y="502881"/>
                </a:lnTo>
                <a:lnTo>
                  <a:pt x="1764639" y="539496"/>
                </a:lnTo>
                <a:lnTo>
                  <a:pt x="1751330" y="539496"/>
                </a:lnTo>
                <a:lnTo>
                  <a:pt x="1753323" y="538734"/>
                </a:lnTo>
                <a:lnTo>
                  <a:pt x="1755495" y="537972"/>
                </a:lnTo>
                <a:lnTo>
                  <a:pt x="1756321" y="537972"/>
                </a:lnTo>
                <a:lnTo>
                  <a:pt x="1756575" y="537337"/>
                </a:lnTo>
                <a:lnTo>
                  <a:pt x="1756676" y="537083"/>
                </a:lnTo>
                <a:lnTo>
                  <a:pt x="1756727" y="536067"/>
                </a:lnTo>
                <a:lnTo>
                  <a:pt x="1756727" y="534670"/>
                </a:lnTo>
                <a:lnTo>
                  <a:pt x="1755711" y="534289"/>
                </a:lnTo>
                <a:lnTo>
                  <a:pt x="1752841" y="535952"/>
                </a:lnTo>
                <a:lnTo>
                  <a:pt x="1752638" y="535686"/>
                </a:lnTo>
                <a:lnTo>
                  <a:pt x="1753450" y="534289"/>
                </a:lnTo>
                <a:lnTo>
                  <a:pt x="1754479" y="532638"/>
                </a:lnTo>
                <a:lnTo>
                  <a:pt x="1753628" y="532003"/>
                </a:lnTo>
                <a:lnTo>
                  <a:pt x="1748815" y="532003"/>
                </a:lnTo>
                <a:lnTo>
                  <a:pt x="1747215" y="531266"/>
                </a:lnTo>
                <a:lnTo>
                  <a:pt x="1747215" y="539496"/>
                </a:lnTo>
                <a:lnTo>
                  <a:pt x="1662391" y="539496"/>
                </a:lnTo>
                <a:lnTo>
                  <a:pt x="1664335" y="539026"/>
                </a:lnTo>
                <a:lnTo>
                  <a:pt x="1664512" y="539026"/>
                </a:lnTo>
                <a:lnTo>
                  <a:pt x="1664512" y="536702"/>
                </a:lnTo>
                <a:lnTo>
                  <a:pt x="1664411" y="535051"/>
                </a:lnTo>
                <a:lnTo>
                  <a:pt x="1663814" y="533654"/>
                </a:lnTo>
                <a:lnTo>
                  <a:pt x="1663700" y="533400"/>
                </a:lnTo>
                <a:lnTo>
                  <a:pt x="1662772" y="533019"/>
                </a:lnTo>
                <a:lnTo>
                  <a:pt x="1662087" y="532638"/>
                </a:lnTo>
                <a:lnTo>
                  <a:pt x="1661693" y="532384"/>
                </a:lnTo>
                <a:lnTo>
                  <a:pt x="1659191" y="530733"/>
                </a:lnTo>
                <a:lnTo>
                  <a:pt x="1659318" y="529971"/>
                </a:lnTo>
                <a:lnTo>
                  <a:pt x="1659420" y="529336"/>
                </a:lnTo>
                <a:lnTo>
                  <a:pt x="1659534" y="528574"/>
                </a:lnTo>
                <a:lnTo>
                  <a:pt x="1659636" y="527939"/>
                </a:lnTo>
                <a:lnTo>
                  <a:pt x="1659737" y="527304"/>
                </a:lnTo>
                <a:lnTo>
                  <a:pt x="1659864" y="526542"/>
                </a:lnTo>
                <a:lnTo>
                  <a:pt x="1659966" y="525907"/>
                </a:lnTo>
                <a:lnTo>
                  <a:pt x="1660004" y="525653"/>
                </a:lnTo>
                <a:lnTo>
                  <a:pt x="1664106" y="524256"/>
                </a:lnTo>
                <a:lnTo>
                  <a:pt x="1665947" y="523367"/>
                </a:lnTo>
                <a:lnTo>
                  <a:pt x="1668208" y="521970"/>
                </a:lnTo>
                <a:lnTo>
                  <a:pt x="1668856" y="520954"/>
                </a:lnTo>
                <a:lnTo>
                  <a:pt x="1669021" y="520700"/>
                </a:lnTo>
                <a:lnTo>
                  <a:pt x="1669935" y="519684"/>
                </a:lnTo>
                <a:lnTo>
                  <a:pt x="1670151" y="519684"/>
                </a:lnTo>
                <a:lnTo>
                  <a:pt x="1670659" y="520319"/>
                </a:lnTo>
                <a:lnTo>
                  <a:pt x="1670786" y="528066"/>
                </a:lnTo>
                <a:lnTo>
                  <a:pt x="1674075" y="531368"/>
                </a:lnTo>
                <a:lnTo>
                  <a:pt x="1674101" y="530733"/>
                </a:lnTo>
                <a:lnTo>
                  <a:pt x="1676107" y="524637"/>
                </a:lnTo>
                <a:lnTo>
                  <a:pt x="1676196" y="524383"/>
                </a:lnTo>
                <a:lnTo>
                  <a:pt x="1680908" y="526923"/>
                </a:lnTo>
                <a:lnTo>
                  <a:pt x="1680908" y="532003"/>
                </a:lnTo>
                <a:lnTo>
                  <a:pt x="1680298" y="532003"/>
                </a:lnTo>
                <a:lnTo>
                  <a:pt x="1679067" y="529971"/>
                </a:lnTo>
                <a:lnTo>
                  <a:pt x="1677835" y="528066"/>
                </a:lnTo>
                <a:lnTo>
                  <a:pt x="1676819" y="527939"/>
                </a:lnTo>
                <a:lnTo>
                  <a:pt x="1676120" y="529336"/>
                </a:lnTo>
                <a:lnTo>
                  <a:pt x="1675904" y="529717"/>
                </a:lnTo>
                <a:lnTo>
                  <a:pt x="1675168" y="530733"/>
                </a:lnTo>
                <a:lnTo>
                  <a:pt x="1675168" y="532638"/>
                </a:lnTo>
                <a:lnTo>
                  <a:pt x="1675866" y="534035"/>
                </a:lnTo>
                <a:lnTo>
                  <a:pt x="1677631" y="536956"/>
                </a:lnTo>
                <a:lnTo>
                  <a:pt x="1674964" y="536321"/>
                </a:lnTo>
                <a:lnTo>
                  <a:pt x="1671612" y="533019"/>
                </a:lnTo>
                <a:lnTo>
                  <a:pt x="1669783" y="531368"/>
                </a:lnTo>
                <a:lnTo>
                  <a:pt x="1669542" y="530987"/>
                </a:lnTo>
                <a:lnTo>
                  <a:pt x="1669122" y="529971"/>
                </a:lnTo>
                <a:lnTo>
                  <a:pt x="1669021" y="529717"/>
                </a:lnTo>
                <a:lnTo>
                  <a:pt x="1670875" y="529717"/>
                </a:lnTo>
                <a:lnTo>
                  <a:pt x="1670558" y="528955"/>
                </a:lnTo>
                <a:lnTo>
                  <a:pt x="1670456" y="528701"/>
                </a:lnTo>
                <a:lnTo>
                  <a:pt x="1667179" y="525399"/>
                </a:lnTo>
                <a:lnTo>
                  <a:pt x="1665947" y="525399"/>
                </a:lnTo>
                <a:lnTo>
                  <a:pt x="1664106" y="527558"/>
                </a:lnTo>
                <a:lnTo>
                  <a:pt x="1661718" y="529717"/>
                </a:lnTo>
                <a:lnTo>
                  <a:pt x="1661909" y="529717"/>
                </a:lnTo>
                <a:lnTo>
                  <a:pt x="1662163" y="530352"/>
                </a:lnTo>
                <a:lnTo>
                  <a:pt x="1662430" y="530733"/>
                </a:lnTo>
                <a:lnTo>
                  <a:pt x="1665338" y="533019"/>
                </a:lnTo>
                <a:lnTo>
                  <a:pt x="1667586" y="534670"/>
                </a:lnTo>
                <a:lnTo>
                  <a:pt x="1668716" y="536067"/>
                </a:lnTo>
                <a:lnTo>
                  <a:pt x="1667383" y="536067"/>
                </a:lnTo>
                <a:lnTo>
                  <a:pt x="1666367" y="536321"/>
                </a:lnTo>
                <a:lnTo>
                  <a:pt x="1667802" y="536956"/>
                </a:lnTo>
                <a:lnTo>
                  <a:pt x="1670659" y="537718"/>
                </a:lnTo>
                <a:lnTo>
                  <a:pt x="1673733" y="538607"/>
                </a:lnTo>
                <a:lnTo>
                  <a:pt x="1676819" y="538226"/>
                </a:lnTo>
                <a:lnTo>
                  <a:pt x="1677936" y="537083"/>
                </a:lnTo>
                <a:lnTo>
                  <a:pt x="1678063" y="536956"/>
                </a:lnTo>
                <a:lnTo>
                  <a:pt x="1679676" y="535305"/>
                </a:lnTo>
                <a:lnTo>
                  <a:pt x="1682750" y="534670"/>
                </a:lnTo>
                <a:lnTo>
                  <a:pt x="1687258" y="535940"/>
                </a:lnTo>
                <a:lnTo>
                  <a:pt x="1690547" y="535305"/>
                </a:lnTo>
                <a:lnTo>
                  <a:pt x="1691284" y="534670"/>
                </a:lnTo>
                <a:lnTo>
                  <a:pt x="1694395" y="532003"/>
                </a:lnTo>
                <a:lnTo>
                  <a:pt x="1694840" y="531622"/>
                </a:lnTo>
                <a:lnTo>
                  <a:pt x="1695170" y="532003"/>
                </a:lnTo>
                <a:lnTo>
                  <a:pt x="1695005" y="532003"/>
                </a:lnTo>
                <a:lnTo>
                  <a:pt x="1694230" y="534035"/>
                </a:lnTo>
                <a:lnTo>
                  <a:pt x="1693405" y="536067"/>
                </a:lnTo>
                <a:lnTo>
                  <a:pt x="1694840" y="536956"/>
                </a:lnTo>
                <a:lnTo>
                  <a:pt x="1698332" y="537083"/>
                </a:lnTo>
                <a:lnTo>
                  <a:pt x="1703247" y="537591"/>
                </a:lnTo>
                <a:lnTo>
                  <a:pt x="1703451" y="537337"/>
                </a:lnTo>
                <a:lnTo>
                  <a:pt x="1699971" y="534670"/>
                </a:lnTo>
                <a:lnTo>
                  <a:pt x="1698104" y="533400"/>
                </a:lnTo>
                <a:lnTo>
                  <a:pt x="1697964" y="533400"/>
                </a:lnTo>
                <a:lnTo>
                  <a:pt x="1697355" y="532003"/>
                </a:lnTo>
                <a:lnTo>
                  <a:pt x="1700250" y="532003"/>
                </a:lnTo>
                <a:lnTo>
                  <a:pt x="1702422" y="533019"/>
                </a:lnTo>
                <a:lnTo>
                  <a:pt x="1703857" y="534289"/>
                </a:lnTo>
                <a:lnTo>
                  <a:pt x="1706321" y="536702"/>
                </a:lnTo>
                <a:lnTo>
                  <a:pt x="1709394" y="537083"/>
                </a:lnTo>
                <a:lnTo>
                  <a:pt x="1717802" y="536067"/>
                </a:lnTo>
                <a:lnTo>
                  <a:pt x="1720456" y="536067"/>
                </a:lnTo>
                <a:lnTo>
                  <a:pt x="1720456" y="535686"/>
                </a:lnTo>
                <a:lnTo>
                  <a:pt x="1717992" y="534035"/>
                </a:lnTo>
                <a:lnTo>
                  <a:pt x="1715338" y="532384"/>
                </a:lnTo>
                <a:lnTo>
                  <a:pt x="1715071" y="532384"/>
                </a:lnTo>
                <a:lnTo>
                  <a:pt x="1715274" y="532003"/>
                </a:lnTo>
                <a:lnTo>
                  <a:pt x="1720342" y="532003"/>
                </a:lnTo>
                <a:lnTo>
                  <a:pt x="1720684" y="531622"/>
                </a:lnTo>
                <a:lnTo>
                  <a:pt x="1721485" y="530733"/>
                </a:lnTo>
                <a:lnTo>
                  <a:pt x="1720875" y="529717"/>
                </a:lnTo>
                <a:lnTo>
                  <a:pt x="1720329" y="528701"/>
                </a:lnTo>
                <a:lnTo>
                  <a:pt x="1720253" y="528574"/>
                </a:lnTo>
                <a:lnTo>
                  <a:pt x="1717586" y="527685"/>
                </a:lnTo>
                <a:lnTo>
                  <a:pt x="1709191" y="527685"/>
                </a:lnTo>
                <a:lnTo>
                  <a:pt x="1711439" y="526542"/>
                </a:lnTo>
                <a:lnTo>
                  <a:pt x="1723224" y="524383"/>
                </a:lnTo>
                <a:lnTo>
                  <a:pt x="1725993" y="523875"/>
                </a:lnTo>
                <a:lnTo>
                  <a:pt x="1728038" y="524002"/>
                </a:lnTo>
                <a:lnTo>
                  <a:pt x="1726476" y="526542"/>
                </a:lnTo>
                <a:lnTo>
                  <a:pt x="1726399" y="526669"/>
                </a:lnTo>
                <a:lnTo>
                  <a:pt x="1724964" y="527304"/>
                </a:lnTo>
                <a:lnTo>
                  <a:pt x="1723948" y="526669"/>
                </a:lnTo>
                <a:lnTo>
                  <a:pt x="1723123" y="526034"/>
                </a:lnTo>
                <a:lnTo>
                  <a:pt x="1723174" y="529336"/>
                </a:lnTo>
                <a:lnTo>
                  <a:pt x="1723263" y="529717"/>
                </a:lnTo>
                <a:lnTo>
                  <a:pt x="1723326" y="529971"/>
                </a:lnTo>
                <a:lnTo>
                  <a:pt x="1723440" y="530352"/>
                </a:lnTo>
                <a:lnTo>
                  <a:pt x="1723542" y="530733"/>
                </a:lnTo>
                <a:lnTo>
                  <a:pt x="1723618" y="530987"/>
                </a:lnTo>
                <a:lnTo>
                  <a:pt x="1723720" y="531368"/>
                </a:lnTo>
                <a:lnTo>
                  <a:pt x="1723796" y="531622"/>
                </a:lnTo>
                <a:lnTo>
                  <a:pt x="1723910" y="532003"/>
                </a:lnTo>
                <a:lnTo>
                  <a:pt x="1724012" y="532384"/>
                </a:lnTo>
                <a:lnTo>
                  <a:pt x="1724088" y="532638"/>
                </a:lnTo>
                <a:lnTo>
                  <a:pt x="1724202" y="533019"/>
                </a:lnTo>
                <a:lnTo>
                  <a:pt x="1724304" y="533400"/>
                </a:lnTo>
                <a:lnTo>
                  <a:pt x="1724380" y="533654"/>
                </a:lnTo>
                <a:lnTo>
                  <a:pt x="1724482" y="534035"/>
                </a:lnTo>
                <a:lnTo>
                  <a:pt x="1724558" y="534289"/>
                </a:lnTo>
                <a:lnTo>
                  <a:pt x="1733169" y="538734"/>
                </a:lnTo>
                <a:lnTo>
                  <a:pt x="1737474" y="536067"/>
                </a:lnTo>
                <a:lnTo>
                  <a:pt x="1737499" y="535686"/>
                </a:lnTo>
                <a:lnTo>
                  <a:pt x="1737436" y="532384"/>
                </a:lnTo>
                <a:lnTo>
                  <a:pt x="1737347" y="532003"/>
                </a:lnTo>
                <a:lnTo>
                  <a:pt x="1737258" y="531622"/>
                </a:lnTo>
                <a:lnTo>
                  <a:pt x="1737207" y="531368"/>
                </a:lnTo>
                <a:lnTo>
                  <a:pt x="1737118" y="530987"/>
                </a:lnTo>
                <a:lnTo>
                  <a:pt x="1737055" y="530733"/>
                </a:lnTo>
                <a:lnTo>
                  <a:pt x="1736966" y="530352"/>
                </a:lnTo>
                <a:lnTo>
                  <a:pt x="1736864" y="529971"/>
                </a:lnTo>
                <a:lnTo>
                  <a:pt x="1736801" y="529717"/>
                </a:lnTo>
                <a:lnTo>
                  <a:pt x="1736699" y="529336"/>
                </a:lnTo>
                <a:lnTo>
                  <a:pt x="1736636" y="526923"/>
                </a:lnTo>
                <a:lnTo>
                  <a:pt x="1736763" y="526034"/>
                </a:lnTo>
                <a:lnTo>
                  <a:pt x="1736852" y="525399"/>
                </a:lnTo>
                <a:lnTo>
                  <a:pt x="1737779" y="525018"/>
                </a:lnTo>
                <a:lnTo>
                  <a:pt x="1737906" y="525018"/>
                </a:lnTo>
                <a:lnTo>
                  <a:pt x="1739315" y="524002"/>
                </a:lnTo>
                <a:lnTo>
                  <a:pt x="1740331" y="525018"/>
                </a:lnTo>
                <a:lnTo>
                  <a:pt x="1740331" y="532384"/>
                </a:lnTo>
                <a:lnTo>
                  <a:pt x="1747215" y="539496"/>
                </a:lnTo>
                <a:lnTo>
                  <a:pt x="1747215" y="531266"/>
                </a:lnTo>
                <a:lnTo>
                  <a:pt x="1746072" y="530733"/>
                </a:lnTo>
                <a:lnTo>
                  <a:pt x="1745348" y="529717"/>
                </a:lnTo>
                <a:lnTo>
                  <a:pt x="1743075" y="526034"/>
                </a:lnTo>
                <a:lnTo>
                  <a:pt x="1742998" y="525907"/>
                </a:lnTo>
                <a:lnTo>
                  <a:pt x="1753044" y="529717"/>
                </a:lnTo>
                <a:lnTo>
                  <a:pt x="1764639" y="539496"/>
                </a:lnTo>
                <a:lnTo>
                  <a:pt x="1764639" y="502881"/>
                </a:lnTo>
                <a:lnTo>
                  <a:pt x="1762671" y="502958"/>
                </a:lnTo>
                <a:lnTo>
                  <a:pt x="1762671" y="509651"/>
                </a:lnTo>
                <a:lnTo>
                  <a:pt x="1762671" y="510032"/>
                </a:lnTo>
                <a:lnTo>
                  <a:pt x="1760423" y="511556"/>
                </a:lnTo>
                <a:lnTo>
                  <a:pt x="1756321" y="514223"/>
                </a:lnTo>
                <a:lnTo>
                  <a:pt x="1755228" y="513969"/>
                </a:lnTo>
                <a:lnTo>
                  <a:pt x="1754632" y="513969"/>
                </a:lnTo>
                <a:lnTo>
                  <a:pt x="1756384" y="509270"/>
                </a:lnTo>
                <a:lnTo>
                  <a:pt x="1756435" y="509143"/>
                </a:lnTo>
                <a:lnTo>
                  <a:pt x="1756524" y="508889"/>
                </a:lnTo>
                <a:lnTo>
                  <a:pt x="1758099" y="508127"/>
                </a:lnTo>
                <a:lnTo>
                  <a:pt x="1758734" y="508127"/>
                </a:lnTo>
                <a:lnTo>
                  <a:pt x="1760220" y="508635"/>
                </a:lnTo>
                <a:lnTo>
                  <a:pt x="1762671" y="509651"/>
                </a:lnTo>
                <a:lnTo>
                  <a:pt x="1762671" y="502958"/>
                </a:lnTo>
                <a:lnTo>
                  <a:pt x="1754581" y="503301"/>
                </a:lnTo>
                <a:lnTo>
                  <a:pt x="1757349" y="503301"/>
                </a:lnTo>
                <a:lnTo>
                  <a:pt x="1752015" y="506615"/>
                </a:lnTo>
                <a:lnTo>
                  <a:pt x="1750174" y="506222"/>
                </a:lnTo>
                <a:lnTo>
                  <a:pt x="1749869" y="505587"/>
                </a:lnTo>
                <a:lnTo>
                  <a:pt x="1749742" y="505333"/>
                </a:lnTo>
                <a:lnTo>
                  <a:pt x="1749679" y="505206"/>
                </a:lnTo>
                <a:lnTo>
                  <a:pt x="1749552" y="504952"/>
                </a:lnTo>
                <a:lnTo>
                  <a:pt x="1748536" y="503682"/>
                </a:lnTo>
                <a:lnTo>
                  <a:pt x="1745869" y="505333"/>
                </a:lnTo>
                <a:lnTo>
                  <a:pt x="1741982" y="509651"/>
                </a:lnTo>
                <a:lnTo>
                  <a:pt x="1738490" y="513334"/>
                </a:lnTo>
                <a:lnTo>
                  <a:pt x="1736648" y="514985"/>
                </a:lnTo>
                <a:lnTo>
                  <a:pt x="1737283" y="513969"/>
                </a:lnTo>
                <a:lnTo>
                  <a:pt x="1741284" y="507619"/>
                </a:lnTo>
                <a:lnTo>
                  <a:pt x="1741436" y="507619"/>
                </a:lnTo>
                <a:lnTo>
                  <a:pt x="1740560" y="506222"/>
                </a:lnTo>
                <a:lnTo>
                  <a:pt x="1739519" y="504571"/>
                </a:lnTo>
                <a:lnTo>
                  <a:pt x="1736242" y="504215"/>
                </a:lnTo>
                <a:lnTo>
                  <a:pt x="1736242" y="533400"/>
                </a:lnTo>
                <a:lnTo>
                  <a:pt x="1736242" y="535686"/>
                </a:lnTo>
                <a:lnTo>
                  <a:pt x="1735010" y="535051"/>
                </a:lnTo>
                <a:lnTo>
                  <a:pt x="1733664" y="533019"/>
                </a:lnTo>
                <a:lnTo>
                  <a:pt x="1732419" y="531368"/>
                </a:lnTo>
                <a:lnTo>
                  <a:pt x="1731937" y="530733"/>
                </a:lnTo>
                <a:lnTo>
                  <a:pt x="1729676" y="529717"/>
                </a:lnTo>
                <a:lnTo>
                  <a:pt x="1728812" y="530352"/>
                </a:lnTo>
                <a:lnTo>
                  <a:pt x="1728216" y="530733"/>
                </a:lnTo>
                <a:lnTo>
                  <a:pt x="1727022" y="531368"/>
                </a:lnTo>
                <a:lnTo>
                  <a:pt x="1725993" y="530987"/>
                </a:lnTo>
                <a:lnTo>
                  <a:pt x="1725968" y="527304"/>
                </a:lnTo>
                <a:lnTo>
                  <a:pt x="1725968" y="526923"/>
                </a:lnTo>
                <a:lnTo>
                  <a:pt x="1730705" y="527050"/>
                </a:lnTo>
                <a:lnTo>
                  <a:pt x="1733905" y="530352"/>
                </a:lnTo>
                <a:lnTo>
                  <a:pt x="1735213" y="531622"/>
                </a:lnTo>
                <a:lnTo>
                  <a:pt x="1736242" y="533400"/>
                </a:lnTo>
                <a:lnTo>
                  <a:pt x="1736242" y="504215"/>
                </a:lnTo>
                <a:lnTo>
                  <a:pt x="1731530" y="503682"/>
                </a:lnTo>
                <a:lnTo>
                  <a:pt x="1727225" y="503301"/>
                </a:lnTo>
                <a:lnTo>
                  <a:pt x="1724152" y="503682"/>
                </a:lnTo>
                <a:lnTo>
                  <a:pt x="1725460" y="505968"/>
                </a:lnTo>
                <a:lnTo>
                  <a:pt x="1724761" y="505968"/>
                </a:lnTo>
                <a:lnTo>
                  <a:pt x="1723948" y="506145"/>
                </a:lnTo>
                <a:lnTo>
                  <a:pt x="1723948" y="518287"/>
                </a:lnTo>
                <a:lnTo>
                  <a:pt x="1723948" y="520573"/>
                </a:lnTo>
                <a:lnTo>
                  <a:pt x="1722513" y="521589"/>
                </a:lnTo>
                <a:lnTo>
                  <a:pt x="1719021" y="521589"/>
                </a:lnTo>
                <a:lnTo>
                  <a:pt x="1718310" y="520700"/>
                </a:lnTo>
                <a:lnTo>
                  <a:pt x="1718208" y="520573"/>
                </a:lnTo>
                <a:lnTo>
                  <a:pt x="1718741" y="519684"/>
                </a:lnTo>
                <a:lnTo>
                  <a:pt x="1718945" y="519303"/>
                </a:lnTo>
                <a:lnTo>
                  <a:pt x="1719072" y="519049"/>
                </a:lnTo>
                <a:lnTo>
                  <a:pt x="1719440" y="518287"/>
                </a:lnTo>
                <a:lnTo>
                  <a:pt x="1720634" y="517652"/>
                </a:lnTo>
                <a:lnTo>
                  <a:pt x="1723263" y="517652"/>
                </a:lnTo>
                <a:lnTo>
                  <a:pt x="1723948" y="518287"/>
                </a:lnTo>
                <a:lnTo>
                  <a:pt x="1723948" y="506145"/>
                </a:lnTo>
                <a:lnTo>
                  <a:pt x="1723529" y="506222"/>
                </a:lnTo>
                <a:lnTo>
                  <a:pt x="1720456" y="505587"/>
                </a:lnTo>
                <a:lnTo>
                  <a:pt x="1716532" y="504952"/>
                </a:lnTo>
                <a:lnTo>
                  <a:pt x="1715604" y="504952"/>
                </a:lnTo>
                <a:lnTo>
                  <a:pt x="1715338" y="505206"/>
                </a:lnTo>
                <a:lnTo>
                  <a:pt x="1715439" y="505587"/>
                </a:lnTo>
                <a:lnTo>
                  <a:pt x="1715528" y="505968"/>
                </a:lnTo>
                <a:lnTo>
                  <a:pt x="1715604" y="506222"/>
                </a:lnTo>
                <a:lnTo>
                  <a:pt x="1715668" y="506476"/>
                </a:lnTo>
                <a:lnTo>
                  <a:pt x="1715731" y="506730"/>
                </a:lnTo>
                <a:lnTo>
                  <a:pt x="1715795" y="506984"/>
                </a:lnTo>
                <a:lnTo>
                  <a:pt x="1715858" y="507238"/>
                </a:lnTo>
                <a:lnTo>
                  <a:pt x="1715960" y="507619"/>
                </a:lnTo>
                <a:lnTo>
                  <a:pt x="1716024" y="507873"/>
                </a:lnTo>
                <a:lnTo>
                  <a:pt x="1716112" y="508254"/>
                </a:lnTo>
                <a:lnTo>
                  <a:pt x="1716214" y="508635"/>
                </a:lnTo>
                <a:lnTo>
                  <a:pt x="1716278" y="508889"/>
                </a:lnTo>
                <a:lnTo>
                  <a:pt x="1716379" y="509270"/>
                </a:lnTo>
                <a:lnTo>
                  <a:pt x="1716481" y="509651"/>
                </a:lnTo>
                <a:lnTo>
                  <a:pt x="1716900" y="511302"/>
                </a:lnTo>
                <a:lnTo>
                  <a:pt x="1716963" y="511556"/>
                </a:lnTo>
                <a:lnTo>
                  <a:pt x="1717065" y="511937"/>
                </a:lnTo>
                <a:lnTo>
                  <a:pt x="1717154" y="512318"/>
                </a:lnTo>
                <a:lnTo>
                  <a:pt x="1717217" y="512572"/>
                </a:lnTo>
                <a:lnTo>
                  <a:pt x="1717319" y="512953"/>
                </a:lnTo>
                <a:lnTo>
                  <a:pt x="1717421" y="513334"/>
                </a:lnTo>
                <a:lnTo>
                  <a:pt x="1717268" y="513334"/>
                </a:lnTo>
                <a:lnTo>
                  <a:pt x="1716773" y="513854"/>
                </a:lnTo>
                <a:lnTo>
                  <a:pt x="1713903" y="513334"/>
                </a:lnTo>
                <a:lnTo>
                  <a:pt x="1713903" y="516001"/>
                </a:lnTo>
                <a:lnTo>
                  <a:pt x="1713699" y="516001"/>
                </a:lnTo>
                <a:lnTo>
                  <a:pt x="1713598" y="517017"/>
                </a:lnTo>
                <a:lnTo>
                  <a:pt x="1712874" y="517906"/>
                </a:lnTo>
                <a:lnTo>
                  <a:pt x="1710626" y="519049"/>
                </a:lnTo>
                <a:lnTo>
                  <a:pt x="1709597" y="518668"/>
                </a:lnTo>
                <a:lnTo>
                  <a:pt x="1709597" y="516509"/>
                </a:lnTo>
                <a:lnTo>
                  <a:pt x="1710626" y="515366"/>
                </a:lnTo>
                <a:lnTo>
                  <a:pt x="1712874" y="515366"/>
                </a:lnTo>
                <a:lnTo>
                  <a:pt x="1713903" y="516001"/>
                </a:lnTo>
                <a:lnTo>
                  <a:pt x="1713903" y="513334"/>
                </a:lnTo>
                <a:lnTo>
                  <a:pt x="1711858" y="512953"/>
                </a:lnTo>
                <a:lnTo>
                  <a:pt x="1708785" y="512572"/>
                </a:lnTo>
                <a:lnTo>
                  <a:pt x="1705089" y="513334"/>
                </a:lnTo>
                <a:lnTo>
                  <a:pt x="1704060" y="514604"/>
                </a:lnTo>
                <a:lnTo>
                  <a:pt x="1703730" y="514985"/>
                </a:lnTo>
                <a:lnTo>
                  <a:pt x="1700707" y="517906"/>
                </a:lnTo>
                <a:lnTo>
                  <a:pt x="1700796" y="519684"/>
                </a:lnTo>
                <a:lnTo>
                  <a:pt x="1706359" y="519684"/>
                </a:lnTo>
                <a:lnTo>
                  <a:pt x="1707553" y="520319"/>
                </a:lnTo>
                <a:lnTo>
                  <a:pt x="1707553" y="522605"/>
                </a:lnTo>
                <a:lnTo>
                  <a:pt x="1705711" y="523621"/>
                </a:lnTo>
                <a:lnTo>
                  <a:pt x="1700987" y="523621"/>
                </a:lnTo>
                <a:lnTo>
                  <a:pt x="1699768" y="522605"/>
                </a:lnTo>
                <a:lnTo>
                  <a:pt x="1700301" y="521716"/>
                </a:lnTo>
                <a:lnTo>
                  <a:pt x="1700682" y="520954"/>
                </a:lnTo>
                <a:lnTo>
                  <a:pt x="1700809" y="520700"/>
                </a:lnTo>
                <a:lnTo>
                  <a:pt x="1700872" y="520573"/>
                </a:lnTo>
                <a:lnTo>
                  <a:pt x="1700987" y="520319"/>
                </a:lnTo>
                <a:lnTo>
                  <a:pt x="1700479" y="519684"/>
                </a:lnTo>
                <a:lnTo>
                  <a:pt x="1697266" y="519684"/>
                </a:lnTo>
                <a:lnTo>
                  <a:pt x="1694230" y="517271"/>
                </a:lnTo>
                <a:lnTo>
                  <a:pt x="1692275" y="514350"/>
                </a:lnTo>
                <a:lnTo>
                  <a:pt x="1690408" y="511302"/>
                </a:lnTo>
                <a:lnTo>
                  <a:pt x="1689620" y="510032"/>
                </a:lnTo>
                <a:lnTo>
                  <a:pt x="1690128" y="510032"/>
                </a:lnTo>
                <a:lnTo>
                  <a:pt x="1693202" y="510679"/>
                </a:lnTo>
                <a:lnTo>
                  <a:pt x="1693202" y="510032"/>
                </a:lnTo>
                <a:lnTo>
                  <a:pt x="1693202" y="507619"/>
                </a:lnTo>
                <a:lnTo>
                  <a:pt x="1694065" y="507619"/>
                </a:lnTo>
                <a:lnTo>
                  <a:pt x="1687995" y="506730"/>
                </a:lnTo>
                <a:lnTo>
                  <a:pt x="1675815" y="506476"/>
                </a:lnTo>
                <a:lnTo>
                  <a:pt x="1666570" y="506564"/>
                </a:lnTo>
                <a:lnTo>
                  <a:pt x="1666570" y="515239"/>
                </a:lnTo>
                <a:lnTo>
                  <a:pt x="1666570" y="520319"/>
                </a:lnTo>
                <a:lnTo>
                  <a:pt x="1665338" y="520954"/>
                </a:lnTo>
                <a:lnTo>
                  <a:pt x="1663496" y="520319"/>
                </a:lnTo>
                <a:lnTo>
                  <a:pt x="1662137" y="519684"/>
                </a:lnTo>
                <a:lnTo>
                  <a:pt x="1661947" y="519684"/>
                </a:lnTo>
                <a:lnTo>
                  <a:pt x="1661033" y="518287"/>
                </a:lnTo>
                <a:lnTo>
                  <a:pt x="1663293" y="514350"/>
                </a:lnTo>
                <a:lnTo>
                  <a:pt x="1666570" y="515239"/>
                </a:lnTo>
                <a:lnTo>
                  <a:pt x="1666570" y="506564"/>
                </a:lnTo>
                <a:lnTo>
                  <a:pt x="1660575" y="506615"/>
                </a:lnTo>
                <a:lnTo>
                  <a:pt x="1660575" y="512318"/>
                </a:lnTo>
                <a:lnTo>
                  <a:pt x="1660423" y="512318"/>
                </a:lnTo>
                <a:lnTo>
                  <a:pt x="1660321" y="514604"/>
                </a:lnTo>
                <a:lnTo>
                  <a:pt x="1660156" y="514985"/>
                </a:lnTo>
                <a:lnTo>
                  <a:pt x="1660055" y="515239"/>
                </a:lnTo>
                <a:lnTo>
                  <a:pt x="1660004" y="515366"/>
                </a:lnTo>
                <a:lnTo>
                  <a:pt x="1658988" y="515366"/>
                </a:lnTo>
                <a:lnTo>
                  <a:pt x="1658670" y="515061"/>
                </a:lnTo>
                <a:lnTo>
                  <a:pt x="1658670" y="539496"/>
                </a:lnTo>
                <a:lnTo>
                  <a:pt x="1629054" y="539496"/>
                </a:lnTo>
                <a:lnTo>
                  <a:pt x="1629689" y="539330"/>
                </a:lnTo>
                <a:lnTo>
                  <a:pt x="1629689" y="537083"/>
                </a:lnTo>
                <a:lnTo>
                  <a:pt x="1628863" y="535444"/>
                </a:lnTo>
                <a:lnTo>
                  <a:pt x="1627632" y="534822"/>
                </a:lnTo>
                <a:lnTo>
                  <a:pt x="1626616" y="534212"/>
                </a:lnTo>
                <a:lnTo>
                  <a:pt x="1625587" y="534416"/>
                </a:lnTo>
                <a:lnTo>
                  <a:pt x="1625587" y="535647"/>
                </a:lnTo>
                <a:lnTo>
                  <a:pt x="1625587" y="536676"/>
                </a:lnTo>
                <a:lnTo>
                  <a:pt x="1626616" y="538314"/>
                </a:lnTo>
                <a:lnTo>
                  <a:pt x="1627632" y="538924"/>
                </a:lnTo>
                <a:lnTo>
                  <a:pt x="1628762" y="539496"/>
                </a:lnTo>
                <a:lnTo>
                  <a:pt x="1619300" y="539496"/>
                </a:lnTo>
                <a:lnTo>
                  <a:pt x="1619326" y="539369"/>
                </a:lnTo>
                <a:lnTo>
                  <a:pt x="1619440" y="538734"/>
                </a:lnTo>
                <a:lnTo>
                  <a:pt x="1620532" y="536702"/>
                </a:lnTo>
                <a:lnTo>
                  <a:pt x="1620875" y="536067"/>
                </a:lnTo>
                <a:lnTo>
                  <a:pt x="1621282" y="535305"/>
                </a:lnTo>
                <a:lnTo>
                  <a:pt x="1623009" y="533400"/>
                </a:lnTo>
                <a:lnTo>
                  <a:pt x="1624850" y="531368"/>
                </a:lnTo>
                <a:lnTo>
                  <a:pt x="1625041" y="530987"/>
                </a:lnTo>
                <a:lnTo>
                  <a:pt x="1625104" y="530733"/>
                </a:lnTo>
                <a:lnTo>
                  <a:pt x="1625206" y="530352"/>
                </a:lnTo>
                <a:lnTo>
                  <a:pt x="1625320" y="529971"/>
                </a:lnTo>
                <a:lnTo>
                  <a:pt x="1625384" y="529717"/>
                </a:lnTo>
                <a:lnTo>
                  <a:pt x="1622513" y="529717"/>
                </a:lnTo>
                <a:lnTo>
                  <a:pt x="1621485" y="530733"/>
                </a:lnTo>
                <a:lnTo>
                  <a:pt x="1621485" y="533019"/>
                </a:lnTo>
                <a:lnTo>
                  <a:pt x="1620672" y="533400"/>
                </a:lnTo>
                <a:lnTo>
                  <a:pt x="1619745" y="533019"/>
                </a:lnTo>
                <a:lnTo>
                  <a:pt x="1619618" y="533019"/>
                </a:lnTo>
                <a:lnTo>
                  <a:pt x="1618208" y="532003"/>
                </a:lnTo>
                <a:lnTo>
                  <a:pt x="1621624" y="527050"/>
                </a:lnTo>
                <a:lnTo>
                  <a:pt x="1621739" y="526923"/>
                </a:lnTo>
                <a:lnTo>
                  <a:pt x="1622920" y="525653"/>
                </a:lnTo>
                <a:lnTo>
                  <a:pt x="1631734" y="528701"/>
                </a:lnTo>
                <a:lnTo>
                  <a:pt x="1631734" y="534289"/>
                </a:lnTo>
                <a:lnTo>
                  <a:pt x="1633283" y="536067"/>
                </a:lnTo>
                <a:lnTo>
                  <a:pt x="1633448" y="536067"/>
                </a:lnTo>
                <a:lnTo>
                  <a:pt x="1634807" y="536702"/>
                </a:lnTo>
                <a:lnTo>
                  <a:pt x="1637474" y="537718"/>
                </a:lnTo>
                <a:lnTo>
                  <a:pt x="1637601" y="536956"/>
                </a:lnTo>
                <a:lnTo>
                  <a:pt x="1635620" y="533654"/>
                </a:lnTo>
                <a:lnTo>
                  <a:pt x="1632343" y="527304"/>
                </a:lnTo>
                <a:lnTo>
                  <a:pt x="1634807" y="526669"/>
                </a:lnTo>
                <a:lnTo>
                  <a:pt x="1638782" y="533019"/>
                </a:lnTo>
                <a:lnTo>
                  <a:pt x="1640954" y="536067"/>
                </a:lnTo>
                <a:lnTo>
                  <a:pt x="1643405" y="537718"/>
                </a:lnTo>
                <a:lnTo>
                  <a:pt x="1645259" y="537083"/>
                </a:lnTo>
                <a:lnTo>
                  <a:pt x="1646491" y="536702"/>
                </a:lnTo>
                <a:lnTo>
                  <a:pt x="1647913" y="536702"/>
                </a:lnTo>
                <a:lnTo>
                  <a:pt x="1647240" y="537718"/>
                </a:lnTo>
                <a:lnTo>
                  <a:pt x="1646961" y="538226"/>
                </a:lnTo>
                <a:lnTo>
                  <a:pt x="1646897" y="538353"/>
                </a:lnTo>
                <a:lnTo>
                  <a:pt x="1651114" y="539369"/>
                </a:lnTo>
                <a:lnTo>
                  <a:pt x="1655495" y="539369"/>
                </a:lnTo>
                <a:lnTo>
                  <a:pt x="1658670" y="539496"/>
                </a:lnTo>
                <a:lnTo>
                  <a:pt x="1658670" y="515061"/>
                </a:lnTo>
                <a:lnTo>
                  <a:pt x="1658213" y="514604"/>
                </a:lnTo>
                <a:lnTo>
                  <a:pt x="1657959" y="514350"/>
                </a:lnTo>
                <a:lnTo>
                  <a:pt x="1657350" y="513334"/>
                </a:lnTo>
                <a:lnTo>
                  <a:pt x="1656803" y="512318"/>
                </a:lnTo>
                <a:lnTo>
                  <a:pt x="1656664" y="512318"/>
                </a:lnTo>
                <a:lnTo>
                  <a:pt x="1656854" y="511937"/>
                </a:lnTo>
                <a:lnTo>
                  <a:pt x="1656969" y="511683"/>
                </a:lnTo>
                <a:lnTo>
                  <a:pt x="1657032" y="511556"/>
                </a:lnTo>
                <a:lnTo>
                  <a:pt x="1657146" y="511302"/>
                </a:lnTo>
                <a:lnTo>
                  <a:pt x="1659394" y="511302"/>
                </a:lnTo>
                <a:lnTo>
                  <a:pt x="1660575" y="512318"/>
                </a:lnTo>
                <a:lnTo>
                  <a:pt x="1660575" y="506615"/>
                </a:lnTo>
                <a:lnTo>
                  <a:pt x="1647837" y="506730"/>
                </a:lnTo>
                <a:lnTo>
                  <a:pt x="1660309" y="506730"/>
                </a:lnTo>
                <a:lnTo>
                  <a:pt x="1649691" y="507619"/>
                </a:lnTo>
                <a:lnTo>
                  <a:pt x="1648955" y="507619"/>
                </a:lnTo>
                <a:lnTo>
                  <a:pt x="1647101" y="507238"/>
                </a:lnTo>
                <a:lnTo>
                  <a:pt x="1646275" y="507060"/>
                </a:lnTo>
                <a:lnTo>
                  <a:pt x="1646275" y="526923"/>
                </a:lnTo>
                <a:lnTo>
                  <a:pt x="1646275" y="528320"/>
                </a:lnTo>
                <a:lnTo>
                  <a:pt x="1642186" y="532384"/>
                </a:lnTo>
                <a:lnTo>
                  <a:pt x="1641767" y="532003"/>
                </a:lnTo>
                <a:lnTo>
                  <a:pt x="1641881" y="531368"/>
                </a:lnTo>
                <a:lnTo>
                  <a:pt x="1641983" y="530733"/>
                </a:lnTo>
                <a:lnTo>
                  <a:pt x="1642046" y="530352"/>
                </a:lnTo>
                <a:lnTo>
                  <a:pt x="1642160" y="529717"/>
                </a:lnTo>
                <a:lnTo>
                  <a:pt x="1642224" y="529336"/>
                </a:lnTo>
                <a:lnTo>
                  <a:pt x="1642325" y="528701"/>
                </a:lnTo>
                <a:lnTo>
                  <a:pt x="1642452" y="527939"/>
                </a:lnTo>
                <a:lnTo>
                  <a:pt x="1642541" y="527304"/>
                </a:lnTo>
                <a:lnTo>
                  <a:pt x="1642643" y="526669"/>
                </a:lnTo>
                <a:lnTo>
                  <a:pt x="1642757" y="525907"/>
                </a:lnTo>
                <a:lnTo>
                  <a:pt x="1642795" y="525653"/>
                </a:lnTo>
                <a:lnTo>
                  <a:pt x="1642681" y="525399"/>
                </a:lnTo>
                <a:lnTo>
                  <a:pt x="1641538" y="522986"/>
                </a:lnTo>
                <a:lnTo>
                  <a:pt x="1641487" y="522859"/>
                </a:lnTo>
                <a:lnTo>
                  <a:pt x="1641360" y="522605"/>
                </a:lnTo>
                <a:lnTo>
                  <a:pt x="1635620" y="518287"/>
                </a:lnTo>
                <a:lnTo>
                  <a:pt x="1635506" y="517906"/>
                </a:lnTo>
                <a:lnTo>
                  <a:pt x="1635417" y="517652"/>
                </a:lnTo>
                <a:lnTo>
                  <a:pt x="1640078" y="517652"/>
                </a:lnTo>
                <a:lnTo>
                  <a:pt x="1642592" y="519684"/>
                </a:lnTo>
                <a:lnTo>
                  <a:pt x="1644167" y="522859"/>
                </a:lnTo>
                <a:lnTo>
                  <a:pt x="1646275" y="526923"/>
                </a:lnTo>
                <a:lnTo>
                  <a:pt x="1646275" y="507060"/>
                </a:lnTo>
                <a:lnTo>
                  <a:pt x="1642592" y="506222"/>
                </a:lnTo>
                <a:lnTo>
                  <a:pt x="1637182" y="507619"/>
                </a:lnTo>
                <a:lnTo>
                  <a:pt x="1637766" y="507619"/>
                </a:lnTo>
                <a:lnTo>
                  <a:pt x="1638808" y="509143"/>
                </a:lnTo>
                <a:lnTo>
                  <a:pt x="1640547" y="511937"/>
                </a:lnTo>
                <a:lnTo>
                  <a:pt x="1636268" y="511302"/>
                </a:lnTo>
                <a:lnTo>
                  <a:pt x="1635518" y="511302"/>
                </a:lnTo>
                <a:lnTo>
                  <a:pt x="1633474" y="508635"/>
                </a:lnTo>
                <a:lnTo>
                  <a:pt x="1631200" y="505333"/>
                </a:lnTo>
                <a:lnTo>
                  <a:pt x="1631111" y="505206"/>
                </a:lnTo>
                <a:lnTo>
                  <a:pt x="1624152" y="505206"/>
                </a:lnTo>
                <a:lnTo>
                  <a:pt x="1621599" y="508127"/>
                </a:lnTo>
                <a:lnTo>
                  <a:pt x="1619846" y="510286"/>
                </a:lnTo>
                <a:lnTo>
                  <a:pt x="1619643" y="510679"/>
                </a:lnTo>
                <a:lnTo>
                  <a:pt x="1619643" y="511302"/>
                </a:lnTo>
                <a:lnTo>
                  <a:pt x="1622513" y="511302"/>
                </a:lnTo>
                <a:lnTo>
                  <a:pt x="1623529" y="512318"/>
                </a:lnTo>
                <a:lnTo>
                  <a:pt x="1623529" y="514604"/>
                </a:lnTo>
                <a:lnTo>
                  <a:pt x="1621485" y="514223"/>
                </a:lnTo>
                <a:lnTo>
                  <a:pt x="1619021" y="512572"/>
                </a:lnTo>
                <a:lnTo>
                  <a:pt x="1616913" y="511302"/>
                </a:lnTo>
                <a:lnTo>
                  <a:pt x="1615211" y="510286"/>
                </a:lnTo>
                <a:lnTo>
                  <a:pt x="1612468" y="508635"/>
                </a:lnTo>
                <a:lnTo>
                  <a:pt x="1604479" y="506984"/>
                </a:lnTo>
                <a:lnTo>
                  <a:pt x="1601203" y="509270"/>
                </a:lnTo>
                <a:lnTo>
                  <a:pt x="1599145" y="510286"/>
                </a:lnTo>
                <a:lnTo>
                  <a:pt x="1598942" y="510222"/>
                </a:lnTo>
                <a:lnTo>
                  <a:pt x="1598942" y="536702"/>
                </a:lnTo>
                <a:lnTo>
                  <a:pt x="1598942" y="539496"/>
                </a:lnTo>
                <a:lnTo>
                  <a:pt x="1592021" y="539496"/>
                </a:lnTo>
                <a:lnTo>
                  <a:pt x="1593621" y="537718"/>
                </a:lnTo>
                <a:lnTo>
                  <a:pt x="1598358" y="536702"/>
                </a:lnTo>
                <a:lnTo>
                  <a:pt x="1598942" y="536702"/>
                </a:lnTo>
                <a:lnTo>
                  <a:pt x="1598942" y="510222"/>
                </a:lnTo>
                <a:lnTo>
                  <a:pt x="1597444" y="509651"/>
                </a:lnTo>
                <a:lnTo>
                  <a:pt x="1597215" y="509651"/>
                </a:lnTo>
                <a:lnTo>
                  <a:pt x="1595589" y="507873"/>
                </a:lnTo>
                <a:lnTo>
                  <a:pt x="1592300" y="504317"/>
                </a:lnTo>
                <a:lnTo>
                  <a:pt x="1591779" y="503936"/>
                </a:lnTo>
                <a:lnTo>
                  <a:pt x="1591157" y="503555"/>
                </a:lnTo>
                <a:lnTo>
                  <a:pt x="1591856" y="504952"/>
                </a:lnTo>
                <a:lnTo>
                  <a:pt x="1593418" y="507873"/>
                </a:lnTo>
                <a:lnTo>
                  <a:pt x="1592999" y="507873"/>
                </a:lnTo>
                <a:lnTo>
                  <a:pt x="1592287" y="507238"/>
                </a:lnTo>
                <a:lnTo>
                  <a:pt x="1590128" y="505333"/>
                </a:lnTo>
                <a:lnTo>
                  <a:pt x="1587474" y="503301"/>
                </a:lnTo>
                <a:lnTo>
                  <a:pt x="1586649" y="503301"/>
                </a:lnTo>
                <a:lnTo>
                  <a:pt x="1586649" y="506984"/>
                </a:lnTo>
                <a:lnTo>
                  <a:pt x="1586039" y="507238"/>
                </a:lnTo>
                <a:lnTo>
                  <a:pt x="1583982" y="505333"/>
                </a:lnTo>
                <a:lnTo>
                  <a:pt x="1582521" y="504317"/>
                </a:lnTo>
                <a:lnTo>
                  <a:pt x="1583270" y="504317"/>
                </a:lnTo>
                <a:lnTo>
                  <a:pt x="1580502" y="503936"/>
                </a:lnTo>
                <a:lnTo>
                  <a:pt x="1579270" y="504952"/>
                </a:lnTo>
                <a:lnTo>
                  <a:pt x="1575587" y="508635"/>
                </a:lnTo>
                <a:lnTo>
                  <a:pt x="1574355" y="508876"/>
                </a:lnTo>
                <a:lnTo>
                  <a:pt x="1574355" y="533019"/>
                </a:lnTo>
                <a:lnTo>
                  <a:pt x="1574355" y="536956"/>
                </a:lnTo>
                <a:lnTo>
                  <a:pt x="1572717" y="537972"/>
                </a:lnTo>
                <a:lnTo>
                  <a:pt x="1567802" y="537972"/>
                </a:lnTo>
                <a:lnTo>
                  <a:pt x="1567802" y="538353"/>
                </a:lnTo>
                <a:lnTo>
                  <a:pt x="1569567" y="539496"/>
                </a:lnTo>
                <a:lnTo>
                  <a:pt x="1563662" y="539496"/>
                </a:lnTo>
                <a:lnTo>
                  <a:pt x="1571358" y="533654"/>
                </a:lnTo>
                <a:lnTo>
                  <a:pt x="1571688" y="533400"/>
                </a:lnTo>
                <a:lnTo>
                  <a:pt x="1574355" y="533019"/>
                </a:lnTo>
                <a:lnTo>
                  <a:pt x="1574355" y="508876"/>
                </a:lnTo>
                <a:lnTo>
                  <a:pt x="1570456" y="509612"/>
                </a:lnTo>
                <a:lnTo>
                  <a:pt x="1570456" y="524383"/>
                </a:lnTo>
                <a:lnTo>
                  <a:pt x="1564309" y="525399"/>
                </a:lnTo>
                <a:lnTo>
                  <a:pt x="1561401" y="525018"/>
                </a:lnTo>
                <a:lnTo>
                  <a:pt x="1560652" y="525018"/>
                </a:lnTo>
                <a:lnTo>
                  <a:pt x="1558163" y="523621"/>
                </a:lnTo>
                <a:lnTo>
                  <a:pt x="1552638" y="520700"/>
                </a:lnTo>
                <a:lnTo>
                  <a:pt x="1552536" y="518033"/>
                </a:lnTo>
                <a:lnTo>
                  <a:pt x="1552435" y="515366"/>
                </a:lnTo>
                <a:lnTo>
                  <a:pt x="1558251" y="517017"/>
                </a:lnTo>
                <a:lnTo>
                  <a:pt x="1560715" y="517652"/>
                </a:lnTo>
                <a:lnTo>
                  <a:pt x="1560309" y="517652"/>
                </a:lnTo>
                <a:lnTo>
                  <a:pt x="1561147" y="518922"/>
                </a:lnTo>
                <a:lnTo>
                  <a:pt x="1561147" y="519303"/>
                </a:lnTo>
                <a:lnTo>
                  <a:pt x="1559991" y="522351"/>
                </a:lnTo>
                <a:lnTo>
                  <a:pt x="1559902" y="522605"/>
                </a:lnTo>
                <a:lnTo>
                  <a:pt x="1559801" y="522859"/>
                </a:lnTo>
                <a:lnTo>
                  <a:pt x="1561236" y="523621"/>
                </a:lnTo>
                <a:lnTo>
                  <a:pt x="1570050" y="524002"/>
                </a:lnTo>
                <a:lnTo>
                  <a:pt x="1570456" y="524383"/>
                </a:lnTo>
                <a:lnTo>
                  <a:pt x="1570456" y="509612"/>
                </a:lnTo>
                <a:lnTo>
                  <a:pt x="1561439" y="511302"/>
                </a:lnTo>
                <a:lnTo>
                  <a:pt x="1558937" y="509143"/>
                </a:lnTo>
                <a:lnTo>
                  <a:pt x="1558607" y="508889"/>
                </a:lnTo>
                <a:lnTo>
                  <a:pt x="1557147" y="507873"/>
                </a:lnTo>
                <a:lnTo>
                  <a:pt x="1554886" y="507238"/>
                </a:lnTo>
                <a:lnTo>
                  <a:pt x="1553451" y="507873"/>
                </a:lnTo>
                <a:lnTo>
                  <a:pt x="1551482" y="508635"/>
                </a:lnTo>
                <a:lnTo>
                  <a:pt x="1551965" y="508635"/>
                </a:lnTo>
                <a:lnTo>
                  <a:pt x="1552587" y="509143"/>
                </a:lnTo>
                <a:lnTo>
                  <a:pt x="1556321" y="509143"/>
                </a:lnTo>
                <a:lnTo>
                  <a:pt x="1557756" y="509270"/>
                </a:lnTo>
                <a:lnTo>
                  <a:pt x="1558251" y="510032"/>
                </a:lnTo>
                <a:lnTo>
                  <a:pt x="1558036" y="510032"/>
                </a:lnTo>
                <a:lnTo>
                  <a:pt x="1554683" y="513334"/>
                </a:lnTo>
                <a:lnTo>
                  <a:pt x="1553248" y="513334"/>
                </a:lnTo>
                <a:lnTo>
                  <a:pt x="1551406" y="511937"/>
                </a:lnTo>
                <a:lnTo>
                  <a:pt x="1544828" y="509651"/>
                </a:lnTo>
                <a:lnTo>
                  <a:pt x="1542999" y="509384"/>
                </a:lnTo>
                <a:lnTo>
                  <a:pt x="1542999" y="520954"/>
                </a:lnTo>
                <a:lnTo>
                  <a:pt x="1542313" y="522351"/>
                </a:lnTo>
                <a:lnTo>
                  <a:pt x="1542186" y="522605"/>
                </a:lnTo>
                <a:lnTo>
                  <a:pt x="1542059" y="522986"/>
                </a:lnTo>
                <a:lnTo>
                  <a:pt x="1541932" y="523367"/>
                </a:lnTo>
                <a:lnTo>
                  <a:pt x="1541856" y="523621"/>
                </a:lnTo>
                <a:lnTo>
                  <a:pt x="1541767" y="523875"/>
                </a:lnTo>
                <a:lnTo>
                  <a:pt x="1541640" y="524256"/>
                </a:lnTo>
                <a:lnTo>
                  <a:pt x="1541513" y="524637"/>
                </a:lnTo>
                <a:lnTo>
                  <a:pt x="1541386" y="525018"/>
                </a:lnTo>
                <a:lnTo>
                  <a:pt x="1541297" y="525272"/>
                </a:lnTo>
                <a:lnTo>
                  <a:pt x="1541170" y="525653"/>
                </a:lnTo>
                <a:lnTo>
                  <a:pt x="1541094" y="525907"/>
                </a:lnTo>
                <a:lnTo>
                  <a:pt x="1540967" y="526288"/>
                </a:lnTo>
                <a:lnTo>
                  <a:pt x="1540878" y="526542"/>
                </a:lnTo>
                <a:lnTo>
                  <a:pt x="1540751" y="526923"/>
                </a:lnTo>
                <a:lnTo>
                  <a:pt x="1539722" y="526542"/>
                </a:lnTo>
                <a:lnTo>
                  <a:pt x="1539798" y="525653"/>
                </a:lnTo>
                <a:lnTo>
                  <a:pt x="1539913" y="524256"/>
                </a:lnTo>
                <a:lnTo>
                  <a:pt x="1539963" y="523621"/>
                </a:lnTo>
                <a:lnTo>
                  <a:pt x="1540078" y="522351"/>
                </a:lnTo>
                <a:lnTo>
                  <a:pt x="1540129" y="519684"/>
                </a:lnTo>
                <a:lnTo>
                  <a:pt x="1540306" y="519303"/>
                </a:lnTo>
                <a:lnTo>
                  <a:pt x="1541157" y="518033"/>
                </a:lnTo>
                <a:lnTo>
                  <a:pt x="1542796" y="519303"/>
                </a:lnTo>
                <a:lnTo>
                  <a:pt x="1542872" y="519938"/>
                </a:lnTo>
                <a:lnTo>
                  <a:pt x="1542999" y="520954"/>
                </a:lnTo>
                <a:lnTo>
                  <a:pt x="1542999" y="509384"/>
                </a:lnTo>
                <a:lnTo>
                  <a:pt x="1537411" y="508546"/>
                </a:lnTo>
                <a:lnTo>
                  <a:pt x="1537411" y="539496"/>
                </a:lnTo>
                <a:lnTo>
                  <a:pt x="1537131" y="539496"/>
                </a:lnTo>
                <a:lnTo>
                  <a:pt x="1536865" y="539026"/>
                </a:lnTo>
                <a:lnTo>
                  <a:pt x="1537411" y="539496"/>
                </a:lnTo>
                <a:lnTo>
                  <a:pt x="1537411" y="508546"/>
                </a:lnTo>
                <a:lnTo>
                  <a:pt x="1534604" y="508127"/>
                </a:lnTo>
                <a:lnTo>
                  <a:pt x="1532674" y="508076"/>
                </a:lnTo>
                <a:lnTo>
                  <a:pt x="1532674" y="539496"/>
                </a:lnTo>
                <a:lnTo>
                  <a:pt x="1525003" y="539496"/>
                </a:lnTo>
                <a:lnTo>
                  <a:pt x="1525676" y="537337"/>
                </a:lnTo>
                <a:lnTo>
                  <a:pt x="1526057" y="536321"/>
                </a:lnTo>
                <a:lnTo>
                  <a:pt x="1526146" y="536067"/>
                </a:lnTo>
                <a:lnTo>
                  <a:pt x="1526692" y="536067"/>
                </a:lnTo>
                <a:lnTo>
                  <a:pt x="1529156" y="536702"/>
                </a:lnTo>
                <a:lnTo>
                  <a:pt x="1528838" y="536702"/>
                </a:lnTo>
                <a:lnTo>
                  <a:pt x="1532674" y="539496"/>
                </a:lnTo>
                <a:lnTo>
                  <a:pt x="1532674" y="508076"/>
                </a:lnTo>
                <a:lnTo>
                  <a:pt x="1529270" y="507987"/>
                </a:lnTo>
                <a:lnTo>
                  <a:pt x="1529270" y="526034"/>
                </a:lnTo>
                <a:lnTo>
                  <a:pt x="1529270" y="528701"/>
                </a:lnTo>
                <a:lnTo>
                  <a:pt x="1525384" y="529590"/>
                </a:lnTo>
                <a:lnTo>
                  <a:pt x="1524406" y="528066"/>
                </a:lnTo>
                <a:lnTo>
                  <a:pt x="1524317" y="527939"/>
                </a:lnTo>
                <a:lnTo>
                  <a:pt x="1524152" y="527685"/>
                </a:lnTo>
                <a:lnTo>
                  <a:pt x="1523758" y="527050"/>
                </a:lnTo>
                <a:lnTo>
                  <a:pt x="1523682" y="526923"/>
                </a:lnTo>
                <a:lnTo>
                  <a:pt x="1523631" y="526542"/>
                </a:lnTo>
                <a:lnTo>
                  <a:pt x="1524355" y="525653"/>
                </a:lnTo>
                <a:lnTo>
                  <a:pt x="1527835" y="525653"/>
                </a:lnTo>
                <a:lnTo>
                  <a:pt x="1529270" y="526034"/>
                </a:lnTo>
                <a:lnTo>
                  <a:pt x="1529270" y="507987"/>
                </a:lnTo>
                <a:lnTo>
                  <a:pt x="1526197" y="507898"/>
                </a:lnTo>
                <a:lnTo>
                  <a:pt x="1526197" y="523621"/>
                </a:lnTo>
                <a:lnTo>
                  <a:pt x="1524355" y="523621"/>
                </a:lnTo>
                <a:lnTo>
                  <a:pt x="1523123" y="521716"/>
                </a:lnTo>
                <a:lnTo>
                  <a:pt x="1523034" y="521385"/>
                </a:lnTo>
                <a:lnTo>
                  <a:pt x="1522907" y="520954"/>
                </a:lnTo>
                <a:lnTo>
                  <a:pt x="1522806" y="520573"/>
                </a:lnTo>
                <a:lnTo>
                  <a:pt x="1522742" y="520319"/>
                </a:lnTo>
                <a:lnTo>
                  <a:pt x="1522628" y="519938"/>
                </a:lnTo>
                <a:lnTo>
                  <a:pt x="1522564" y="519684"/>
                </a:lnTo>
                <a:lnTo>
                  <a:pt x="1522450" y="519303"/>
                </a:lnTo>
                <a:lnTo>
                  <a:pt x="1522349" y="518922"/>
                </a:lnTo>
                <a:lnTo>
                  <a:pt x="1522285" y="518668"/>
                </a:lnTo>
                <a:lnTo>
                  <a:pt x="1522171" y="518287"/>
                </a:lnTo>
                <a:lnTo>
                  <a:pt x="1522107" y="515366"/>
                </a:lnTo>
                <a:lnTo>
                  <a:pt x="1523949" y="515366"/>
                </a:lnTo>
                <a:lnTo>
                  <a:pt x="1525181" y="517271"/>
                </a:lnTo>
                <a:lnTo>
                  <a:pt x="1525282" y="517652"/>
                </a:lnTo>
                <a:lnTo>
                  <a:pt x="1525346" y="517906"/>
                </a:lnTo>
                <a:lnTo>
                  <a:pt x="1525447" y="518287"/>
                </a:lnTo>
                <a:lnTo>
                  <a:pt x="1525549" y="518668"/>
                </a:lnTo>
                <a:lnTo>
                  <a:pt x="1525625" y="518922"/>
                </a:lnTo>
                <a:lnTo>
                  <a:pt x="1525727" y="519303"/>
                </a:lnTo>
                <a:lnTo>
                  <a:pt x="1525828" y="519684"/>
                </a:lnTo>
                <a:lnTo>
                  <a:pt x="1525905" y="519938"/>
                </a:lnTo>
                <a:lnTo>
                  <a:pt x="1526006" y="520319"/>
                </a:lnTo>
                <a:lnTo>
                  <a:pt x="1526082" y="520573"/>
                </a:lnTo>
                <a:lnTo>
                  <a:pt x="1526197" y="523621"/>
                </a:lnTo>
                <a:lnTo>
                  <a:pt x="1526197" y="507898"/>
                </a:lnTo>
                <a:lnTo>
                  <a:pt x="1525295" y="507873"/>
                </a:lnTo>
                <a:lnTo>
                  <a:pt x="1521485" y="509270"/>
                </a:lnTo>
                <a:lnTo>
                  <a:pt x="1521599" y="509651"/>
                </a:lnTo>
                <a:lnTo>
                  <a:pt x="1521714" y="510032"/>
                </a:lnTo>
                <a:lnTo>
                  <a:pt x="1521777" y="510286"/>
                </a:lnTo>
                <a:lnTo>
                  <a:pt x="1521891" y="510679"/>
                </a:lnTo>
                <a:lnTo>
                  <a:pt x="1520875" y="512318"/>
                </a:lnTo>
                <a:lnTo>
                  <a:pt x="1519237" y="512953"/>
                </a:lnTo>
                <a:lnTo>
                  <a:pt x="1518450" y="513143"/>
                </a:lnTo>
                <a:lnTo>
                  <a:pt x="1518450" y="519684"/>
                </a:lnTo>
                <a:lnTo>
                  <a:pt x="1517510" y="519684"/>
                </a:lnTo>
                <a:lnTo>
                  <a:pt x="1517510" y="523367"/>
                </a:lnTo>
                <a:lnTo>
                  <a:pt x="1515808" y="525907"/>
                </a:lnTo>
                <a:lnTo>
                  <a:pt x="1515414" y="526542"/>
                </a:lnTo>
                <a:lnTo>
                  <a:pt x="1515338" y="526669"/>
                </a:lnTo>
                <a:lnTo>
                  <a:pt x="1513497" y="527685"/>
                </a:lnTo>
                <a:lnTo>
                  <a:pt x="1512874" y="527685"/>
                </a:lnTo>
                <a:lnTo>
                  <a:pt x="1512874" y="537337"/>
                </a:lnTo>
                <a:lnTo>
                  <a:pt x="1512874" y="539496"/>
                </a:lnTo>
                <a:lnTo>
                  <a:pt x="1512874" y="539623"/>
                </a:lnTo>
                <a:lnTo>
                  <a:pt x="1512265" y="539496"/>
                </a:lnTo>
                <a:lnTo>
                  <a:pt x="1511655" y="539369"/>
                </a:lnTo>
                <a:lnTo>
                  <a:pt x="1510144" y="538226"/>
                </a:lnTo>
                <a:lnTo>
                  <a:pt x="1509801" y="537972"/>
                </a:lnTo>
                <a:lnTo>
                  <a:pt x="1509395" y="537629"/>
                </a:lnTo>
                <a:lnTo>
                  <a:pt x="1509395" y="539496"/>
                </a:lnTo>
                <a:lnTo>
                  <a:pt x="1504810" y="539496"/>
                </a:lnTo>
                <a:lnTo>
                  <a:pt x="1504886" y="539369"/>
                </a:lnTo>
                <a:lnTo>
                  <a:pt x="1505712" y="538353"/>
                </a:lnTo>
                <a:lnTo>
                  <a:pt x="1507553" y="538226"/>
                </a:lnTo>
                <a:lnTo>
                  <a:pt x="1509191" y="539369"/>
                </a:lnTo>
                <a:lnTo>
                  <a:pt x="1509395" y="539496"/>
                </a:lnTo>
                <a:lnTo>
                  <a:pt x="1509395" y="537629"/>
                </a:lnTo>
                <a:lnTo>
                  <a:pt x="1508315" y="536702"/>
                </a:lnTo>
                <a:lnTo>
                  <a:pt x="1507921" y="536321"/>
                </a:lnTo>
                <a:lnTo>
                  <a:pt x="1506728" y="535051"/>
                </a:lnTo>
                <a:lnTo>
                  <a:pt x="1506728" y="534289"/>
                </a:lnTo>
                <a:lnTo>
                  <a:pt x="1508887" y="534670"/>
                </a:lnTo>
                <a:lnTo>
                  <a:pt x="1508569" y="534670"/>
                </a:lnTo>
                <a:lnTo>
                  <a:pt x="1509801" y="535051"/>
                </a:lnTo>
                <a:lnTo>
                  <a:pt x="1510969" y="535686"/>
                </a:lnTo>
                <a:lnTo>
                  <a:pt x="1511566" y="536067"/>
                </a:lnTo>
                <a:lnTo>
                  <a:pt x="1512874" y="537337"/>
                </a:lnTo>
                <a:lnTo>
                  <a:pt x="1512874" y="527685"/>
                </a:lnTo>
                <a:lnTo>
                  <a:pt x="1510830" y="527685"/>
                </a:lnTo>
                <a:lnTo>
                  <a:pt x="1510931" y="527304"/>
                </a:lnTo>
                <a:lnTo>
                  <a:pt x="1511033" y="526923"/>
                </a:lnTo>
                <a:lnTo>
                  <a:pt x="1512874" y="525653"/>
                </a:lnTo>
                <a:lnTo>
                  <a:pt x="1513281" y="525399"/>
                </a:lnTo>
                <a:lnTo>
                  <a:pt x="1516570" y="523367"/>
                </a:lnTo>
                <a:lnTo>
                  <a:pt x="1517510" y="523367"/>
                </a:lnTo>
                <a:lnTo>
                  <a:pt x="1517510" y="519684"/>
                </a:lnTo>
                <a:lnTo>
                  <a:pt x="1516545" y="519684"/>
                </a:lnTo>
                <a:lnTo>
                  <a:pt x="1514309" y="518033"/>
                </a:lnTo>
                <a:lnTo>
                  <a:pt x="1511554" y="514985"/>
                </a:lnTo>
                <a:lnTo>
                  <a:pt x="1511376" y="514604"/>
                </a:lnTo>
                <a:lnTo>
                  <a:pt x="1511274" y="514223"/>
                </a:lnTo>
                <a:lnTo>
                  <a:pt x="1511198" y="513969"/>
                </a:lnTo>
                <a:lnTo>
                  <a:pt x="1511096" y="513588"/>
                </a:lnTo>
                <a:lnTo>
                  <a:pt x="1511033" y="513334"/>
                </a:lnTo>
                <a:lnTo>
                  <a:pt x="1511033" y="518922"/>
                </a:lnTo>
                <a:lnTo>
                  <a:pt x="1511033" y="519684"/>
                </a:lnTo>
                <a:lnTo>
                  <a:pt x="1508785" y="519049"/>
                </a:lnTo>
                <a:lnTo>
                  <a:pt x="1506931" y="518668"/>
                </a:lnTo>
                <a:lnTo>
                  <a:pt x="1505915" y="519684"/>
                </a:lnTo>
                <a:lnTo>
                  <a:pt x="1505978" y="519938"/>
                </a:lnTo>
                <a:lnTo>
                  <a:pt x="1506054" y="520319"/>
                </a:lnTo>
                <a:lnTo>
                  <a:pt x="1506118" y="520573"/>
                </a:lnTo>
                <a:lnTo>
                  <a:pt x="1506194" y="520954"/>
                </a:lnTo>
                <a:lnTo>
                  <a:pt x="1506296" y="521385"/>
                </a:lnTo>
                <a:lnTo>
                  <a:pt x="1506334" y="521589"/>
                </a:lnTo>
                <a:lnTo>
                  <a:pt x="1506423" y="521970"/>
                </a:lnTo>
                <a:lnTo>
                  <a:pt x="1506499" y="522351"/>
                </a:lnTo>
                <a:lnTo>
                  <a:pt x="1506613" y="522859"/>
                </a:lnTo>
                <a:lnTo>
                  <a:pt x="1506728" y="523367"/>
                </a:lnTo>
                <a:lnTo>
                  <a:pt x="1505089" y="522605"/>
                </a:lnTo>
                <a:lnTo>
                  <a:pt x="1504251" y="521716"/>
                </a:lnTo>
                <a:lnTo>
                  <a:pt x="1501724" y="519049"/>
                </a:lnTo>
                <a:lnTo>
                  <a:pt x="1499565" y="516851"/>
                </a:lnTo>
                <a:lnTo>
                  <a:pt x="1499565" y="527939"/>
                </a:lnTo>
                <a:lnTo>
                  <a:pt x="1490751" y="535305"/>
                </a:lnTo>
                <a:lnTo>
                  <a:pt x="1490446" y="536067"/>
                </a:lnTo>
                <a:lnTo>
                  <a:pt x="1490345" y="536321"/>
                </a:lnTo>
                <a:lnTo>
                  <a:pt x="1492923" y="538734"/>
                </a:lnTo>
                <a:lnTo>
                  <a:pt x="1493672" y="539496"/>
                </a:lnTo>
                <a:lnTo>
                  <a:pt x="1487131" y="539496"/>
                </a:lnTo>
                <a:lnTo>
                  <a:pt x="1487258" y="539635"/>
                </a:lnTo>
                <a:lnTo>
                  <a:pt x="1486369" y="538734"/>
                </a:lnTo>
                <a:lnTo>
                  <a:pt x="1486242" y="538226"/>
                </a:lnTo>
                <a:lnTo>
                  <a:pt x="1486242" y="534035"/>
                </a:lnTo>
                <a:lnTo>
                  <a:pt x="1485468" y="534035"/>
                </a:lnTo>
                <a:lnTo>
                  <a:pt x="1483017" y="536067"/>
                </a:lnTo>
                <a:lnTo>
                  <a:pt x="1480502" y="538226"/>
                </a:lnTo>
                <a:lnTo>
                  <a:pt x="1479473" y="538226"/>
                </a:lnTo>
                <a:lnTo>
                  <a:pt x="1479245" y="537972"/>
                </a:lnTo>
                <a:lnTo>
                  <a:pt x="1477543" y="536067"/>
                </a:lnTo>
                <a:lnTo>
                  <a:pt x="1476514" y="535051"/>
                </a:lnTo>
                <a:lnTo>
                  <a:pt x="1476121" y="534670"/>
                </a:lnTo>
                <a:lnTo>
                  <a:pt x="1475994" y="534670"/>
                </a:lnTo>
                <a:lnTo>
                  <a:pt x="1475994" y="534035"/>
                </a:lnTo>
                <a:lnTo>
                  <a:pt x="1476197" y="534035"/>
                </a:lnTo>
                <a:lnTo>
                  <a:pt x="1476616" y="534289"/>
                </a:lnTo>
                <a:lnTo>
                  <a:pt x="1477327" y="534670"/>
                </a:lnTo>
                <a:lnTo>
                  <a:pt x="1478254" y="535051"/>
                </a:lnTo>
                <a:lnTo>
                  <a:pt x="1480070" y="534035"/>
                </a:lnTo>
                <a:lnTo>
                  <a:pt x="1480223" y="534035"/>
                </a:lnTo>
                <a:lnTo>
                  <a:pt x="1483144" y="529336"/>
                </a:lnTo>
                <a:lnTo>
                  <a:pt x="1483779" y="528320"/>
                </a:lnTo>
                <a:lnTo>
                  <a:pt x="1483779" y="527685"/>
                </a:lnTo>
                <a:lnTo>
                  <a:pt x="1479270" y="527685"/>
                </a:lnTo>
                <a:lnTo>
                  <a:pt x="1478724" y="526669"/>
                </a:lnTo>
                <a:lnTo>
                  <a:pt x="1478775" y="526288"/>
                </a:lnTo>
                <a:lnTo>
                  <a:pt x="1479473" y="524637"/>
                </a:lnTo>
                <a:lnTo>
                  <a:pt x="1480413" y="521970"/>
                </a:lnTo>
                <a:lnTo>
                  <a:pt x="1480502" y="521716"/>
                </a:lnTo>
                <a:lnTo>
                  <a:pt x="1480908" y="521716"/>
                </a:lnTo>
                <a:lnTo>
                  <a:pt x="1484553" y="525018"/>
                </a:lnTo>
                <a:lnTo>
                  <a:pt x="1486446" y="526669"/>
                </a:lnTo>
                <a:lnTo>
                  <a:pt x="1489113" y="527558"/>
                </a:lnTo>
                <a:lnTo>
                  <a:pt x="1492186" y="525399"/>
                </a:lnTo>
                <a:lnTo>
                  <a:pt x="1492389" y="525653"/>
                </a:lnTo>
                <a:lnTo>
                  <a:pt x="1492504" y="526034"/>
                </a:lnTo>
                <a:lnTo>
                  <a:pt x="1491449" y="527558"/>
                </a:lnTo>
                <a:lnTo>
                  <a:pt x="1490129" y="529717"/>
                </a:lnTo>
                <a:lnTo>
                  <a:pt x="1490941" y="530237"/>
                </a:lnTo>
                <a:lnTo>
                  <a:pt x="1494155" y="529336"/>
                </a:lnTo>
                <a:lnTo>
                  <a:pt x="1499565" y="527939"/>
                </a:lnTo>
                <a:lnTo>
                  <a:pt x="1499565" y="516851"/>
                </a:lnTo>
                <a:lnTo>
                  <a:pt x="1499362" y="516636"/>
                </a:lnTo>
                <a:lnTo>
                  <a:pt x="1497596" y="513969"/>
                </a:lnTo>
                <a:lnTo>
                  <a:pt x="1497672" y="513334"/>
                </a:lnTo>
                <a:lnTo>
                  <a:pt x="1497838" y="512953"/>
                </a:lnTo>
                <a:lnTo>
                  <a:pt x="1498815" y="510921"/>
                </a:lnTo>
                <a:lnTo>
                  <a:pt x="1498942" y="510679"/>
                </a:lnTo>
                <a:lnTo>
                  <a:pt x="1505381" y="512318"/>
                </a:lnTo>
                <a:lnTo>
                  <a:pt x="1505000" y="512318"/>
                </a:lnTo>
                <a:lnTo>
                  <a:pt x="1508290" y="516001"/>
                </a:lnTo>
                <a:lnTo>
                  <a:pt x="1511033" y="518922"/>
                </a:lnTo>
                <a:lnTo>
                  <a:pt x="1511033" y="513334"/>
                </a:lnTo>
                <a:lnTo>
                  <a:pt x="1512468" y="513334"/>
                </a:lnTo>
                <a:lnTo>
                  <a:pt x="1514182" y="514604"/>
                </a:lnTo>
                <a:lnTo>
                  <a:pt x="1514652" y="514985"/>
                </a:lnTo>
                <a:lnTo>
                  <a:pt x="1516164" y="516509"/>
                </a:lnTo>
                <a:lnTo>
                  <a:pt x="1518005" y="518033"/>
                </a:lnTo>
                <a:lnTo>
                  <a:pt x="1518069" y="518287"/>
                </a:lnTo>
                <a:lnTo>
                  <a:pt x="1518170" y="518668"/>
                </a:lnTo>
                <a:lnTo>
                  <a:pt x="1518246" y="518922"/>
                </a:lnTo>
                <a:lnTo>
                  <a:pt x="1518348" y="519303"/>
                </a:lnTo>
                <a:lnTo>
                  <a:pt x="1518450" y="519684"/>
                </a:lnTo>
                <a:lnTo>
                  <a:pt x="1518450" y="513143"/>
                </a:lnTo>
                <a:lnTo>
                  <a:pt x="1517599" y="513334"/>
                </a:lnTo>
                <a:lnTo>
                  <a:pt x="1516976" y="512953"/>
                </a:lnTo>
                <a:lnTo>
                  <a:pt x="1518208" y="510921"/>
                </a:lnTo>
                <a:lnTo>
                  <a:pt x="1516773" y="510032"/>
                </a:lnTo>
                <a:lnTo>
                  <a:pt x="1511858" y="510552"/>
                </a:lnTo>
                <a:lnTo>
                  <a:pt x="1508899" y="510032"/>
                </a:lnTo>
                <a:lnTo>
                  <a:pt x="1508391" y="510032"/>
                </a:lnTo>
                <a:lnTo>
                  <a:pt x="1506321" y="508889"/>
                </a:lnTo>
                <a:lnTo>
                  <a:pt x="1503857" y="507619"/>
                </a:lnTo>
                <a:lnTo>
                  <a:pt x="1502638" y="507873"/>
                </a:lnTo>
                <a:lnTo>
                  <a:pt x="1502638" y="510552"/>
                </a:lnTo>
                <a:lnTo>
                  <a:pt x="1500670" y="510032"/>
                </a:lnTo>
                <a:lnTo>
                  <a:pt x="1500365" y="510032"/>
                </a:lnTo>
                <a:lnTo>
                  <a:pt x="1491780" y="504317"/>
                </a:lnTo>
                <a:lnTo>
                  <a:pt x="1491564" y="504317"/>
                </a:lnTo>
                <a:lnTo>
                  <a:pt x="1494434" y="508127"/>
                </a:lnTo>
                <a:lnTo>
                  <a:pt x="1496999" y="511302"/>
                </a:lnTo>
                <a:lnTo>
                  <a:pt x="1496733" y="511302"/>
                </a:lnTo>
                <a:lnTo>
                  <a:pt x="1494637" y="512953"/>
                </a:lnTo>
                <a:lnTo>
                  <a:pt x="1491754" y="510032"/>
                </a:lnTo>
                <a:lnTo>
                  <a:pt x="1491005" y="509270"/>
                </a:lnTo>
                <a:lnTo>
                  <a:pt x="1490878" y="509143"/>
                </a:lnTo>
                <a:lnTo>
                  <a:pt x="1492123" y="509143"/>
                </a:lnTo>
                <a:lnTo>
                  <a:pt x="1482547" y="508254"/>
                </a:lnTo>
                <a:lnTo>
                  <a:pt x="1473327" y="508254"/>
                </a:lnTo>
                <a:lnTo>
                  <a:pt x="1468716" y="508127"/>
                </a:lnTo>
                <a:lnTo>
                  <a:pt x="1466303" y="508127"/>
                </a:lnTo>
                <a:lnTo>
                  <a:pt x="1461236" y="507834"/>
                </a:lnTo>
                <a:lnTo>
                  <a:pt x="1461236" y="526542"/>
                </a:lnTo>
                <a:lnTo>
                  <a:pt x="1459725" y="529336"/>
                </a:lnTo>
                <a:lnTo>
                  <a:pt x="1458201" y="529336"/>
                </a:lnTo>
                <a:lnTo>
                  <a:pt x="1455153" y="527685"/>
                </a:lnTo>
                <a:lnTo>
                  <a:pt x="1453743" y="526923"/>
                </a:lnTo>
                <a:lnTo>
                  <a:pt x="1453045" y="526542"/>
                </a:lnTo>
                <a:lnTo>
                  <a:pt x="1453019" y="539026"/>
                </a:lnTo>
                <a:lnTo>
                  <a:pt x="1452740" y="539496"/>
                </a:lnTo>
                <a:lnTo>
                  <a:pt x="1449146" y="539496"/>
                </a:lnTo>
                <a:lnTo>
                  <a:pt x="1449565" y="539369"/>
                </a:lnTo>
                <a:lnTo>
                  <a:pt x="1452651" y="539026"/>
                </a:lnTo>
                <a:lnTo>
                  <a:pt x="1453019" y="539026"/>
                </a:lnTo>
                <a:lnTo>
                  <a:pt x="1453019" y="526503"/>
                </a:lnTo>
                <a:lnTo>
                  <a:pt x="1451813" y="524637"/>
                </a:lnTo>
                <a:lnTo>
                  <a:pt x="1452333" y="524002"/>
                </a:lnTo>
                <a:lnTo>
                  <a:pt x="1452435" y="523875"/>
                </a:lnTo>
                <a:lnTo>
                  <a:pt x="1452791" y="522986"/>
                </a:lnTo>
                <a:lnTo>
                  <a:pt x="1452841" y="522859"/>
                </a:lnTo>
                <a:lnTo>
                  <a:pt x="1451737" y="521716"/>
                </a:lnTo>
                <a:lnTo>
                  <a:pt x="1451610" y="521589"/>
                </a:lnTo>
                <a:lnTo>
                  <a:pt x="1448943" y="520839"/>
                </a:lnTo>
                <a:lnTo>
                  <a:pt x="1448943" y="526669"/>
                </a:lnTo>
                <a:lnTo>
                  <a:pt x="1448333" y="526923"/>
                </a:lnTo>
                <a:lnTo>
                  <a:pt x="1444028" y="526034"/>
                </a:lnTo>
                <a:lnTo>
                  <a:pt x="1443202" y="525907"/>
                </a:lnTo>
                <a:lnTo>
                  <a:pt x="1443202" y="536321"/>
                </a:lnTo>
                <a:lnTo>
                  <a:pt x="1443202" y="537337"/>
                </a:lnTo>
                <a:lnTo>
                  <a:pt x="1442491" y="538226"/>
                </a:lnTo>
                <a:lnTo>
                  <a:pt x="1442389" y="538353"/>
                </a:lnTo>
                <a:lnTo>
                  <a:pt x="1441094" y="539026"/>
                </a:lnTo>
                <a:lnTo>
                  <a:pt x="1440332" y="539496"/>
                </a:lnTo>
                <a:lnTo>
                  <a:pt x="1440129" y="539623"/>
                </a:lnTo>
                <a:lnTo>
                  <a:pt x="1439786" y="539496"/>
                </a:lnTo>
                <a:lnTo>
                  <a:pt x="1439456" y="539369"/>
                </a:lnTo>
                <a:lnTo>
                  <a:pt x="1439113" y="539369"/>
                </a:lnTo>
                <a:lnTo>
                  <a:pt x="1439113" y="536956"/>
                </a:lnTo>
                <a:lnTo>
                  <a:pt x="1440002" y="536067"/>
                </a:lnTo>
                <a:lnTo>
                  <a:pt x="1442656" y="536067"/>
                </a:lnTo>
                <a:lnTo>
                  <a:pt x="1443202" y="536321"/>
                </a:lnTo>
                <a:lnTo>
                  <a:pt x="1443202" y="525907"/>
                </a:lnTo>
                <a:lnTo>
                  <a:pt x="1440129" y="525399"/>
                </a:lnTo>
                <a:lnTo>
                  <a:pt x="1439519" y="524637"/>
                </a:lnTo>
                <a:lnTo>
                  <a:pt x="1441157" y="523621"/>
                </a:lnTo>
                <a:lnTo>
                  <a:pt x="1444586" y="521385"/>
                </a:lnTo>
                <a:lnTo>
                  <a:pt x="1446999" y="524256"/>
                </a:lnTo>
                <a:lnTo>
                  <a:pt x="1448841" y="526542"/>
                </a:lnTo>
                <a:lnTo>
                  <a:pt x="1448943" y="526669"/>
                </a:lnTo>
                <a:lnTo>
                  <a:pt x="1448943" y="520839"/>
                </a:lnTo>
                <a:lnTo>
                  <a:pt x="1447101" y="520319"/>
                </a:lnTo>
                <a:lnTo>
                  <a:pt x="1445260" y="518668"/>
                </a:lnTo>
                <a:lnTo>
                  <a:pt x="1445260" y="517652"/>
                </a:lnTo>
                <a:lnTo>
                  <a:pt x="1445260" y="514985"/>
                </a:lnTo>
                <a:lnTo>
                  <a:pt x="1445869" y="515239"/>
                </a:lnTo>
                <a:lnTo>
                  <a:pt x="1448930" y="520204"/>
                </a:lnTo>
                <a:lnTo>
                  <a:pt x="1449362" y="519938"/>
                </a:lnTo>
                <a:lnTo>
                  <a:pt x="1449362" y="514985"/>
                </a:lnTo>
                <a:lnTo>
                  <a:pt x="1450047" y="513588"/>
                </a:lnTo>
                <a:lnTo>
                  <a:pt x="1450174" y="513334"/>
                </a:lnTo>
                <a:lnTo>
                  <a:pt x="1452435" y="513334"/>
                </a:lnTo>
                <a:lnTo>
                  <a:pt x="1452549" y="515620"/>
                </a:lnTo>
                <a:lnTo>
                  <a:pt x="1451356" y="518668"/>
                </a:lnTo>
                <a:lnTo>
                  <a:pt x="1451508" y="518668"/>
                </a:lnTo>
                <a:lnTo>
                  <a:pt x="1452321" y="519684"/>
                </a:lnTo>
                <a:lnTo>
                  <a:pt x="1457388" y="519684"/>
                </a:lnTo>
                <a:lnTo>
                  <a:pt x="1457477" y="519938"/>
                </a:lnTo>
                <a:lnTo>
                  <a:pt x="1457591" y="520319"/>
                </a:lnTo>
                <a:lnTo>
                  <a:pt x="1457452" y="520319"/>
                </a:lnTo>
                <a:lnTo>
                  <a:pt x="1455508" y="522605"/>
                </a:lnTo>
                <a:lnTo>
                  <a:pt x="1453451" y="525272"/>
                </a:lnTo>
                <a:lnTo>
                  <a:pt x="1453654" y="525653"/>
                </a:lnTo>
                <a:lnTo>
                  <a:pt x="1459801" y="525653"/>
                </a:lnTo>
                <a:lnTo>
                  <a:pt x="1461236" y="526542"/>
                </a:lnTo>
                <a:lnTo>
                  <a:pt x="1461236" y="507834"/>
                </a:lnTo>
                <a:lnTo>
                  <a:pt x="1457502" y="507619"/>
                </a:lnTo>
                <a:lnTo>
                  <a:pt x="1455470" y="507619"/>
                </a:lnTo>
                <a:lnTo>
                  <a:pt x="1454035" y="506476"/>
                </a:lnTo>
                <a:lnTo>
                  <a:pt x="1453667" y="506222"/>
                </a:lnTo>
                <a:lnTo>
                  <a:pt x="1452219" y="505333"/>
                </a:lnTo>
                <a:lnTo>
                  <a:pt x="1451457" y="505968"/>
                </a:lnTo>
                <a:lnTo>
                  <a:pt x="1451622" y="505968"/>
                </a:lnTo>
                <a:lnTo>
                  <a:pt x="1451749" y="506984"/>
                </a:lnTo>
                <a:lnTo>
                  <a:pt x="1451851" y="507619"/>
                </a:lnTo>
                <a:lnTo>
                  <a:pt x="1451914" y="507873"/>
                </a:lnTo>
                <a:lnTo>
                  <a:pt x="1452016" y="508254"/>
                </a:lnTo>
                <a:lnTo>
                  <a:pt x="1452118" y="508635"/>
                </a:lnTo>
                <a:lnTo>
                  <a:pt x="1452181" y="508889"/>
                </a:lnTo>
                <a:lnTo>
                  <a:pt x="1452257" y="509143"/>
                </a:lnTo>
                <a:lnTo>
                  <a:pt x="1451952" y="509143"/>
                </a:lnTo>
                <a:lnTo>
                  <a:pt x="1450365" y="509905"/>
                </a:lnTo>
                <a:lnTo>
                  <a:pt x="1446276" y="509651"/>
                </a:lnTo>
                <a:lnTo>
                  <a:pt x="1436573" y="509181"/>
                </a:lnTo>
                <a:lnTo>
                  <a:pt x="1436573" y="526542"/>
                </a:lnTo>
                <a:lnTo>
                  <a:pt x="1436497" y="527050"/>
                </a:lnTo>
                <a:lnTo>
                  <a:pt x="1436395" y="527304"/>
                </a:lnTo>
                <a:lnTo>
                  <a:pt x="1436293" y="527558"/>
                </a:lnTo>
                <a:lnTo>
                  <a:pt x="1436243" y="527685"/>
                </a:lnTo>
                <a:lnTo>
                  <a:pt x="1433982" y="527685"/>
                </a:lnTo>
                <a:lnTo>
                  <a:pt x="1432966" y="526669"/>
                </a:lnTo>
                <a:lnTo>
                  <a:pt x="1433029" y="524256"/>
                </a:lnTo>
                <a:lnTo>
                  <a:pt x="1433169" y="524002"/>
                </a:lnTo>
                <a:lnTo>
                  <a:pt x="1433233" y="523875"/>
                </a:lnTo>
                <a:lnTo>
                  <a:pt x="1433372" y="523621"/>
                </a:lnTo>
                <a:lnTo>
                  <a:pt x="1434401" y="523621"/>
                </a:lnTo>
                <a:lnTo>
                  <a:pt x="1435417" y="524383"/>
                </a:lnTo>
                <a:lnTo>
                  <a:pt x="1436192" y="525907"/>
                </a:lnTo>
                <a:lnTo>
                  <a:pt x="1436573" y="526542"/>
                </a:lnTo>
                <a:lnTo>
                  <a:pt x="1436573" y="509181"/>
                </a:lnTo>
                <a:lnTo>
                  <a:pt x="1435823" y="509143"/>
                </a:lnTo>
                <a:lnTo>
                  <a:pt x="1427835" y="508635"/>
                </a:lnTo>
                <a:lnTo>
                  <a:pt x="1422171" y="508228"/>
                </a:lnTo>
                <a:lnTo>
                  <a:pt x="1422171" y="516255"/>
                </a:lnTo>
                <a:lnTo>
                  <a:pt x="1422082" y="517652"/>
                </a:lnTo>
                <a:lnTo>
                  <a:pt x="1420050" y="517652"/>
                </a:lnTo>
                <a:lnTo>
                  <a:pt x="1418209" y="516509"/>
                </a:lnTo>
                <a:lnTo>
                  <a:pt x="1417040" y="514350"/>
                </a:lnTo>
                <a:lnTo>
                  <a:pt x="1417129" y="513588"/>
                </a:lnTo>
                <a:lnTo>
                  <a:pt x="1417180" y="513334"/>
                </a:lnTo>
                <a:lnTo>
                  <a:pt x="1419440" y="513334"/>
                </a:lnTo>
                <a:lnTo>
                  <a:pt x="1421079" y="514223"/>
                </a:lnTo>
                <a:lnTo>
                  <a:pt x="1422171" y="516255"/>
                </a:lnTo>
                <a:lnTo>
                  <a:pt x="1422171" y="508228"/>
                </a:lnTo>
                <a:lnTo>
                  <a:pt x="1420964" y="508127"/>
                </a:lnTo>
                <a:lnTo>
                  <a:pt x="1421587" y="508127"/>
                </a:lnTo>
                <a:lnTo>
                  <a:pt x="1408353" y="507415"/>
                </a:lnTo>
                <a:lnTo>
                  <a:pt x="1408353" y="538226"/>
                </a:lnTo>
                <a:lnTo>
                  <a:pt x="1408264" y="539369"/>
                </a:lnTo>
                <a:lnTo>
                  <a:pt x="1408226" y="539496"/>
                </a:lnTo>
                <a:lnTo>
                  <a:pt x="1404277" y="539496"/>
                </a:lnTo>
                <a:lnTo>
                  <a:pt x="1404277" y="538734"/>
                </a:lnTo>
                <a:lnTo>
                  <a:pt x="1403248" y="537972"/>
                </a:lnTo>
                <a:lnTo>
                  <a:pt x="1400581" y="537972"/>
                </a:lnTo>
                <a:lnTo>
                  <a:pt x="1400175" y="537718"/>
                </a:lnTo>
                <a:lnTo>
                  <a:pt x="1399857" y="537718"/>
                </a:lnTo>
                <a:lnTo>
                  <a:pt x="1400467" y="537083"/>
                </a:lnTo>
                <a:lnTo>
                  <a:pt x="1402321" y="535051"/>
                </a:lnTo>
                <a:lnTo>
                  <a:pt x="1402664" y="535051"/>
                </a:lnTo>
                <a:lnTo>
                  <a:pt x="1408353" y="538226"/>
                </a:lnTo>
                <a:lnTo>
                  <a:pt x="1408353" y="507415"/>
                </a:lnTo>
                <a:lnTo>
                  <a:pt x="1402143" y="507085"/>
                </a:lnTo>
                <a:lnTo>
                  <a:pt x="1402143" y="533019"/>
                </a:lnTo>
                <a:lnTo>
                  <a:pt x="1401762" y="533019"/>
                </a:lnTo>
                <a:lnTo>
                  <a:pt x="1399717" y="534035"/>
                </a:lnTo>
                <a:lnTo>
                  <a:pt x="1399489" y="534035"/>
                </a:lnTo>
                <a:lnTo>
                  <a:pt x="1389443" y="536702"/>
                </a:lnTo>
                <a:lnTo>
                  <a:pt x="1389951" y="536702"/>
                </a:lnTo>
                <a:lnTo>
                  <a:pt x="1390002" y="537083"/>
                </a:lnTo>
                <a:lnTo>
                  <a:pt x="1390129" y="537972"/>
                </a:lnTo>
                <a:lnTo>
                  <a:pt x="1390230" y="538734"/>
                </a:lnTo>
                <a:lnTo>
                  <a:pt x="1390332" y="539496"/>
                </a:lnTo>
                <a:lnTo>
                  <a:pt x="1387881" y="539496"/>
                </a:lnTo>
                <a:lnTo>
                  <a:pt x="1387881" y="537083"/>
                </a:lnTo>
                <a:lnTo>
                  <a:pt x="1387881" y="536321"/>
                </a:lnTo>
                <a:lnTo>
                  <a:pt x="1390319" y="535051"/>
                </a:lnTo>
                <a:lnTo>
                  <a:pt x="1396923" y="531622"/>
                </a:lnTo>
                <a:lnTo>
                  <a:pt x="1399362" y="530352"/>
                </a:lnTo>
                <a:lnTo>
                  <a:pt x="1401533" y="532384"/>
                </a:lnTo>
                <a:lnTo>
                  <a:pt x="1402143" y="533019"/>
                </a:lnTo>
                <a:lnTo>
                  <a:pt x="1402143" y="507085"/>
                </a:lnTo>
                <a:lnTo>
                  <a:pt x="1400479" y="506984"/>
                </a:lnTo>
                <a:lnTo>
                  <a:pt x="1398130" y="506984"/>
                </a:lnTo>
                <a:lnTo>
                  <a:pt x="1398092" y="507873"/>
                </a:lnTo>
                <a:lnTo>
                  <a:pt x="1397965" y="510679"/>
                </a:lnTo>
                <a:lnTo>
                  <a:pt x="1397850" y="513588"/>
                </a:lnTo>
                <a:lnTo>
                  <a:pt x="1397723" y="516255"/>
                </a:lnTo>
                <a:lnTo>
                  <a:pt x="1397584" y="516001"/>
                </a:lnTo>
                <a:lnTo>
                  <a:pt x="1397482" y="515620"/>
                </a:lnTo>
                <a:lnTo>
                  <a:pt x="1397381" y="515239"/>
                </a:lnTo>
                <a:lnTo>
                  <a:pt x="1397304" y="514985"/>
                </a:lnTo>
                <a:lnTo>
                  <a:pt x="1397203" y="514604"/>
                </a:lnTo>
                <a:lnTo>
                  <a:pt x="1397088" y="514223"/>
                </a:lnTo>
                <a:lnTo>
                  <a:pt x="1397025" y="513969"/>
                </a:lnTo>
                <a:lnTo>
                  <a:pt x="1396923" y="513588"/>
                </a:lnTo>
                <a:lnTo>
                  <a:pt x="1396847" y="513334"/>
                </a:lnTo>
                <a:lnTo>
                  <a:pt x="1396746" y="512953"/>
                </a:lnTo>
                <a:lnTo>
                  <a:pt x="1396644" y="512572"/>
                </a:lnTo>
                <a:lnTo>
                  <a:pt x="1396568" y="512318"/>
                </a:lnTo>
                <a:lnTo>
                  <a:pt x="1396466" y="511937"/>
                </a:lnTo>
                <a:lnTo>
                  <a:pt x="1396365" y="511556"/>
                </a:lnTo>
                <a:lnTo>
                  <a:pt x="1396288" y="511302"/>
                </a:lnTo>
                <a:lnTo>
                  <a:pt x="1396174" y="510921"/>
                </a:lnTo>
                <a:lnTo>
                  <a:pt x="1396111" y="510679"/>
                </a:lnTo>
                <a:lnTo>
                  <a:pt x="1395984" y="510286"/>
                </a:lnTo>
                <a:lnTo>
                  <a:pt x="1395920" y="510032"/>
                </a:lnTo>
                <a:lnTo>
                  <a:pt x="1395806" y="509651"/>
                </a:lnTo>
                <a:lnTo>
                  <a:pt x="1395691" y="509270"/>
                </a:lnTo>
                <a:lnTo>
                  <a:pt x="1395577" y="508889"/>
                </a:lnTo>
                <a:lnTo>
                  <a:pt x="1395501" y="508635"/>
                </a:lnTo>
                <a:lnTo>
                  <a:pt x="1395222" y="508254"/>
                </a:lnTo>
                <a:lnTo>
                  <a:pt x="1392999" y="505968"/>
                </a:lnTo>
                <a:lnTo>
                  <a:pt x="1387475" y="504952"/>
                </a:lnTo>
                <a:lnTo>
                  <a:pt x="1387335" y="505206"/>
                </a:lnTo>
                <a:lnTo>
                  <a:pt x="1387271" y="505333"/>
                </a:lnTo>
                <a:lnTo>
                  <a:pt x="1389926" y="507238"/>
                </a:lnTo>
                <a:lnTo>
                  <a:pt x="1392389" y="509270"/>
                </a:lnTo>
                <a:lnTo>
                  <a:pt x="1392186" y="509524"/>
                </a:lnTo>
                <a:lnTo>
                  <a:pt x="1388287" y="508635"/>
                </a:lnTo>
                <a:lnTo>
                  <a:pt x="1386103" y="508190"/>
                </a:lnTo>
                <a:lnTo>
                  <a:pt x="1386103" y="530352"/>
                </a:lnTo>
                <a:lnTo>
                  <a:pt x="1385938" y="530352"/>
                </a:lnTo>
                <a:lnTo>
                  <a:pt x="1385417" y="530987"/>
                </a:lnTo>
                <a:lnTo>
                  <a:pt x="1384604" y="531622"/>
                </a:lnTo>
                <a:lnTo>
                  <a:pt x="1382560" y="531368"/>
                </a:lnTo>
                <a:lnTo>
                  <a:pt x="1381937" y="531368"/>
                </a:lnTo>
                <a:lnTo>
                  <a:pt x="1378661" y="530352"/>
                </a:lnTo>
                <a:lnTo>
                  <a:pt x="1377632" y="529971"/>
                </a:lnTo>
                <a:lnTo>
                  <a:pt x="1376997" y="529717"/>
                </a:lnTo>
                <a:lnTo>
                  <a:pt x="1374495" y="528701"/>
                </a:lnTo>
                <a:lnTo>
                  <a:pt x="1372920" y="528066"/>
                </a:lnTo>
                <a:lnTo>
                  <a:pt x="1377226" y="527939"/>
                </a:lnTo>
                <a:lnTo>
                  <a:pt x="1380502" y="527685"/>
                </a:lnTo>
                <a:lnTo>
                  <a:pt x="1381531" y="526923"/>
                </a:lnTo>
                <a:lnTo>
                  <a:pt x="1380705" y="525399"/>
                </a:lnTo>
                <a:lnTo>
                  <a:pt x="1380502" y="525018"/>
                </a:lnTo>
                <a:lnTo>
                  <a:pt x="1379778" y="524002"/>
                </a:lnTo>
                <a:lnTo>
                  <a:pt x="1379689" y="523875"/>
                </a:lnTo>
                <a:lnTo>
                  <a:pt x="1380705" y="524256"/>
                </a:lnTo>
                <a:lnTo>
                  <a:pt x="1385011" y="528066"/>
                </a:lnTo>
                <a:lnTo>
                  <a:pt x="1386103" y="530352"/>
                </a:lnTo>
                <a:lnTo>
                  <a:pt x="1386103" y="508190"/>
                </a:lnTo>
                <a:lnTo>
                  <a:pt x="1384604" y="507873"/>
                </a:lnTo>
                <a:lnTo>
                  <a:pt x="1383779" y="508254"/>
                </a:lnTo>
                <a:lnTo>
                  <a:pt x="1385900" y="513969"/>
                </a:lnTo>
                <a:lnTo>
                  <a:pt x="1385989" y="514223"/>
                </a:lnTo>
                <a:lnTo>
                  <a:pt x="1386039" y="514350"/>
                </a:lnTo>
                <a:lnTo>
                  <a:pt x="1382966" y="514223"/>
                </a:lnTo>
                <a:lnTo>
                  <a:pt x="1379689" y="510032"/>
                </a:lnTo>
                <a:lnTo>
                  <a:pt x="1377632" y="507873"/>
                </a:lnTo>
                <a:lnTo>
                  <a:pt x="1376781" y="507746"/>
                </a:lnTo>
                <a:lnTo>
                  <a:pt x="1376781" y="519684"/>
                </a:lnTo>
                <a:lnTo>
                  <a:pt x="1376781" y="521195"/>
                </a:lnTo>
                <a:lnTo>
                  <a:pt x="1374355" y="519938"/>
                </a:lnTo>
                <a:lnTo>
                  <a:pt x="1373619" y="518668"/>
                </a:lnTo>
                <a:lnTo>
                  <a:pt x="1373543" y="516255"/>
                </a:lnTo>
                <a:lnTo>
                  <a:pt x="1373543" y="514350"/>
                </a:lnTo>
                <a:lnTo>
                  <a:pt x="1374965" y="514985"/>
                </a:lnTo>
                <a:lnTo>
                  <a:pt x="1376781" y="519684"/>
                </a:lnTo>
                <a:lnTo>
                  <a:pt x="1376781" y="507746"/>
                </a:lnTo>
                <a:lnTo>
                  <a:pt x="1373746" y="507238"/>
                </a:lnTo>
                <a:lnTo>
                  <a:pt x="1370050" y="507415"/>
                </a:lnTo>
                <a:lnTo>
                  <a:pt x="1370050" y="516636"/>
                </a:lnTo>
                <a:lnTo>
                  <a:pt x="1367574" y="521385"/>
                </a:lnTo>
                <a:lnTo>
                  <a:pt x="1367459" y="521589"/>
                </a:lnTo>
                <a:lnTo>
                  <a:pt x="1366037" y="523875"/>
                </a:lnTo>
                <a:lnTo>
                  <a:pt x="1365961" y="524002"/>
                </a:lnTo>
                <a:lnTo>
                  <a:pt x="1364526" y="525399"/>
                </a:lnTo>
                <a:lnTo>
                  <a:pt x="1363294" y="524256"/>
                </a:lnTo>
                <a:lnTo>
                  <a:pt x="1363421" y="523875"/>
                </a:lnTo>
                <a:lnTo>
                  <a:pt x="1363497" y="523621"/>
                </a:lnTo>
                <a:lnTo>
                  <a:pt x="1363586" y="523367"/>
                </a:lnTo>
                <a:lnTo>
                  <a:pt x="1363700" y="522986"/>
                </a:lnTo>
                <a:lnTo>
                  <a:pt x="1363827" y="522605"/>
                </a:lnTo>
                <a:lnTo>
                  <a:pt x="1363903" y="522351"/>
                </a:lnTo>
                <a:lnTo>
                  <a:pt x="1364411" y="521716"/>
                </a:lnTo>
                <a:lnTo>
                  <a:pt x="1364526" y="521589"/>
                </a:lnTo>
                <a:lnTo>
                  <a:pt x="1365237" y="520700"/>
                </a:lnTo>
                <a:lnTo>
                  <a:pt x="1365338" y="520573"/>
                </a:lnTo>
                <a:lnTo>
                  <a:pt x="1369034" y="516255"/>
                </a:lnTo>
                <a:lnTo>
                  <a:pt x="1370050" y="516636"/>
                </a:lnTo>
                <a:lnTo>
                  <a:pt x="1370050" y="507415"/>
                </a:lnTo>
                <a:lnTo>
                  <a:pt x="1359192" y="507898"/>
                </a:lnTo>
                <a:lnTo>
                  <a:pt x="1359192" y="528701"/>
                </a:lnTo>
                <a:lnTo>
                  <a:pt x="1352842" y="528320"/>
                </a:lnTo>
                <a:lnTo>
                  <a:pt x="1352727" y="527939"/>
                </a:lnTo>
                <a:lnTo>
                  <a:pt x="1352613" y="527558"/>
                </a:lnTo>
                <a:lnTo>
                  <a:pt x="1352537" y="527304"/>
                </a:lnTo>
                <a:lnTo>
                  <a:pt x="1352410" y="526923"/>
                </a:lnTo>
                <a:lnTo>
                  <a:pt x="1352296" y="526542"/>
                </a:lnTo>
                <a:lnTo>
                  <a:pt x="1352219" y="526288"/>
                </a:lnTo>
                <a:lnTo>
                  <a:pt x="1352105" y="525907"/>
                </a:lnTo>
                <a:lnTo>
                  <a:pt x="1352029" y="525653"/>
                </a:lnTo>
                <a:lnTo>
                  <a:pt x="1351902" y="525272"/>
                </a:lnTo>
                <a:lnTo>
                  <a:pt x="1351407" y="523621"/>
                </a:lnTo>
                <a:lnTo>
                  <a:pt x="1351318" y="523367"/>
                </a:lnTo>
                <a:lnTo>
                  <a:pt x="1351203" y="522986"/>
                </a:lnTo>
                <a:lnTo>
                  <a:pt x="1351089" y="522605"/>
                </a:lnTo>
                <a:lnTo>
                  <a:pt x="1351013" y="522351"/>
                </a:lnTo>
                <a:lnTo>
                  <a:pt x="1350899" y="521970"/>
                </a:lnTo>
                <a:lnTo>
                  <a:pt x="1350772" y="521589"/>
                </a:lnTo>
                <a:lnTo>
                  <a:pt x="1350581" y="520954"/>
                </a:lnTo>
                <a:lnTo>
                  <a:pt x="1350505" y="520700"/>
                </a:lnTo>
                <a:lnTo>
                  <a:pt x="1353616" y="523367"/>
                </a:lnTo>
                <a:lnTo>
                  <a:pt x="1356118" y="525272"/>
                </a:lnTo>
                <a:lnTo>
                  <a:pt x="1356944" y="525272"/>
                </a:lnTo>
                <a:lnTo>
                  <a:pt x="1357858" y="522986"/>
                </a:lnTo>
                <a:lnTo>
                  <a:pt x="1358239" y="521970"/>
                </a:lnTo>
                <a:lnTo>
                  <a:pt x="1358328" y="521716"/>
                </a:lnTo>
                <a:lnTo>
                  <a:pt x="1358379" y="521589"/>
                </a:lnTo>
                <a:lnTo>
                  <a:pt x="1358988" y="521970"/>
                </a:lnTo>
                <a:lnTo>
                  <a:pt x="1359077" y="526034"/>
                </a:lnTo>
                <a:lnTo>
                  <a:pt x="1359192" y="528701"/>
                </a:lnTo>
                <a:lnTo>
                  <a:pt x="1359192" y="507898"/>
                </a:lnTo>
                <a:lnTo>
                  <a:pt x="1353921" y="508127"/>
                </a:lnTo>
                <a:lnTo>
                  <a:pt x="1355940" y="508127"/>
                </a:lnTo>
                <a:lnTo>
                  <a:pt x="1351229" y="509143"/>
                </a:lnTo>
                <a:lnTo>
                  <a:pt x="1351876" y="509143"/>
                </a:lnTo>
                <a:lnTo>
                  <a:pt x="1352308" y="510032"/>
                </a:lnTo>
                <a:lnTo>
                  <a:pt x="1352435" y="510286"/>
                </a:lnTo>
                <a:lnTo>
                  <a:pt x="1352562" y="510679"/>
                </a:lnTo>
                <a:lnTo>
                  <a:pt x="1352664" y="511937"/>
                </a:lnTo>
                <a:lnTo>
                  <a:pt x="1351724" y="513969"/>
                </a:lnTo>
                <a:lnTo>
                  <a:pt x="1351610" y="514223"/>
                </a:lnTo>
                <a:lnTo>
                  <a:pt x="1349971" y="516509"/>
                </a:lnTo>
                <a:lnTo>
                  <a:pt x="1346695" y="520573"/>
                </a:lnTo>
                <a:lnTo>
                  <a:pt x="1346758" y="520319"/>
                </a:lnTo>
                <a:lnTo>
                  <a:pt x="1346873" y="519938"/>
                </a:lnTo>
                <a:lnTo>
                  <a:pt x="1346936" y="519684"/>
                </a:lnTo>
                <a:lnTo>
                  <a:pt x="1347038" y="519303"/>
                </a:lnTo>
                <a:lnTo>
                  <a:pt x="1347139" y="518922"/>
                </a:lnTo>
                <a:lnTo>
                  <a:pt x="1347216" y="518668"/>
                </a:lnTo>
                <a:lnTo>
                  <a:pt x="1347317" y="518287"/>
                </a:lnTo>
                <a:lnTo>
                  <a:pt x="1347419" y="517906"/>
                </a:lnTo>
                <a:lnTo>
                  <a:pt x="1347482" y="517652"/>
                </a:lnTo>
                <a:lnTo>
                  <a:pt x="1347584" y="517271"/>
                </a:lnTo>
                <a:lnTo>
                  <a:pt x="1347660" y="517017"/>
                </a:lnTo>
                <a:lnTo>
                  <a:pt x="1347762" y="516636"/>
                </a:lnTo>
                <a:lnTo>
                  <a:pt x="1347863" y="516255"/>
                </a:lnTo>
                <a:lnTo>
                  <a:pt x="1347927" y="516001"/>
                </a:lnTo>
                <a:lnTo>
                  <a:pt x="1348016" y="515620"/>
                </a:lnTo>
                <a:lnTo>
                  <a:pt x="1348117" y="515239"/>
                </a:lnTo>
                <a:lnTo>
                  <a:pt x="1348181" y="514985"/>
                </a:lnTo>
                <a:lnTo>
                  <a:pt x="1348270" y="514604"/>
                </a:lnTo>
                <a:lnTo>
                  <a:pt x="1348371" y="514223"/>
                </a:lnTo>
                <a:lnTo>
                  <a:pt x="1348422" y="513969"/>
                </a:lnTo>
                <a:lnTo>
                  <a:pt x="1348524" y="513588"/>
                </a:lnTo>
                <a:lnTo>
                  <a:pt x="1348587" y="513334"/>
                </a:lnTo>
                <a:lnTo>
                  <a:pt x="1348676" y="512953"/>
                </a:lnTo>
                <a:lnTo>
                  <a:pt x="1348740" y="512699"/>
                </a:lnTo>
                <a:lnTo>
                  <a:pt x="1347927" y="510921"/>
                </a:lnTo>
                <a:lnTo>
                  <a:pt x="1344663" y="509143"/>
                </a:lnTo>
                <a:lnTo>
                  <a:pt x="1345082" y="509143"/>
                </a:lnTo>
                <a:lnTo>
                  <a:pt x="1344637" y="509066"/>
                </a:lnTo>
                <a:lnTo>
                  <a:pt x="1344637" y="528701"/>
                </a:lnTo>
                <a:lnTo>
                  <a:pt x="1342974" y="529336"/>
                </a:lnTo>
                <a:lnTo>
                  <a:pt x="1341564" y="529717"/>
                </a:lnTo>
                <a:lnTo>
                  <a:pt x="1339900" y="529336"/>
                </a:lnTo>
                <a:lnTo>
                  <a:pt x="1339456" y="529336"/>
                </a:lnTo>
                <a:lnTo>
                  <a:pt x="1336776" y="526669"/>
                </a:lnTo>
                <a:lnTo>
                  <a:pt x="1336649" y="526542"/>
                </a:lnTo>
                <a:lnTo>
                  <a:pt x="1337475" y="526288"/>
                </a:lnTo>
                <a:lnTo>
                  <a:pt x="1340954" y="527050"/>
                </a:lnTo>
                <a:lnTo>
                  <a:pt x="1343621" y="527939"/>
                </a:lnTo>
                <a:lnTo>
                  <a:pt x="1344637" y="528701"/>
                </a:lnTo>
                <a:lnTo>
                  <a:pt x="1344637" y="509066"/>
                </a:lnTo>
                <a:lnTo>
                  <a:pt x="1344383" y="509016"/>
                </a:lnTo>
                <a:lnTo>
                  <a:pt x="1344383" y="516636"/>
                </a:lnTo>
                <a:lnTo>
                  <a:pt x="1343977" y="517652"/>
                </a:lnTo>
                <a:lnTo>
                  <a:pt x="1341907" y="517652"/>
                </a:lnTo>
                <a:lnTo>
                  <a:pt x="1340751" y="516509"/>
                </a:lnTo>
                <a:lnTo>
                  <a:pt x="1340866" y="513969"/>
                </a:lnTo>
                <a:lnTo>
                  <a:pt x="1341043" y="513588"/>
                </a:lnTo>
                <a:lnTo>
                  <a:pt x="1341158" y="513334"/>
                </a:lnTo>
                <a:lnTo>
                  <a:pt x="1342186" y="513334"/>
                </a:lnTo>
                <a:lnTo>
                  <a:pt x="1343215" y="514223"/>
                </a:lnTo>
                <a:lnTo>
                  <a:pt x="1344295" y="516255"/>
                </a:lnTo>
                <a:lnTo>
                  <a:pt x="1344383" y="516636"/>
                </a:lnTo>
                <a:lnTo>
                  <a:pt x="1344383" y="509016"/>
                </a:lnTo>
                <a:lnTo>
                  <a:pt x="1337297" y="507619"/>
                </a:lnTo>
                <a:lnTo>
                  <a:pt x="1338148" y="507619"/>
                </a:lnTo>
                <a:lnTo>
                  <a:pt x="1333017" y="507187"/>
                </a:lnTo>
                <a:lnTo>
                  <a:pt x="1333017" y="522351"/>
                </a:lnTo>
                <a:lnTo>
                  <a:pt x="1332598" y="522351"/>
                </a:lnTo>
                <a:lnTo>
                  <a:pt x="1331937" y="522859"/>
                </a:lnTo>
                <a:lnTo>
                  <a:pt x="1331328" y="523367"/>
                </a:lnTo>
                <a:lnTo>
                  <a:pt x="1329486" y="523621"/>
                </a:lnTo>
                <a:lnTo>
                  <a:pt x="1328051" y="522986"/>
                </a:lnTo>
                <a:lnTo>
                  <a:pt x="1326400" y="522351"/>
                </a:lnTo>
                <a:lnTo>
                  <a:pt x="1327023" y="521716"/>
                </a:lnTo>
                <a:lnTo>
                  <a:pt x="1329270" y="521716"/>
                </a:lnTo>
                <a:lnTo>
                  <a:pt x="1331531" y="521589"/>
                </a:lnTo>
                <a:lnTo>
                  <a:pt x="1333017" y="522351"/>
                </a:lnTo>
                <a:lnTo>
                  <a:pt x="1333017" y="507187"/>
                </a:lnTo>
                <a:lnTo>
                  <a:pt x="1324673" y="506476"/>
                </a:lnTo>
                <a:lnTo>
                  <a:pt x="1330413" y="506476"/>
                </a:lnTo>
                <a:lnTo>
                  <a:pt x="1316164" y="506234"/>
                </a:lnTo>
                <a:lnTo>
                  <a:pt x="1316164" y="528320"/>
                </a:lnTo>
                <a:lnTo>
                  <a:pt x="1315720" y="528955"/>
                </a:lnTo>
                <a:lnTo>
                  <a:pt x="1315415" y="529336"/>
                </a:lnTo>
                <a:lnTo>
                  <a:pt x="1313497" y="531241"/>
                </a:lnTo>
                <a:lnTo>
                  <a:pt x="1309395" y="527050"/>
                </a:lnTo>
                <a:lnTo>
                  <a:pt x="1301813" y="519303"/>
                </a:lnTo>
                <a:lnTo>
                  <a:pt x="1301940" y="517017"/>
                </a:lnTo>
                <a:lnTo>
                  <a:pt x="1302016" y="512699"/>
                </a:lnTo>
                <a:lnTo>
                  <a:pt x="1302232" y="512699"/>
                </a:lnTo>
                <a:lnTo>
                  <a:pt x="1303108" y="514985"/>
                </a:lnTo>
                <a:lnTo>
                  <a:pt x="1303197" y="515239"/>
                </a:lnTo>
                <a:lnTo>
                  <a:pt x="1304074" y="517017"/>
                </a:lnTo>
                <a:lnTo>
                  <a:pt x="1305547" y="519303"/>
                </a:lnTo>
                <a:lnTo>
                  <a:pt x="1305839" y="519684"/>
                </a:lnTo>
                <a:lnTo>
                  <a:pt x="1308582" y="522351"/>
                </a:lnTo>
                <a:lnTo>
                  <a:pt x="1310830" y="523621"/>
                </a:lnTo>
                <a:lnTo>
                  <a:pt x="1313294" y="523621"/>
                </a:lnTo>
                <a:lnTo>
                  <a:pt x="1313434" y="523875"/>
                </a:lnTo>
                <a:lnTo>
                  <a:pt x="1313497" y="524002"/>
                </a:lnTo>
                <a:lnTo>
                  <a:pt x="1313586" y="524637"/>
                </a:lnTo>
                <a:lnTo>
                  <a:pt x="1313395" y="525018"/>
                </a:lnTo>
                <a:lnTo>
                  <a:pt x="1313281" y="525272"/>
                </a:lnTo>
                <a:lnTo>
                  <a:pt x="1313218" y="525399"/>
                </a:lnTo>
                <a:lnTo>
                  <a:pt x="1313091" y="525653"/>
                </a:lnTo>
                <a:lnTo>
                  <a:pt x="1312545" y="526542"/>
                </a:lnTo>
                <a:lnTo>
                  <a:pt x="1312621" y="527050"/>
                </a:lnTo>
                <a:lnTo>
                  <a:pt x="1312735" y="527304"/>
                </a:lnTo>
                <a:lnTo>
                  <a:pt x="1312837" y="527558"/>
                </a:lnTo>
                <a:lnTo>
                  <a:pt x="1312887" y="527685"/>
                </a:lnTo>
                <a:lnTo>
                  <a:pt x="1315745" y="527685"/>
                </a:lnTo>
                <a:lnTo>
                  <a:pt x="1316164" y="528320"/>
                </a:lnTo>
                <a:lnTo>
                  <a:pt x="1316164" y="506234"/>
                </a:lnTo>
                <a:lnTo>
                  <a:pt x="1315948" y="506222"/>
                </a:lnTo>
                <a:lnTo>
                  <a:pt x="1306906" y="506222"/>
                </a:lnTo>
                <a:lnTo>
                  <a:pt x="1296136" y="506984"/>
                </a:lnTo>
                <a:lnTo>
                  <a:pt x="1297241" y="506984"/>
                </a:lnTo>
                <a:lnTo>
                  <a:pt x="1293825" y="507619"/>
                </a:lnTo>
                <a:lnTo>
                  <a:pt x="1293558" y="508127"/>
                </a:lnTo>
                <a:lnTo>
                  <a:pt x="1293837" y="508127"/>
                </a:lnTo>
                <a:lnTo>
                  <a:pt x="1296492" y="509651"/>
                </a:lnTo>
                <a:lnTo>
                  <a:pt x="1299146" y="511302"/>
                </a:lnTo>
                <a:lnTo>
                  <a:pt x="1299171" y="511937"/>
                </a:lnTo>
                <a:lnTo>
                  <a:pt x="1299286" y="512699"/>
                </a:lnTo>
                <a:lnTo>
                  <a:pt x="1297711" y="515239"/>
                </a:lnTo>
                <a:lnTo>
                  <a:pt x="1296987" y="516509"/>
                </a:lnTo>
                <a:lnTo>
                  <a:pt x="1297101" y="519049"/>
                </a:lnTo>
                <a:lnTo>
                  <a:pt x="1302969" y="525018"/>
                </a:lnTo>
                <a:lnTo>
                  <a:pt x="1302727" y="525018"/>
                </a:lnTo>
                <a:lnTo>
                  <a:pt x="1300924" y="526923"/>
                </a:lnTo>
                <a:lnTo>
                  <a:pt x="1300797" y="527050"/>
                </a:lnTo>
                <a:lnTo>
                  <a:pt x="1296695" y="523621"/>
                </a:lnTo>
                <a:lnTo>
                  <a:pt x="1295209" y="522351"/>
                </a:lnTo>
                <a:lnTo>
                  <a:pt x="1295781" y="522351"/>
                </a:lnTo>
                <a:lnTo>
                  <a:pt x="1293622" y="521970"/>
                </a:lnTo>
                <a:lnTo>
                  <a:pt x="1293622" y="526542"/>
                </a:lnTo>
                <a:lnTo>
                  <a:pt x="1298536" y="529717"/>
                </a:lnTo>
                <a:lnTo>
                  <a:pt x="1306118" y="529717"/>
                </a:lnTo>
                <a:lnTo>
                  <a:pt x="1307757" y="530733"/>
                </a:lnTo>
                <a:lnTo>
                  <a:pt x="1307490" y="530733"/>
                </a:lnTo>
                <a:lnTo>
                  <a:pt x="1306868" y="532003"/>
                </a:lnTo>
                <a:lnTo>
                  <a:pt x="1306245" y="533019"/>
                </a:lnTo>
                <a:lnTo>
                  <a:pt x="1306398" y="533019"/>
                </a:lnTo>
                <a:lnTo>
                  <a:pt x="1307020" y="534035"/>
                </a:lnTo>
                <a:lnTo>
                  <a:pt x="1310462" y="534035"/>
                </a:lnTo>
                <a:lnTo>
                  <a:pt x="1313497" y="535686"/>
                </a:lnTo>
                <a:lnTo>
                  <a:pt x="1316164" y="537972"/>
                </a:lnTo>
                <a:lnTo>
                  <a:pt x="1320825" y="542036"/>
                </a:lnTo>
                <a:lnTo>
                  <a:pt x="1320990" y="542036"/>
                </a:lnTo>
                <a:lnTo>
                  <a:pt x="1323543" y="538353"/>
                </a:lnTo>
                <a:lnTo>
                  <a:pt x="1325994" y="535051"/>
                </a:lnTo>
                <a:lnTo>
                  <a:pt x="1325918" y="536702"/>
                </a:lnTo>
                <a:lnTo>
                  <a:pt x="1325841" y="537083"/>
                </a:lnTo>
                <a:lnTo>
                  <a:pt x="1325714" y="537718"/>
                </a:lnTo>
                <a:lnTo>
                  <a:pt x="1325613" y="538226"/>
                </a:lnTo>
                <a:lnTo>
                  <a:pt x="1325511" y="538734"/>
                </a:lnTo>
                <a:lnTo>
                  <a:pt x="1325384" y="539369"/>
                </a:lnTo>
                <a:lnTo>
                  <a:pt x="1325321" y="539750"/>
                </a:lnTo>
                <a:lnTo>
                  <a:pt x="1325194" y="540385"/>
                </a:lnTo>
                <a:lnTo>
                  <a:pt x="1325105" y="540893"/>
                </a:lnTo>
                <a:lnTo>
                  <a:pt x="1325016" y="541401"/>
                </a:lnTo>
                <a:lnTo>
                  <a:pt x="1324889" y="542036"/>
                </a:lnTo>
                <a:lnTo>
                  <a:pt x="1324825" y="542417"/>
                </a:lnTo>
                <a:lnTo>
                  <a:pt x="1324711" y="543052"/>
                </a:lnTo>
                <a:lnTo>
                  <a:pt x="1324610" y="543560"/>
                </a:lnTo>
                <a:lnTo>
                  <a:pt x="1324521" y="544068"/>
                </a:lnTo>
                <a:lnTo>
                  <a:pt x="1324432" y="544576"/>
                </a:lnTo>
                <a:lnTo>
                  <a:pt x="1324330" y="545084"/>
                </a:lnTo>
                <a:lnTo>
                  <a:pt x="1324864" y="545084"/>
                </a:lnTo>
                <a:lnTo>
                  <a:pt x="1327429" y="545719"/>
                </a:lnTo>
                <a:lnTo>
                  <a:pt x="1329626" y="540004"/>
                </a:lnTo>
                <a:lnTo>
                  <a:pt x="1330617" y="537337"/>
                </a:lnTo>
                <a:lnTo>
                  <a:pt x="1330706" y="537083"/>
                </a:lnTo>
                <a:lnTo>
                  <a:pt x="1330909" y="537083"/>
                </a:lnTo>
                <a:lnTo>
                  <a:pt x="1335138" y="544576"/>
                </a:lnTo>
                <a:lnTo>
                  <a:pt x="1335214" y="544703"/>
                </a:lnTo>
                <a:lnTo>
                  <a:pt x="1345869" y="545338"/>
                </a:lnTo>
                <a:lnTo>
                  <a:pt x="1347609" y="541655"/>
                </a:lnTo>
                <a:lnTo>
                  <a:pt x="1347724" y="541401"/>
                </a:lnTo>
                <a:lnTo>
                  <a:pt x="1348663" y="539750"/>
                </a:lnTo>
                <a:lnTo>
                  <a:pt x="1349209" y="539750"/>
                </a:lnTo>
                <a:lnTo>
                  <a:pt x="1350175" y="541401"/>
                </a:lnTo>
                <a:lnTo>
                  <a:pt x="1350848" y="543052"/>
                </a:lnTo>
                <a:lnTo>
                  <a:pt x="1351407" y="543052"/>
                </a:lnTo>
                <a:lnTo>
                  <a:pt x="1352638" y="543306"/>
                </a:lnTo>
                <a:lnTo>
                  <a:pt x="1354480" y="542671"/>
                </a:lnTo>
                <a:lnTo>
                  <a:pt x="1356944" y="541655"/>
                </a:lnTo>
                <a:lnTo>
                  <a:pt x="1357350" y="542036"/>
                </a:lnTo>
                <a:lnTo>
                  <a:pt x="1356118" y="544322"/>
                </a:lnTo>
                <a:lnTo>
                  <a:pt x="1354607" y="546735"/>
                </a:lnTo>
                <a:lnTo>
                  <a:pt x="1354886" y="546735"/>
                </a:lnTo>
                <a:lnTo>
                  <a:pt x="1360017" y="542417"/>
                </a:lnTo>
                <a:lnTo>
                  <a:pt x="1367802" y="541655"/>
                </a:lnTo>
                <a:lnTo>
                  <a:pt x="1375587" y="540893"/>
                </a:lnTo>
                <a:lnTo>
                  <a:pt x="1385011" y="543052"/>
                </a:lnTo>
                <a:lnTo>
                  <a:pt x="1387881" y="542036"/>
                </a:lnTo>
                <a:lnTo>
                  <a:pt x="1387881" y="540893"/>
                </a:lnTo>
                <a:lnTo>
                  <a:pt x="1387881" y="539750"/>
                </a:lnTo>
                <a:lnTo>
                  <a:pt x="1390357" y="539750"/>
                </a:lnTo>
                <a:lnTo>
                  <a:pt x="1390459" y="540385"/>
                </a:lnTo>
                <a:lnTo>
                  <a:pt x="1390548" y="541020"/>
                </a:lnTo>
                <a:lnTo>
                  <a:pt x="1401610" y="541655"/>
                </a:lnTo>
                <a:lnTo>
                  <a:pt x="1404277" y="541020"/>
                </a:lnTo>
                <a:lnTo>
                  <a:pt x="1404277" y="539750"/>
                </a:lnTo>
                <a:lnTo>
                  <a:pt x="1408150" y="539750"/>
                </a:lnTo>
                <a:lnTo>
                  <a:pt x="1408074" y="540004"/>
                </a:lnTo>
                <a:lnTo>
                  <a:pt x="1407960" y="540385"/>
                </a:lnTo>
                <a:lnTo>
                  <a:pt x="1407871" y="540639"/>
                </a:lnTo>
                <a:lnTo>
                  <a:pt x="1407756" y="541020"/>
                </a:lnTo>
                <a:lnTo>
                  <a:pt x="1407071" y="542417"/>
                </a:lnTo>
                <a:lnTo>
                  <a:pt x="1406944" y="542671"/>
                </a:lnTo>
                <a:lnTo>
                  <a:pt x="1409395" y="543306"/>
                </a:lnTo>
                <a:lnTo>
                  <a:pt x="1419034" y="543306"/>
                </a:lnTo>
                <a:lnTo>
                  <a:pt x="1422717" y="542417"/>
                </a:lnTo>
                <a:lnTo>
                  <a:pt x="1422717" y="540893"/>
                </a:lnTo>
                <a:lnTo>
                  <a:pt x="1423543" y="540004"/>
                </a:lnTo>
                <a:lnTo>
                  <a:pt x="1425790" y="540004"/>
                </a:lnTo>
                <a:lnTo>
                  <a:pt x="1425879" y="540385"/>
                </a:lnTo>
                <a:lnTo>
                  <a:pt x="1426006" y="540893"/>
                </a:lnTo>
                <a:lnTo>
                  <a:pt x="1426133" y="541401"/>
                </a:lnTo>
                <a:lnTo>
                  <a:pt x="1426197" y="541655"/>
                </a:lnTo>
                <a:lnTo>
                  <a:pt x="1425194" y="544068"/>
                </a:lnTo>
                <a:lnTo>
                  <a:pt x="1424152" y="546735"/>
                </a:lnTo>
                <a:lnTo>
                  <a:pt x="1424622" y="546735"/>
                </a:lnTo>
                <a:lnTo>
                  <a:pt x="1431937" y="540385"/>
                </a:lnTo>
                <a:lnTo>
                  <a:pt x="1433042" y="540004"/>
                </a:lnTo>
                <a:lnTo>
                  <a:pt x="1433779" y="539750"/>
                </a:lnTo>
                <a:lnTo>
                  <a:pt x="1434452" y="541401"/>
                </a:lnTo>
                <a:lnTo>
                  <a:pt x="1435011" y="543052"/>
                </a:lnTo>
                <a:lnTo>
                  <a:pt x="1437259" y="543052"/>
                </a:lnTo>
                <a:lnTo>
                  <a:pt x="1448295" y="539750"/>
                </a:lnTo>
                <a:lnTo>
                  <a:pt x="1452575" y="539750"/>
                </a:lnTo>
                <a:lnTo>
                  <a:pt x="1452435" y="540004"/>
                </a:lnTo>
                <a:lnTo>
                  <a:pt x="1451533" y="541401"/>
                </a:lnTo>
                <a:lnTo>
                  <a:pt x="1451787" y="541401"/>
                </a:lnTo>
                <a:lnTo>
                  <a:pt x="1452638" y="542036"/>
                </a:lnTo>
                <a:lnTo>
                  <a:pt x="1455915" y="542036"/>
                </a:lnTo>
                <a:lnTo>
                  <a:pt x="1457452" y="541401"/>
                </a:lnTo>
                <a:lnTo>
                  <a:pt x="1457680" y="541401"/>
                </a:lnTo>
                <a:lnTo>
                  <a:pt x="1458696" y="539750"/>
                </a:lnTo>
                <a:lnTo>
                  <a:pt x="1459141" y="539026"/>
                </a:lnTo>
                <a:lnTo>
                  <a:pt x="1459801" y="537972"/>
                </a:lnTo>
                <a:lnTo>
                  <a:pt x="1466659" y="539496"/>
                </a:lnTo>
                <a:lnTo>
                  <a:pt x="1458861" y="539496"/>
                </a:lnTo>
                <a:lnTo>
                  <a:pt x="1458696" y="539750"/>
                </a:lnTo>
                <a:lnTo>
                  <a:pt x="1467802" y="539750"/>
                </a:lnTo>
                <a:lnTo>
                  <a:pt x="1467802" y="543306"/>
                </a:lnTo>
                <a:lnTo>
                  <a:pt x="1471079" y="544068"/>
                </a:lnTo>
                <a:lnTo>
                  <a:pt x="1480299" y="544068"/>
                </a:lnTo>
                <a:lnTo>
                  <a:pt x="1481937" y="543560"/>
                </a:lnTo>
                <a:lnTo>
                  <a:pt x="1481035" y="541655"/>
                </a:lnTo>
                <a:lnTo>
                  <a:pt x="1480908" y="541401"/>
                </a:lnTo>
                <a:lnTo>
                  <a:pt x="1480185" y="540385"/>
                </a:lnTo>
                <a:lnTo>
                  <a:pt x="1480388" y="540385"/>
                </a:lnTo>
                <a:lnTo>
                  <a:pt x="1481531" y="540893"/>
                </a:lnTo>
                <a:lnTo>
                  <a:pt x="1486852" y="545338"/>
                </a:lnTo>
                <a:lnTo>
                  <a:pt x="1488287" y="546227"/>
                </a:lnTo>
                <a:lnTo>
                  <a:pt x="1487678" y="544703"/>
                </a:lnTo>
                <a:lnTo>
                  <a:pt x="1486941" y="543687"/>
                </a:lnTo>
                <a:lnTo>
                  <a:pt x="1486852" y="543560"/>
                </a:lnTo>
                <a:lnTo>
                  <a:pt x="1487678" y="542036"/>
                </a:lnTo>
                <a:lnTo>
                  <a:pt x="1489722" y="541401"/>
                </a:lnTo>
                <a:lnTo>
                  <a:pt x="1493202" y="540639"/>
                </a:lnTo>
                <a:lnTo>
                  <a:pt x="1493202" y="540385"/>
                </a:lnTo>
                <a:lnTo>
                  <a:pt x="1488008" y="540385"/>
                </a:lnTo>
                <a:lnTo>
                  <a:pt x="1487373" y="539750"/>
                </a:lnTo>
                <a:lnTo>
                  <a:pt x="1493926" y="539750"/>
                </a:lnTo>
                <a:lnTo>
                  <a:pt x="1496199" y="542036"/>
                </a:lnTo>
                <a:lnTo>
                  <a:pt x="1498396" y="542036"/>
                </a:lnTo>
                <a:lnTo>
                  <a:pt x="1503045" y="542302"/>
                </a:lnTo>
                <a:lnTo>
                  <a:pt x="1504645" y="539750"/>
                </a:lnTo>
                <a:lnTo>
                  <a:pt x="1509801" y="539750"/>
                </a:lnTo>
                <a:lnTo>
                  <a:pt x="1512874" y="541655"/>
                </a:lnTo>
                <a:lnTo>
                  <a:pt x="1517180" y="542036"/>
                </a:lnTo>
                <a:lnTo>
                  <a:pt x="1515795" y="539750"/>
                </a:lnTo>
                <a:lnTo>
                  <a:pt x="1514106" y="537083"/>
                </a:lnTo>
                <a:lnTo>
                  <a:pt x="1519034" y="535305"/>
                </a:lnTo>
                <a:lnTo>
                  <a:pt x="1521891" y="537972"/>
                </a:lnTo>
                <a:lnTo>
                  <a:pt x="1523974" y="539496"/>
                </a:lnTo>
                <a:lnTo>
                  <a:pt x="1515643" y="539496"/>
                </a:lnTo>
                <a:lnTo>
                  <a:pt x="1515795" y="539750"/>
                </a:lnTo>
                <a:lnTo>
                  <a:pt x="1524330" y="539750"/>
                </a:lnTo>
                <a:lnTo>
                  <a:pt x="1524927" y="539750"/>
                </a:lnTo>
                <a:lnTo>
                  <a:pt x="1533029" y="539750"/>
                </a:lnTo>
                <a:lnTo>
                  <a:pt x="1537055" y="542671"/>
                </a:lnTo>
                <a:lnTo>
                  <a:pt x="1539519" y="543560"/>
                </a:lnTo>
                <a:lnTo>
                  <a:pt x="1538351" y="541655"/>
                </a:lnTo>
                <a:lnTo>
                  <a:pt x="1537271" y="539750"/>
                </a:lnTo>
                <a:lnTo>
                  <a:pt x="1537703" y="539750"/>
                </a:lnTo>
                <a:lnTo>
                  <a:pt x="1539925" y="541655"/>
                </a:lnTo>
                <a:lnTo>
                  <a:pt x="1541983" y="543306"/>
                </a:lnTo>
                <a:lnTo>
                  <a:pt x="1543621" y="543560"/>
                </a:lnTo>
                <a:lnTo>
                  <a:pt x="1545259" y="541020"/>
                </a:lnTo>
                <a:lnTo>
                  <a:pt x="1546898" y="540639"/>
                </a:lnTo>
                <a:lnTo>
                  <a:pt x="1548828" y="541401"/>
                </a:lnTo>
                <a:lnTo>
                  <a:pt x="1549958" y="541909"/>
                </a:lnTo>
                <a:lnTo>
                  <a:pt x="1551698" y="540639"/>
                </a:lnTo>
                <a:lnTo>
                  <a:pt x="1554124" y="536067"/>
                </a:lnTo>
                <a:lnTo>
                  <a:pt x="1554467" y="535305"/>
                </a:lnTo>
                <a:lnTo>
                  <a:pt x="1554924" y="534289"/>
                </a:lnTo>
                <a:lnTo>
                  <a:pt x="1555038" y="534035"/>
                </a:lnTo>
                <a:lnTo>
                  <a:pt x="1554784" y="534035"/>
                </a:lnTo>
                <a:lnTo>
                  <a:pt x="1555711" y="533654"/>
                </a:lnTo>
                <a:lnTo>
                  <a:pt x="1555800" y="538226"/>
                </a:lnTo>
                <a:lnTo>
                  <a:pt x="1555851" y="539496"/>
                </a:lnTo>
                <a:lnTo>
                  <a:pt x="1552575" y="539496"/>
                </a:lnTo>
                <a:lnTo>
                  <a:pt x="1552460" y="539750"/>
                </a:lnTo>
                <a:lnTo>
                  <a:pt x="1555864" y="539750"/>
                </a:lnTo>
                <a:lnTo>
                  <a:pt x="1555915" y="540893"/>
                </a:lnTo>
                <a:lnTo>
                  <a:pt x="1561655" y="541020"/>
                </a:lnTo>
                <a:lnTo>
                  <a:pt x="1563319" y="539750"/>
                </a:lnTo>
                <a:lnTo>
                  <a:pt x="1569961" y="539750"/>
                </a:lnTo>
                <a:lnTo>
                  <a:pt x="1572514" y="541401"/>
                </a:lnTo>
                <a:lnTo>
                  <a:pt x="1572272" y="541401"/>
                </a:lnTo>
                <a:lnTo>
                  <a:pt x="1572056" y="542036"/>
                </a:lnTo>
                <a:lnTo>
                  <a:pt x="1571586" y="542036"/>
                </a:lnTo>
                <a:lnTo>
                  <a:pt x="1569021" y="542671"/>
                </a:lnTo>
                <a:lnTo>
                  <a:pt x="1566570" y="543306"/>
                </a:lnTo>
                <a:lnTo>
                  <a:pt x="1566976" y="543560"/>
                </a:lnTo>
                <a:lnTo>
                  <a:pt x="1570456" y="543560"/>
                </a:lnTo>
                <a:lnTo>
                  <a:pt x="1573745" y="543306"/>
                </a:lnTo>
                <a:lnTo>
                  <a:pt x="1575358" y="542417"/>
                </a:lnTo>
                <a:lnTo>
                  <a:pt x="1575650" y="542417"/>
                </a:lnTo>
                <a:lnTo>
                  <a:pt x="1574660" y="539750"/>
                </a:lnTo>
                <a:lnTo>
                  <a:pt x="1574558" y="539369"/>
                </a:lnTo>
                <a:lnTo>
                  <a:pt x="1574939" y="538353"/>
                </a:lnTo>
                <a:lnTo>
                  <a:pt x="1574990" y="538226"/>
                </a:lnTo>
                <a:lnTo>
                  <a:pt x="1575092" y="537972"/>
                </a:lnTo>
                <a:lnTo>
                  <a:pt x="1575181" y="537718"/>
                </a:lnTo>
                <a:lnTo>
                  <a:pt x="1576603" y="536702"/>
                </a:lnTo>
                <a:lnTo>
                  <a:pt x="1577975" y="536067"/>
                </a:lnTo>
                <a:lnTo>
                  <a:pt x="1578660" y="536067"/>
                </a:lnTo>
                <a:lnTo>
                  <a:pt x="1577555" y="537718"/>
                </a:lnTo>
                <a:lnTo>
                  <a:pt x="1576527" y="539369"/>
                </a:lnTo>
                <a:lnTo>
                  <a:pt x="1576806" y="539369"/>
                </a:lnTo>
                <a:lnTo>
                  <a:pt x="1577009" y="539496"/>
                </a:lnTo>
                <a:lnTo>
                  <a:pt x="1574596" y="539496"/>
                </a:lnTo>
                <a:lnTo>
                  <a:pt x="1574660" y="539750"/>
                </a:lnTo>
                <a:lnTo>
                  <a:pt x="1577416" y="539750"/>
                </a:lnTo>
                <a:lnTo>
                  <a:pt x="1577835" y="540004"/>
                </a:lnTo>
                <a:lnTo>
                  <a:pt x="1584185" y="540004"/>
                </a:lnTo>
                <a:lnTo>
                  <a:pt x="1584807" y="540639"/>
                </a:lnTo>
                <a:lnTo>
                  <a:pt x="1582762" y="542036"/>
                </a:lnTo>
                <a:lnTo>
                  <a:pt x="1580705" y="543306"/>
                </a:lnTo>
                <a:lnTo>
                  <a:pt x="1580705" y="543687"/>
                </a:lnTo>
                <a:lnTo>
                  <a:pt x="1583169" y="544703"/>
                </a:lnTo>
                <a:lnTo>
                  <a:pt x="1584807" y="545338"/>
                </a:lnTo>
                <a:lnTo>
                  <a:pt x="1587881" y="544068"/>
                </a:lnTo>
                <a:lnTo>
                  <a:pt x="1591779" y="539750"/>
                </a:lnTo>
                <a:lnTo>
                  <a:pt x="1598942" y="539750"/>
                </a:lnTo>
                <a:lnTo>
                  <a:pt x="1598942" y="541020"/>
                </a:lnTo>
                <a:lnTo>
                  <a:pt x="1597710" y="541401"/>
                </a:lnTo>
                <a:lnTo>
                  <a:pt x="1596275" y="541020"/>
                </a:lnTo>
                <a:lnTo>
                  <a:pt x="1595056" y="540385"/>
                </a:lnTo>
                <a:lnTo>
                  <a:pt x="1592592" y="542036"/>
                </a:lnTo>
                <a:lnTo>
                  <a:pt x="1590954" y="544576"/>
                </a:lnTo>
                <a:lnTo>
                  <a:pt x="1588490" y="548767"/>
                </a:lnTo>
                <a:lnTo>
                  <a:pt x="1590954" y="546989"/>
                </a:lnTo>
                <a:lnTo>
                  <a:pt x="1594840" y="543687"/>
                </a:lnTo>
                <a:lnTo>
                  <a:pt x="1606499" y="541401"/>
                </a:lnTo>
                <a:lnTo>
                  <a:pt x="1607146" y="541401"/>
                </a:lnTo>
                <a:lnTo>
                  <a:pt x="1607146" y="544703"/>
                </a:lnTo>
                <a:lnTo>
                  <a:pt x="1609598" y="545592"/>
                </a:lnTo>
                <a:lnTo>
                  <a:pt x="1612671" y="545338"/>
                </a:lnTo>
                <a:lnTo>
                  <a:pt x="1616570" y="545084"/>
                </a:lnTo>
                <a:lnTo>
                  <a:pt x="1618386" y="544068"/>
                </a:lnTo>
                <a:lnTo>
                  <a:pt x="1618602" y="544068"/>
                </a:lnTo>
                <a:lnTo>
                  <a:pt x="1618703" y="543306"/>
                </a:lnTo>
                <a:lnTo>
                  <a:pt x="1618830" y="542417"/>
                </a:lnTo>
                <a:lnTo>
                  <a:pt x="1618932" y="541655"/>
                </a:lnTo>
                <a:lnTo>
                  <a:pt x="1619046" y="540893"/>
                </a:lnTo>
                <a:lnTo>
                  <a:pt x="1619135" y="540385"/>
                </a:lnTo>
                <a:lnTo>
                  <a:pt x="1619250" y="539750"/>
                </a:lnTo>
                <a:lnTo>
                  <a:pt x="1661325" y="539750"/>
                </a:lnTo>
                <a:lnTo>
                  <a:pt x="1661845" y="539623"/>
                </a:lnTo>
                <a:lnTo>
                  <a:pt x="1661325" y="539750"/>
                </a:lnTo>
                <a:lnTo>
                  <a:pt x="1665046" y="539750"/>
                </a:lnTo>
                <a:lnTo>
                  <a:pt x="1747469" y="539750"/>
                </a:lnTo>
                <a:lnTo>
                  <a:pt x="1748332" y="540639"/>
                </a:lnTo>
                <a:lnTo>
                  <a:pt x="1750656" y="539750"/>
                </a:lnTo>
                <a:lnTo>
                  <a:pt x="1764931" y="539750"/>
                </a:lnTo>
                <a:lnTo>
                  <a:pt x="1765693" y="540385"/>
                </a:lnTo>
                <a:lnTo>
                  <a:pt x="1766163" y="540385"/>
                </a:lnTo>
                <a:lnTo>
                  <a:pt x="1771078" y="541401"/>
                </a:lnTo>
                <a:lnTo>
                  <a:pt x="1771078" y="539750"/>
                </a:lnTo>
                <a:lnTo>
                  <a:pt x="1803895" y="539750"/>
                </a:lnTo>
                <a:lnTo>
                  <a:pt x="1806308" y="540639"/>
                </a:lnTo>
                <a:lnTo>
                  <a:pt x="1815236" y="542417"/>
                </a:lnTo>
                <a:lnTo>
                  <a:pt x="1820672" y="542671"/>
                </a:lnTo>
                <a:lnTo>
                  <a:pt x="1823859" y="542671"/>
                </a:lnTo>
                <a:lnTo>
                  <a:pt x="1827631" y="541655"/>
                </a:lnTo>
                <a:lnTo>
                  <a:pt x="1828241" y="540639"/>
                </a:lnTo>
                <a:lnTo>
                  <a:pt x="1830705" y="540385"/>
                </a:lnTo>
                <a:lnTo>
                  <a:pt x="1833168" y="541020"/>
                </a:lnTo>
                <a:lnTo>
                  <a:pt x="1836648" y="542036"/>
                </a:lnTo>
                <a:lnTo>
                  <a:pt x="1837245" y="542036"/>
                </a:lnTo>
                <a:lnTo>
                  <a:pt x="1834794" y="540385"/>
                </a:lnTo>
                <a:lnTo>
                  <a:pt x="1833435" y="539546"/>
                </a:lnTo>
                <a:lnTo>
                  <a:pt x="1833791" y="539750"/>
                </a:lnTo>
                <a:lnTo>
                  <a:pt x="1861235" y="539750"/>
                </a:lnTo>
                <a:lnTo>
                  <a:pt x="1861235" y="540639"/>
                </a:lnTo>
                <a:lnTo>
                  <a:pt x="1863077" y="541286"/>
                </a:lnTo>
                <a:lnTo>
                  <a:pt x="1873529" y="541020"/>
                </a:lnTo>
                <a:lnTo>
                  <a:pt x="1886445" y="541020"/>
                </a:lnTo>
                <a:lnTo>
                  <a:pt x="1887461" y="540639"/>
                </a:lnTo>
                <a:lnTo>
                  <a:pt x="1886686" y="539750"/>
                </a:lnTo>
                <a:lnTo>
                  <a:pt x="1888845" y="539750"/>
                </a:lnTo>
                <a:lnTo>
                  <a:pt x="1889925" y="540639"/>
                </a:lnTo>
                <a:lnTo>
                  <a:pt x="1896071" y="541020"/>
                </a:lnTo>
                <a:lnTo>
                  <a:pt x="1896071" y="539750"/>
                </a:lnTo>
                <a:lnTo>
                  <a:pt x="1899221" y="539750"/>
                </a:lnTo>
                <a:lnTo>
                  <a:pt x="1899488" y="539750"/>
                </a:lnTo>
                <a:lnTo>
                  <a:pt x="1900174" y="540004"/>
                </a:lnTo>
                <a:lnTo>
                  <a:pt x="1900174" y="539750"/>
                </a:lnTo>
                <a:lnTo>
                  <a:pt x="1902015" y="539750"/>
                </a:lnTo>
                <a:lnTo>
                  <a:pt x="1903247" y="541401"/>
                </a:lnTo>
                <a:lnTo>
                  <a:pt x="1908365" y="542671"/>
                </a:lnTo>
                <a:lnTo>
                  <a:pt x="1921586" y="543052"/>
                </a:lnTo>
                <a:lnTo>
                  <a:pt x="1928241" y="543052"/>
                </a:lnTo>
                <a:lnTo>
                  <a:pt x="1930908" y="542417"/>
                </a:lnTo>
                <a:lnTo>
                  <a:pt x="1930996" y="542036"/>
                </a:lnTo>
                <a:lnTo>
                  <a:pt x="1931073" y="541655"/>
                </a:lnTo>
                <a:lnTo>
                  <a:pt x="1931136" y="541401"/>
                </a:lnTo>
                <a:lnTo>
                  <a:pt x="1931238" y="540893"/>
                </a:lnTo>
                <a:lnTo>
                  <a:pt x="1931352" y="540385"/>
                </a:lnTo>
                <a:lnTo>
                  <a:pt x="1931441" y="540004"/>
                </a:lnTo>
                <a:lnTo>
                  <a:pt x="1931492" y="539750"/>
                </a:lnTo>
                <a:lnTo>
                  <a:pt x="1934019" y="539750"/>
                </a:lnTo>
                <a:lnTo>
                  <a:pt x="1933778" y="540385"/>
                </a:lnTo>
                <a:lnTo>
                  <a:pt x="1933663" y="541020"/>
                </a:lnTo>
                <a:lnTo>
                  <a:pt x="1934387" y="542036"/>
                </a:lnTo>
                <a:lnTo>
                  <a:pt x="1937677" y="542036"/>
                </a:lnTo>
                <a:lnTo>
                  <a:pt x="1939099" y="540639"/>
                </a:lnTo>
                <a:lnTo>
                  <a:pt x="1939099" y="539750"/>
                </a:lnTo>
                <a:lnTo>
                  <a:pt x="1944065" y="539750"/>
                </a:lnTo>
                <a:lnTo>
                  <a:pt x="1943989" y="539496"/>
                </a:lnTo>
                <a:lnTo>
                  <a:pt x="1939099" y="539496"/>
                </a:lnTo>
                <a:lnTo>
                  <a:pt x="1939099" y="534670"/>
                </a:lnTo>
                <a:lnTo>
                  <a:pt x="1942592" y="535051"/>
                </a:lnTo>
                <a:lnTo>
                  <a:pt x="1944293" y="540385"/>
                </a:lnTo>
                <a:lnTo>
                  <a:pt x="1945233" y="543052"/>
                </a:lnTo>
                <a:lnTo>
                  <a:pt x="1945335" y="543306"/>
                </a:lnTo>
                <a:lnTo>
                  <a:pt x="1945424" y="543560"/>
                </a:lnTo>
                <a:lnTo>
                  <a:pt x="1945462" y="543687"/>
                </a:lnTo>
                <a:lnTo>
                  <a:pt x="1951405" y="544957"/>
                </a:lnTo>
                <a:lnTo>
                  <a:pt x="1951405" y="540004"/>
                </a:lnTo>
                <a:lnTo>
                  <a:pt x="1951634" y="539750"/>
                </a:lnTo>
                <a:lnTo>
                  <a:pt x="1962543" y="539750"/>
                </a:lnTo>
                <a:lnTo>
                  <a:pt x="1962873" y="540004"/>
                </a:lnTo>
                <a:lnTo>
                  <a:pt x="1965540" y="542302"/>
                </a:lnTo>
                <a:lnTo>
                  <a:pt x="1966569" y="541401"/>
                </a:lnTo>
                <a:lnTo>
                  <a:pt x="1966455" y="540639"/>
                </a:lnTo>
                <a:lnTo>
                  <a:pt x="1966353" y="540004"/>
                </a:lnTo>
                <a:lnTo>
                  <a:pt x="1966315" y="539750"/>
                </a:lnTo>
                <a:lnTo>
                  <a:pt x="1970862" y="539750"/>
                </a:lnTo>
                <a:lnTo>
                  <a:pt x="1969998" y="542036"/>
                </a:lnTo>
                <a:lnTo>
                  <a:pt x="1970252" y="542036"/>
                </a:lnTo>
                <a:lnTo>
                  <a:pt x="1972513" y="540385"/>
                </a:lnTo>
                <a:lnTo>
                  <a:pt x="1973262" y="539750"/>
                </a:lnTo>
                <a:lnTo>
                  <a:pt x="1977072" y="539750"/>
                </a:lnTo>
                <a:lnTo>
                  <a:pt x="1977517" y="540385"/>
                </a:lnTo>
                <a:lnTo>
                  <a:pt x="1978152" y="540385"/>
                </a:lnTo>
                <a:lnTo>
                  <a:pt x="1981733" y="541020"/>
                </a:lnTo>
                <a:lnTo>
                  <a:pt x="1986445" y="541401"/>
                </a:lnTo>
                <a:lnTo>
                  <a:pt x="1994230" y="542290"/>
                </a:lnTo>
                <a:lnTo>
                  <a:pt x="1994636" y="542036"/>
                </a:lnTo>
                <a:lnTo>
                  <a:pt x="1993290" y="539750"/>
                </a:lnTo>
                <a:lnTo>
                  <a:pt x="1997722" y="539750"/>
                </a:lnTo>
                <a:lnTo>
                  <a:pt x="1998218" y="540385"/>
                </a:lnTo>
                <a:lnTo>
                  <a:pt x="1998738" y="540385"/>
                </a:lnTo>
                <a:lnTo>
                  <a:pt x="1998040" y="538353"/>
                </a:lnTo>
                <a:lnTo>
                  <a:pt x="1998002" y="538226"/>
                </a:lnTo>
                <a:lnTo>
                  <a:pt x="1997913" y="537972"/>
                </a:lnTo>
                <a:lnTo>
                  <a:pt x="1997837" y="537718"/>
                </a:lnTo>
                <a:lnTo>
                  <a:pt x="1997722" y="537337"/>
                </a:lnTo>
                <a:lnTo>
                  <a:pt x="1997608" y="536956"/>
                </a:lnTo>
                <a:lnTo>
                  <a:pt x="1997532" y="536702"/>
                </a:lnTo>
                <a:lnTo>
                  <a:pt x="1997532" y="539496"/>
                </a:lnTo>
                <a:lnTo>
                  <a:pt x="1993138" y="539496"/>
                </a:lnTo>
                <a:lnTo>
                  <a:pt x="1992693" y="538734"/>
                </a:lnTo>
                <a:lnTo>
                  <a:pt x="1992261" y="537972"/>
                </a:lnTo>
                <a:lnTo>
                  <a:pt x="1991309" y="536067"/>
                </a:lnTo>
                <a:lnTo>
                  <a:pt x="1989785" y="533019"/>
                </a:lnTo>
                <a:lnTo>
                  <a:pt x="1988705" y="533019"/>
                </a:lnTo>
                <a:lnTo>
                  <a:pt x="1991766" y="532638"/>
                </a:lnTo>
                <a:lnTo>
                  <a:pt x="1995868" y="537337"/>
                </a:lnTo>
                <a:lnTo>
                  <a:pt x="1997532" y="539496"/>
                </a:lnTo>
                <a:lnTo>
                  <a:pt x="1997532" y="536702"/>
                </a:lnTo>
                <a:lnTo>
                  <a:pt x="1997417" y="536321"/>
                </a:lnTo>
                <a:lnTo>
                  <a:pt x="1997341" y="536067"/>
                </a:lnTo>
                <a:lnTo>
                  <a:pt x="1997214" y="536067"/>
                </a:lnTo>
                <a:lnTo>
                  <a:pt x="1999145" y="533400"/>
                </a:lnTo>
                <a:lnTo>
                  <a:pt x="2000453" y="532638"/>
                </a:lnTo>
                <a:lnTo>
                  <a:pt x="2002193" y="531622"/>
                </a:lnTo>
                <a:lnTo>
                  <a:pt x="2002624" y="531368"/>
                </a:lnTo>
                <a:lnTo>
                  <a:pt x="2006473" y="529336"/>
                </a:lnTo>
                <a:lnTo>
                  <a:pt x="2005977" y="529336"/>
                </a:lnTo>
                <a:lnTo>
                  <a:pt x="2008162" y="528955"/>
                </a:lnTo>
                <a:lnTo>
                  <a:pt x="2006930" y="532384"/>
                </a:lnTo>
                <a:lnTo>
                  <a:pt x="2008365" y="533019"/>
                </a:lnTo>
                <a:lnTo>
                  <a:pt x="2011349" y="533019"/>
                </a:lnTo>
                <a:lnTo>
                  <a:pt x="2015947" y="532384"/>
                </a:lnTo>
                <a:lnTo>
                  <a:pt x="2016353" y="532638"/>
                </a:lnTo>
                <a:lnTo>
                  <a:pt x="2012924" y="533400"/>
                </a:lnTo>
                <a:lnTo>
                  <a:pt x="2012607" y="533400"/>
                </a:lnTo>
                <a:lnTo>
                  <a:pt x="2010829" y="533654"/>
                </a:lnTo>
                <a:lnTo>
                  <a:pt x="2008632" y="535686"/>
                </a:lnTo>
                <a:lnTo>
                  <a:pt x="2008771" y="535686"/>
                </a:lnTo>
                <a:lnTo>
                  <a:pt x="2008771" y="539369"/>
                </a:lnTo>
                <a:lnTo>
                  <a:pt x="2008530" y="539496"/>
                </a:lnTo>
                <a:lnTo>
                  <a:pt x="2008035" y="539496"/>
                </a:lnTo>
                <a:lnTo>
                  <a:pt x="2008035" y="539750"/>
                </a:lnTo>
                <a:lnTo>
                  <a:pt x="2007552" y="540004"/>
                </a:lnTo>
                <a:lnTo>
                  <a:pt x="2006879" y="539711"/>
                </a:lnTo>
                <a:lnTo>
                  <a:pt x="2008035" y="539750"/>
                </a:lnTo>
                <a:lnTo>
                  <a:pt x="2008035" y="539496"/>
                </a:lnTo>
                <a:lnTo>
                  <a:pt x="2006422" y="539496"/>
                </a:lnTo>
                <a:lnTo>
                  <a:pt x="2005393" y="539026"/>
                </a:lnTo>
                <a:lnTo>
                  <a:pt x="2002828" y="538226"/>
                </a:lnTo>
                <a:lnTo>
                  <a:pt x="2002218" y="538353"/>
                </a:lnTo>
                <a:lnTo>
                  <a:pt x="2003361" y="539496"/>
                </a:lnTo>
                <a:lnTo>
                  <a:pt x="1998433" y="539496"/>
                </a:lnTo>
                <a:lnTo>
                  <a:pt x="1998522" y="539750"/>
                </a:lnTo>
                <a:lnTo>
                  <a:pt x="2003615" y="539750"/>
                </a:lnTo>
                <a:lnTo>
                  <a:pt x="2004885" y="541020"/>
                </a:lnTo>
                <a:lnTo>
                  <a:pt x="2009190" y="541020"/>
                </a:lnTo>
                <a:lnTo>
                  <a:pt x="2014715" y="540004"/>
                </a:lnTo>
                <a:lnTo>
                  <a:pt x="2016353" y="539750"/>
                </a:lnTo>
                <a:lnTo>
                  <a:pt x="2028380" y="539750"/>
                </a:lnTo>
                <a:lnTo>
                  <a:pt x="2029472" y="540004"/>
                </a:lnTo>
                <a:lnTo>
                  <a:pt x="2032546" y="541020"/>
                </a:lnTo>
                <a:lnTo>
                  <a:pt x="2035606" y="541274"/>
                </a:lnTo>
                <a:lnTo>
                  <a:pt x="2036851" y="540004"/>
                </a:lnTo>
                <a:lnTo>
                  <a:pt x="2039073" y="539369"/>
                </a:lnTo>
                <a:lnTo>
                  <a:pt x="2038235" y="539369"/>
                </a:lnTo>
                <a:lnTo>
                  <a:pt x="2044636" y="538734"/>
                </a:lnTo>
                <a:lnTo>
                  <a:pt x="2048116" y="538226"/>
                </a:lnTo>
                <a:lnTo>
                  <a:pt x="2048941" y="538226"/>
                </a:lnTo>
                <a:lnTo>
                  <a:pt x="2048941" y="537718"/>
                </a:lnTo>
                <a:lnTo>
                  <a:pt x="2048865" y="536321"/>
                </a:lnTo>
                <a:lnTo>
                  <a:pt x="2048243" y="534289"/>
                </a:lnTo>
                <a:lnTo>
                  <a:pt x="2047646" y="532638"/>
                </a:lnTo>
                <a:lnTo>
                  <a:pt x="2047709" y="531622"/>
                </a:lnTo>
                <a:lnTo>
                  <a:pt x="2049348" y="532638"/>
                </a:lnTo>
                <a:lnTo>
                  <a:pt x="2050783" y="533400"/>
                </a:lnTo>
                <a:lnTo>
                  <a:pt x="2051812" y="533019"/>
                </a:lnTo>
                <a:lnTo>
                  <a:pt x="2051812" y="531622"/>
                </a:lnTo>
                <a:lnTo>
                  <a:pt x="2051812" y="531368"/>
                </a:lnTo>
                <a:lnTo>
                  <a:pt x="2051812" y="530352"/>
                </a:lnTo>
                <a:close/>
              </a:path>
              <a:path w="2310130" h="561975">
                <a:moveTo>
                  <a:pt x="2057539" y="536879"/>
                </a:moveTo>
                <a:lnTo>
                  <a:pt x="2056930" y="535851"/>
                </a:lnTo>
                <a:lnTo>
                  <a:pt x="2056320" y="534619"/>
                </a:lnTo>
                <a:lnTo>
                  <a:pt x="2055291" y="533806"/>
                </a:lnTo>
                <a:lnTo>
                  <a:pt x="2054263" y="533806"/>
                </a:lnTo>
                <a:lnTo>
                  <a:pt x="2053856" y="534619"/>
                </a:lnTo>
                <a:lnTo>
                  <a:pt x="2053856" y="535851"/>
                </a:lnTo>
                <a:lnTo>
                  <a:pt x="2053856" y="536879"/>
                </a:lnTo>
                <a:lnTo>
                  <a:pt x="2054885" y="537895"/>
                </a:lnTo>
                <a:lnTo>
                  <a:pt x="2057133" y="537895"/>
                </a:lnTo>
                <a:lnTo>
                  <a:pt x="2057539" y="536879"/>
                </a:lnTo>
                <a:close/>
              </a:path>
              <a:path w="2310130" h="561975">
                <a:moveTo>
                  <a:pt x="2064626" y="41186"/>
                </a:moveTo>
                <a:lnTo>
                  <a:pt x="2064054" y="39751"/>
                </a:lnTo>
                <a:lnTo>
                  <a:pt x="2063483" y="40640"/>
                </a:lnTo>
                <a:lnTo>
                  <a:pt x="2064626" y="41186"/>
                </a:lnTo>
                <a:close/>
              </a:path>
              <a:path w="2310130" h="561975">
                <a:moveTo>
                  <a:pt x="2070658" y="44450"/>
                </a:moveTo>
                <a:lnTo>
                  <a:pt x="2068969" y="43281"/>
                </a:lnTo>
                <a:lnTo>
                  <a:pt x="2064626" y="41186"/>
                </a:lnTo>
                <a:lnTo>
                  <a:pt x="2064829" y="41681"/>
                </a:lnTo>
                <a:lnTo>
                  <a:pt x="2064918" y="41910"/>
                </a:lnTo>
                <a:lnTo>
                  <a:pt x="2065667" y="43281"/>
                </a:lnTo>
                <a:lnTo>
                  <a:pt x="2067179" y="44450"/>
                </a:lnTo>
                <a:lnTo>
                  <a:pt x="2070658" y="44450"/>
                </a:lnTo>
                <a:close/>
              </a:path>
              <a:path w="2310130" h="561975">
                <a:moveTo>
                  <a:pt x="2105901" y="43243"/>
                </a:moveTo>
                <a:lnTo>
                  <a:pt x="2101392" y="37909"/>
                </a:lnTo>
                <a:lnTo>
                  <a:pt x="2096071" y="37909"/>
                </a:lnTo>
                <a:lnTo>
                  <a:pt x="2094839" y="39954"/>
                </a:lnTo>
                <a:lnTo>
                  <a:pt x="2094839" y="42418"/>
                </a:lnTo>
                <a:lnTo>
                  <a:pt x="2094839" y="46316"/>
                </a:lnTo>
                <a:lnTo>
                  <a:pt x="2095246" y="46520"/>
                </a:lnTo>
                <a:lnTo>
                  <a:pt x="2097087" y="44056"/>
                </a:lnTo>
                <a:lnTo>
                  <a:pt x="2098738" y="41808"/>
                </a:lnTo>
                <a:lnTo>
                  <a:pt x="2099551" y="41592"/>
                </a:lnTo>
                <a:lnTo>
                  <a:pt x="2100376" y="43649"/>
                </a:lnTo>
                <a:lnTo>
                  <a:pt x="2100783" y="44881"/>
                </a:lnTo>
                <a:lnTo>
                  <a:pt x="2102218" y="45491"/>
                </a:lnTo>
                <a:lnTo>
                  <a:pt x="2103247" y="44881"/>
                </a:lnTo>
                <a:lnTo>
                  <a:pt x="2105901" y="43243"/>
                </a:lnTo>
                <a:close/>
              </a:path>
              <a:path w="2310130" h="561975">
                <a:moveTo>
                  <a:pt x="2197303" y="196507"/>
                </a:moveTo>
                <a:lnTo>
                  <a:pt x="2196477" y="195694"/>
                </a:lnTo>
                <a:lnTo>
                  <a:pt x="2194229" y="195694"/>
                </a:lnTo>
                <a:lnTo>
                  <a:pt x="2193201" y="196507"/>
                </a:lnTo>
                <a:lnTo>
                  <a:pt x="2193201" y="197739"/>
                </a:lnTo>
                <a:lnTo>
                  <a:pt x="2193201" y="198767"/>
                </a:lnTo>
                <a:lnTo>
                  <a:pt x="2194229" y="199783"/>
                </a:lnTo>
                <a:lnTo>
                  <a:pt x="2196477" y="199783"/>
                </a:lnTo>
                <a:lnTo>
                  <a:pt x="2197303" y="198767"/>
                </a:lnTo>
                <a:lnTo>
                  <a:pt x="2197303" y="196507"/>
                </a:lnTo>
                <a:close/>
              </a:path>
              <a:path w="2310130" h="561975">
                <a:moveTo>
                  <a:pt x="2201608" y="192201"/>
                </a:moveTo>
                <a:lnTo>
                  <a:pt x="2200376" y="191592"/>
                </a:lnTo>
                <a:lnTo>
                  <a:pt x="2198128" y="191795"/>
                </a:lnTo>
                <a:lnTo>
                  <a:pt x="2195868" y="191795"/>
                </a:lnTo>
                <a:lnTo>
                  <a:pt x="2195258" y="192417"/>
                </a:lnTo>
                <a:lnTo>
                  <a:pt x="2196896" y="193027"/>
                </a:lnTo>
                <a:lnTo>
                  <a:pt x="2198332" y="193636"/>
                </a:lnTo>
                <a:lnTo>
                  <a:pt x="2200173" y="193433"/>
                </a:lnTo>
                <a:lnTo>
                  <a:pt x="2200795" y="192824"/>
                </a:lnTo>
                <a:lnTo>
                  <a:pt x="2201608" y="192201"/>
                </a:lnTo>
                <a:close/>
              </a:path>
              <a:path w="2310130" h="561975">
                <a:moveTo>
                  <a:pt x="2213902" y="122529"/>
                </a:moveTo>
                <a:lnTo>
                  <a:pt x="2212670" y="121920"/>
                </a:lnTo>
                <a:lnTo>
                  <a:pt x="2210422" y="122123"/>
                </a:lnTo>
                <a:lnTo>
                  <a:pt x="2208161" y="122123"/>
                </a:lnTo>
                <a:lnTo>
                  <a:pt x="2207552" y="122745"/>
                </a:lnTo>
                <a:lnTo>
                  <a:pt x="2209190" y="123355"/>
                </a:lnTo>
                <a:lnTo>
                  <a:pt x="2210625" y="123964"/>
                </a:lnTo>
                <a:lnTo>
                  <a:pt x="2212467" y="123761"/>
                </a:lnTo>
                <a:lnTo>
                  <a:pt x="2213089" y="123151"/>
                </a:lnTo>
                <a:lnTo>
                  <a:pt x="2213902" y="122529"/>
                </a:lnTo>
                <a:close/>
              </a:path>
              <a:path w="2310130" h="561975">
                <a:moveTo>
                  <a:pt x="2225992" y="475195"/>
                </a:moveTo>
                <a:lnTo>
                  <a:pt x="2225167" y="474383"/>
                </a:lnTo>
                <a:lnTo>
                  <a:pt x="2222919" y="474383"/>
                </a:lnTo>
                <a:lnTo>
                  <a:pt x="2221890" y="475818"/>
                </a:lnTo>
                <a:lnTo>
                  <a:pt x="2221890" y="477659"/>
                </a:lnTo>
                <a:lnTo>
                  <a:pt x="2221890" y="479298"/>
                </a:lnTo>
                <a:lnTo>
                  <a:pt x="2222919" y="480123"/>
                </a:lnTo>
                <a:lnTo>
                  <a:pt x="2223935" y="479501"/>
                </a:lnTo>
                <a:lnTo>
                  <a:pt x="2225167" y="478891"/>
                </a:lnTo>
                <a:lnTo>
                  <a:pt x="2225992" y="477456"/>
                </a:lnTo>
                <a:lnTo>
                  <a:pt x="2225992" y="475195"/>
                </a:lnTo>
                <a:close/>
              </a:path>
              <a:path w="2310130" h="561975">
                <a:moveTo>
                  <a:pt x="2309799" y="49530"/>
                </a:moveTo>
                <a:lnTo>
                  <a:pt x="2308974" y="46990"/>
                </a:lnTo>
                <a:lnTo>
                  <a:pt x="2306523" y="46990"/>
                </a:lnTo>
                <a:lnTo>
                  <a:pt x="2306104" y="45720"/>
                </a:lnTo>
                <a:lnTo>
                  <a:pt x="2306421" y="44450"/>
                </a:lnTo>
                <a:lnTo>
                  <a:pt x="2306650" y="43497"/>
                </a:lnTo>
                <a:lnTo>
                  <a:pt x="2306701" y="43281"/>
                </a:lnTo>
                <a:lnTo>
                  <a:pt x="2307336" y="41910"/>
                </a:lnTo>
                <a:lnTo>
                  <a:pt x="2307221" y="41186"/>
                </a:lnTo>
                <a:lnTo>
                  <a:pt x="2307132" y="40640"/>
                </a:lnTo>
                <a:lnTo>
                  <a:pt x="2306104" y="41910"/>
                </a:lnTo>
                <a:lnTo>
                  <a:pt x="2303856" y="43002"/>
                </a:lnTo>
                <a:lnTo>
                  <a:pt x="2303856" y="43281"/>
                </a:lnTo>
                <a:lnTo>
                  <a:pt x="2303856" y="44450"/>
                </a:lnTo>
                <a:lnTo>
                  <a:pt x="2303653" y="44450"/>
                </a:lnTo>
                <a:lnTo>
                  <a:pt x="2303653" y="46990"/>
                </a:lnTo>
                <a:lnTo>
                  <a:pt x="2302624" y="48260"/>
                </a:lnTo>
                <a:lnTo>
                  <a:pt x="2300160" y="50800"/>
                </a:lnTo>
                <a:lnTo>
                  <a:pt x="2298522" y="53340"/>
                </a:lnTo>
                <a:lnTo>
                  <a:pt x="2297709" y="52070"/>
                </a:lnTo>
                <a:lnTo>
                  <a:pt x="2297709" y="48260"/>
                </a:lnTo>
                <a:lnTo>
                  <a:pt x="2299144" y="46990"/>
                </a:lnTo>
                <a:lnTo>
                  <a:pt x="2303653" y="46990"/>
                </a:lnTo>
                <a:lnTo>
                  <a:pt x="2303653" y="44450"/>
                </a:lnTo>
                <a:lnTo>
                  <a:pt x="2297709" y="44450"/>
                </a:lnTo>
                <a:lnTo>
                  <a:pt x="2297709" y="43281"/>
                </a:lnTo>
                <a:lnTo>
                  <a:pt x="2297709" y="41910"/>
                </a:lnTo>
                <a:lnTo>
                  <a:pt x="2299144" y="40640"/>
                </a:lnTo>
                <a:lnTo>
                  <a:pt x="2302548" y="43281"/>
                </a:lnTo>
                <a:lnTo>
                  <a:pt x="2303246" y="43281"/>
                </a:lnTo>
                <a:lnTo>
                  <a:pt x="2303513" y="43281"/>
                </a:lnTo>
                <a:lnTo>
                  <a:pt x="2303856" y="43281"/>
                </a:lnTo>
                <a:lnTo>
                  <a:pt x="2303856" y="43002"/>
                </a:lnTo>
                <a:lnTo>
                  <a:pt x="2303449" y="43192"/>
                </a:lnTo>
                <a:lnTo>
                  <a:pt x="2301811" y="40640"/>
                </a:lnTo>
                <a:lnTo>
                  <a:pt x="2299347" y="36830"/>
                </a:lnTo>
                <a:lnTo>
                  <a:pt x="2300376" y="33020"/>
                </a:lnTo>
                <a:lnTo>
                  <a:pt x="2300681" y="31750"/>
                </a:lnTo>
                <a:lnTo>
                  <a:pt x="2300960" y="30594"/>
                </a:lnTo>
                <a:lnTo>
                  <a:pt x="2301456" y="30594"/>
                </a:lnTo>
                <a:lnTo>
                  <a:pt x="2303234" y="34290"/>
                </a:lnTo>
                <a:lnTo>
                  <a:pt x="2304275" y="36830"/>
                </a:lnTo>
                <a:lnTo>
                  <a:pt x="2305697" y="38100"/>
                </a:lnTo>
                <a:lnTo>
                  <a:pt x="2306523" y="36830"/>
                </a:lnTo>
                <a:lnTo>
                  <a:pt x="2304275" y="31750"/>
                </a:lnTo>
                <a:lnTo>
                  <a:pt x="2303208" y="30594"/>
                </a:lnTo>
                <a:lnTo>
                  <a:pt x="2298420" y="25400"/>
                </a:lnTo>
                <a:lnTo>
                  <a:pt x="2297341" y="24231"/>
                </a:lnTo>
                <a:lnTo>
                  <a:pt x="2294039" y="21590"/>
                </a:lnTo>
                <a:lnTo>
                  <a:pt x="2289238" y="17780"/>
                </a:lnTo>
                <a:lnTo>
                  <a:pt x="2286609" y="16510"/>
                </a:lnTo>
                <a:lnTo>
                  <a:pt x="2283980" y="15240"/>
                </a:lnTo>
                <a:lnTo>
                  <a:pt x="2281517" y="15240"/>
                </a:lnTo>
                <a:lnTo>
                  <a:pt x="2282139" y="13970"/>
                </a:lnTo>
                <a:lnTo>
                  <a:pt x="2283777" y="11430"/>
                </a:lnTo>
                <a:lnTo>
                  <a:pt x="2275979" y="10160"/>
                </a:lnTo>
                <a:lnTo>
                  <a:pt x="2273122" y="13119"/>
                </a:lnTo>
                <a:lnTo>
                  <a:pt x="2273122" y="25400"/>
                </a:lnTo>
                <a:lnTo>
                  <a:pt x="2272906" y="26073"/>
                </a:lnTo>
                <a:lnTo>
                  <a:pt x="2272906" y="86360"/>
                </a:lnTo>
                <a:lnTo>
                  <a:pt x="2271268" y="87630"/>
                </a:lnTo>
                <a:lnTo>
                  <a:pt x="2267585" y="87630"/>
                </a:lnTo>
                <a:lnTo>
                  <a:pt x="2266696" y="86360"/>
                </a:lnTo>
                <a:lnTo>
                  <a:pt x="2264918" y="83820"/>
                </a:lnTo>
                <a:lnTo>
                  <a:pt x="2265743" y="83820"/>
                </a:lnTo>
                <a:lnTo>
                  <a:pt x="2269223" y="85090"/>
                </a:lnTo>
                <a:lnTo>
                  <a:pt x="2271890" y="86360"/>
                </a:lnTo>
                <a:lnTo>
                  <a:pt x="2272906" y="86360"/>
                </a:lnTo>
                <a:lnTo>
                  <a:pt x="2272906" y="26073"/>
                </a:lnTo>
                <a:lnTo>
                  <a:pt x="2271890" y="29210"/>
                </a:lnTo>
                <a:lnTo>
                  <a:pt x="2270937" y="30594"/>
                </a:lnTo>
                <a:lnTo>
                  <a:pt x="2269629" y="31750"/>
                </a:lnTo>
                <a:lnTo>
                  <a:pt x="2268613" y="31750"/>
                </a:lnTo>
                <a:lnTo>
                  <a:pt x="2267496" y="30594"/>
                </a:lnTo>
                <a:lnTo>
                  <a:pt x="2267369" y="30594"/>
                </a:lnTo>
                <a:lnTo>
                  <a:pt x="2267585" y="29210"/>
                </a:lnTo>
                <a:lnTo>
                  <a:pt x="2271280" y="26670"/>
                </a:lnTo>
                <a:lnTo>
                  <a:pt x="2273122" y="25400"/>
                </a:lnTo>
                <a:lnTo>
                  <a:pt x="2273122" y="13119"/>
                </a:lnTo>
                <a:lnTo>
                  <a:pt x="2272296" y="13970"/>
                </a:lnTo>
                <a:lnTo>
                  <a:pt x="2271064" y="13970"/>
                </a:lnTo>
                <a:lnTo>
                  <a:pt x="2270252" y="12700"/>
                </a:lnTo>
                <a:lnTo>
                  <a:pt x="2268194" y="8890"/>
                </a:lnTo>
                <a:lnTo>
                  <a:pt x="2265121" y="8890"/>
                </a:lnTo>
                <a:lnTo>
                  <a:pt x="2265121" y="26670"/>
                </a:lnTo>
                <a:lnTo>
                  <a:pt x="2264511" y="26670"/>
                </a:lnTo>
                <a:lnTo>
                  <a:pt x="2261844" y="25400"/>
                </a:lnTo>
                <a:lnTo>
                  <a:pt x="2260206" y="25400"/>
                </a:lnTo>
                <a:lnTo>
                  <a:pt x="2260206" y="33020"/>
                </a:lnTo>
                <a:lnTo>
                  <a:pt x="2259596" y="34290"/>
                </a:lnTo>
                <a:lnTo>
                  <a:pt x="2256307" y="34290"/>
                </a:lnTo>
                <a:lnTo>
                  <a:pt x="2254669" y="33020"/>
                </a:lnTo>
                <a:lnTo>
                  <a:pt x="2260206" y="33020"/>
                </a:lnTo>
                <a:lnTo>
                  <a:pt x="2260206" y="25400"/>
                </a:lnTo>
                <a:lnTo>
                  <a:pt x="2256726" y="25400"/>
                </a:lnTo>
                <a:lnTo>
                  <a:pt x="2254885" y="26670"/>
                </a:lnTo>
                <a:lnTo>
                  <a:pt x="2252014" y="29210"/>
                </a:lnTo>
                <a:lnTo>
                  <a:pt x="2254466" y="25400"/>
                </a:lnTo>
                <a:lnTo>
                  <a:pt x="2257742" y="21590"/>
                </a:lnTo>
                <a:lnTo>
                  <a:pt x="2262047" y="21590"/>
                </a:lnTo>
                <a:lnTo>
                  <a:pt x="2263076" y="22860"/>
                </a:lnTo>
                <a:lnTo>
                  <a:pt x="2264143" y="24231"/>
                </a:lnTo>
                <a:lnTo>
                  <a:pt x="2265121" y="26670"/>
                </a:lnTo>
                <a:lnTo>
                  <a:pt x="2265121" y="8890"/>
                </a:lnTo>
                <a:lnTo>
                  <a:pt x="2262873" y="8890"/>
                </a:lnTo>
                <a:lnTo>
                  <a:pt x="2264841" y="14986"/>
                </a:lnTo>
                <a:lnTo>
                  <a:pt x="2264918" y="15240"/>
                </a:lnTo>
                <a:lnTo>
                  <a:pt x="2258568" y="15240"/>
                </a:lnTo>
                <a:lnTo>
                  <a:pt x="2254885" y="13970"/>
                </a:lnTo>
                <a:lnTo>
                  <a:pt x="2251392" y="12700"/>
                </a:lnTo>
                <a:lnTo>
                  <a:pt x="2250783" y="12700"/>
                </a:lnTo>
                <a:lnTo>
                  <a:pt x="2250160" y="11430"/>
                </a:lnTo>
                <a:lnTo>
                  <a:pt x="2246274" y="11430"/>
                </a:lnTo>
                <a:lnTo>
                  <a:pt x="2242375" y="10160"/>
                </a:lnTo>
                <a:lnTo>
                  <a:pt x="2232342" y="10160"/>
                </a:lnTo>
                <a:lnTo>
                  <a:pt x="2232342" y="35560"/>
                </a:lnTo>
                <a:lnTo>
                  <a:pt x="2231517" y="35560"/>
                </a:lnTo>
                <a:lnTo>
                  <a:pt x="2230907" y="36830"/>
                </a:lnTo>
                <a:lnTo>
                  <a:pt x="2229078" y="36830"/>
                </a:lnTo>
                <a:lnTo>
                  <a:pt x="2227630" y="35560"/>
                </a:lnTo>
                <a:lnTo>
                  <a:pt x="2225992" y="35560"/>
                </a:lnTo>
                <a:lnTo>
                  <a:pt x="2226602" y="34290"/>
                </a:lnTo>
                <a:lnTo>
                  <a:pt x="2231110" y="34290"/>
                </a:lnTo>
                <a:lnTo>
                  <a:pt x="2232342" y="35560"/>
                </a:lnTo>
                <a:lnTo>
                  <a:pt x="2232342" y="10160"/>
                </a:lnTo>
                <a:lnTo>
                  <a:pt x="2229472" y="10160"/>
                </a:lnTo>
                <a:lnTo>
                  <a:pt x="2229066" y="10096"/>
                </a:lnTo>
                <a:lnTo>
                  <a:pt x="2229066" y="27940"/>
                </a:lnTo>
                <a:lnTo>
                  <a:pt x="2223528" y="29210"/>
                </a:lnTo>
                <a:lnTo>
                  <a:pt x="2220658" y="29210"/>
                </a:lnTo>
                <a:lnTo>
                  <a:pt x="2216175" y="30594"/>
                </a:lnTo>
                <a:lnTo>
                  <a:pt x="2216353" y="30594"/>
                </a:lnTo>
                <a:lnTo>
                  <a:pt x="2214308" y="31750"/>
                </a:lnTo>
                <a:lnTo>
                  <a:pt x="2211032" y="33020"/>
                </a:lnTo>
                <a:lnTo>
                  <a:pt x="2210828" y="33020"/>
                </a:lnTo>
                <a:lnTo>
                  <a:pt x="2215540" y="26670"/>
                </a:lnTo>
                <a:lnTo>
                  <a:pt x="2215743" y="25400"/>
                </a:lnTo>
                <a:lnTo>
                  <a:pt x="2211438" y="29210"/>
                </a:lnTo>
                <a:lnTo>
                  <a:pt x="2211133" y="27940"/>
                </a:lnTo>
                <a:lnTo>
                  <a:pt x="2210917" y="27025"/>
                </a:lnTo>
                <a:lnTo>
                  <a:pt x="2210828" y="26670"/>
                </a:lnTo>
                <a:lnTo>
                  <a:pt x="2212873" y="21590"/>
                </a:lnTo>
                <a:lnTo>
                  <a:pt x="2214105" y="17780"/>
                </a:lnTo>
                <a:lnTo>
                  <a:pt x="2214448" y="16738"/>
                </a:lnTo>
                <a:lnTo>
                  <a:pt x="2214511" y="16510"/>
                </a:lnTo>
                <a:lnTo>
                  <a:pt x="2217382" y="17780"/>
                </a:lnTo>
                <a:lnTo>
                  <a:pt x="2217115" y="20320"/>
                </a:lnTo>
                <a:lnTo>
                  <a:pt x="2217001" y="21399"/>
                </a:lnTo>
                <a:lnTo>
                  <a:pt x="2216975" y="21590"/>
                </a:lnTo>
                <a:lnTo>
                  <a:pt x="2216874" y="22860"/>
                </a:lnTo>
                <a:lnTo>
                  <a:pt x="2216759" y="24231"/>
                </a:lnTo>
                <a:lnTo>
                  <a:pt x="2216924" y="24231"/>
                </a:lnTo>
                <a:lnTo>
                  <a:pt x="2218817" y="25400"/>
                </a:lnTo>
                <a:lnTo>
                  <a:pt x="2229066" y="27940"/>
                </a:lnTo>
                <a:lnTo>
                  <a:pt x="2229066" y="10096"/>
                </a:lnTo>
                <a:lnTo>
                  <a:pt x="2222500" y="8890"/>
                </a:lnTo>
                <a:lnTo>
                  <a:pt x="2206320" y="8890"/>
                </a:lnTo>
                <a:lnTo>
                  <a:pt x="2211235" y="15240"/>
                </a:lnTo>
                <a:lnTo>
                  <a:pt x="2211641" y="16510"/>
                </a:lnTo>
                <a:lnTo>
                  <a:pt x="2211032" y="17780"/>
                </a:lnTo>
                <a:lnTo>
                  <a:pt x="2210206" y="17780"/>
                </a:lnTo>
                <a:lnTo>
                  <a:pt x="2207958" y="16510"/>
                </a:lnTo>
                <a:lnTo>
                  <a:pt x="2206929" y="15240"/>
                </a:lnTo>
                <a:lnTo>
                  <a:pt x="2205901" y="13970"/>
                </a:lnTo>
                <a:lnTo>
                  <a:pt x="2205494" y="13500"/>
                </a:lnTo>
                <a:lnTo>
                  <a:pt x="2205494" y="16510"/>
                </a:lnTo>
                <a:lnTo>
                  <a:pt x="2205494" y="19050"/>
                </a:lnTo>
                <a:lnTo>
                  <a:pt x="2204466" y="20320"/>
                </a:lnTo>
                <a:lnTo>
                  <a:pt x="2202218" y="20320"/>
                </a:lnTo>
                <a:lnTo>
                  <a:pt x="2201811" y="19050"/>
                </a:lnTo>
                <a:lnTo>
                  <a:pt x="2202929" y="16738"/>
                </a:lnTo>
                <a:lnTo>
                  <a:pt x="2203031" y="16510"/>
                </a:lnTo>
                <a:lnTo>
                  <a:pt x="2205494" y="16510"/>
                </a:lnTo>
                <a:lnTo>
                  <a:pt x="2205494" y="13500"/>
                </a:lnTo>
                <a:lnTo>
                  <a:pt x="2201595" y="8890"/>
                </a:lnTo>
                <a:lnTo>
                  <a:pt x="2192794" y="6350"/>
                </a:lnTo>
                <a:lnTo>
                  <a:pt x="2194636" y="11430"/>
                </a:lnTo>
                <a:lnTo>
                  <a:pt x="2195868" y="13970"/>
                </a:lnTo>
                <a:lnTo>
                  <a:pt x="2194229" y="15240"/>
                </a:lnTo>
                <a:lnTo>
                  <a:pt x="2189099" y="11430"/>
                </a:lnTo>
                <a:lnTo>
                  <a:pt x="2185822" y="10160"/>
                </a:lnTo>
                <a:lnTo>
                  <a:pt x="2185416" y="10160"/>
                </a:lnTo>
                <a:lnTo>
                  <a:pt x="2186978" y="14986"/>
                </a:lnTo>
                <a:lnTo>
                  <a:pt x="2187054" y="15240"/>
                </a:lnTo>
                <a:lnTo>
                  <a:pt x="2186432" y="16510"/>
                </a:lnTo>
                <a:lnTo>
                  <a:pt x="2182545" y="16510"/>
                </a:lnTo>
                <a:lnTo>
                  <a:pt x="2185009" y="17780"/>
                </a:lnTo>
                <a:lnTo>
                  <a:pt x="2186648" y="19050"/>
                </a:lnTo>
                <a:lnTo>
                  <a:pt x="2187257" y="20320"/>
                </a:lnTo>
                <a:lnTo>
                  <a:pt x="2185009" y="20320"/>
                </a:lnTo>
                <a:lnTo>
                  <a:pt x="2186228" y="21590"/>
                </a:lnTo>
                <a:lnTo>
                  <a:pt x="2189099" y="21590"/>
                </a:lnTo>
                <a:lnTo>
                  <a:pt x="2194217" y="24231"/>
                </a:lnTo>
                <a:lnTo>
                  <a:pt x="2186889" y="24231"/>
                </a:lnTo>
                <a:lnTo>
                  <a:pt x="2185009" y="25400"/>
                </a:lnTo>
                <a:lnTo>
                  <a:pt x="2185009" y="27940"/>
                </a:lnTo>
                <a:lnTo>
                  <a:pt x="2187867" y="27940"/>
                </a:lnTo>
                <a:lnTo>
                  <a:pt x="2190534" y="26670"/>
                </a:lnTo>
                <a:lnTo>
                  <a:pt x="2195245" y="29210"/>
                </a:lnTo>
                <a:lnTo>
                  <a:pt x="2195245" y="33020"/>
                </a:lnTo>
                <a:lnTo>
                  <a:pt x="2193810" y="34290"/>
                </a:lnTo>
                <a:lnTo>
                  <a:pt x="2191969" y="35560"/>
                </a:lnTo>
                <a:lnTo>
                  <a:pt x="2188895" y="36830"/>
                </a:lnTo>
                <a:lnTo>
                  <a:pt x="2188895" y="35560"/>
                </a:lnTo>
                <a:lnTo>
                  <a:pt x="2190127" y="34290"/>
                </a:lnTo>
                <a:lnTo>
                  <a:pt x="2191359" y="33020"/>
                </a:lnTo>
                <a:lnTo>
                  <a:pt x="2192693" y="31750"/>
                </a:lnTo>
                <a:lnTo>
                  <a:pt x="2193887" y="30594"/>
                </a:lnTo>
                <a:lnTo>
                  <a:pt x="2194039" y="30594"/>
                </a:lnTo>
                <a:lnTo>
                  <a:pt x="2193810" y="29210"/>
                </a:lnTo>
                <a:lnTo>
                  <a:pt x="2189340" y="30594"/>
                </a:lnTo>
                <a:lnTo>
                  <a:pt x="2189480" y="30594"/>
                </a:lnTo>
                <a:lnTo>
                  <a:pt x="2187054" y="31750"/>
                </a:lnTo>
                <a:lnTo>
                  <a:pt x="2184387" y="31750"/>
                </a:lnTo>
                <a:lnTo>
                  <a:pt x="2183155" y="29210"/>
                </a:lnTo>
                <a:lnTo>
                  <a:pt x="2180907" y="27940"/>
                </a:lnTo>
                <a:lnTo>
                  <a:pt x="2176195" y="27940"/>
                </a:lnTo>
                <a:lnTo>
                  <a:pt x="2174760" y="26670"/>
                </a:lnTo>
                <a:lnTo>
                  <a:pt x="2174760" y="21590"/>
                </a:lnTo>
                <a:lnTo>
                  <a:pt x="2175776" y="20320"/>
                </a:lnTo>
                <a:lnTo>
                  <a:pt x="2178240" y="21590"/>
                </a:lnTo>
                <a:lnTo>
                  <a:pt x="2180488" y="22860"/>
                </a:lnTo>
                <a:lnTo>
                  <a:pt x="2181110" y="21590"/>
                </a:lnTo>
                <a:lnTo>
                  <a:pt x="2180082" y="20320"/>
                </a:lnTo>
                <a:lnTo>
                  <a:pt x="2179269" y="19050"/>
                </a:lnTo>
                <a:lnTo>
                  <a:pt x="2177415" y="17780"/>
                </a:lnTo>
                <a:lnTo>
                  <a:pt x="2176195" y="17780"/>
                </a:lnTo>
                <a:lnTo>
                  <a:pt x="2170455" y="19050"/>
                </a:lnTo>
                <a:lnTo>
                  <a:pt x="2166556" y="17780"/>
                </a:lnTo>
                <a:lnTo>
                  <a:pt x="2163280" y="13970"/>
                </a:lnTo>
                <a:lnTo>
                  <a:pt x="2159241" y="12700"/>
                </a:lnTo>
                <a:lnTo>
                  <a:pt x="2151164" y="10160"/>
                </a:lnTo>
                <a:lnTo>
                  <a:pt x="2150986" y="10160"/>
                </a:lnTo>
                <a:lnTo>
                  <a:pt x="2150986" y="33020"/>
                </a:lnTo>
                <a:lnTo>
                  <a:pt x="2142591" y="26670"/>
                </a:lnTo>
                <a:lnTo>
                  <a:pt x="2144636" y="26670"/>
                </a:lnTo>
                <a:lnTo>
                  <a:pt x="2146884" y="27940"/>
                </a:lnTo>
                <a:lnTo>
                  <a:pt x="2148319" y="29210"/>
                </a:lnTo>
                <a:lnTo>
                  <a:pt x="2150986" y="33020"/>
                </a:lnTo>
                <a:lnTo>
                  <a:pt x="2150986" y="10160"/>
                </a:lnTo>
                <a:lnTo>
                  <a:pt x="2136914" y="10160"/>
                </a:lnTo>
                <a:lnTo>
                  <a:pt x="2113280" y="9271"/>
                </a:lnTo>
                <a:lnTo>
                  <a:pt x="2113280" y="24231"/>
                </a:lnTo>
                <a:lnTo>
                  <a:pt x="2113280" y="33020"/>
                </a:lnTo>
                <a:lnTo>
                  <a:pt x="2110409" y="34290"/>
                </a:lnTo>
                <a:lnTo>
                  <a:pt x="2108911" y="31750"/>
                </a:lnTo>
                <a:lnTo>
                  <a:pt x="2108238" y="30594"/>
                </a:lnTo>
                <a:lnTo>
                  <a:pt x="2106320" y="27940"/>
                </a:lnTo>
                <a:lnTo>
                  <a:pt x="2106612" y="27025"/>
                </a:lnTo>
                <a:lnTo>
                  <a:pt x="2106726" y="26670"/>
                </a:lnTo>
                <a:lnTo>
                  <a:pt x="2108365" y="21590"/>
                </a:lnTo>
                <a:lnTo>
                  <a:pt x="2112264" y="21590"/>
                </a:lnTo>
                <a:lnTo>
                  <a:pt x="2112772" y="22860"/>
                </a:lnTo>
                <a:lnTo>
                  <a:pt x="2113280" y="24231"/>
                </a:lnTo>
                <a:lnTo>
                  <a:pt x="2113280" y="9271"/>
                </a:lnTo>
                <a:lnTo>
                  <a:pt x="2103450" y="8890"/>
                </a:lnTo>
                <a:lnTo>
                  <a:pt x="2103031" y="8826"/>
                </a:lnTo>
                <a:lnTo>
                  <a:pt x="2103031" y="27940"/>
                </a:lnTo>
                <a:lnTo>
                  <a:pt x="2103031" y="31750"/>
                </a:lnTo>
                <a:lnTo>
                  <a:pt x="2097506" y="31750"/>
                </a:lnTo>
                <a:lnTo>
                  <a:pt x="2093518" y="30594"/>
                </a:lnTo>
                <a:lnTo>
                  <a:pt x="2088692" y="29210"/>
                </a:lnTo>
                <a:lnTo>
                  <a:pt x="2087981" y="27025"/>
                </a:lnTo>
                <a:lnTo>
                  <a:pt x="2087867" y="26670"/>
                </a:lnTo>
                <a:lnTo>
                  <a:pt x="2100173" y="26670"/>
                </a:lnTo>
                <a:lnTo>
                  <a:pt x="2103031" y="27940"/>
                </a:lnTo>
                <a:lnTo>
                  <a:pt x="2103031" y="8826"/>
                </a:lnTo>
                <a:lnTo>
                  <a:pt x="2100986" y="8509"/>
                </a:lnTo>
                <a:lnTo>
                  <a:pt x="2100986" y="15240"/>
                </a:lnTo>
                <a:lnTo>
                  <a:pt x="2100986" y="19050"/>
                </a:lnTo>
                <a:lnTo>
                  <a:pt x="2097506" y="17780"/>
                </a:lnTo>
                <a:lnTo>
                  <a:pt x="2095449" y="12700"/>
                </a:lnTo>
                <a:lnTo>
                  <a:pt x="2098116" y="12700"/>
                </a:lnTo>
                <a:lnTo>
                  <a:pt x="2100986" y="15240"/>
                </a:lnTo>
                <a:lnTo>
                  <a:pt x="2100986" y="8509"/>
                </a:lnTo>
                <a:lnTo>
                  <a:pt x="2095246" y="7620"/>
                </a:lnTo>
                <a:lnTo>
                  <a:pt x="2094433" y="6350"/>
                </a:lnTo>
                <a:lnTo>
                  <a:pt x="2093201" y="5080"/>
                </a:lnTo>
                <a:lnTo>
                  <a:pt x="2092794" y="5080"/>
                </a:lnTo>
                <a:lnTo>
                  <a:pt x="2092794" y="8890"/>
                </a:lnTo>
                <a:lnTo>
                  <a:pt x="2063597" y="8890"/>
                </a:lnTo>
                <a:lnTo>
                  <a:pt x="2063597" y="21399"/>
                </a:lnTo>
                <a:lnTo>
                  <a:pt x="2063483" y="24231"/>
                </a:lnTo>
                <a:lnTo>
                  <a:pt x="2063381" y="25400"/>
                </a:lnTo>
                <a:lnTo>
                  <a:pt x="2063280" y="26670"/>
                </a:lnTo>
                <a:lnTo>
                  <a:pt x="2062670" y="27940"/>
                </a:lnTo>
                <a:lnTo>
                  <a:pt x="2061032" y="25400"/>
                </a:lnTo>
                <a:lnTo>
                  <a:pt x="2060257" y="24447"/>
                </a:lnTo>
                <a:lnTo>
                  <a:pt x="2060092" y="24231"/>
                </a:lnTo>
                <a:lnTo>
                  <a:pt x="2057539" y="21590"/>
                </a:lnTo>
                <a:lnTo>
                  <a:pt x="2055901" y="20320"/>
                </a:lnTo>
                <a:lnTo>
                  <a:pt x="2053247" y="17780"/>
                </a:lnTo>
                <a:lnTo>
                  <a:pt x="2056523" y="19050"/>
                </a:lnTo>
                <a:lnTo>
                  <a:pt x="2058568" y="19050"/>
                </a:lnTo>
                <a:lnTo>
                  <a:pt x="2061032" y="20320"/>
                </a:lnTo>
                <a:lnTo>
                  <a:pt x="2063076" y="20320"/>
                </a:lnTo>
                <a:lnTo>
                  <a:pt x="2063597" y="21399"/>
                </a:lnTo>
                <a:lnTo>
                  <a:pt x="2063597" y="8890"/>
                </a:lnTo>
                <a:lnTo>
                  <a:pt x="2053856" y="8890"/>
                </a:lnTo>
                <a:lnTo>
                  <a:pt x="2053856" y="11430"/>
                </a:lnTo>
                <a:lnTo>
                  <a:pt x="2047709" y="11430"/>
                </a:lnTo>
                <a:lnTo>
                  <a:pt x="2047709" y="8890"/>
                </a:lnTo>
                <a:lnTo>
                  <a:pt x="2041359" y="8890"/>
                </a:lnTo>
                <a:lnTo>
                  <a:pt x="2041359" y="11430"/>
                </a:lnTo>
                <a:lnTo>
                  <a:pt x="2041359" y="19050"/>
                </a:lnTo>
                <a:lnTo>
                  <a:pt x="2040737" y="20320"/>
                </a:lnTo>
                <a:lnTo>
                  <a:pt x="2040128" y="19050"/>
                </a:lnTo>
                <a:lnTo>
                  <a:pt x="2039721" y="17780"/>
                </a:lnTo>
                <a:lnTo>
                  <a:pt x="2037664" y="16510"/>
                </a:lnTo>
                <a:lnTo>
                  <a:pt x="2035822" y="15240"/>
                </a:lnTo>
                <a:lnTo>
                  <a:pt x="2033155" y="15240"/>
                </a:lnTo>
                <a:lnTo>
                  <a:pt x="2036445" y="13970"/>
                </a:lnTo>
                <a:lnTo>
                  <a:pt x="2038692" y="12700"/>
                </a:lnTo>
                <a:lnTo>
                  <a:pt x="2041156" y="12700"/>
                </a:lnTo>
                <a:lnTo>
                  <a:pt x="2041359" y="11430"/>
                </a:lnTo>
                <a:lnTo>
                  <a:pt x="2041359" y="8890"/>
                </a:lnTo>
                <a:lnTo>
                  <a:pt x="2039721" y="8890"/>
                </a:lnTo>
                <a:lnTo>
                  <a:pt x="2037461" y="10160"/>
                </a:lnTo>
                <a:lnTo>
                  <a:pt x="2037461" y="11430"/>
                </a:lnTo>
                <a:lnTo>
                  <a:pt x="2033371" y="11430"/>
                </a:lnTo>
                <a:lnTo>
                  <a:pt x="2031314" y="10375"/>
                </a:lnTo>
                <a:lnTo>
                  <a:pt x="2031314" y="29210"/>
                </a:lnTo>
                <a:lnTo>
                  <a:pt x="2030387" y="30594"/>
                </a:lnTo>
                <a:lnTo>
                  <a:pt x="2029269" y="31750"/>
                </a:lnTo>
                <a:lnTo>
                  <a:pt x="2027212" y="31750"/>
                </a:lnTo>
                <a:lnTo>
                  <a:pt x="2027212" y="29210"/>
                </a:lnTo>
                <a:lnTo>
                  <a:pt x="2028240" y="27940"/>
                </a:lnTo>
                <a:lnTo>
                  <a:pt x="2030501" y="27940"/>
                </a:lnTo>
                <a:lnTo>
                  <a:pt x="2031314" y="29210"/>
                </a:lnTo>
                <a:lnTo>
                  <a:pt x="2031314" y="10375"/>
                </a:lnTo>
                <a:lnTo>
                  <a:pt x="2030907" y="10160"/>
                </a:lnTo>
                <a:lnTo>
                  <a:pt x="2029269" y="10160"/>
                </a:lnTo>
                <a:lnTo>
                  <a:pt x="2029269" y="13970"/>
                </a:lnTo>
                <a:lnTo>
                  <a:pt x="2028444" y="13970"/>
                </a:lnTo>
                <a:lnTo>
                  <a:pt x="2026805" y="12700"/>
                </a:lnTo>
                <a:lnTo>
                  <a:pt x="2025370" y="11430"/>
                </a:lnTo>
                <a:lnTo>
                  <a:pt x="2022297" y="10160"/>
                </a:lnTo>
                <a:lnTo>
                  <a:pt x="2014842" y="12319"/>
                </a:lnTo>
                <a:lnTo>
                  <a:pt x="2014842" y="24447"/>
                </a:lnTo>
                <a:lnTo>
                  <a:pt x="2013178" y="22860"/>
                </a:lnTo>
                <a:lnTo>
                  <a:pt x="2012048" y="21793"/>
                </a:lnTo>
                <a:lnTo>
                  <a:pt x="2012048" y="35560"/>
                </a:lnTo>
                <a:lnTo>
                  <a:pt x="2011845" y="36830"/>
                </a:lnTo>
                <a:lnTo>
                  <a:pt x="2010625" y="36830"/>
                </a:lnTo>
                <a:lnTo>
                  <a:pt x="2006727" y="34290"/>
                </a:lnTo>
                <a:lnTo>
                  <a:pt x="2006727" y="31750"/>
                </a:lnTo>
                <a:lnTo>
                  <a:pt x="2007958" y="31750"/>
                </a:lnTo>
                <a:lnTo>
                  <a:pt x="2011235" y="34290"/>
                </a:lnTo>
                <a:lnTo>
                  <a:pt x="2012048" y="35560"/>
                </a:lnTo>
                <a:lnTo>
                  <a:pt x="2012048" y="21793"/>
                </a:lnTo>
                <a:lnTo>
                  <a:pt x="2011845" y="21590"/>
                </a:lnTo>
                <a:lnTo>
                  <a:pt x="2008365" y="19050"/>
                </a:lnTo>
                <a:lnTo>
                  <a:pt x="2007958" y="17780"/>
                </a:lnTo>
                <a:lnTo>
                  <a:pt x="2011641" y="17780"/>
                </a:lnTo>
                <a:lnTo>
                  <a:pt x="2013077" y="19050"/>
                </a:lnTo>
                <a:lnTo>
                  <a:pt x="2013648" y="21399"/>
                </a:lnTo>
                <a:lnTo>
                  <a:pt x="2013699" y="21590"/>
                </a:lnTo>
                <a:lnTo>
                  <a:pt x="2014753" y="24231"/>
                </a:lnTo>
                <a:lnTo>
                  <a:pt x="2014842" y="24447"/>
                </a:lnTo>
                <a:lnTo>
                  <a:pt x="2014842" y="12319"/>
                </a:lnTo>
                <a:lnTo>
                  <a:pt x="2013483" y="12700"/>
                </a:lnTo>
                <a:lnTo>
                  <a:pt x="1999957" y="12700"/>
                </a:lnTo>
                <a:lnTo>
                  <a:pt x="1995462" y="11430"/>
                </a:lnTo>
                <a:lnTo>
                  <a:pt x="1990331" y="10299"/>
                </a:lnTo>
                <a:lnTo>
                  <a:pt x="1990331" y="35560"/>
                </a:lnTo>
                <a:lnTo>
                  <a:pt x="1990331" y="39370"/>
                </a:lnTo>
                <a:lnTo>
                  <a:pt x="1989518" y="40640"/>
                </a:lnTo>
                <a:lnTo>
                  <a:pt x="1987664" y="40640"/>
                </a:lnTo>
                <a:lnTo>
                  <a:pt x="1986851" y="39370"/>
                </a:lnTo>
                <a:lnTo>
                  <a:pt x="1986851" y="38100"/>
                </a:lnTo>
                <a:lnTo>
                  <a:pt x="1986851" y="36830"/>
                </a:lnTo>
                <a:lnTo>
                  <a:pt x="1986851" y="35560"/>
                </a:lnTo>
                <a:lnTo>
                  <a:pt x="1987664" y="34290"/>
                </a:lnTo>
                <a:lnTo>
                  <a:pt x="1989518" y="34290"/>
                </a:lnTo>
                <a:lnTo>
                  <a:pt x="1990331" y="35560"/>
                </a:lnTo>
                <a:lnTo>
                  <a:pt x="1990331" y="10299"/>
                </a:lnTo>
                <a:lnTo>
                  <a:pt x="1989721" y="10160"/>
                </a:lnTo>
                <a:lnTo>
                  <a:pt x="1982749" y="13970"/>
                </a:lnTo>
                <a:lnTo>
                  <a:pt x="1981314" y="19050"/>
                </a:lnTo>
                <a:lnTo>
                  <a:pt x="1980374" y="21399"/>
                </a:lnTo>
                <a:lnTo>
                  <a:pt x="1980298" y="21590"/>
                </a:lnTo>
                <a:lnTo>
                  <a:pt x="1979676" y="22860"/>
                </a:lnTo>
                <a:lnTo>
                  <a:pt x="1978964" y="21590"/>
                </a:lnTo>
                <a:lnTo>
                  <a:pt x="1978240" y="20320"/>
                </a:lnTo>
                <a:lnTo>
                  <a:pt x="1977009" y="19050"/>
                </a:lnTo>
                <a:lnTo>
                  <a:pt x="1975993" y="17780"/>
                </a:lnTo>
                <a:lnTo>
                  <a:pt x="1975167" y="20320"/>
                </a:lnTo>
                <a:lnTo>
                  <a:pt x="1974481" y="21399"/>
                </a:lnTo>
                <a:lnTo>
                  <a:pt x="1974354" y="21590"/>
                </a:lnTo>
                <a:lnTo>
                  <a:pt x="1968195" y="21590"/>
                </a:lnTo>
                <a:lnTo>
                  <a:pt x="1969427" y="19050"/>
                </a:lnTo>
                <a:lnTo>
                  <a:pt x="1968614" y="17780"/>
                </a:lnTo>
                <a:lnTo>
                  <a:pt x="1964512" y="17780"/>
                </a:lnTo>
                <a:lnTo>
                  <a:pt x="1963699" y="16510"/>
                </a:lnTo>
                <a:lnTo>
                  <a:pt x="1964309" y="15240"/>
                </a:lnTo>
                <a:lnTo>
                  <a:pt x="1965121" y="12700"/>
                </a:lnTo>
                <a:lnTo>
                  <a:pt x="1962467" y="12700"/>
                </a:lnTo>
                <a:lnTo>
                  <a:pt x="1959597" y="15240"/>
                </a:lnTo>
                <a:lnTo>
                  <a:pt x="1959597" y="17780"/>
                </a:lnTo>
                <a:lnTo>
                  <a:pt x="1958365" y="17780"/>
                </a:lnTo>
                <a:lnTo>
                  <a:pt x="1956523" y="16510"/>
                </a:lnTo>
                <a:lnTo>
                  <a:pt x="1949678" y="13970"/>
                </a:lnTo>
                <a:lnTo>
                  <a:pt x="1941156" y="14986"/>
                </a:lnTo>
                <a:lnTo>
                  <a:pt x="1941156" y="31750"/>
                </a:lnTo>
                <a:lnTo>
                  <a:pt x="1941156" y="33020"/>
                </a:lnTo>
                <a:lnTo>
                  <a:pt x="1939721" y="34290"/>
                </a:lnTo>
                <a:lnTo>
                  <a:pt x="1937880" y="35560"/>
                </a:lnTo>
                <a:lnTo>
                  <a:pt x="1935416" y="35560"/>
                </a:lnTo>
                <a:lnTo>
                  <a:pt x="1936026" y="34290"/>
                </a:lnTo>
                <a:lnTo>
                  <a:pt x="1937258" y="33020"/>
                </a:lnTo>
                <a:lnTo>
                  <a:pt x="1941156" y="31750"/>
                </a:lnTo>
                <a:lnTo>
                  <a:pt x="1941156" y="14986"/>
                </a:lnTo>
                <a:lnTo>
                  <a:pt x="1938909" y="15240"/>
                </a:lnTo>
                <a:lnTo>
                  <a:pt x="1934591" y="15811"/>
                </a:lnTo>
                <a:lnTo>
                  <a:pt x="1934591" y="33020"/>
                </a:lnTo>
                <a:lnTo>
                  <a:pt x="1933575" y="33020"/>
                </a:lnTo>
                <a:lnTo>
                  <a:pt x="1929307" y="24231"/>
                </a:lnTo>
                <a:lnTo>
                  <a:pt x="1930412" y="24231"/>
                </a:lnTo>
                <a:lnTo>
                  <a:pt x="1931720" y="25400"/>
                </a:lnTo>
                <a:lnTo>
                  <a:pt x="1933575" y="29210"/>
                </a:lnTo>
                <a:lnTo>
                  <a:pt x="1934210" y="30594"/>
                </a:lnTo>
                <a:lnTo>
                  <a:pt x="1934591" y="33020"/>
                </a:lnTo>
                <a:lnTo>
                  <a:pt x="1934591" y="15811"/>
                </a:lnTo>
                <a:lnTo>
                  <a:pt x="1929206" y="16510"/>
                </a:lnTo>
                <a:lnTo>
                  <a:pt x="1925574" y="19050"/>
                </a:lnTo>
                <a:lnTo>
                  <a:pt x="1927009" y="22860"/>
                </a:lnTo>
                <a:lnTo>
                  <a:pt x="1923935" y="24142"/>
                </a:lnTo>
                <a:lnTo>
                  <a:pt x="1917788" y="22860"/>
                </a:lnTo>
                <a:lnTo>
                  <a:pt x="1914309" y="21590"/>
                </a:lnTo>
                <a:lnTo>
                  <a:pt x="1913077" y="20320"/>
                </a:lnTo>
                <a:lnTo>
                  <a:pt x="1913902" y="19050"/>
                </a:lnTo>
                <a:lnTo>
                  <a:pt x="1914652" y="16738"/>
                </a:lnTo>
                <a:lnTo>
                  <a:pt x="1914715" y="16510"/>
                </a:lnTo>
                <a:lnTo>
                  <a:pt x="1914309" y="15240"/>
                </a:lnTo>
                <a:lnTo>
                  <a:pt x="1912874" y="16510"/>
                </a:lnTo>
                <a:lnTo>
                  <a:pt x="1909191" y="19050"/>
                </a:lnTo>
                <a:lnTo>
                  <a:pt x="1898116" y="19050"/>
                </a:lnTo>
                <a:lnTo>
                  <a:pt x="1898116" y="16510"/>
                </a:lnTo>
                <a:lnTo>
                  <a:pt x="1892592" y="16510"/>
                </a:lnTo>
                <a:lnTo>
                  <a:pt x="1889315" y="17780"/>
                </a:lnTo>
                <a:lnTo>
                  <a:pt x="1875790" y="17780"/>
                </a:lnTo>
                <a:lnTo>
                  <a:pt x="1869427" y="18719"/>
                </a:lnTo>
                <a:lnTo>
                  <a:pt x="1869427" y="31750"/>
                </a:lnTo>
                <a:lnTo>
                  <a:pt x="1869427" y="33020"/>
                </a:lnTo>
                <a:lnTo>
                  <a:pt x="1869020" y="34290"/>
                </a:lnTo>
                <a:lnTo>
                  <a:pt x="1867992" y="34290"/>
                </a:lnTo>
                <a:lnTo>
                  <a:pt x="1866976" y="33020"/>
                </a:lnTo>
                <a:lnTo>
                  <a:pt x="1866353" y="33020"/>
                </a:lnTo>
                <a:lnTo>
                  <a:pt x="1865744" y="31750"/>
                </a:lnTo>
                <a:lnTo>
                  <a:pt x="1866112" y="30594"/>
                </a:lnTo>
                <a:lnTo>
                  <a:pt x="1868512" y="30594"/>
                </a:lnTo>
                <a:lnTo>
                  <a:pt x="1869427" y="31750"/>
                </a:lnTo>
                <a:lnTo>
                  <a:pt x="1869427" y="18719"/>
                </a:lnTo>
                <a:lnTo>
                  <a:pt x="1867179" y="19050"/>
                </a:lnTo>
                <a:lnTo>
                  <a:pt x="1860626" y="19050"/>
                </a:lnTo>
                <a:lnTo>
                  <a:pt x="1856727" y="19519"/>
                </a:lnTo>
                <a:lnTo>
                  <a:pt x="1856727" y="41910"/>
                </a:lnTo>
                <a:lnTo>
                  <a:pt x="1856295" y="43281"/>
                </a:lnTo>
                <a:lnTo>
                  <a:pt x="1854149" y="43281"/>
                </a:lnTo>
                <a:lnTo>
                  <a:pt x="1853044" y="41910"/>
                </a:lnTo>
                <a:lnTo>
                  <a:pt x="1853044" y="39370"/>
                </a:lnTo>
                <a:lnTo>
                  <a:pt x="1853450" y="38100"/>
                </a:lnTo>
                <a:lnTo>
                  <a:pt x="1854479" y="38100"/>
                </a:lnTo>
                <a:lnTo>
                  <a:pt x="1855495" y="39370"/>
                </a:lnTo>
                <a:lnTo>
                  <a:pt x="1856625" y="41681"/>
                </a:lnTo>
                <a:lnTo>
                  <a:pt x="1856727" y="41910"/>
                </a:lnTo>
                <a:lnTo>
                  <a:pt x="1856727" y="19519"/>
                </a:lnTo>
                <a:lnTo>
                  <a:pt x="1849970" y="20320"/>
                </a:lnTo>
                <a:lnTo>
                  <a:pt x="1849145" y="20320"/>
                </a:lnTo>
                <a:lnTo>
                  <a:pt x="1851494" y="24231"/>
                </a:lnTo>
                <a:lnTo>
                  <a:pt x="1853742" y="27025"/>
                </a:lnTo>
                <a:lnTo>
                  <a:pt x="1850580" y="24739"/>
                </a:lnTo>
                <a:lnTo>
                  <a:pt x="1850580" y="46990"/>
                </a:lnTo>
                <a:lnTo>
                  <a:pt x="1849755" y="46990"/>
                </a:lnTo>
                <a:lnTo>
                  <a:pt x="1848739" y="48260"/>
                </a:lnTo>
                <a:lnTo>
                  <a:pt x="1846681" y="46990"/>
                </a:lnTo>
                <a:lnTo>
                  <a:pt x="1843544" y="43281"/>
                </a:lnTo>
                <a:lnTo>
                  <a:pt x="1842389" y="41910"/>
                </a:lnTo>
                <a:lnTo>
                  <a:pt x="1844230" y="41910"/>
                </a:lnTo>
                <a:lnTo>
                  <a:pt x="1848739" y="44450"/>
                </a:lnTo>
                <a:lnTo>
                  <a:pt x="1850174" y="45720"/>
                </a:lnTo>
                <a:lnTo>
                  <a:pt x="1850580" y="46990"/>
                </a:lnTo>
                <a:lnTo>
                  <a:pt x="1850580" y="24739"/>
                </a:lnTo>
                <a:lnTo>
                  <a:pt x="1849894" y="24231"/>
                </a:lnTo>
                <a:lnTo>
                  <a:pt x="1844840" y="19050"/>
                </a:lnTo>
                <a:lnTo>
                  <a:pt x="1841969" y="19050"/>
                </a:lnTo>
                <a:lnTo>
                  <a:pt x="1844027" y="22860"/>
                </a:lnTo>
                <a:lnTo>
                  <a:pt x="1844903" y="24231"/>
                </a:lnTo>
                <a:lnTo>
                  <a:pt x="1843900" y="24231"/>
                </a:lnTo>
                <a:lnTo>
                  <a:pt x="1842795" y="22860"/>
                </a:lnTo>
                <a:lnTo>
                  <a:pt x="1841766" y="21590"/>
                </a:lnTo>
                <a:lnTo>
                  <a:pt x="1839099" y="19050"/>
                </a:lnTo>
                <a:lnTo>
                  <a:pt x="1836851" y="19050"/>
                </a:lnTo>
                <a:lnTo>
                  <a:pt x="1831517" y="20320"/>
                </a:lnTo>
                <a:lnTo>
                  <a:pt x="1827631" y="21590"/>
                </a:lnTo>
                <a:lnTo>
                  <a:pt x="1819021" y="21590"/>
                </a:lnTo>
                <a:lnTo>
                  <a:pt x="1816150" y="22860"/>
                </a:lnTo>
                <a:lnTo>
                  <a:pt x="1816150" y="25400"/>
                </a:lnTo>
                <a:lnTo>
                  <a:pt x="1816976" y="25400"/>
                </a:lnTo>
                <a:lnTo>
                  <a:pt x="1821281" y="22860"/>
                </a:lnTo>
                <a:lnTo>
                  <a:pt x="1822094" y="22860"/>
                </a:lnTo>
                <a:lnTo>
                  <a:pt x="1825167" y="34290"/>
                </a:lnTo>
                <a:lnTo>
                  <a:pt x="1824659" y="35344"/>
                </a:lnTo>
                <a:lnTo>
                  <a:pt x="1824558" y="35560"/>
                </a:lnTo>
                <a:lnTo>
                  <a:pt x="1817789" y="27940"/>
                </a:lnTo>
                <a:lnTo>
                  <a:pt x="1814918" y="26670"/>
                </a:lnTo>
                <a:lnTo>
                  <a:pt x="1813699" y="27940"/>
                </a:lnTo>
                <a:lnTo>
                  <a:pt x="1812061" y="27940"/>
                </a:lnTo>
                <a:lnTo>
                  <a:pt x="1812874" y="26670"/>
                </a:lnTo>
                <a:lnTo>
                  <a:pt x="1813496" y="25400"/>
                </a:lnTo>
                <a:lnTo>
                  <a:pt x="1811642" y="22860"/>
                </a:lnTo>
                <a:lnTo>
                  <a:pt x="1808772" y="20320"/>
                </a:lnTo>
                <a:lnTo>
                  <a:pt x="1807413" y="19050"/>
                </a:lnTo>
                <a:lnTo>
                  <a:pt x="1807337" y="39370"/>
                </a:lnTo>
                <a:lnTo>
                  <a:pt x="1806905" y="41186"/>
                </a:lnTo>
                <a:lnTo>
                  <a:pt x="1806790" y="41681"/>
                </a:lnTo>
                <a:lnTo>
                  <a:pt x="1806727" y="41910"/>
                </a:lnTo>
                <a:lnTo>
                  <a:pt x="1805863" y="43281"/>
                </a:lnTo>
                <a:lnTo>
                  <a:pt x="1805292" y="44450"/>
                </a:lnTo>
                <a:lnTo>
                  <a:pt x="1804479" y="44450"/>
                </a:lnTo>
                <a:lnTo>
                  <a:pt x="1804009" y="43497"/>
                </a:lnTo>
                <a:lnTo>
                  <a:pt x="1803908" y="43281"/>
                </a:lnTo>
                <a:lnTo>
                  <a:pt x="1803044" y="41910"/>
                </a:lnTo>
                <a:lnTo>
                  <a:pt x="1802523" y="39751"/>
                </a:lnTo>
                <a:lnTo>
                  <a:pt x="1802422" y="39370"/>
                </a:lnTo>
                <a:lnTo>
                  <a:pt x="1803044" y="38100"/>
                </a:lnTo>
                <a:lnTo>
                  <a:pt x="1806727" y="38100"/>
                </a:lnTo>
                <a:lnTo>
                  <a:pt x="1807337" y="39370"/>
                </a:lnTo>
                <a:lnTo>
                  <a:pt x="1807337" y="18986"/>
                </a:lnTo>
                <a:lnTo>
                  <a:pt x="1804682" y="16510"/>
                </a:lnTo>
                <a:lnTo>
                  <a:pt x="1802422" y="16510"/>
                </a:lnTo>
                <a:lnTo>
                  <a:pt x="1799551" y="17780"/>
                </a:lnTo>
                <a:lnTo>
                  <a:pt x="1797507" y="19050"/>
                </a:lnTo>
                <a:lnTo>
                  <a:pt x="1795665" y="19050"/>
                </a:lnTo>
                <a:lnTo>
                  <a:pt x="1795665" y="17780"/>
                </a:lnTo>
                <a:lnTo>
                  <a:pt x="1792389" y="16510"/>
                </a:lnTo>
                <a:lnTo>
                  <a:pt x="1791563" y="16510"/>
                </a:lnTo>
                <a:lnTo>
                  <a:pt x="1791563" y="36830"/>
                </a:lnTo>
                <a:lnTo>
                  <a:pt x="1791563" y="39370"/>
                </a:lnTo>
                <a:lnTo>
                  <a:pt x="1790534" y="40640"/>
                </a:lnTo>
                <a:lnTo>
                  <a:pt x="1788287" y="40640"/>
                </a:lnTo>
                <a:lnTo>
                  <a:pt x="1788007" y="39751"/>
                </a:lnTo>
                <a:lnTo>
                  <a:pt x="1787880" y="39370"/>
                </a:lnTo>
                <a:lnTo>
                  <a:pt x="1789099" y="36830"/>
                </a:lnTo>
                <a:lnTo>
                  <a:pt x="1791563" y="36830"/>
                </a:lnTo>
                <a:lnTo>
                  <a:pt x="1791563" y="16510"/>
                </a:lnTo>
                <a:lnTo>
                  <a:pt x="1781937" y="16510"/>
                </a:lnTo>
                <a:lnTo>
                  <a:pt x="1780298" y="17780"/>
                </a:lnTo>
                <a:lnTo>
                  <a:pt x="1781111" y="22860"/>
                </a:lnTo>
                <a:lnTo>
                  <a:pt x="1781111" y="24231"/>
                </a:lnTo>
                <a:lnTo>
                  <a:pt x="1778596" y="24231"/>
                </a:lnTo>
                <a:lnTo>
                  <a:pt x="1777834" y="25400"/>
                </a:lnTo>
                <a:lnTo>
                  <a:pt x="1777834" y="26111"/>
                </a:lnTo>
                <a:lnTo>
                  <a:pt x="1774977" y="24587"/>
                </a:lnTo>
                <a:lnTo>
                  <a:pt x="1773948" y="23774"/>
                </a:lnTo>
                <a:lnTo>
                  <a:pt x="1773339" y="21932"/>
                </a:lnTo>
                <a:lnTo>
                  <a:pt x="1773948" y="20281"/>
                </a:lnTo>
                <a:lnTo>
                  <a:pt x="1775383" y="16598"/>
                </a:lnTo>
                <a:lnTo>
                  <a:pt x="1772107" y="14757"/>
                </a:lnTo>
                <a:lnTo>
                  <a:pt x="1769440" y="18034"/>
                </a:lnTo>
                <a:lnTo>
                  <a:pt x="1768005" y="19672"/>
                </a:lnTo>
                <a:lnTo>
                  <a:pt x="1768005" y="21717"/>
                </a:lnTo>
                <a:lnTo>
                  <a:pt x="1769033" y="23571"/>
                </a:lnTo>
                <a:lnTo>
                  <a:pt x="1770049" y="25209"/>
                </a:lnTo>
                <a:lnTo>
                  <a:pt x="1770265" y="27254"/>
                </a:lnTo>
                <a:lnTo>
                  <a:pt x="1769846" y="28079"/>
                </a:lnTo>
                <a:lnTo>
                  <a:pt x="1769237" y="28892"/>
                </a:lnTo>
                <a:lnTo>
                  <a:pt x="1770265" y="29718"/>
                </a:lnTo>
                <a:lnTo>
                  <a:pt x="1775790" y="29718"/>
                </a:lnTo>
                <a:lnTo>
                  <a:pt x="1777834" y="26568"/>
                </a:lnTo>
                <a:lnTo>
                  <a:pt x="1777834" y="29210"/>
                </a:lnTo>
                <a:lnTo>
                  <a:pt x="1779854" y="30594"/>
                </a:lnTo>
                <a:lnTo>
                  <a:pt x="1784489" y="30594"/>
                </a:lnTo>
                <a:lnTo>
                  <a:pt x="1785416" y="31750"/>
                </a:lnTo>
                <a:lnTo>
                  <a:pt x="1785416" y="38100"/>
                </a:lnTo>
                <a:lnTo>
                  <a:pt x="1784591" y="40640"/>
                </a:lnTo>
                <a:lnTo>
                  <a:pt x="1782546" y="40640"/>
                </a:lnTo>
                <a:lnTo>
                  <a:pt x="1782267" y="39751"/>
                </a:lnTo>
                <a:lnTo>
                  <a:pt x="1782254" y="38887"/>
                </a:lnTo>
                <a:lnTo>
                  <a:pt x="1783295" y="34290"/>
                </a:lnTo>
                <a:lnTo>
                  <a:pt x="1783575" y="33020"/>
                </a:lnTo>
                <a:lnTo>
                  <a:pt x="1777428" y="33020"/>
                </a:lnTo>
                <a:lnTo>
                  <a:pt x="1775167" y="34290"/>
                </a:lnTo>
                <a:lnTo>
                  <a:pt x="1774355" y="35560"/>
                </a:lnTo>
                <a:lnTo>
                  <a:pt x="1773326" y="38100"/>
                </a:lnTo>
                <a:lnTo>
                  <a:pt x="1773936" y="38100"/>
                </a:lnTo>
                <a:lnTo>
                  <a:pt x="1777415" y="36830"/>
                </a:lnTo>
                <a:lnTo>
                  <a:pt x="1780705" y="34290"/>
                </a:lnTo>
                <a:lnTo>
                  <a:pt x="1781517" y="34290"/>
                </a:lnTo>
                <a:lnTo>
                  <a:pt x="1780298" y="36830"/>
                </a:lnTo>
                <a:lnTo>
                  <a:pt x="1777631" y="40640"/>
                </a:lnTo>
                <a:lnTo>
                  <a:pt x="1770456" y="41910"/>
                </a:lnTo>
                <a:lnTo>
                  <a:pt x="1764512" y="39370"/>
                </a:lnTo>
                <a:lnTo>
                  <a:pt x="1761959" y="38100"/>
                </a:lnTo>
                <a:lnTo>
                  <a:pt x="1759407" y="36830"/>
                </a:lnTo>
                <a:lnTo>
                  <a:pt x="1758988" y="35560"/>
                </a:lnTo>
                <a:lnTo>
                  <a:pt x="1760118" y="34290"/>
                </a:lnTo>
                <a:lnTo>
                  <a:pt x="1761248" y="33020"/>
                </a:lnTo>
                <a:lnTo>
                  <a:pt x="1762366" y="31750"/>
                </a:lnTo>
                <a:lnTo>
                  <a:pt x="1763395" y="30594"/>
                </a:lnTo>
                <a:lnTo>
                  <a:pt x="1761032" y="31750"/>
                </a:lnTo>
                <a:lnTo>
                  <a:pt x="1757553" y="31750"/>
                </a:lnTo>
                <a:lnTo>
                  <a:pt x="1755990" y="29210"/>
                </a:lnTo>
                <a:lnTo>
                  <a:pt x="1754682" y="27076"/>
                </a:lnTo>
                <a:lnTo>
                  <a:pt x="1754682" y="38100"/>
                </a:lnTo>
                <a:lnTo>
                  <a:pt x="1750987" y="38100"/>
                </a:lnTo>
                <a:lnTo>
                  <a:pt x="1751609" y="36830"/>
                </a:lnTo>
                <a:lnTo>
                  <a:pt x="1752219" y="35560"/>
                </a:lnTo>
                <a:lnTo>
                  <a:pt x="1753247" y="34290"/>
                </a:lnTo>
                <a:lnTo>
                  <a:pt x="1754276" y="34290"/>
                </a:lnTo>
                <a:lnTo>
                  <a:pt x="1754619" y="35344"/>
                </a:lnTo>
                <a:lnTo>
                  <a:pt x="1754682" y="38100"/>
                </a:lnTo>
                <a:lnTo>
                  <a:pt x="1754682" y="27076"/>
                </a:lnTo>
                <a:lnTo>
                  <a:pt x="1754441" y="26670"/>
                </a:lnTo>
                <a:lnTo>
                  <a:pt x="1753654" y="25400"/>
                </a:lnTo>
                <a:lnTo>
                  <a:pt x="1754124" y="24447"/>
                </a:lnTo>
                <a:lnTo>
                  <a:pt x="1754225" y="24231"/>
                </a:lnTo>
                <a:lnTo>
                  <a:pt x="1754720" y="24231"/>
                </a:lnTo>
                <a:lnTo>
                  <a:pt x="1759800" y="25400"/>
                </a:lnTo>
                <a:lnTo>
                  <a:pt x="1764931" y="25400"/>
                </a:lnTo>
                <a:lnTo>
                  <a:pt x="1763864" y="24231"/>
                </a:lnTo>
                <a:lnTo>
                  <a:pt x="1761439" y="21590"/>
                </a:lnTo>
                <a:lnTo>
                  <a:pt x="1757959" y="19050"/>
                </a:lnTo>
                <a:lnTo>
                  <a:pt x="1757553" y="19050"/>
                </a:lnTo>
                <a:lnTo>
                  <a:pt x="1749755" y="26670"/>
                </a:lnTo>
                <a:lnTo>
                  <a:pt x="1749552" y="26670"/>
                </a:lnTo>
                <a:lnTo>
                  <a:pt x="1747507" y="24231"/>
                </a:lnTo>
                <a:lnTo>
                  <a:pt x="1746364" y="22860"/>
                </a:lnTo>
                <a:lnTo>
                  <a:pt x="1744230" y="20320"/>
                </a:lnTo>
                <a:lnTo>
                  <a:pt x="1743252" y="19050"/>
                </a:lnTo>
                <a:lnTo>
                  <a:pt x="1740331" y="15240"/>
                </a:lnTo>
                <a:lnTo>
                  <a:pt x="1738490" y="13970"/>
                </a:lnTo>
                <a:lnTo>
                  <a:pt x="1737880" y="16510"/>
                </a:lnTo>
                <a:lnTo>
                  <a:pt x="1737055" y="19050"/>
                </a:lnTo>
                <a:lnTo>
                  <a:pt x="1736445" y="19050"/>
                </a:lnTo>
                <a:lnTo>
                  <a:pt x="1735010" y="17780"/>
                </a:lnTo>
                <a:lnTo>
                  <a:pt x="1733575" y="16510"/>
                </a:lnTo>
                <a:lnTo>
                  <a:pt x="1731518" y="15240"/>
                </a:lnTo>
                <a:lnTo>
                  <a:pt x="1730095" y="13970"/>
                </a:lnTo>
                <a:lnTo>
                  <a:pt x="1730095" y="16510"/>
                </a:lnTo>
                <a:lnTo>
                  <a:pt x="1728241" y="17780"/>
                </a:lnTo>
                <a:lnTo>
                  <a:pt x="1725993" y="16510"/>
                </a:lnTo>
                <a:lnTo>
                  <a:pt x="1722716" y="15240"/>
                </a:lnTo>
                <a:lnTo>
                  <a:pt x="1722094" y="16510"/>
                </a:lnTo>
                <a:lnTo>
                  <a:pt x="1723123" y="19050"/>
                </a:lnTo>
                <a:lnTo>
                  <a:pt x="1723694" y="21399"/>
                </a:lnTo>
                <a:lnTo>
                  <a:pt x="1723732" y="21590"/>
                </a:lnTo>
                <a:lnTo>
                  <a:pt x="1723529" y="22860"/>
                </a:lnTo>
                <a:lnTo>
                  <a:pt x="1722513" y="20320"/>
                </a:lnTo>
                <a:lnTo>
                  <a:pt x="1720253" y="17780"/>
                </a:lnTo>
                <a:lnTo>
                  <a:pt x="1709597" y="16510"/>
                </a:lnTo>
                <a:lnTo>
                  <a:pt x="1709597" y="20320"/>
                </a:lnTo>
                <a:lnTo>
                  <a:pt x="1709394" y="20142"/>
                </a:lnTo>
                <a:lnTo>
                  <a:pt x="1709394" y="41910"/>
                </a:lnTo>
                <a:lnTo>
                  <a:pt x="1699971" y="41910"/>
                </a:lnTo>
                <a:lnTo>
                  <a:pt x="1701203" y="40640"/>
                </a:lnTo>
                <a:lnTo>
                  <a:pt x="1707959" y="40640"/>
                </a:lnTo>
                <a:lnTo>
                  <a:pt x="1709394" y="41910"/>
                </a:lnTo>
                <a:lnTo>
                  <a:pt x="1709394" y="20142"/>
                </a:lnTo>
                <a:lnTo>
                  <a:pt x="1708162" y="19050"/>
                </a:lnTo>
                <a:lnTo>
                  <a:pt x="1707349" y="17780"/>
                </a:lnTo>
                <a:lnTo>
                  <a:pt x="1706524" y="16510"/>
                </a:lnTo>
                <a:lnTo>
                  <a:pt x="1704886" y="15240"/>
                </a:lnTo>
                <a:lnTo>
                  <a:pt x="1703451" y="13970"/>
                </a:lnTo>
                <a:lnTo>
                  <a:pt x="1703451" y="16510"/>
                </a:lnTo>
                <a:lnTo>
                  <a:pt x="1699145" y="17780"/>
                </a:lnTo>
                <a:lnTo>
                  <a:pt x="1690751" y="16510"/>
                </a:lnTo>
                <a:lnTo>
                  <a:pt x="1688490" y="16510"/>
                </a:lnTo>
                <a:lnTo>
                  <a:pt x="1688490" y="25400"/>
                </a:lnTo>
                <a:lnTo>
                  <a:pt x="1684807" y="27940"/>
                </a:lnTo>
                <a:lnTo>
                  <a:pt x="1683575" y="29210"/>
                </a:lnTo>
                <a:lnTo>
                  <a:pt x="1679270" y="29210"/>
                </a:lnTo>
                <a:lnTo>
                  <a:pt x="1676603" y="27940"/>
                </a:lnTo>
                <a:lnTo>
                  <a:pt x="1676755" y="27025"/>
                </a:lnTo>
                <a:lnTo>
                  <a:pt x="1676806" y="26670"/>
                </a:lnTo>
                <a:lnTo>
                  <a:pt x="1680095" y="26670"/>
                </a:lnTo>
                <a:lnTo>
                  <a:pt x="1684616" y="24231"/>
                </a:lnTo>
                <a:lnTo>
                  <a:pt x="1685099" y="24231"/>
                </a:lnTo>
                <a:lnTo>
                  <a:pt x="1688490" y="25400"/>
                </a:lnTo>
                <a:lnTo>
                  <a:pt x="1688490" y="16510"/>
                </a:lnTo>
                <a:lnTo>
                  <a:pt x="1677631" y="16510"/>
                </a:lnTo>
                <a:lnTo>
                  <a:pt x="1676400" y="19050"/>
                </a:lnTo>
                <a:lnTo>
                  <a:pt x="1675371" y="20320"/>
                </a:lnTo>
                <a:lnTo>
                  <a:pt x="1674761" y="20320"/>
                </a:lnTo>
                <a:lnTo>
                  <a:pt x="1674761" y="15240"/>
                </a:lnTo>
                <a:lnTo>
                  <a:pt x="1673948" y="13970"/>
                </a:lnTo>
                <a:lnTo>
                  <a:pt x="1671281" y="15240"/>
                </a:lnTo>
                <a:lnTo>
                  <a:pt x="1669224" y="16510"/>
                </a:lnTo>
                <a:lnTo>
                  <a:pt x="1660626" y="16510"/>
                </a:lnTo>
                <a:lnTo>
                  <a:pt x="1658785" y="17780"/>
                </a:lnTo>
                <a:lnTo>
                  <a:pt x="1658988" y="19050"/>
                </a:lnTo>
                <a:lnTo>
                  <a:pt x="1659191" y="19050"/>
                </a:lnTo>
                <a:lnTo>
                  <a:pt x="1658239" y="21399"/>
                </a:lnTo>
                <a:lnTo>
                  <a:pt x="1658162" y="21590"/>
                </a:lnTo>
                <a:lnTo>
                  <a:pt x="1655914" y="22466"/>
                </a:lnTo>
                <a:lnTo>
                  <a:pt x="1655914" y="40640"/>
                </a:lnTo>
                <a:lnTo>
                  <a:pt x="1653654" y="40640"/>
                </a:lnTo>
                <a:lnTo>
                  <a:pt x="1652219" y="39370"/>
                </a:lnTo>
                <a:lnTo>
                  <a:pt x="1651406" y="38100"/>
                </a:lnTo>
                <a:lnTo>
                  <a:pt x="1650784" y="35560"/>
                </a:lnTo>
                <a:lnTo>
                  <a:pt x="1650669" y="34861"/>
                </a:lnTo>
                <a:lnTo>
                  <a:pt x="1650580" y="34290"/>
                </a:lnTo>
                <a:lnTo>
                  <a:pt x="1651406" y="34290"/>
                </a:lnTo>
                <a:lnTo>
                  <a:pt x="1652841" y="35560"/>
                </a:lnTo>
                <a:lnTo>
                  <a:pt x="1654276" y="38100"/>
                </a:lnTo>
                <a:lnTo>
                  <a:pt x="1655699" y="39370"/>
                </a:lnTo>
                <a:lnTo>
                  <a:pt x="1655914" y="40640"/>
                </a:lnTo>
                <a:lnTo>
                  <a:pt x="1655914" y="22466"/>
                </a:lnTo>
                <a:lnTo>
                  <a:pt x="1654886" y="22860"/>
                </a:lnTo>
                <a:lnTo>
                  <a:pt x="1654276" y="21590"/>
                </a:lnTo>
                <a:lnTo>
                  <a:pt x="1655914" y="19050"/>
                </a:lnTo>
                <a:lnTo>
                  <a:pt x="1655699" y="17780"/>
                </a:lnTo>
                <a:lnTo>
                  <a:pt x="1653451" y="17780"/>
                </a:lnTo>
                <a:lnTo>
                  <a:pt x="1651812" y="19050"/>
                </a:lnTo>
                <a:lnTo>
                  <a:pt x="1650682" y="21399"/>
                </a:lnTo>
                <a:lnTo>
                  <a:pt x="1650580" y="21590"/>
                </a:lnTo>
                <a:lnTo>
                  <a:pt x="1648942" y="21590"/>
                </a:lnTo>
                <a:lnTo>
                  <a:pt x="1648942" y="41910"/>
                </a:lnTo>
                <a:lnTo>
                  <a:pt x="1644637" y="40640"/>
                </a:lnTo>
                <a:lnTo>
                  <a:pt x="1642389" y="35560"/>
                </a:lnTo>
                <a:lnTo>
                  <a:pt x="1642999" y="34290"/>
                </a:lnTo>
                <a:lnTo>
                  <a:pt x="1644434" y="34290"/>
                </a:lnTo>
                <a:lnTo>
                  <a:pt x="1645666" y="35560"/>
                </a:lnTo>
                <a:lnTo>
                  <a:pt x="1647304" y="36830"/>
                </a:lnTo>
                <a:lnTo>
                  <a:pt x="1648866" y="41681"/>
                </a:lnTo>
                <a:lnTo>
                  <a:pt x="1648942" y="41910"/>
                </a:lnTo>
                <a:lnTo>
                  <a:pt x="1648942" y="21590"/>
                </a:lnTo>
                <a:lnTo>
                  <a:pt x="1646478" y="21590"/>
                </a:lnTo>
                <a:lnTo>
                  <a:pt x="1647101" y="20320"/>
                </a:lnTo>
                <a:lnTo>
                  <a:pt x="1647913" y="19050"/>
                </a:lnTo>
                <a:lnTo>
                  <a:pt x="1647710" y="17780"/>
                </a:lnTo>
                <a:lnTo>
                  <a:pt x="1646694" y="19050"/>
                </a:lnTo>
                <a:lnTo>
                  <a:pt x="1645869" y="19050"/>
                </a:lnTo>
                <a:lnTo>
                  <a:pt x="1643405" y="17970"/>
                </a:lnTo>
                <a:lnTo>
                  <a:pt x="1643405" y="22860"/>
                </a:lnTo>
                <a:lnTo>
                  <a:pt x="1643405" y="25400"/>
                </a:lnTo>
                <a:lnTo>
                  <a:pt x="1642110" y="26746"/>
                </a:lnTo>
                <a:lnTo>
                  <a:pt x="1642110" y="30594"/>
                </a:lnTo>
                <a:lnTo>
                  <a:pt x="1641360" y="31750"/>
                </a:lnTo>
                <a:lnTo>
                  <a:pt x="1640751" y="31750"/>
                </a:lnTo>
                <a:lnTo>
                  <a:pt x="1638896" y="33020"/>
                </a:lnTo>
                <a:lnTo>
                  <a:pt x="1637461" y="31750"/>
                </a:lnTo>
                <a:lnTo>
                  <a:pt x="1635823" y="31750"/>
                </a:lnTo>
                <a:lnTo>
                  <a:pt x="1636395" y="30594"/>
                </a:lnTo>
                <a:lnTo>
                  <a:pt x="1642110" y="30594"/>
                </a:lnTo>
                <a:lnTo>
                  <a:pt x="1642110" y="26746"/>
                </a:lnTo>
                <a:lnTo>
                  <a:pt x="1640954" y="27940"/>
                </a:lnTo>
                <a:lnTo>
                  <a:pt x="1635213" y="27940"/>
                </a:lnTo>
                <a:lnTo>
                  <a:pt x="1635213" y="39370"/>
                </a:lnTo>
                <a:lnTo>
                  <a:pt x="1633169" y="39370"/>
                </a:lnTo>
                <a:lnTo>
                  <a:pt x="1631734" y="38100"/>
                </a:lnTo>
                <a:lnTo>
                  <a:pt x="1628863" y="35560"/>
                </a:lnTo>
                <a:lnTo>
                  <a:pt x="1627225" y="33020"/>
                </a:lnTo>
                <a:lnTo>
                  <a:pt x="1626247" y="30594"/>
                </a:lnTo>
                <a:lnTo>
                  <a:pt x="1626806" y="29210"/>
                </a:lnTo>
                <a:lnTo>
                  <a:pt x="1628241" y="25400"/>
                </a:lnTo>
                <a:lnTo>
                  <a:pt x="1630502" y="25400"/>
                </a:lnTo>
                <a:lnTo>
                  <a:pt x="1629067" y="29210"/>
                </a:lnTo>
                <a:lnTo>
                  <a:pt x="1628698" y="30594"/>
                </a:lnTo>
                <a:lnTo>
                  <a:pt x="1629473" y="33020"/>
                </a:lnTo>
                <a:lnTo>
                  <a:pt x="1631315" y="34290"/>
                </a:lnTo>
                <a:lnTo>
                  <a:pt x="1635213" y="39370"/>
                </a:lnTo>
                <a:lnTo>
                  <a:pt x="1635213" y="27940"/>
                </a:lnTo>
                <a:lnTo>
                  <a:pt x="1632750" y="27940"/>
                </a:lnTo>
                <a:lnTo>
                  <a:pt x="1637880" y="25400"/>
                </a:lnTo>
                <a:lnTo>
                  <a:pt x="1640522" y="24231"/>
                </a:lnTo>
                <a:lnTo>
                  <a:pt x="1642999" y="22860"/>
                </a:lnTo>
                <a:lnTo>
                  <a:pt x="1643202" y="21590"/>
                </a:lnTo>
                <a:lnTo>
                  <a:pt x="1643405" y="22860"/>
                </a:lnTo>
                <a:lnTo>
                  <a:pt x="1643405" y="17970"/>
                </a:lnTo>
                <a:lnTo>
                  <a:pt x="1642999" y="17780"/>
                </a:lnTo>
                <a:lnTo>
                  <a:pt x="1637677" y="15240"/>
                </a:lnTo>
                <a:lnTo>
                  <a:pt x="1632343" y="13970"/>
                </a:lnTo>
                <a:lnTo>
                  <a:pt x="1628660" y="13970"/>
                </a:lnTo>
                <a:lnTo>
                  <a:pt x="1624761" y="15240"/>
                </a:lnTo>
                <a:lnTo>
                  <a:pt x="1621282" y="15240"/>
                </a:lnTo>
                <a:lnTo>
                  <a:pt x="1620659" y="13970"/>
                </a:lnTo>
                <a:lnTo>
                  <a:pt x="1620050" y="13970"/>
                </a:lnTo>
                <a:lnTo>
                  <a:pt x="1619021" y="13677"/>
                </a:lnTo>
                <a:lnTo>
                  <a:pt x="1619021" y="35560"/>
                </a:lnTo>
                <a:lnTo>
                  <a:pt x="1618411" y="35560"/>
                </a:lnTo>
                <a:lnTo>
                  <a:pt x="1617776" y="36830"/>
                </a:lnTo>
                <a:lnTo>
                  <a:pt x="1615338" y="38100"/>
                </a:lnTo>
                <a:lnTo>
                  <a:pt x="1609394" y="38100"/>
                </a:lnTo>
                <a:lnTo>
                  <a:pt x="1611642" y="35560"/>
                </a:lnTo>
                <a:lnTo>
                  <a:pt x="1613077" y="34290"/>
                </a:lnTo>
                <a:lnTo>
                  <a:pt x="1615541" y="33020"/>
                </a:lnTo>
                <a:lnTo>
                  <a:pt x="1616976" y="34290"/>
                </a:lnTo>
                <a:lnTo>
                  <a:pt x="1618411" y="34290"/>
                </a:lnTo>
                <a:lnTo>
                  <a:pt x="1618919" y="35344"/>
                </a:lnTo>
                <a:lnTo>
                  <a:pt x="1619021" y="35560"/>
                </a:lnTo>
                <a:lnTo>
                  <a:pt x="1619021" y="13677"/>
                </a:lnTo>
                <a:lnTo>
                  <a:pt x="1615744" y="12700"/>
                </a:lnTo>
                <a:lnTo>
                  <a:pt x="1606118" y="12700"/>
                </a:lnTo>
                <a:lnTo>
                  <a:pt x="1599768" y="10160"/>
                </a:lnTo>
                <a:lnTo>
                  <a:pt x="1596694" y="8890"/>
                </a:lnTo>
                <a:lnTo>
                  <a:pt x="1593621" y="7620"/>
                </a:lnTo>
                <a:lnTo>
                  <a:pt x="1589925" y="6350"/>
                </a:lnTo>
                <a:lnTo>
                  <a:pt x="1587055" y="8890"/>
                </a:lnTo>
                <a:lnTo>
                  <a:pt x="1584604" y="8890"/>
                </a:lnTo>
                <a:lnTo>
                  <a:pt x="1583169" y="7620"/>
                </a:lnTo>
                <a:lnTo>
                  <a:pt x="1581111" y="6350"/>
                </a:lnTo>
                <a:lnTo>
                  <a:pt x="1580502" y="6350"/>
                </a:lnTo>
                <a:lnTo>
                  <a:pt x="1580502" y="10160"/>
                </a:lnTo>
                <a:lnTo>
                  <a:pt x="1581734" y="11430"/>
                </a:lnTo>
                <a:lnTo>
                  <a:pt x="1584807" y="11430"/>
                </a:lnTo>
                <a:lnTo>
                  <a:pt x="1587258" y="12700"/>
                </a:lnTo>
                <a:lnTo>
                  <a:pt x="1588363" y="14986"/>
                </a:lnTo>
                <a:lnTo>
                  <a:pt x="1588490" y="15240"/>
                </a:lnTo>
                <a:lnTo>
                  <a:pt x="1590332" y="16510"/>
                </a:lnTo>
                <a:lnTo>
                  <a:pt x="1589519" y="16510"/>
                </a:lnTo>
                <a:lnTo>
                  <a:pt x="1583575" y="15240"/>
                </a:lnTo>
                <a:lnTo>
                  <a:pt x="1578864" y="13970"/>
                </a:lnTo>
                <a:lnTo>
                  <a:pt x="1576806" y="11430"/>
                </a:lnTo>
                <a:lnTo>
                  <a:pt x="1577428" y="10160"/>
                </a:lnTo>
                <a:lnTo>
                  <a:pt x="1578241" y="7620"/>
                </a:lnTo>
                <a:lnTo>
                  <a:pt x="1577225" y="7620"/>
                </a:lnTo>
                <a:lnTo>
                  <a:pt x="1574558" y="8890"/>
                </a:lnTo>
                <a:lnTo>
                  <a:pt x="1570050" y="8890"/>
                </a:lnTo>
                <a:lnTo>
                  <a:pt x="1569643" y="7620"/>
                </a:lnTo>
                <a:lnTo>
                  <a:pt x="1569224" y="5080"/>
                </a:lnTo>
                <a:lnTo>
                  <a:pt x="1567586" y="5080"/>
                </a:lnTo>
                <a:lnTo>
                  <a:pt x="1563903" y="7620"/>
                </a:lnTo>
                <a:lnTo>
                  <a:pt x="1561236" y="8890"/>
                </a:lnTo>
                <a:lnTo>
                  <a:pt x="1565744" y="8890"/>
                </a:lnTo>
                <a:lnTo>
                  <a:pt x="1564513" y="11430"/>
                </a:lnTo>
                <a:lnTo>
                  <a:pt x="1558366" y="11430"/>
                </a:lnTo>
                <a:lnTo>
                  <a:pt x="1554340" y="10160"/>
                </a:lnTo>
                <a:lnTo>
                  <a:pt x="1554060" y="10160"/>
                </a:lnTo>
                <a:lnTo>
                  <a:pt x="1554060" y="16510"/>
                </a:lnTo>
                <a:lnTo>
                  <a:pt x="1553451" y="16510"/>
                </a:lnTo>
                <a:lnTo>
                  <a:pt x="1552841" y="17780"/>
                </a:lnTo>
                <a:lnTo>
                  <a:pt x="1551609" y="16510"/>
                </a:lnTo>
                <a:lnTo>
                  <a:pt x="1550987" y="13970"/>
                </a:lnTo>
                <a:lnTo>
                  <a:pt x="1550377" y="12700"/>
                </a:lnTo>
                <a:lnTo>
                  <a:pt x="1549768" y="11430"/>
                </a:lnTo>
                <a:lnTo>
                  <a:pt x="1549971" y="11430"/>
                </a:lnTo>
                <a:lnTo>
                  <a:pt x="1552016" y="12700"/>
                </a:lnTo>
                <a:lnTo>
                  <a:pt x="1553451" y="15240"/>
                </a:lnTo>
                <a:lnTo>
                  <a:pt x="1554060" y="16510"/>
                </a:lnTo>
                <a:lnTo>
                  <a:pt x="1554060" y="10160"/>
                </a:lnTo>
                <a:lnTo>
                  <a:pt x="1547507" y="10160"/>
                </a:lnTo>
                <a:lnTo>
                  <a:pt x="1538833" y="8890"/>
                </a:lnTo>
                <a:lnTo>
                  <a:pt x="1529270" y="8890"/>
                </a:lnTo>
                <a:lnTo>
                  <a:pt x="1513357" y="7620"/>
                </a:lnTo>
                <a:lnTo>
                  <a:pt x="1502752" y="7620"/>
                </a:lnTo>
                <a:lnTo>
                  <a:pt x="1502752" y="30594"/>
                </a:lnTo>
                <a:lnTo>
                  <a:pt x="1502575" y="30594"/>
                </a:lnTo>
                <a:lnTo>
                  <a:pt x="1501203" y="33020"/>
                </a:lnTo>
                <a:lnTo>
                  <a:pt x="1500759" y="34861"/>
                </a:lnTo>
                <a:lnTo>
                  <a:pt x="1500632" y="35344"/>
                </a:lnTo>
                <a:lnTo>
                  <a:pt x="1500581" y="35560"/>
                </a:lnTo>
                <a:lnTo>
                  <a:pt x="1499552" y="36830"/>
                </a:lnTo>
                <a:lnTo>
                  <a:pt x="1499146" y="35560"/>
                </a:lnTo>
                <a:lnTo>
                  <a:pt x="1498536" y="35560"/>
                </a:lnTo>
                <a:lnTo>
                  <a:pt x="1498650" y="34861"/>
                </a:lnTo>
                <a:lnTo>
                  <a:pt x="1498739" y="34290"/>
                </a:lnTo>
                <a:lnTo>
                  <a:pt x="1499552" y="33020"/>
                </a:lnTo>
                <a:lnTo>
                  <a:pt x="1500733" y="30594"/>
                </a:lnTo>
                <a:lnTo>
                  <a:pt x="1501406" y="29210"/>
                </a:lnTo>
                <a:lnTo>
                  <a:pt x="1502752" y="30594"/>
                </a:lnTo>
                <a:lnTo>
                  <a:pt x="1502752" y="7620"/>
                </a:lnTo>
                <a:lnTo>
                  <a:pt x="1500149" y="7620"/>
                </a:lnTo>
                <a:lnTo>
                  <a:pt x="1494434" y="6858"/>
                </a:lnTo>
                <a:lnTo>
                  <a:pt x="1494434" y="19050"/>
                </a:lnTo>
                <a:lnTo>
                  <a:pt x="1494231" y="20320"/>
                </a:lnTo>
                <a:lnTo>
                  <a:pt x="1491068" y="24231"/>
                </a:lnTo>
                <a:lnTo>
                  <a:pt x="1486649" y="29210"/>
                </a:lnTo>
                <a:lnTo>
                  <a:pt x="1486039" y="29210"/>
                </a:lnTo>
                <a:lnTo>
                  <a:pt x="1487678" y="25400"/>
                </a:lnTo>
                <a:lnTo>
                  <a:pt x="1488490" y="22860"/>
                </a:lnTo>
                <a:lnTo>
                  <a:pt x="1487881" y="21590"/>
                </a:lnTo>
                <a:lnTo>
                  <a:pt x="1484401" y="22860"/>
                </a:lnTo>
                <a:lnTo>
                  <a:pt x="1480096" y="22860"/>
                </a:lnTo>
                <a:lnTo>
                  <a:pt x="1477429" y="21590"/>
                </a:lnTo>
                <a:lnTo>
                  <a:pt x="1479613" y="20320"/>
                </a:lnTo>
                <a:lnTo>
                  <a:pt x="1483982" y="17780"/>
                </a:lnTo>
                <a:lnTo>
                  <a:pt x="1488287" y="17780"/>
                </a:lnTo>
                <a:lnTo>
                  <a:pt x="1488287" y="21590"/>
                </a:lnTo>
                <a:lnTo>
                  <a:pt x="1489722" y="21590"/>
                </a:lnTo>
                <a:lnTo>
                  <a:pt x="1491564" y="20320"/>
                </a:lnTo>
                <a:lnTo>
                  <a:pt x="1494434" y="19050"/>
                </a:lnTo>
                <a:lnTo>
                  <a:pt x="1494434" y="6858"/>
                </a:lnTo>
                <a:lnTo>
                  <a:pt x="1490751" y="6350"/>
                </a:lnTo>
                <a:lnTo>
                  <a:pt x="1486242" y="6350"/>
                </a:lnTo>
                <a:lnTo>
                  <a:pt x="1485620" y="5080"/>
                </a:lnTo>
                <a:lnTo>
                  <a:pt x="1481937" y="5080"/>
                </a:lnTo>
                <a:lnTo>
                  <a:pt x="1466367" y="6350"/>
                </a:lnTo>
                <a:lnTo>
                  <a:pt x="1465745" y="6350"/>
                </a:lnTo>
                <a:lnTo>
                  <a:pt x="1465745" y="8890"/>
                </a:lnTo>
                <a:lnTo>
                  <a:pt x="1465745" y="11430"/>
                </a:lnTo>
                <a:lnTo>
                  <a:pt x="1461236" y="11430"/>
                </a:lnTo>
                <a:lnTo>
                  <a:pt x="1460627" y="10160"/>
                </a:lnTo>
                <a:lnTo>
                  <a:pt x="1460004" y="8890"/>
                </a:lnTo>
                <a:lnTo>
                  <a:pt x="1460830" y="7620"/>
                </a:lnTo>
                <a:lnTo>
                  <a:pt x="1464310" y="7620"/>
                </a:lnTo>
                <a:lnTo>
                  <a:pt x="1465745" y="8890"/>
                </a:lnTo>
                <a:lnTo>
                  <a:pt x="1465745" y="6350"/>
                </a:lnTo>
                <a:lnTo>
                  <a:pt x="1459191" y="6350"/>
                </a:lnTo>
                <a:lnTo>
                  <a:pt x="1459191" y="12700"/>
                </a:lnTo>
                <a:lnTo>
                  <a:pt x="1457553" y="12700"/>
                </a:lnTo>
                <a:lnTo>
                  <a:pt x="1457553" y="27940"/>
                </a:lnTo>
                <a:lnTo>
                  <a:pt x="1457553" y="29210"/>
                </a:lnTo>
                <a:lnTo>
                  <a:pt x="1455991" y="30594"/>
                </a:lnTo>
                <a:lnTo>
                  <a:pt x="1452981" y="30594"/>
                </a:lnTo>
                <a:lnTo>
                  <a:pt x="1451406" y="29210"/>
                </a:lnTo>
                <a:lnTo>
                  <a:pt x="1451406" y="25400"/>
                </a:lnTo>
                <a:lnTo>
                  <a:pt x="1454480" y="25400"/>
                </a:lnTo>
                <a:lnTo>
                  <a:pt x="1456118" y="26670"/>
                </a:lnTo>
                <a:lnTo>
                  <a:pt x="1457553" y="27940"/>
                </a:lnTo>
                <a:lnTo>
                  <a:pt x="1457553" y="12700"/>
                </a:lnTo>
                <a:lnTo>
                  <a:pt x="1456728" y="12700"/>
                </a:lnTo>
                <a:lnTo>
                  <a:pt x="1455293" y="12217"/>
                </a:lnTo>
                <a:lnTo>
                  <a:pt x="1455293" y="13970"/>
                </a:lnTo>
                <a:lnTo>
                  <a:pt x="1453045" y="16510"/>
                </a:lnTo>
                <a:lnTo>
                  <a:pt x="1450378" y="19050"/>
                </a:lnTo>
                <a:lnTo>
                  <a:pt x="1447304" y="19050"/>
                </a:lnTo>
                <a:lnTo>
                  <a:pt x="1447304" y="15240"/>
                </a:lnTo>
                <a:lnTo>
                  <a:pt x="1449146" y="13970"/>
                </a:lnTo>
                <a:lnTo>
                  <a:pt x="1455293" y="13970"/>
                </a:lnTo>
                <a:lnTo>
                  <a:pt x="1455293" y="12217"/>
                </a:lnTo>
                <a:lnTo>
                  <a:pt x="1453045" y="11430"/>
                </a:lnTo>
                <a:lnTo>
                  <a:pt x="1452422" y="10160"/>
                </a:lnTo>
                <a:lnTo>
                  <a:pt x="1457960" y="10160"/>
                </a:lnTo>
                <a:lnTo>
                  <a:pt x="1459191" y="12700"/>
                </a:lnTo>
                <a:lnTo>
                  <a:pt x="1459191" y="6350"/>
                </a:lnTo>
                <a:lnTo>
                  <a:pt x="1455089" y="6350"/>
                </a:lnTo>
                <a:lnTo>
                  <a:pt x="1448333" y="7556"/>
                </a:lnTo>
                <a:lnTo>
                  <a:pt x="1448333" y="8890"/>
                </a:lnTo>
                <a:lnTo>
                  <a:pt x="1440129" y="19050"/>
                </a:lnTo>
                <a:lnTo>
                  <a:pt x="1439113" y="19050"/>
                </a:lnTo>
                <a:lnTo>
                  <a:pt x="1439113" y="25400"/>
                </a:lnTo>
                <a:lnTo>
                  <a:pt x="1439113" y="29210"/>
                </a:lnTo>
                <a:lnTo>
                  <a:pt x="1438211" y="30594"/>
                </a:lnTo>
                <a:lnTo>
                  <a:pt x="1436077" y="30594"/>
                </a:lnTo>
                <a:lnTo>
                  <a:pt x="1435620" y="29210"/>
                </a:lnTo>
                <a:lnTo>
                  <a:pt x="1436154" y="27025"/>
                </a:lnTo>
                <a:lnTo>
                  <a:pt x="1436243" y="26670"/>
                </a:lnTo>
                <a:lnTo>
                  <a:pt x="1437817" y="24231"/>
                </a:lnTo>
                <a:lnTo>
                  <a:pt x="1438732" y="24231"/>
                </a:lnTo>
                <a:lnTo>
                  <a:pt x="1439113" y="25400"/>
                </a:lnTo>
                <a:lnTo>
                  <a:pt x="1439113" y="19050"/>
                </a:lnTo>
                <a:lnTo>
                  <a:pt x="1437055" y="19050"/>
                </a:lnTo>
                <a:lnTo>
                  <a:pt x="1437055" y="16738"/>
                </a:lnTo>
                <a:lnTo>
                  <a:pt x="1437055" y="16510"/>
                </a:lnTo>
                <a:lnTo>
                  <a:pt x="1437055" y="15240"/>
                </a:lnTo>
                <a:lnTo>
                  <a:pt x="1439113" y="12700"/>
                </a:lnTo>
                <a:lnTo>
                  <a:pt x="1441767" y="11430"/>
                </a:lnTo>
                <a:lnTo>
                  <a:pt x="1445056" y="10160"/>
                </a:lnTo>
                <a:lnTo>
                  <a:pt x="1448333" y="8890"/>
                </a:lnTo>
                <a:lnTo>
                  <a:pt x="1448333" y="7556"/>
                </a:lnTo>
                <a:lnTo>
                  <a:pt x="1447914" y="7620"/>
                </a:lnTo>
                <a:lnTo>
                  <a:pt x="1444840" y="8890"/>
                </a:lnTo>
                <a:lnTo>
                  <a:pt x="1440548" y="10160"/>
                </a:lnTo>
                <a:lnTo>
                  <a:pt x="1439113" y="10160"/>
                </a:lnTo>
                <a:lnTo>
                  <a:pt x="1439113" y="5080"/>
                </a:lnTo>
                <a:lnTo>
                  <a:pt x="1438490" y="5080"/>
                </a:lnTo>
                <a:lnTo>
                  <a:pt x="1437055" y="7620"/>
                </a:lnTo>
                <a:lnTo>
                  <a:pt x="1435823" y="10160"/>
                </a:lnTo>
                <a:lnTo>
                  <a:pt x="1435011" y="10160"/>
                </a:lnTo>
                <a:lnTo>
                  <a:pt x="1435011" y="6350"/>
                </a:lnTo>
                <a:lnTo>
                  <a:pt x="1422920" y="6350"/>
                </a:lnTo>
                <a:lnTo>
                  <a:pt x="1419440" y="5080"/>
                </a:lnTo>
                <a:lnTo>
                  <a:pt x="1414513" y="4432"/>
                </a:lnTo>
                <a:lnTo>
                  <a:pt x="1414513" y="6350"/>
                </a:lnTo>
                <a:lnTo>
                  <a:pt x="1413903" y="8890"/>
                </a:lnTo>
                <a:lnTo>
                  <a:pt x="1412671" y="11430"/>
                </a:lnTo>
                <a:lnTo>
                  <a:pt x="1410220" y="15240"/>
                </a:lnTo>
                <a:lnTo>
                  <a:pt x="1409801" y="13970"/>
                </a:lnTo>
                <a:lnTo>
                  <a:pt x="1411655" y="8890"/>
                </a:lnTo>
                <a:lnTo>
                  <a:pt x="1412062" y="7620"/>
                </a:lnTo>
                <a:lnTo>
                  <a:pt x="1412468" y="6350"/>
                </a:lnTo>
                <a:lnTo>
                  <a:pt x="1414513" y="6350"/>
                </a:lnTo>
                <a:lnTo>
                  <a:pt x="1414513" y="4432"/>
                </a:lnTo>
                <a:lnTo>
                  <a:pt x="1408988" y="3695"/>
                </a:lnTo>
                <a:lnTo>
                  <a:pt x="1408988" y="31750"/>
                </a:lnTo>
                <a:lnTo>
                  <a:pt x="1406525" y="33020"/>
                </a:lnTo>
                <a:lnTo>
                  <a:pt x="1405509" y="34290"/>
                </a:lnTo>
                <a:lnTo>
                  <a:pt x="1403654" y="33020"/>
                </a:lnTo>
                <a:lnTo>
                  <a:pt x="1402486" y="30594"/>
                </a:lnTo>
                <a:lnTo>
                  <a:pt x="1400581" y="27940"/>
                </a:lnTo>
                <a:lnTo>
                  <a:pt x="1400175" y="27940"/>
                </a:lnTo>
                <a:lnTo>
                  <a:pt x="1397304" y="31750"/>
                </a:lnTo>
                <a:lnTo>
                  <a:pt x="1394802" y="34861"/>
                </a:lnTo>
                <a:lnTo>
                  <a:pt x="1395209" y="33020"/>
                </a:lnTo>
                <a:lnTo>
                  <a:pt x="1396072" y="29210"/>
                </a:lnTo>
                <a:lnTo>
                  <a:pt x="1394752" y="27940"/>
                </a:lnTo>
                <a:lnTo>
                  <a:pt x="1393418" y="26670"/>
                </a:lnTo>
                <a:lnTo>
                  <a:pt x="1391640" y="24231"/>
                </a:lnTo>
                <a:lnTo>
                  <a:pt x="1392288" y="24231"/>
                </a:lnTo>
                <a:lnTo>
                  <a:pt x="1403451" y="27940"/>
                </a:lnTo>
                <a:lnTo>
                  <a:pt x="1408988" y="31750"/>
                </a:lnTo>
                <a:lnTo>
                  <a:pt x="1408988" y="3695"/>
                </a:lnTo>
                <a:lnTo>
                  <a:pt x="1400276" y="2540"/>
                </a:lnTo>
                <a:lnTo>
                  <a:pt x="1397304" y="3048"/>
                </a:lnTo>
                <a:lnTo>
                  <a:pt x="1397304" y="13970"/>
                </a:lnTo>
                <a:lnTo>
                  <a:pt x="1394841" y="13970"/>
                </a:lnTo>
                <a:lnTo>
                  <a:pt x="1391983" y="11430"/>
                </a:lnTo>
                <a:lnTo>
                  <a:pt x="1390345" y="8890"/>
                </a:lnTo>
                <a:lnTo>
                  <a:pt x="1390345" y="7620"/>
                </a:lnTo>
                <a:lnTo>
                  <a:pt x="1392796" y="7620"/>
                </a:lnTo>
                <a:lnTo>
                  <a:pt x="1394434" y="8890"/>
                </a:lnTo>
                <a:lnTo>
                  <a:pt x="1395056" y="10160"/>
                </a:lnTo>
                <a:lnTo>
                  <a:pt x="1397304" y="13970"/>
                </a:lnTo>
                <a:lnTo>
                  <a:pt x="1397304" y="3048"/>
                </a:lnTo>
                <a:lnTo>
                  <a:pt x="1392694" y="3810"/>
                </a:lnTo>
                <a:lnTo>
                  <a:pt x="1388491" y="5080"/>
                </a:lnTo>
                <a:lnTo>
                  <a:pt x="1386852" y="7620"/>
                </a:lnTo>
                <a:lnTo>
                  <a:pt x="1386852" y="10160"/>
                </a:lnTo>
                <a:lnTo>
                  <a:pt x="1389722" y="12700"/>
                </a:lnTo>
                <a:lnTo>
                  <a:pt x="1388694" y="13970"/>
                </a:lnTo>
                <a:lnTo>
                  <a:pt x="1384401" y="12700"/>
                </a:lnTo>
                <a:lnTo>
                  <a:pt x="1378864" y="12700"/>
                </a:lnTo>
                <a:lnTo>
                  <a:pt x="1378864" y="21590"/>
                </a:lnTo>
                <a:lnTo>
                  <a:pt x="1378051" y="22860"/>
                </a:lnTo>
                <a:lnTo>
                  <a:pt x="1377124" y="24231"/>
                </a:lnTo>
                <a:lnTo>
                  <a:pt x="1374559" y="26670"/>
                </a:lnTo>
                <a:lnTo>
                  <a:pt x="1374152" y="26670"/>
                </a:lnTo>
                <a:lnTo>
                  <a:pt x="1372920" y="22860"/>
                </a:lnTo>
                <a:lnTo>
                  <a:pt x="1372095" y="21590"/>
                </a:lnTo>
                <a:lnTo>
                  <a:pt x="1372920" y="20320"/>
                </a:lnTo>
                <a:lnTo>
                  <a:pt x="1378458" y="20320"/>
                </a:lnTo>
                <a:lnTo>
                  <a:pt x="1378800" y="21399"/>
                </a:lnTo>
                <a:lnTo>
                  <a:pt x="1378864" y="21590"/>
                </a:lnTo>
                <a:lnTo>
                  <a:pt x="1378864" y="12700"/>
                </a:lnTo>
                <a:lnTo>
                  <a:pt x="1376819" y="11430"/>
                </a:lnTo>
                <a:lnTo>
                  <a:pt x="1375384" y="10160"/>
                </a:lnTo>
                <a:lnTo>
                  <a:pt x="1371079" y="6350"/>
                </a:lnTo>
                <a:lnTo>
                  <a:pt x="1368209" y="3810"/>
                </a:lnTo>
                <a:lnTo>
                  <a:pt x="1366367" y="3810"/>
                </a:lnTo>
                <a:lnTo>
                  <a:pt x="1363497" y="6350"/>
                </a:lnTo>
                <a:lnTo>
                  <a:pt x="1358163" y="6350"/>
                </a:lnTo>
                <a:lnTo>
                  <a:pt x="1357553" y="5080"/>
                </a:lnTo>
                <a:lnTo>
                  <a:pt x="1355712" y="3810"/>
                </a:lnTo>
                <a:lnTo>
                  <a:pt x="1354074" y="5080"/>
                </a:lnTo>
                <a:lnTo>
                  <a:pt x="1352219" y="6350"/>
                </a:lnTo>
                <a:lnTo>
                  <a:pt x="1349768" y="5080"/>
                </a:lnTo>
                <a:lnTo>
                  <a:pt x="1348130" y="3810"/>
                </a:lnTo>
                <a:lnTo>
                  <a:pt x="1345057" y="1270"/>
                </a:lnTo>
                <a:lnTo>
                  <a:pt x="1342796" y="1739"/>
                </a:lnTo>
                <a:lnTo>
                  <a:pt x="1342796" y="21590"/>
                </a:lnTo>
                <a:lnTo>
                  <a:pt x="1341513" y="24231"/>
                </a:lnTo>
                <a:lnTo>
                  <a:pt x="1340954" y="24231"/>
                </a:lnTo>
                <a:lnTo>
                  <a:pt x="1340942" y="21399"/>
                </a:lnTo>
                <a:lnTo>
                  <a:pt x="1340853" y="20320"/>
                </a:lnTo>
                <a:lnTo>
                  <a:pt x="1340751" y="19050"/>
                </a:lnTo>
                <a:lnTo>
                  <a:pt x="1341361" y="17780"/>
                </a:lnTo>
                <a:lnTo>
                  <a:pt x="1341983" y="19050"/>
                </a:lnTo>
                <a:lnTo>
                  <a:pt x="1342593" y="19050"/>
                </a:lnTo>
                <a:lnTo>
                  <a:pt x="1342694" y="20320"/>
                </a:lnTo>
                <a:lnTo>
                  <a:pt x="1342796" y="21590"/>
                </a:lnTo>
                <a:lnTo>
                  <a:pt x="1342796" y="1739"/>
                </a:lnTo>
                <a:lnTo>
                  <a:pt x="1338910" y="2540"/>
                </a:lnTo>
                <a:lnTo>
                  <a:pt x="1335011" y="7620"/>
                </a:lnTo>
                <a:lnTo>
                  <a:pt x="1332763" y="10160"/>
                </a:lnTo>
                <a:lnTo>
                  <a:pt x="1332344" y="10160"/>
                </a:lnTo>
                <a:lnTo>
                  <a:pt x="1330299" y="7620"/>
                </a:lnTo>
                <a:lnTo>
                  <a:pt x="1329270" y="5080"/>
                </a:lnTo>
                <a:lnTo>
                  <a:pt x="1326819" y="3810"/>
                </a:lnTo>
                <a:lnTo>
                  <a:pt x="1323124" y="3810"/>
                </a:lnTo>
                <a:lnTo>
                  <a:pt x="1322717" y="5080"/>
                </a:lnTo>
                <a:lnTo>
                  <a:pt x="1324559" y="7620"/>
                </a:lnTo>
                <a:lnTo>
                  <a:pt x="1323949" y="7620"/>
                </a:lnTo>
                <a:lnTo>
                  <a:pt x="1321689" y="6350"/>
                </a:lnTo>
                <a:lnTo>
                  <a:pt x="1319034" y="3810"/>
                </a:lnTo>
                <a:lnTo>
                  <a:pt x="1315542" y="3810"/>
                </a:lnTo>
                <a:lnTo>
                  <a:pt x="1315339" y="3848"/>
                </a:lnTo>
                <a:lnTo>
                  <a:pt x="1315339" y="8890"/>
                </a:lnTo>
                <a:lnTo>
                  <a:pt x="1312468" y="12700"/>
                </a:lnTo>
                <a:lnTo>
                  <a:pt x="1310017" y="16510"/>
                </a:lnTo>
                <a:lnTo>
                  <a:pt x="1303858" y="16510"/>
                </a:lnTo>
                <a:lnTo>
                  <a:pt x="1303858" y="12700"/>
                </a:lnTo>
                <a:lnTo>
                  <a:pt x="1303858" y="11430"/>
                </a:lnTo>
                <a:lnTo>
                  <a:pt x="1301407" y="8890"/>
                </a:lnTo>
                <a:lnTo>
                  <a:pt x="1299768" y="8890"/>
                </a:lnTo>
                <a:lnTo>
                  <a:pt x="1299972" y="7620"/>
                </a:lnTo>
                <a:lnTo>
                  <a:pt x="1304074" y="7620"/>
                </a:lnTo>
                <a:lnTo>
                  <a:pt x="1305915" y="8890"/>
                </a:lnTo>
                <a:lnTo>
                  <a:pt x="1306525" y="10160"/>
                </a:lnTo>
                <a:lnTo>
                  <a:pt x="1307147" y="12700"/>
                </a:lnTo>
                <a:lnTo>
                  <a:pt x="1307960" y="12700"/>
                </a:lnTo>
                <a:lnTo>
                  <a:pt x="1310627" y="10160"/>
                </a:lnTo>
                <a:lnTo>
                  <a:pt x="1314107" y="7620"/>
                </a:lnTo>
                <a:lnTo>
                  <a:pt x="1315339" y="8890"/>
                </a:lnTo>
                <a:lnTo>
                  <a:pt x="1315339" y="3848"/>
                </a:lnTo>
                <a:lnTo>
                  <a:pt x="1308366" y="5080"/>
                </a:lnTo>
                <a:lnTo>
                  <a:pt x="1303045" y="5080"/>
                </a:lnTo>
                <a:lnTo>
                  <a:pt x="1296073" y="6350"/>
                </a:lnTo>
                <a:lnTo>
                  <a:pt x="1288288" y="6350"/>
                </a:lnTo>
                <a:lnTo>
                  <a:pt x="1286649" y="7620"/>
                </a:lnTo>
                <a:lnTo>
                  <a:pt x="1287475" y="11430"/>
                </a:lnTo>
                <a:lnTo>
                  <a:pt x="1286243" y="11430"/>
                </a:lnTo>
                <a:lnTo>
                  <a:pt x="1285290" y="10160"/>
                </a:lnTo>
                <a:lnTo>
                  <a:pt x="1283373" y="7620"/>
                </a:lnTo>
                <a:lnTo>
                  <a:pt x="1278864" y="3810"/>
                </a:lnTo>
                <a:lnTo>
                  <a:pt x="1271689" y="1270"/>
                </a:lnTo>
                <a:lnTo>
                  <a:pt x="1274356" y="6350"/>
                </a:lnTo>
                <a:lnTo>
                  <a:pt x="1275181" y="7620"/>
                </a:lnTo>
                <a:lnTo>
                  <a:pt x="1274152" y="7620"/>
                </a:lnTo>
                <a:lnTo>
                  <a:pt x="1271892" y="6350"/>
                </a:lnTo>
                <a:lnTo>
                  <a:pt x="1270711" y="5080"/>
                </a:lnTo>
                <a:lnTo>
                  <a:pt x="1267180" y="1270"/>
                </a:lnTo>
                <a:lnTo>
                  <a:pt x="1255509" y="0"/>
                </a:lnTo>
                <a:lnTo>
                  <a:pt x="1257757" y="3810"/>
                </a:lnTo>
                <a:lnTo>
                  <a:pt x="1258785" y="5080"/>
                </a:lnTo>
                <a:lnTo>
                  <a:pt x="1257554" y="5080"/>
                </a:lnTo>
                <a:lnTo>
                  <a:pt x="1254683" y="3810"/>
                </a:lnTo>
                <a:lnTo>
                  <a:pt x="1252639" y="2400"/>
                </a:lnTo>
                <a:lnTo>
                  <a:pt x="1252639" y="5080"/>
                </a:lnTo>
                <a:lnTo>
                  <a:pt x="1252639" y="6350"/>
                </a:lnTo>
                <a:lnTo>
                  <a:pt x="1252220" y="7620"/>
                </a:lnTo>
                <a:lnTo>
                  <a:pt x="1251204" y="7620"/>
                </a:lnTo>
                <a:lnTo>
                  <a:pt x="1250175" y="6350"/>
                </a:lnTo>
                <a:lnTo>
                  <a:pt x="1249565" y="6350"/>
                </a:lnTo>
                <a:lnTo>
                  <a:pt x="1248943" y="5080"/>
                </a:lnTo>
                <a:lnTo>
                  <a:pt x="1249362" y="3810"/>
                </a:lnTo>
                <a:lnTo>
                  <a:pt x="1251610" y="3810"/>
                </a:lnTo>
                <a:lnTo>
                  <a:pt x="1252639" y="5080"/>
                </a:lnTo>
                <a:lnTo>
                  <a:pt x="1252639" y="2400"/>
                </a:lnTo>
                <a:lnTo>
                  <a:pt x="1251000" y="1270"/>
                </a:lnTo>
                <a:lnTo>
                  <a:pt x="1249972" y="1270"/>
                </a:lnTo>
                <a:lnTo>
                  <a:pt x="1247927" y="3810"/>
                </a:lnTo>
                <a:lnTo>
                  <a:pt x="1245666" y="6350"/>
                </a:lnTo>
                <a:lnTo>
                  <a:pt x="1244854" y="6350"/>
                </a:lnTo>
                <a:lnTo>
                  <a:pt x="1241361" y="5080"/>
                </a:lnTo>
                <a:lnTo>
                  <a:pt x="1236853" y="1270"/>
                </a:lnTo>
                <a:lnTo>
                  <a:pt x="1229271" y="0"/>
                </a:lnTo>
                <a:lnTo>
                  <a:pt x="1231734" y="5080"/>
                </a:lnTo>
                <a:lnTo>
                  <a:pt x="1231328" y="6350"/>
                </a:lnTo>
                <a:lnTo>
                  <a:pt x="1229067" y="6350"/>
                </a:lnTo>
                <a:lnTo>
                  <a:pt x="1228051" y="5080"/>
                </a:lnTo>
                <a:lnTo>
                  <a:pt x="1228051" y="3810"/>
                </a:lnTo>
                <a:lnTo>
                  <a:pt x="1224356" y="2540"/>
                </a:lnTo>
                <a:lnTo>
                  <a:pt x="1211656" y="2540"/>
                </a:lnTo>
                <a:lnTo>
                  <a:pt x="1211656" y="3810"/>
                </a:lnTo>
                <a:lnTo>
                  <a:pt x="1204683" y="5080"/>
                </a:lnTo>
                <a:lnTo>
                  <a:pt x="1187881" y="5080"/>
                </a:lnTo>
                <a:lnTo>
                  <a:pt x="1180909" y="3810"/>
                </a:lnTo>
                <a:lnTo>
                  <a:pt x="1180909" y="2540"/>
                </a:lnTo>
                <a:lnTo>
                  <a:pt x="1170876" y="2540"/>
                </a:lnTo>
                <a:lnTo>
                  <a:pt x="1170876" y="8890"/>
                </a:lnTo>
                <a:lnTo>
                  <a:pt x="1170051" y="8890"/>
                </a:lnTo>
                <a:lnTo>
                  <a:pt x="1169441" y="10160"/>
                </a:lnTo>
                <a:lnTo>
                  <a:pt x="1167599" y="10160"/>
                </a:lnTo>
                <a:lnTo>
                  <a:pt x="1166164" y="8890"/>
                </a:lnTo>
                <a:lnTo>
                  <a:pt x="1164526" y="8890"/>
                </a:lnTo>
                <a:lnTo>
                  <a:pt x="1165136" y="7620"/>
                </a:lnTo>
                <a:lnTo>
                  <a:pt x="1169644" y="7620"/>
                </a:lnTo>
                <a:lnTo>
                  <a:pt x="1170876" y="8890"/>
                </a:lnTo>
                <a:lnTo>
                  <a:pt x="1170876" y="2540"/>
                </a:lnTo>
                <a:lnTo>
                  <a:pt x="1170051" y="2540"/>
                </a:lnTo>
                <a:lnTo>
                  <a:pt x="1152017" y="3810"/>
                </a:lnTo>
                <a:lnTo>
                  <a:pt x="1151407" y="3810"/>
                </a:lnTo>
                <a:lnTo>
                  <a:pt x="1153871" y="6350"/>
                </a:lnTo>
                <a:lnTo>
                  <a:pt x="1155509" y="8890"/>
                </a:lnTo>
                <a:lnTo>
                  <a:pt x="1150175" y="8890"/>
                </a:lnTo>
                <a:lnTo>
                  <a:pt x="1149769" y="8483"/>
                </a:lnTo>
                <a:lnTo>
                  <a:pt x="1149769" y="21590"/>
                </a:lnTo>
                <a:lnTo>
                  <a:pt x="1148943" y="22860"/>
                </a:lnTo>
                <a:lnTo>
                  <a:pt x="1148334" y="22860"/>
                </a:lnTo>
                <a:lnTo>
                  <a:pt x="1146898" y="24130"/>
                </a:lnTo>
                <a:lnTo>
                  <a:pt x="1145870" y="22860"/>
                </a:lnTo>
                <a:lnTo>
                  <a:pt x="1144854" y="22860"/>
                </a:lnTo>
                <a:lnTo>
                  <a:pt x="1144435" y="20320"/>
                </a:lnTo>
                <a:lnTo>
                  <a:pt x="1145260" y="20320"/>
                </a:lnTo>
                <a:lnTo>
                  <a:pt x="1145870" y="19050"/>
                </a:lnTo>
                <a:lnTo>
                  <a:pt x="1148334" y="19050"/>
                </a:lnTo>
                <a:lnTo>
                  <a:pt x="1149362" y="20320"/>
                </a:lnTo>
                <a:lnTo>
                  <a:pt x="1149705" y="21399"/>
                </a:lnTo>
                <a:lnTo>
                  <a:pt x="1149769" y="21590"/>
                </a:lnTo>
                <a:lnTo>
                  <a:pt x="1149769" y="8483"/>
                </a:lnTo>
                <a:lnTo>
                  <a:pt x="1148943" y="7620"/>
                </a:lnTo>
                <a:lnTo>
                  <a:pt x="1150175" y="6350"/>
                </a:lnTo>
                <a:lnTo>
                  <a:pt x="1148740" y="6350"/>
                </a:lnTo>
                <a:lnTo>
                  <a:pt x="1148130" y="6731"/>
                </a:lnTo>
                <a:lnTo>
                  <a:pt x="1148130" y="15240"/>
                </a:lnTo>
                <a:lnTo>
                  <a:pt x="1146695" y="16510"/>
                </a:lnTo>
                <a:lnTo>
                  <a:pt x="1143419" y="16510"/>
                </a:lnTo>
                <a:lnTo>
                  <a:pt x="1141984" y="15240"/>
                </a:lnTo>
                <a:lnTo>
                  <a:pt x="1141984" y="12700"/>
                </a:lnTo>
                <a:lnTo>
                  <a:pt x="1145057" y="12700"/>
                </a:lnTo>
                <a:lnTo>
                  <a:pt x="1146695" y="13970"/>
                </a:lnTo>
                <a:lnTo>
                  <a:pt x="1148130" y="15240"/>
                </a:lnTo>
                <a:lnTo>
                  <a:pt x="1148130" y="6731"/>
                </a:lnTo>
                <a:lnTo>
                  <a:pt x="1140548" y="11430"/>
                </a:lnTo>
                <a:lnTo>
                  <a:pt x="1139520" y="10160"/>
                </a:lnTo>
                <a:lnTo>
                  <a:pt x="1140955" y="6350"/>
                </a:lnTo>
                <a:lnTo>
                  <a:pt x="1141780" y="3810"/>
                </a:lnTo>
                <a:lnTo>
                  <a:pt x="1141361" y="1270"/>
                </a:lnTo>
                <a:lnTo>
                  <a:pt x="1138707" y="1270"/>
                </a:lnTo>
                <a:lnTo>
                  <a:pt x="1138288" y="2540"/>
                </a:lnTo>
                <a:lnTo>
                  <a:pt x="1139113" y="3810"/>
                </a:lnTo>
                <a:lnTo>
                  <a:pt x="1140142" y="6350"/>
                </a:lnTo>
                <a:lnTo>
                  <a:pt x="1139520" y="6350"/>
                </a:lnTo>
                <a:lnTo>
                  <a:pt x="1132763" y="3810"/>
                </a:lnTo>
                <a:lnTo>
                  <a:pt x="1132763" y="7620"/>
                </a:lnTo>
                <a:lnTo>
                  <a:pt x="1137475" y="12700"/>
                </a:lnTo>
                <a:lnTo>
                  <a:pt x="1141158" y="16738"/>
                </a:lnTo>
                <a:lnTo>
                  <a:pt x="1133779" y="12700"/>
                </a:lnTo>
                <a:lnTo>
                  <a:pt x="1131735" y="8890"/>
                </a:lnTo>
                <a:lnTo>
                  <a:pt x="1131735" y="6350"/>
                </a:lnTo>
                <a:lnTo>
                  <a:pt x="1131735" y="5080"/>
                </a:lnTo>
                <a:lnTo>
                  <a:pt x="1131735" y="3810"/>
                </a:lnTo>
                <a:lnTo>
                  <a:pt x="1130706" y="1270"/>
                </a:lnTo>
                <a:lnTo>
                  <a:pt x="1128458" y="1270"/>
                </a:lnTo>
                <a:lnTo>
                  <a:pt x="1127836" y="2540"/>
                </a:lnTo>
                <a:lnTo>
                  <a:pt x="1128458" y="3810"/>
                </a:lnTo>
                <a:lnTo>
                  <a:pt x="1129271" y="5080"/>
                </a:lnTo>
                <a:lnTo>
                  <a:pt x="1126617" y="5080"/>
                </a:lnTo>
                <a:lnTo>
                  <a:pt x="1122514" y="3810"/>
                </a:lnTo>
                <a:lnTo>
                  <a:pt x="1117803" y="2540"/>
                </a:lnTo>
                <a:lnTo>
                  <a:pt x="1115745" y="2540"/>
                </a:lnTo>
                <a:lnTo>
                  <a:pt x="1116571" y="3810"/>
                </a:lnTo>
                <a:lnTo>
                  <a:pt x="1117600" y="5080"/>
                </a:lnTo>
                <a:lnTo>
                  <a:pt x="1115542" y="6350"/>
                </a:lnTo>
                <a:lnTo>
                  <a:pt x="1111453" y="5080"/>
                </a:lnTo>
                <a:lnTo>
                  <a:pt x="1105090" y="5080"/>
                </a:lnTo>
                <a:lnTo>
                  <a:pt x="1105090" y="7620"/>
                </a:lnTo>
                <a:lnTo>
                  <a:pt x="1103452" y="7620"/>
                </a:lnTo>
                <a:lnTo>
                  <a:pt x="1101610" y="6350"/>
                </a:lnTo>
                <a:lnTo>
                  <a:pt x="1097102" y="3810"/>
                </a:lnTo>
                <a:lnTo>
                  <a:pt x="1087272" y="3810"/>
                </a:lnTo>
                <a:lnTo>
                  <a:pt x="1088707" y="6350"/>
                </a:lnTo>
                <a:lnTo>
                  <a:pt x="1089317" y="7620"/>
                </a:lnTo>
                <a:lnTo>
                  <a:pt x="1090345" y="8890"/>
                </a:lnTo>
                <a:lnTo>
                  <a:pt x="1091361" y="7620"/>
                </a:lnTo>
                <a:lnTo>
                  <a:pt x="1092187" y="7620"/>
                </a:lnTo>
                <a:lnTo>
                  <a:pt x="1092796" y="10160"/>
                </a:lnTo>
                <a:lnTo>
                  <a:pt x="1092796" y="16510"/>
                </a:lnTo>
                <a:lnTo>
                  <a:pt x="1091984" y="17780"/>
                </a:lnTo>
                <a:lnTo>
                  <a:pt x="1089520" y="16510"/>
                </a:lnTo>
                <a:lnTo>
                  <a:pt x="1089113" y="15240"/>
                </a:lnTo>
                <a:lnTo>
                  <a:pt x="1089926" y="13970"/>
                </a:lnTo>
                <a:lnTo>
                  <a:pt x="1090549" y="12700"/>
                </a:lnTo>
                <a:lnTo>
                  <a:pt x="1089520" y="11430"/>
                </a:lnTo>
                <a:lnTo>
                  <a:pt x="1087475" y="12700"/>
                </a:lnTo>
                <a:lnTo>
                  <a:pt x="1085215" y="12700"/>
                </a:lnTo>
                <a:lnTo>
                  <a:pt x="1083576" y="11430"/>
                </a:lnTo>
                <a:lnTo>
                  <a:pt x="1083576" y="7620"/>
                </a:lnTo>
                <a:lnTo>
                  <a:pt x="1081125" y="6350"/>
                </a:lnTo>
                <a:lnTo>
                  <a:pt x="1065339" y="6350"/>
                </a:lnTo>
                <a:lnTo>
                  <a:pt x="1060627" y="5080"/>
                </a:lnTo>
                <a:lnTo>
                  <a:pt x="1051814" y="5080"/>
                </a:lnTo>
                <a:lnTo>
                  <a:pt x="1051814" y="6350"/>
                </a:lnTo>
                <a:lnTo>
                  <a:pt x="1050798" y="7620"/>
                </a:lnTo>
                <a:lnTo>
                  <a:pt x="1048537" y="7620"/>
                </a:lnTo>
                <a:lnTo>
                  <a:pt x="1047927" y="6350"/>
                </a:lnTo>
                <a:lnTo>
                  <a:pt x="1049159" y="5080"/>
                </a:lnTo>
                <a:lnTo>
                  <a:pt x="1047508" y="3810"/>
                </a:lnTo>
                <a:lnTo>
                  <a:pt x="1044854" y="5080"/>
                </a:lnTo>
                <a:lnTo>
                  <a:pt x="1039926" y="5080"/>
                </a:lnTo>
                <a:lnTo>
                  <a:pt x="1046492" y="12700"/>
                </a:lnTo>
                <a:lnTo>
                  <a:pt x="1042593" y="10160"/>
                </a:lnTo>
                <a:lnTo>
                  <a:pt x="1039723" y="8890"/>
                </a:lnTo>
                <a:lnTo>
                  <a:pt x="1037272" y="8890"/>
                </a:lnTo>
                <a:lnTo>
                  <a:pt x="1034605" y="10160"/>
                </a:lnTo>
                <a:lnTo>
                  <a:pt x="1032967" y="10896"/>
                </a:lnTo>
                <a:lnTo>
                  <a:pt x="1032967" y="35560"/>
                </a:lnTo>
                <a:lnTo>
                  <a:pt x="1030503" y="35560"/>
                </a:lnTo>
                <a:lnTo>
                  <a:pt x="1026820" y="34290"/>
                </a:lnTo>
                <a:lnTo>
                  <a:pt x="1026198" y="33020"/>
                </a:lnTo>
                <a:lnTo>
                  <a:pt x="1031735" y="33020"/>
                </a:lnTo>
                <a:lnTo>
                  <a:pt x="1032865" y="35344"/>
                </a:lnTo>
                <a:lnTo>
                  <a:pt x="1032967" y="35560"/>
                </a:lnTo>
                <a:lnTo>
                  <a:pt x="1032967" y="10896"/>
                </a:lnTo>
                <a:lnTo>
                  <a:pt x="1031735" y="11430"/>
                </a:lnTo>
                <a:lnTo>
                  <a:pt x="1031125" y="11430"/>
                </a:lnTo>
                <a:lnTo>
                  <a:pt x="1033170" y="8890"/>
                </a:lnTo>
                <a:lnTo>
                  <a:pt x="1031735" y="7620"/>
                </a:lnTo>
                <a:lnTo>
                  <a:pt x="1017397" y="7620"/>
                </a:lnTo>
                <a:lnTo>
                  <a:pt x="1016977" y="10160"/>
                </a:lnTo>
                <a:lnTo>
                  <a:pt x="1017803" y="11430"/>
                </a:lnTo>
                <a:lnTo>
                  <a:pt x="1021486" y="11430"/>
                </a:lnTo>
                <a:lnTo>
                  <a:pt x="1022311" y="12700"/>
                </a:lnTo>
                <a:lnTo>
                  <a:pt x="1023124" y="12700"/>
                </a:lnTo>
                <a:lnTo>
                  <a:pt x="1022515" y="13970"/>
                </a:lnTo>
                <a:lnTo>
                  <a:pt x="1019238" y="13970"/>
                </a:lnTo>
                <a:lnTo>
                  <a:pt x="1019403" y="14986"/>
                </a:lnTo>
                <a:lnTo>
                  <a:pt x="1019441" y="15240"/>
                </a:lnTo>
                <a:lnTo>
                  <a:pt x="1024978" y="21590"/>
                </a:lnTo>
                <a:lnTo>
                  <a:pt x="1023124" y="21590"/>
                </a:lnTo>
                <a:lnTo>
                  <a:pt x="1023124" y="35560"/>
                </a:lnTo>
                <a:lnTo>
                  <a:pt x="1023124" y="38100"/>
                </a:lnTo>
                <a:lnTo>
                  <a:pt x="1022515" y="39370"/>
                </a:lnTo>
                <a:lnTo>
                  <a:pt x="1021689" y="40640"/>
                </a:lnTo>
                <a:lnTo>
                  <a:pt x="1019644" y="41910"/>
                </a:lnTo>
                <a:lnTo>
                  <a:pt x="1014730" y="40640"/>
                </a:lnTo>
                <a:lnTo>
                  <a:pt x="1013498" y="39370"/>
                </a:lnTo>
                <a:lnTo>
                  <a:pt x="1013904" y="38100"/>
                </a:lnTo>
                <a:lnTo>
                  <a:pt x="1014526" y="38100"/>
                </a:lnTo>
                <a:lnTo>
                  <a:pt x="1016368" y="36830"/>
                </a:lnTo>
                <a:lnTo>
                  <a:pt x="1018006" y="38100"/>
                </a:lnTo>
                <a:lnTo>
                  <a:pt x="1021080" y="38100"/>
                </a:lnTo>
                <a:lnTo>
                  <a:pt x="1021080" y="36830"/>
                </a:lnTo>
                <a:lnTo>
                  <a:pt x="1021080" y="34290"/>
                </a:lnTo>
                <a:lnTo>
                  <a:pt x="1021689" y="34290"/>
                </a:lnTo>
                <a:lnTo>
                  <a:pt x="1022210" y="35344"/>
                </a:lnTo>
                <a:lnTo>
                  <a:pt x="1022311" y="35560"/>
                </a:lnTo>
                <a:lnTo>
                  <a:pt x="1023124" y="35560"/>
                </a:lnTo>
                <a:lnTo>
                  <a:pt x="1023124" y="21590"/>
                </a:lnTo>
                <a:lnTo>
                  <a:pt x="1018616" y="21590"/>
                </a:lnTo>
                <a:lnTo>
                  <a:pt x="1016673" y="20320"/>
                </a:lnTo>
                <a:lnTo>
                  <a:pt x="1014730" y="19050"/>
                </a:lnTo>
                <a:lnTo>
                  <a:pt x="1015288" y="16738"/>
                </a:lnTo>
                <a:lnTo>
                  <a:pt x="1015339" y="16510"/>
                </a:lnTo>
                <a:lnTo>
                  <a:pt x="1015758" y="13970"/>
                </a:lnTo>
                <a:lnTo>
                  <a:pt x="1013904" y="12700"/>
                </a:lnTo>
                <a:lnTo>
                  <a:pt x="1012469" y="12700"/>
                </a:lnTo>
                <a:lnTo>
                  <a:pt x="1012469" y="29210"/>
                </a:lnTo>
                <a:lnTo>
                  <a:pt x="1010018" y="29210"/>
                </a:lnTo>
                <a:lnTo>
                  <a:pt x="1006322" y="27940"/>
                </a:lnTo>
                <a:lnTo>
                  <a:pt x="1005713" y="26670"/>
                </a:lnTo>
                <a:lnTo>
                  <a:pt x="1011250" y="26670"/>
                </a:lnTo>
                <a:lnTo>
                  <a:pt x="1012469" y="29210"/>
                </a:lnTo>
                <a:lnTo>
                  <a:pt x="1012469" y="12700"/>
                </a:lnTo>
                <a:lnTo>
                  <a:pt x="1008786" y="12700"/>
                </a:lnTo>
                <a:lnTo>
                  <a:pt x="1004481" y="10160"/>
                </a:lnTo>
                <a:lnTo>
                  <a:pt x="1004277" y="10071"/>
                </a:lnTo>
                <a:lnTo>
                  <a:pt x="1004277" y="38100"/>
                </a:lnTo>
                <a:lnTo>
                  <a:pt x="998943" y="38100"/>
                </a:lnTo>
                <a:lnTo>
                  <a:pt x="999566" y="36830"/>
                </a:lnTo>
                <a:lnTo>
                  <a:pt x="1000175" y="35560"/>
                </a:lnTo>
                <a:lnTo>
                  <a:pt x="1001204" y="34290"/>
                </a:lnTo>
                <a:lnTo>
                  <a:pt x="1002017" y="34290"/>
                </a:lnTo>
                <a:lnTo>
                  <a:pt x="1003046" y="35560"/>
                </a:lnTo>
                <a:lnTo>
                  <a:pt x="1004277" y="38100"/>
                </a:lnTo>
                <a:lnTo>
                  <a:pt x="1004277" y="10071"/>
                </a:lnTo>
                <a:lnTo>
                  <a:pt x="1001814" y="8890"/>
                </a:lnTo>
                <a:lnTo>
                  <a:pt x="998537" y="6350"/>
                </a:lnTo>
                <a:lnTo>
                  <a:pt x="996492" y="6350"/>
                </a:lnTo>
                <a:lnTo>
                  <a:pt x="995464" y="7620"/>
                </a:lnTo>
                <a:lnTo>
                  <a:pt x="994651" y="8890"/>
                </a:lnTo>
                <a:lnTo>
                  <a:pt x="993013" y="8890"/>
                </a:lnTo>
                <a:lnTo>
                  <a:pt x="990549" y="7620"/>
                </a:lnTo>
                <a:lnTo>
                  <a:pt x="990346" y="7505"/>
                </a:lnTo>
                <a:lnTo>
                  <a:pt x="990346" y="22860"/>
                </a:lnTo>
                <a:lnTo>
                  <a:pt x="990346" y="25400"/>
                </a:lnTo>
                <a:lnTo>
                  <a:pt x="989520" y="26670"/>
                </a:lnTo>
                <a:lnTo>
                  <a:pt x="988288" y="26670"/>
                </a:lnTo>
                <a:lnTo>
                  <a:pt x="987272" y="27940"/>
                </a:lnTo>
                <a:lnTo>
                  <a:pt x="986243" y="26670"/>
                </a:lnTo>
                <a:lnTo>
                  <a:pt x="986243" y="24231"/>
                </a:lnTo>
                <a:lnTo>
                  <a:pt x="987272" y="21590"/>
                </a:lnTo>
                <a:lnTo>
                  <a:pt x="989520" y="21590"/>
                </a:lnTo>
                <a:lnTo>
                  <a:pt x="990346" y="22860"/>
                </a:lnTo>
                <a:lnTo>
                  <a:pt x="990346" y="7505"/>
                </a:lnTo>
                <a:lnTo>
                  <a:pt x="988504" y="6350"/>
                </a:lnTo>
                <a:lnTo>
                  <a:pt x="985837" y="6350"/>
                </a:lnTo>
                <a:lnTo>
                  <a:pt x="983780" y="7950"/>
                </a:lnTo>
                <a:lnTo>
                  <a:pt x="983780" y="22860"/>
                </a:lnTo>
                <a:lnTo>
                  <a:pt x="983564" y="24231"/>
                </a:lnTo>
                <a:lnTo>
                  <a:pt x="981468" y="24231"/>
                </a:lnTo>
                <a:lnTo>
                  <a:pt x="979690" y="22860"/>
                </a:lnTo>
                <a:lnTo>
                  <a:pt x="978458" y="20320"/>
                </a:lnTo>
                <a:lnTo>
                  <a:pt x="982560" y="20320"/>
                </a:lnTo>
                <a:lnTo>
                  <a:pt x="983780" y="22860"/>
                </a:lnTo>
                <a:lnTo>
                  <a:pt x="983780" y="7950"/>
                </a:lnTo>
                <a:lnTo>
                  <a:pt x="982560" y="8890"/>
                </a:lnTo>
                <a:lnTo>
                  <a:pt x="979271" y="8890"/>
                </a:lnTo>
                <a:lnTo>
                  <a:pt x="978255" y="7620"/>
                </a:lnTo>
                <a:lnTo>
                  <a:pt x="978052" y="7620"/>
                </a:lnTo>
                <a:lnTo>
                  <a:pt x="978865" y="8890"/>
                </a:lnTo>
                <a:lnTo>
                  <a:pt x="979690" y="11430"/>
                </a:lnTo>
                <a:lnTo>
                  <a:pt x="976820" y="11430"/>
                </a:lnTo>
                <a:lnTo>
                  <a:pt x="974356" y="15240"/>
                </a:lnTo>
                <a:lnTo>
                  <a:pt x="973124" y="19050"/>
                </a:lnTo>
                <a:lnTo>
                  <a:pt x="972515" y="19050"/>
                </a:lnTo>
                <a:lnTo>
                  <a:pt x="969848" y="16052"/>
                </a:lnTo>
                <a:lnTo>
                  <a:pt x="969848" y="36830"/>
                </a:lnTo>
                <a:lnTo>
                  <a:pt x="969848" y="39370"/>
                </a:lnTo>
                <a:lnTo>
                  <a:pt x="968832" y="40640"/>
                </a:lnTo>
                <a:lnTo>
                  <a:pt x="966571" y="40640"/>
                </a:lnTo>
                <a:lnTo>
                  <a:pt x="966292" y="39751"/>
                </a:lnTo>
                <a:lnTo>
                  <a:pt x="966165" y="39370"/>
                </a:lnTo>
                <a:lnTo>
                  <a:pt x="967397" y="36830"/>
                </a:lnTo>
                <a:lnTo>
                  <a:pt x="969848" y="36830"/>
                </a:lnTo>
                <a:lnTo>
                  <a:pt x="969848" y="16052"/>
                </a:lnTo>
                <a:lnTo>
                  <a:pt x="969137" y="15240"/>
                </a:lnTo>
                <a:lnTo>
                  <a:pt x="968006" y="13970"/>
                </a:lnTo>
                <a:lnTo>
                  <a:pt x="974559" y="13970"/>
                </a:lnTo>
                <a:lnTo>
                  <a:pt x="974699" y="12700"/>
                </a:lnTo>
                <a:lnTo>
                  <a:pt x="974979" y="10160"/>
                </a:lnTo>
                <a:lnTo>
                  <a:pt x="970051" y="7620"/>
                </a:lnTo>
                <a:lnTo>
                  <a:pt x="969848" y="7620"/>
                </a:lnTo>
                <a:lnTo>
                  <a:pt x="970673" y="8890"/>
                </a:lnTo>
                <a:lnTo>
                  <a:pt x="972718" y="12700"/>
                </a:lnTo>
                <a:lnTo>
                  <a:pt x="967397" y="12700"/>
                </a:lnTo>
                <a:lnTo>
                  <a:pt x="963904" y="8890"/>
                </a:lnTo>
                <a:lnTo>
                  <a:pt x="961859" y="7620"/>
                </a:lnTo>
                <a:lnTo>
                  <a:pt x="961453" y="7620"/>
                </a:lnTo>
                <a:lnTo>
                  <a:pt x="963498" y="11430"/>
                </a:lnTo>
                <a:lnTo>
                  <a:pt x="962063" y="11430"/>
                </a:lnTo>
                <a:lnTo>
                  <a:pt x="957148" y="10160"/>
                </a:lnTo>
                <a:lnTo>
                  <a:pt x="943825" y="8890"/>
                </a:lnTo>
                <a:lnTo>
                  <a:pt x="938085" y="8890"/>
                </a:lnTo>
                <a:lnTo>
                  <a:pt x="935012" y="10160"/>
                </a:lnTo>
                <a:lnTo>
                  <a:pt x="933170" y="10515"/>
                </a:lnTo>
                <a:lnTo>
                  <a:pt x="933170" y="44450"/>
                </a:lnTo>
                <a:lnTo>
                  <a:pt x="930706" y="44450"/>
                </a:lnTo>
                <a:lnTo>
                  <a:pt x="927315" y="43281"/>
                </a:lnTo>
                <a:lnTo>
                  <a:pt x="927112" y="43281"/>
                </a:lnTo>
                <a:lnTo>
                  <a:pt x="925906" y="41910"/>
                </a:lnTo>
                <a:lnTo>
                  <a:pt x="925703" y="41681"/>
                </a:lnTo>
                <a:lnTo>
                  <a:pt x="924775" y="40640"/>
                </a:lnTo>
                <a:lnTo>
                  <a:pt x="926198" y="38100"/>
                </a:lnTo>
                <a:lnTo>
                  <a:pt x="926820" y="36830"/>
                </a:lnTo>
                <a:lnTo>
                  <a:pt x="927849" y="36830"/>
                </a:lnTo>
                <a:lnTo>
                  <a:pt x="929284" y="39370"/>
                </a:lnTo>
                <a:lnTo>
                  <a:pt x="930922" y="40640"/>
                </a:lnTo>
                <a:lnTo>
                  <a:pt x="933170" y="44450"/>
                </a:lnTo>
                <a:lnTo>
                  <a:pt x="933170" y="10515"/>
                </a:lnTo>
                <a:lnTo>
                  <a:pt x="928255" y="11430"/>
                </a:lnTo>
                <a:lnTo>
                  <a:pt x="913904" y="11430"/>
                </a:lnTo>
                <a:lnTo>
                  <a:pt x="906119" y="12700"/>
                </a:lnTo>
                <a:lnTo>
                  <a:pt x="903871" y="13970"/>
                </a:lnTo>
                <a:lnTo>
                  <a:pt x="900798" y="15240"/>
                </a:lnTo>
                <a:lnTo>
                  <a:pt x="899972" y="15240"/>
                </a:lnTo>
                <a:lnTo>
                  <a:pt x="901001" y="13970"/>
                </a:lnTo>
                <a:lnTo>
                  <a:pt x="901814" y="12700"/>
                </a:lnTo>
                <a:lnTo>
                  <a:pt x="901001" y="11430"/>
                </a:lnTo>
                <a:lnTo>
                  <a:pt x="870673" y="11430"/>
                </a:lnTo>
                <a:lnTo>
                  <a:pt x="870673" y="39370"/>
                </a:lnTo>
                <a:lnTo>
                  <a:pt x="866775" y="39370"/>
                </a:lnTo>
                <a:lnTo>
                  <a:pt x="866165" y="36830"/>
                </a:lnTo>
                <a:lnTo>
                  <a:pt x="867194" y="34290"/>
                </a:lnTo>
                <a:lnTo>
                  <a:pt x="868210" y="31750"/>
                </a:lnTo>
                <a:lnTo>
                  <a:pt x="868832" y="31750"/>
                </a:lnTo>
                <a:lnTo>
                  <a:pt x="870559" y="38887"/>
                </a:lnTo>
                <a:lnTo>
                  <a:pt x="870673" y="39370"/>
                </a:lnTo>
                <a:lnTo>
                  <a:pt x="870673" y="11430"/>
                </a:lnTo>
                <a:lnTo>
                  <a:pt x="864730" y="11430"/>
                </a:lnTo>
                <a:lnTo>
                  <a:pt x="863295" y="11747"/>
                </a:lnTo>
                <a:lnTo>
                  <a:pt x="863295" y="31750"/>
                </a:lnTo>
                <a:lnTo>
                  <a:pt x="863295" y="33020"/>
                </a:lnTo>
                <a:lnTo>
                  <a:pt x="862469" y="34290"/>
                </a:lnTo>
                <a:lnTo>
                  <a:pt x="861250" y="33020"/>
                </a:lnTo>
                <a:lnTo>
                  <a:pt x="859193" y="33020"/>
                </a:lnTo>
                <a:lnTo>
                  <a:pt x="859193" y="35560"/>
                </a:lnTo>
                <a:lnTo>
                  <a:pt x="858583" y="36830"/>
                </a:lnTo>
                <a:lnTo>
                  <a:pt x="857973" y="35560"/>
                </a:lnTo>
                <a:lnTo>
                  <a:pt x="856322" y="34290"/>
                </a:lnTo>
                <a:lnTo>
                  <a:pt x="858710" y="30594"/>
                </a:lnTo>
                <a:lnTo>
                  <a:pt x="862545" y="30594"/>
                </a:lnTo>
                <a:lnTo>
                  <a:pt x="863295" y="31750"/>
                </a:lnTo>
                <a:lnTo>
                  <a:pt x="863295" y="11747"/>
                </a:lnTo>
                <a:lnTo>
                  <a:pt x="858862" y="12700"/>
                </a:lnTo>
                <a:lnTo>
                  <a:pt x="858380" y="13970"/>
                </a:lnTo>
                <a:lnTo>
                  <a:pt x="858875" y="14986"/>
                </a:lnTo>
                <a:lnTo>
                  <a:pt x="858989" y="15240"/>
                </a:lnTo>
                <a:lnTo>
                  <a:pt x="854278" y="15240"/>
                </a:lnTo>
                <a:lnTo>
                  <a:pt x="849160" y="13970"/>
                </a:lnTo>
                <a:lnTo>
                  <a:pt x="848944" y="13970"/>
                </a:lnTo>
                <a:lnTo>
                  <a:pt x="850176" y="20320"/>
                </a:lnTo>
                <a:lnTo>
                  <a:pt x="851408" y="25400"/>
                </a:lnTo>
                <a:lnTo>
                  <a:pt x="848334" y="29210"/>
                </a:lnTo>
                <a:lnTo>
                  <a:pt x="846607" y="24447"/>
                </a:lnTo>
                <a:lnTo>
                  <a:pt x="846531" y="24231"/>
                </a:lnTo>
                <a:lnTo>
                  <a:pt x="846696" y="24231"/>
                </a:lnTo>
                <a:lnTo>
                  <a:pt x="844054" y="22860"/>
                </a:lnTo>
                <a:lnTo>
                  <a:pt x="840168" y="26670"/>
                </a:lnTo>
                <a:lnTo>
                  <a:pt x="836777" y="33020"/>
                </a:lnTo>
                <a:lnTo>
                  <a:pt x="835837" y="36830"/>
                </a:lnTo>
                <a:lnTo>
                  <a:pt x="837069" y="40640"/>
                </a:lnTo>
                <a:lnTo>
                  <a:pt x="836866" y="40640"/>
                </a:lnTo>
                <a:lnTo>
                  <a:pt x="834821" y="39370"/>
                </a:lnTo>
                <a:lnTo>
                  <a:pt x="830732" y="36830"/>
                </a:lnTo>
                <a:lnTo>
                  <a:pt x="827227" y="35560"/>
                </a:lnTo>
                <a:lnTo>
                  <a:pt x="826071" y="34290"/>
                </a:lnTo>
                <a:lnTo>
                  <a:pt x="823747" y="31750"/>
                </a:lnTo>
                <a:lnTo>
                  <a:pt x="823468" y="30594"/>
                </a:lnTo>
                <a:lnTo>
                  <a:pt x="823137" y="29210"/>
                </a:lnTo>
                <a:lnTo>
                  <a:pt x="821397" y="24447"/>
                </a:lnTo>
                <a:lnTo>
                  <a:pt x="821321" y="24231"/>
                </a:lnTo>
                <a:lnTo>
                  <a:pt x="820039" y="23025"/>
                </a:lnTo>
                <a:lnTo>
                  <a:pt x="820039" y="30480"/>
                </a:lnTo>
                <a:lnTo>
                  <a:pt x="817397" y="29210"/>
                </a:lnTo>
                <a:lnTo>
                  <a:pt x="813460" y="25400"/>
                </a:lnTo>
                <a:lnTo>
                  <a:pt x="810831" y="22860"/>
                </a:lnTo>
                <a:lnTo>
                  <a:pt x="810018" y="22072"/>
                </a:lnTo>
                <a:lnTo>
                  <a:pt x="810018" y="33020"/>
                </a:lnTo>
                <a:lnTo>
                  <a:pt x="808786" y="34290"/>
                </a:lnTo>
                <a:lnTo>
                  <a:pt x="805307" y="33020"/>
                </a:lnTo>
                <a:lnTo>
                  <a:pt x="801611" y="31750"/>
                </a:lnTo>
                <a:lnTo>
                  <a:pt x="798131" y="29210"/>
                </a:lnTo>
                <a:lnTo>
                  <a:pt x="794448" y="29210"/>
                </a:lnTo>
                <a:lnTo>
                  <a:pt x="792391" y="30480"/>
                </a:lnTo>
                <a:lnTo>
                  <a:pt x="793216" y="27940"/>
                </a:lnTo>
                <a:lnTo>
                  <a:pt x="795096" y="24447"/>
                </a:lnTo>
                <a:lnTo>
                  <a:pt x="797102" y="20320"/>
                </a:lnTo>
                <a:lnTo>
                  <a:pt x="799566" y="17780"/>
                </a:lnTo>
                <a:lnTo>
                  <a:pt x="801814" y="17780"/>
                </a:lnTo>
                <a:lnTo>
                  <a:pt x="801611" y="19050"/>
                </a:lnTo>
                <a:lnTo>
                  <a:pt x="800176" y="20320"/>
                </a:lnTo>
                <a:lnTo>
                  <a:pt x="796188" y="24231"/>
                </a:lnTo>
                <a:lnTo>
                  <a:pt x="796328" y="24231"/>
                </a:lnTo>
                <a:lnTo>
                  <a:pt x="797318" y="26670"/>
                </a:lnTo>
                <a:lnTo>
                  <a:pt x="802030" y="25400"/>
                </a:lnTo>
                <a:lnTo>
                  <a:pt x="805916" y="25400"/>
                </a:lnTo>
                <a:lnTo>
                  <a:pt x="805103" y="26670"/>
                </a:lnTo>
                <a:lnTo>
                  <a:pt x="804684" y="29210"/>
                </a:lnTo>
                <a:lnTo>
                  <a:pt x="805688" y="30594"/>
                </a:lnTo>
                <a:lnTo>
                  <a:pt x="807351" y="31750"/>
                </a:lnTo>
                <a:lnTo>
                  <a:pt x="809193" y="31750"/>
                </a:lnTo>
                <a:lnTo>
                  <a:pt x="810018" y="33020"/>
                </a:lnTo>
                <a:lnTo>
                  <a:pt x="810018" y="22072"/>
                </a:lnTo>
                <a:lnTo>
                  <a:pt x="806945" y="19050"/>
                </a:lnTo>
                <a:lnTo>
                  <a:pt x="809193" y="19050"/>
                </a:lnTo>
                <a:lnTo>
                  <a:pt x="811453" y="20320"/>
                </a:lnTo>
                <a:lnTo>
                  <a:pt x="814527" y="22860"/>
                </a:lnTo>
                <a:lnTo>
                  <a:pt x="816165" y="25400"/>
                </a:lnTo>
                <a:lnTo>
                  <a:pt x="820039" y="30480"/>
                </a:lnTo>
                <a:lnTo>
                  <a:pt x="820039" y="23025"/>
                </a:lnTo>
                <a:lnTo>
                  <a:pt x="819873" y="22860"/>
                </a:lnTo>
                <a:lnTo>
                  <a:pt x="815657" y="19050"/>
                </a:lnTo>
                <a:lnTo>
                  <a:pt x="814247" y="17780"/>
                </a:lnTo>
                <a:lnTo>
                  <a:pt x="812838" y="16510"/>
                </a:lnTo>
                <a:lnTo>
                  <a:pt x="810018" y="13970"/>
                </a:lnTo>
                <a:lnTo>
                  <a:pt x="807554" y="15240"/>
                </a:lnTo>
                <a:lnTo>
                  <a:pt x="806323" y="16510"/>
                </a:lnTo>
                <a:lnTo>
                  <a:pt x="804684" y="15240"/>
                </a:lnTo>
                <a:lnTo>
                  <a:pt x="803046" y="12700"/>
                </a:lnTo>
                <a:lnTo>
                  <a:pt x="799160" y="11430"/>
                </a:lnTo>
                <a:lnTo>
                  <a:pt x="790143" y="10160"/>
                </a:lnTo>
                <a:lnTo>
                  <a:pt x="789317" y="10160"/>
                </a:lnTo>
                <a:lnTo>
                  <a:pt x="795058" y="16510"/>
                </a:lnTo>
                <a:lnTo>
                  <a:pt x="794067" y="21399"/>
                </a:lnTo>
                <a:lnTo>
                  <a:pt x="794029" y="21590"/>
                </a:lnTo>
                <a:lnTo>
                  <a:pt x="786358" y="24231"/>
                </a:lnTo>
                <a:lnTo>
                  <a:pt x="786574" y="24231"/>
                </a:lnTo>
                <a:lnTo>
                  <a:pt x="785634" y="25400"/>
                </a:lnTo>
                <a:lnTo>
                  <a:pt x="786244" y="27940"/>
                </a:lnTo>
                <a:lnTo>
                  <a:pt x="787069" y="29210"/>
                </a:lnTo>
                <a:lnTo>
                  <a:pt x="785431" y="29210"/>
                </a:lnTo>
                <a:lnTo>
                  <a:pt x="783717" y="27940"/>
                </a:lnTo>
                <a:lnTo>
                  <a:pt x="780262" y="25400"/>
                </a:lnTo>
                <a:lnTo>
                  <a:pt x="778687" y="24231"/>
                </a:lnTo>
                <a:lnTo>
                  <a:pt x="776820" y="22860"/>
                </a:lnTo>
                <a:lnTo>
                  <a:pt x="775589" y="21590"/>
                </a:lnTo>
                <a:lnTo>
                  <a:pt x="777227" y="20320"/>
                </a:lnTo>
                <a:lnTo>
                  <a:pt x="779068" y="19050"/>
                </a:lnTo>
                <a:lnTo>
                  <a:pt x="779068" y="17780"/>
                </a:lnTo>
                <a:lnTo>
                  <a:pt x="777430" y="16510"/>
                </a:lnTo>
                <a:lnTo>
                  <a:pt x="775995" y="16510"/>
                </a:lnTo>
                <a:lnTo>
                  <a:pt x="775589" y="13970"/>
                </a:lnTo>
                <a:lnTo>
                  <a:pt x="776312" y="11430"/>
                </a:lnTo>
                <a:lnTo>
                  <a:pt x="777024" y="8890"/>
                </a:lnTo>
                <a:lnTo>
                  <a:pt x="775995" y="8890"/>
                </a:lnTo>
                <a:lnTo>
                  <a:pt x="771702" y="7620"/>
                </a:lnTo>
                <a:lnTo>
                  <a:pt x="764413" y="7620"/>
                </a:lnTo>
                <a:lnTo>
                  <a:pt x="756437" y="6350"/>
                </a:lnTo>
                <a:lnTo>
                  <a:pt x="752233" y="5562"/>
                </a:lnTo>
                <a:lnTo>
                  <a:pt x="752233" y="33020"/>
                </a:lnTo>
                <a:lnTo>
                  <a:pt x="751408" y="34290"/>
                </a:lnTo>
                <a:lnTo>
                  <a:pt x="746086" y="31750"/>
                </a:lnTo>
                <a:lnTo>
                  <a:pt x="745528" y="30594"/>
                </a:lnTo>
                <a:lnTo>
                  <a:pt x="749706" y="30594"/>
                </a:lnTo>
                <a:lnTo>
                  <a:pt x="751001" y="31750"/>
                </a:lnTo>
                <a:lnTo>
                  <a:pt x="751611" y="33020"/>
                </a:lnTo>
                <a:lnTo>
                  <a:pt x="752233" y="33020"/>
                </a:lnTo>
                <a:lnTo>
                  <a:pt x="752233" y="5562"/>
                </a:lnTo>
                <a:lnTo>
                  <a:pt x="749681" y="5080"/>
                </a:lnTo>
                <a:lnTo>
                  <a:pt x="746086" y="5080"/>
                </a:lnTo>
                <a:lnTo>
                  <a:pt x="745261" y="3810"/>
                </a:lnTo>
                <a:lnTo>
                  <a:pt x="744448" y="5080"/>
                </a:lnTo>
                <a:lnTo>
                  <a:pt x="744448" y="7620"/>
                </a:lnTo>
                <a:lnTo>
                  <a:pt x="743419" y="7620"/>
                </a:lnTo>
                <a:lnTo>
                  <a:pt x="740956" y="5080"/>
                </a:lnTo>
                <a:lnTo>
                  <a:pt x="738505" y="3810"/>
                </a:lnTo>
                <a:lnTo>
                  <a:pt x="737882" y="3810"/>
                </a:lnTo>
                <a:lnTo>
                  <a:pt x="739114" y="5080"/>
                </a:lnTo>
                <a:lnTo>
                  <a:pt x="740346" y="7620"/>
                </a:lnTo>
                <a:lnTo>
                  <a:pt x="739317" y="7620"/>
                </a:lnTo>
                <a:lnTo>
                  <a:pt x="735634" y="6350"/>
                </a:lnTo>
                <a:lnTo>
                  <a:pt x="733793" y="6350"/>
                </a:lnTo>
                <a:lnTo>
                  <a:pt x="733793" y="17780"/>
                </a:lnTo>
                <a:lnTo>
                  <a:pt x="733171" y="17780"/>
                </a:lnTo>
                <a:lnTo>
                  <a:pt x="731227" y="21399"/>
                </a:lnTo>
                <a:lnTo>
                  <a:pt x="731126" y="21590"/>
                </a:lnTo>
                <a:lnTo>
                  <a:pt x="728052" y="20320"/>
                </a:lnTo>
                <a:lnTo>
                  <a:pt x="728878" y="17780"/>
                </a:lnTo>
                <a:lnTo>
                  <a:pt x="729221" y="16738"/>
                </a:lnTo>
                <a:lnTo>
                  <a:pt x="729284" y="16510"/>
                </a:lnTo>
                <a:lnTo>
                  <a:pt x="730097" y="15240"/>
                </a:lnTo>
                <a:lnTo>
                  <a:pt x="731329" y="13970"/>
                </a:lnTo>
                <a:lnTo>
                  <a:pt x="733374" y="15240"/>
                </a:lnTo>
                <a:lnTo>
                  <a:pt x="733793" y="17780"/>
                </a:lnTo>
                <a:lnTo>
                  <a:pt x="733793" y="6350"/>
                </a:lnTo>
                <a:lnTo>
                  <a:pt x="732358" y="6350"/>
                </a:lnTo>
                <a:lnTo>
                  <a:pt x="730097" y="7620"/>
                </a:lnTo>
                <a:lnTo>
                  <a:pt x="729284" y="8890"/>
                </a:lnTo>
                <a:lnTo>
                  <a:pt x="728256" y="11430"/>
                </a:lnTo>
                <a:lnTo>
                  <a:pt x="727430" y="11430"/>
                </a:lnTo>
                <a:lnTo>
                  <a:pt x="722922" y="8890"/>
                </a:lnTo>
                <a:lnTo>
                  <a:pt x="719848" y="6350"/>
                </a:lnTo>
                <a:lnTo>
                  <a:pt x="717804" y="6350"/>
                </a:lnTo>
                <a:lnTo>
                  <a:pt x="717804" y="8890"/>
                </a:lnTo>
                <a:lnTo>
                  <a:pt x="719035" y="10160"/>
                </a:lnTo>
                <a:lnTo>
                  <a:pt x="721906" y="10160"/>
                </a:lnTo>
                <a:lnTo>
                  <a:pt x="719848" y="11430"/>
                </a:lnTo>
                <a:lnTo>
                  <a:pt x="715340" y="15240"/>
                </a:lnTo>
                <a:lnTo>
                  <a:pt x="715048" y="14986"/>
                </a:lnTo>
                <a:lnTo>
                  <a:pt x="713905" y="13970"/>
                </a:lnTo>
                <a:lnTo>
                  <a:pt x="714730" y="10160"/>
                </a:lnTo>
                <a:lnTo>
                  <a:pt x="714933" y="8890"/>
                </a:lnTo>
                <a:lnTo>
                  <a:pt x="715340" y="6350"/>
                </a:lnTo>
                <a:lnTo>
                  <a:pt x="713701" y="6350"/>
                </a:lnTo>
                <a:lnTo>
                  <a:pt x="713701" y="31750"/>
                </a:lnTo>
                <a:lnTo>
                  <a:pt x="713701" y="35560"/>
                </a:lnTo>
                <a:lnTo>
                  <a:pt x="713295" y="36830"/>
                </a:lnTo>
                <a:lnTo>
                  <a:pt x="712482" y="36830"/>
                </a:lnTo>
                <a:lnTo>
                  <a:pt x="711657" y="35560"/>
                </a:lnTo>
                <a:lnTo>
                  <a:pt x="710831" y="33020"/>
                </a:lnTo>
                <a:lnTo>
                  <a:pt x="710222" y="31750"/>
                </a:lnTo>
                <a:lnTo>
                  <a:pt x="710590" y="30594"/>
                </a:lnTo>
                <a:lnTo>
                  <a:pt x="712965" y="30594"/>
                </a:lnTo>
                <a:lnTo>
                  <a:pt x="713701" y="31750"/>
                </a:lnTo>
                <a:lnTo>
                  <a:pt x="713701" y="6350"/>
                </a:lnTo>
                <a:lnTo>
                  <a:pt x="705510" y="6350"/>
                </a:lnTo>
                <a:lnTo>
                  <a:pt x="705510" y="31750"/>
                </a:lnTo>
                <a:lnTo>
                  <a:pt x="705510" y="33020"/>
                </a:lnTo>
                <a:lnTo>
                  <a:pt x="704481" y="34290"/>
                </a:lnTo>
                <a:lnTo>
                  <a:pt x="702233" y="34290"/>
                </a:lnTo>
                <a:lnTo>
                  <a:pt x="701827" y="33020"/>
                </a:lnTo>
                <a:lnTo>
                  <a:pt x="702437" y="33020"/>
                </a:lnTo>
                <a:lnTo>
                  <a:pt x="703046" y="31750"/>
                </a:lnTo>
                <a:lnTo>
                  <a:pt x="703986" y="30594"/>
                </a:lnTo>
                <a:lnTo>
                  <a:pt x="705142" y="30594"/>
                </a:lnTo>
                <a:lnTo>
                  <a:pt x="705510" y="31750"/>
                </a:lnTo>
                <a:lnTo>
                  <a:pt x="705510" y="6350"/>
                </a:lnTo>
                <a:lnTo>
                  <a:pt x="698957" y="6350"/>
                </a:lnTo>
                <a:lnTo>
                  <a:pt x="698957" y="13970"/>
                </a:lnTo>
                <a:lnTo>
                  <a:pt x="698957" y="38100"/>
                </a:lnTo>
                <a:lnTo>
                  <a:pt x="695261" y="38100"/>
                </a:lnTo>
                <a:lnTo>
                  <a:pt x="695337" y="35344"/>
                </a:lnTo>
                <a:lnTo>
                  <a:pt x="695667" y="34290"/>
                </a:lnTo>
                <a:lnTo>
                  <a:pt x="696696" y="34290"/>
                </a:lnTo>
                <a:lnTo>
                  <a:pt x="697725" y="35560"/>
                </a:lnTo>
                <a:lnTo>
                  <a:pt x="698957" y="38100"/>
                </a:lnTo>
                <a:lnTo>
                  <a:pt x="698957" y="13970"/>
                </a:lnTo>
                <a:lnTo>
                  <a:pt x="698334" y="13970"/>
                </a:lnTo>
                <a:lnTo>
                  <a:pt x="695261" y="11430"/>
                </a:lnTo>
                <a:lnTo>
                  <a:pt x="690753" y="9105"/>
                </a:lnTo>
                <a:lnTo>
                  <a:pt x="690753" y="21590"/>
                </a:lnTo>
                <a:lnTo>
                  <a:pt x="689940" y="21590"/>
                </a:lnTo>
                <a:lnTo>
                  <a:pt x="684606" y="19050"/>
                </a:lnTo>
                <a:lnTo>
                  <a:pt x="683996" y="17780"/>
                </a:lnTo>
                <a:lnTo>
                  <a:pt x="688086" y="17780"/>
                </a:lnTo>
                <a:lnTo>
                  <a:pt x="689521" y="19050"/>
                </a:lnTo>
                <a:lnTo>
                  <a:pt x="690664" y="21399"/>
                </a:lnTo>
                <a:lnTo>
                  <a:pt x="690753" y="21590"/>
                </a:lnTo>
                <a:lnTo>
                  <a:pt x="690753" y="9105"/>
                </a:lnTo>
                <a:lnTo>
                  <a:pt x="690346" y="8890"/>
                </a:lnTo>
                <a:lnTo>
                  <a:pt x="695883" y="8890"/>
                </a:lnTo>
                <a:lnTo>
                  <a:pt x="697522" y="10160"/>
                </a:lnTo>
                <a:lnTo>
                  <a:pt x="698131" y="11430"/>
                </a:lnTo>
                <a:lnTo>
                  <a:pt x="698957" y="13970"/>
                </a:lnTo>
                <a:lnTo>
                  <a:pt x="698957" y="6350"/>
                </a:lnTo>
                <a:lnTo>
                  <a:pt x="692188" y="6350"/>
                </a:lnTo>
                <a:lnTo>
                  <a:pt x="685431" y="7620"/>
                </a:lnTo>
                <a:lnTo>
                  <a:pt x="685533" y="8890"/>
                </a:lnTo>
                <a:lnTo>
                  <a:pt x="685634" y="10160"/>
                </a:lnTo>
                <a:lnTo>
                  <a:pt x="685736" y="11430"/>
                </a:lnTo>
                <a:lnTo>
                  <a:pt x="685838" y="12700"/>
                </a:lnTo>
                <a:lnTo>
                  <a:pt x="684809" y="13970"/>
                </a:lnTo>
                <a:lnTo>
                  <a:pt x="681532" y="10160"/>
                </a:lnTo>
                <a:lnTo>
                  <a:pt x="680783" y="9347"/>
                </a:lnTo>
                <a:lnTo>
                  <a:pt x="680783" y="14986"/>
                </a:lnTo>
                <a:lnTo>
                  <a:pt x="678865" y="22860"/>
                </a:lnTo>
                <a:lnTo>
                  <a:pt x="677646" y="24142"/>
                </a:lnTo>
                <a:lnTo>
                  <a:pt x="675589" y="22860"/>
                </a:lnTo>
                <a:lnTo>
                  <a:pt x="674776" y="22860"/>
                </a:lnTo>
                <a:lnTo>
                  <a:pt x="674776" y="25400"/>
                </a:lnTo>
                <a:lnTo>
                  <a:pt x="673747" y="25400"/>
                </a:lnTo>
                <a:lnTo>
                  <a:pt x="671487" y="24231"/>
                </a:lnTo>
                <a:lnTo>
                  <a:pt x="671207" y="24231"/>
                </a:lnTo>
                <a:lnTo>
                  <a:pt x="672312" y="22860"/>
                </a:lnTo>
                <a:lnTo>
                  <a:pt x="674979" y="20320"/>
                </a:lnTo>
                <a:lnTo>
                  <a:pt x="677748" y="17780"/>
                </a:lnTo>
                <a:lnTo>
                  <a:pt x="680783" y="14986"/>
                </a:lnTo>
                <a:lnTo>
                  <a:pt x="680783" y="9347"/>
                </a:lnTo>
                <a:lnTo>
                  <a:pt x="678053" y="6350"/>
                </a:lnTo>
                <a:lnTo>
                  <a:pt x="678256" y="7620"/>
                </a:lnTo>
                <a:lnTo>
                  <a:pt x="679284" y="8890"/>
                </a:lnTo>
                <a:lnTo>
                  <a:pt x="674357" y="13970"/>
                </a:lnTo>
                <a:lnTo>
                  <a:pt x="668007" y="13970"/>
                </a:lnTo>
                <a:lnTo>
                  <a:pt x="667905" y="11430"/>
                </a:lnTo>
                <a:lnTo>
                  <a:pt x="667854" y="10160"/>
                </a:lnTo>
                <a:lnTo>
                  <a:pt x="667804" y="8890"/>
                </a:lnTo>
                <a:lnTo>
                  <a:pt x="671283" y="7620"/>
                </a:lnTo>
                <a:lnTo>
                  <a:pt x="672515" y="6350"/>
                </a:lnTo>
                <a:lnTo>
                  <a:pt x="652233" y="6350"/>
                </a:lnTo>
                <a:lnTo>
                  <a:pt x="652233" y="10160"/>
                </a:lnTo>
                <a:lnTo>
                  <a:pt x="647725" y="10160"/>
                </a:lnTo>
                <a:lnTo>
                  <a:pt x="647052" y="8890"/>
                </a:lnTo>
                <a:lnTo>
                  <a:pt x="645680" y="6350"/>
                </a:lnTo>
                <a:lnTo>
                  <a:pt x="644652" y="5080"/>
                </a:lnTo>
                <a:lnTo>
                  <a:pt x="644029" y="6350"/>
                </a:lnTo>
                <a:lnTo>
                  <a:pt x="644029" y="8890"/>
                </a:lnTo>
                <a:lnTo>
                  <a:pt x="643013" y="8890"/>
                </a:lnTo>
                <a:lnTo>
                  <a:pt x="640143" y="7620"/>
                </a:lnTo>
                <a:lnTo>
                  <a:pt x="634809" y="5080"/>
                </a:lnTo>
                <a:lnTo>
                  <a:pt x="627024" y="5080"/>
                </a:lnTo>
                <a:lnTo>
                  <a:pt x="628865" y="7620"/>
                </a:lnTo>
                <a:lnTo>
                  <a:pt x="630097" y="10160"/>
                </a:lnTo>
                <a:lnTo>
                  <a:pt x="626821" y="10160"/>
                </a:lnTo>
                <a:lnTo>
                  <a:pt x="623544" y="8813"/>
                </a:lnTo>
                <a:lnTo>
                  <a:pt x="623544" y="25400"/>
                </a:lnTo>
                <a:lnTo>
                  <a:pt x="623544" y="29210"/>
                </a:lnTo>
                <a:lnTo>
                  <a:pt x="623100" y="30594"/>
                </a:lnTo>
                <a:lnTo>
                  <a:pt x="622388" y="30594"/>
                </a:lnTo>
                <a:lnTo>
                  <a:pt x="621499" y="29210"/>
                </a:lnTo>
                <a:lnTo>
                  <a:pt x="620788" y="27025"/>
                </a:lnTo>
                <a:lnTo>
                  <a:pt x="620674" y="26670"/>
                </a:lnTo>
                <a:lnTo>
                  <a:pt x="620064" y="25400"/>
                </a:lnTo>
                <a:lnTo>
                  <a:pt x="620369" y="24447"/>
                </a:lnTo>
                <a:lnTo>
                  <a:pt x="620445" y="24231"/>
                </a:lnTo>
                <a:lnTo>
                  <a:pt x="622782" y="24231"/>
                </a:lnTo>
                <a:lnTo>
                  <a:pt x="623544" y="25400"/>
                </a:lnTo>
                <a:lnTo>
                  <a:pt x="623544" y="8813"/>
                </a:lnTo>
                <a:lnTo>
                  <a:pt x="617601" y="6350"/>
                </a:lnTo>
                <a:lnTo>
                  <a:pt x="615556" y="5080"/>
                </a:lnTo>
                <a:lnTo>
                  <a:pt x="615137" y="6350"/>
                </a:lnTo>
                <a:lnTo>
                  <a:pt x="616369" y="7620"/>
                </a:lnTo>
                <a:lnTo>
                  <a:pt x="617601" y="10160"/>
                </a:lnTo>
                <a:lnTo>
                  <a:pt x="617194" y="10160"/>
                </a:lnTo>
                <a:lnTo>
                  <a:pt x="615137" y="8890"/>
                </a:lnTo>
                <a:lnTo>
                  <a:pt x="613498" y="7620"/>
                </a:lnTo>
                <a:lnTo>
                  <a:pt x="606539" y="6350"/>
                </a:lnTo>
                <a:lnTo>
                  <a:pt x="597103" y="6350"/>
                </a:lnTo>
                <a:lnTo>
                  <a:pt x="597103" y="19050"/>
                </a:lnTo>
                <a:lnTo>
                  <a:pt x="594652" y="19050"/>
                </a:lnTo>
                <a:lnTo>
                  <a:pt x="594080" y="16738"/>
                </a:lnTo>
                <a:lnTo>
                  <a:pt x="594029" y="16510"/>
                </a:lnTo>
                <a:lnTo>
                  <a:pt x="592810" y="13970"/>
                </a:lnTo>
                <a:lnTo>
                  <a:pt x="592810" y="22860"/>
                </a:lnTo>
                <a:lnTo>
                  <a:pt x="592810" y="24231"/>
                </a:lnTo>
                <a:lnTo>
                  <a:pt x="591883" y="24231"/>
                </a:lnTo>
                <a:lnTo>
                  <a:pt x="590753" y="25400"/>
                </a:lnTo>
                <a:lnTo>
                  <a:pt x="588708" y="25400"/>
                </a:lnTo>
                <a:lnTo>
                  <a:pt x="588708" y="22860"/>
                </a:lnTo>
                <a:lnTo>
                  <a:pt x="589737" y="21590"/>
                </a:lnTo>
                <a:lnTo>
                  <a:pt x="591985" y="21590"/>
                </a:lnTo>
                <a:lnTo>
                  <a:pt x="592810" y="22860"/>
                </a:lnTo>
                <a:lnTo>
                  <a:pt x="592810" y="13970"/>
                </a:lnTo>
                <a:lnTo>
                  <a:pt x="593013" y="13970"/>
                </a:lnTo>
                <a:lnTo>
                  <a:pt x="595058" y="15240"/>
                </a:lnTo>
                <a:lnTo>
                  <a:pt x="596493" y="16510"/>
                </a:lnTo>
                <a:lnTo>
                  <a:pt x="597103" y="19050"/>
                </a:lnTo>
                <a:lnTo>
                  <a:pt x="597103" y="6350"/>
                </a:lnTo>
                <a:lnTo>
                  <a:pt x="586867" y="6350"/>
                </a:lnTo>
                <a:lnTo>
                  <a:pt x="588098" y="11430"/>
                </a:lnTo>
                <a:lnTo>
                  <a:pt x="589737" y="19050"/>
                </a:lnTo>
                <a:lnTo>
                  <a:pt x="586663" y="16510"/>
                </a:lnTo>
                <a:lnTo>
                  <a:pt x="585635" y="13335"/>
                </a:lnTo>
                <a:lnTo>
                  <a:pt x="585635" y="22860"/>
                </a:lnTo>
                <a:lnTo>
                  <a:pt x="579488" y="26670"/>
                </a:lnTo>
                <a:lnTo>
                  <a:pt x="574370" y="22860"/>
                </a:lnTo>
                <a:lnTo>
                  <a:pt x="575792" y="19050"/>
                </a:lnTo>
                <a:lnTo>
                  <a:pt x="576414" y="17780"/>
                </a:lnTo>
                <a:lnTo>
                  <a:pt x="577646" y="16510"/>
                </a:lnTo>
                <a:lnTo>
                  <a:pt x="580097" y="16510"/>
                </a:lnTo>
                <a:lnTo>
                  <a:pt x="578866" y="19050"/>
                </a:lnTo>
                <a:lnTo>
                  <a:pt x="579691" y="20320"/>
                </a:lnTo>
                <a:lnTo>
                  <a:pt x="585025" y="20320"/>
                </a:lnTo>
                <a:lnTo>
                  <a:pt x="585635" y="22860"/>
                </a:lnTo>
                <a:lnTo>
                  <a:pt x="585635" y="13335"/>
                </a:lnTo>
                <a:lnTo>
                  <a:pt x="584200" y="8890"/>
                </a:lnTo>
                <a:lnTo>
                  <a:pt x="582155" y="3810"/>
                </a:lnTo>
                <a:lnTo>
                  <a:pt x="581736" y="3810"/>
                </a:lnTo>
                <a:lnTo>
                  <a:pt x="579691" y="8890"/>
                </a:lnTo>
                <a:lnTo>
                  <a:pt x="577227" y="11430"/>
                </a:lnTo>
                <a:lnTo>
                  <a:pt x="572719" y="11430"/>
                </a:lnTo>
                <a:lnTo>
                  <a:pt x="571500" y="12700"/>
                </a:lnTo>
                <a:lnTo>
                  <a:pt x="571601" y="16738"/>
                </a:lnTo>
                <a:lnTo>
                  <a:pt x="571080" y="17780"/>
                </a:lnTo>
                <a:lnTo>
                  <a:pt x="566369" y="13970"/>
                </a:lnTo>
                <a:lnTo>
                  <a:pt x="568426" y="19050"/>
                </a:lnTo>
                <a:lnTo>
                  <a:pt x="573417" y="24231"/>
                </a:lnTo>
                <a:lnTo>
                  <a:pt x="576211" y="27940"/>
                </a:lnTo>
                <a:lnTo>
                  <a:pt x="577342" y="29210"/>
                </a:lnTo>
                <a:lnTo>
                  <a:pt x="578459" y="30594"/>
                </a:lnTo>
                <a:lnTo>
                  <a:pt x="578459" y="33020"/>
                </a:lnTo>
                <a:lnTo>
                  <a:pt x="580720" y="34290"/>
                </a:lnTo>
                <a:lnTo>
                  <a:pt x="583374" y="34290"/>
                </a:lnTo>
                <a:lnTo>
                  <a:pt x="587070" y="35560"/>
                </a:lnTo>
                <a:lnTo>
                  <a:pt x="588708" y="34290"/>
                </a:lnTo>
                <a:lnTo>
                  <a:pt x="590346" y="29210"/>
                </a:lnTo>
                <a:lnTo>
                  <a:pt x="591781" y="27940"/>
                </a:lnTo>
                <a:lnTo>
                  <a:pt x="596493" y="29210"/>
                </a:lnTo>
                <a:lnTo>
                  <a:pt x="602437" y="29210"/>
                </a:lnTo>
                <a:lnTo>
                  <a:pt x="602030" y="27940"/>
                </a:lnTo>
                <a:lnTo>
                  <a:pt x="601726" y="27025"/>
                </a:lnTo>
                <a:lnTo>
                  <a:pt x="601611" y="26670"/>
                </a:lnTo>
                <a:lnTo>
                  <a:pt x="601306" y="25400"/>
                </a:lnTo>
                <a:lnTo>
                  <a:pt x="601078" y="24447"/>
                </a:lnTo>
                <a:lnTo>
                  <a:pt x="601027" y="24231"/>
                </a:lnTo>
                <a:lnTo>
                  <a:pt x="601472" y="24231"/>
                </a:lnTo>
                <a:lnTo>
                  <a:pt x="603046" y="26670"/>
                </a:lnTo>
                <a:lnTo>
                  <a:pt x="604278" y="29210"/>
                </a:lnTo>
                <a:lnTo>
                  <a:pt x="606120" y="30480"/>
                </a:lnTo>
                <a:lnTo>
                  <a:pt x="607148" y="29210"/>
                </a:lnTo>
                <a:lnTo>
                  <a:pt x="609193" y="29210"/>
                </a:lnTo>
                <a:lnTo>
                  <a:pt x="609854" y="30594"/>
                </a:lnTo>
                <a:lnTo>
                  <a:pt x="610628" y="33020"/>
                </a:lnTo>
                <a:lnTo>
                  <a:pt x="605713" y="33020"/>
                </a:lnTo>
                <a:lnTo>
                  <a:pt x="602437" y="31750"/>
                </a:lnTo>
                <a:lnTo>
                  <a:pt x="600798" y="33020"/>
                </a:lnTo>
                <a:lnTo>
                  <a:pt x="602437" y="35560"/>
                </a:lnTo>
                <a:lnTo>
                  <a:pt x="606120" y="35560"/>
                </a:lnTo>
                <a:lnTo>
                  <a:pt x="613702" y="34290"/>
                </a:lnTo>
                <a:lnTo>
                  <a:pt x="620471" y="35560"/>
                </a:lnTo>
                <a:lnTo>
                  <a:pt x="629488" y="39370"/>
                </a:lnTo>
                <a:lnTo>
                  <a:pt x="634403" y="39370"/>
                </a:lnTo>
                <a:lnTo>
                  <a:pt x="635838" y="38100"/>
                </a:lnTo>
                <a:lnTo>
                  <a:pt x="642188" y="38100"/>
                </a:lnTo>
                <a:lnTo>
                  <a:pt x="645261" y="39370"/>
                </a:lnTo>
                <a:lnTo>
                  <a:pt x="645883" y="38100"/>
                </a:lnTo>
                <a:lnTo>
                  <a:pt x="644855" y="35560"/>
                </a:lnTo>
                <a:lnTo>
                  <a:pt x="644245" y="34290"/>
                </a:lnTo>
                <a:lnTo>
                  <a:pt x="642810" y="33020"/>
                </a:lnTo>
                <a:lnTo>
                  <a:pt x="639521" y="33020"/>
                </a:lnTo>
                <a:lnTo>
                  <a:pt x="639813" y="30594"/>
                </a:lnTo>
                <a:lnTo>
                  <a:pt x="640753" y="22860"/>
                </a:lnTo>
                <a:lnTo>
                  <a:pt x="641832" y="21590"/>
                </a:lnTo>
                <a:lnTo>
                  <a:pt x="643978" y="19050"/>
                </a:lnTo>
                <a:lnTo>
                  <a:pt x="645058" y="17780"/>
                </a:lnTo>
                <a:lnTo>
                  <a:pt x="646087" y="19050"/>
                </a:lnTo>
                <a:lnTo>
                  <a:pt x="647598" y="21399"/>
                </a:lnTo>
                <a:lnTo>
                  <a:pt x="647725" y="21590"/>
                </a:lnTo>
                <a:lnTo>
                  <a:pt x="642188" y="21590"/>
                </a:lnTo>
                <a:lnTo>
                  <a:pt x="641985" y="22860"/>
                </a:lnTo>
                <a:lnTo>
                  <a:pt x="645680" y="26670"/>
                </a:lnTo>
                <a:lnTo>
                  <a:pt x="645680" y="27940"/>
                </a:lnTo>
                <a:lnTo>
                  <a:pt x="643623" y="29210"/>
                </a:lnTo>
                <a:lnTo>
                  <a:pt x="642188" y="29210"/>
                </a:lnTo>
                <a:lnTo>
                  <a:pt x="643001" y="30480"/>
                </a:lnTo>
                <a:lnTo>
                  <a:pt x="645464" y="29210"/>
                </a:lnTo>
                <a:lnTo>
                  <a:pt x="648335" y="29210"/>
                </a:lnTo>
                <a:lnTo>
                  <a:pt x="651916" y="30594"/>
                </a:lnTo>
                <a:lnTo>
                  <a:pt x="651751" y="30594"/>
                </a:lnTo>
                <a:lnTo>
                  <a:pt x="654481" y="33020"/>
                </a:lnTo>
                <a:lnTo>
                  <a:pt x="658177" y="38100"/>
                </a:lnTo>
                <a:lnTo>
                  <a:pt x="659612" y="38100"/>
                </a:lnTo>
                <a:lnTo>
                  <a:pt x="666572" y="34290"/>
                </a:lnTo>
                <a:lnTo>
                  <a:pt x="666991" y="34290"/>
                </a:lnTo>
                <a:lnTo>
                  <a:pt x="665759" y="38100"/>
                </a:lnTo>
                <a:lnTo>
                  <a:pt x="664527" y="40640"/>
                </a:lnTo>
                <a:lnTo>
                  <a:pt x="672312" y="34290"/>
                </a:lnTo>
                <a:lnTo>
                  <a:pt x="675792" y="33020"/>
                </a:lnTo>
                <a:lnTo>
                  <a:pt x="673747" y="36830"/>
                </a:lnTo>
                <a:lnTo>
                  <a:pt x="673138" y="38100"/>
                </a:lnTo>
                <a:lnTo>
                  <a:pt x="678865" y="38100"/>
                </a:lnTo>
                <a:lnTo>
                  <a:pt x="680097" y="36830"/>
                </a:lnTo>
                <a:lnTo>
                  <a:pt x="679691" y="35560"/>
                </a:lnTo>
                <a:lnTo>
                  <a:pt x="679081" y="35560"/>
                </a:lnTo>
                <a:lnTo>
                  <a:pt x="680097" y="34290"/>
                </a:lnTo>
                <a:lnTo>
                  <a:pt x="683793" y="34290"/>
                </a:lnTo>
                <a:lnTo>
                  <a:pt x="684809" y="35560"/>
                </a:lnTo>
                <a:lnTo>
                  <a:pt x="684199" y="35560"/>
                </a:lnTo>
                <a:lnTo>
                  <a:pt x="683577" y="36830"/>
                </a:lnTo>
                <a:lnTo>
                  <a:pt x="684403" y="38100"/>
                </a:lnTo>
                <a:lnTo>
                  <a:pt x="687679" y="38100"/>
                </a:lnTo>
                <a:lnTo>
                  <a:pt x="688301" y="36830"/>
                </a:lnTo>
                <a:lnTo>
                  <a:pt x="687476" y="35560"/>
                </a:lnTo>
                <a:lnTo>
                  <a:pt x="686866" y="34290"/>
                </a:lnTo>
                <a:lnTo>
                  <a:pt x="688708" y="35560"/>
                </a:lnTo>
                <a:lnTo>
                  <a:pt x="691997" y="36830"/>
                </a:lnTo>
                <a:lnTo>
                  <a:pt x="696696" y="40640"/>
                </a:lnTo>
                <a:lnTo>
                  <a:pt x="698131" y="40640"/>
                </a:lnTo>
                <a:lnTo>
                  <a:pt x="701001" y="38100"/>
                </a:lnTo>
                <a:lnTo>
                  <a:pt x="703249" y="36842"/>
                </a:lnTo>
                <a:lnTo>
                  <a:pt x="702640" y="38100"/>
                </a:lnTo>
                <a:lnTo>
                  <a:pt x="701827" y="39370"/>
                </a:lnTo>
                <a:lnTo>
                  <a:pt x="702030" y="40640"/>
                </a:lnTo>
                <a:lnTo>
                  <a:pt x="704278" y="40640"/>
                </a:lnTo>
                <a:lnTo>
                  <a:pt x="705916" y="39370"/>
                </a:lnTo>
                <a:lnTo>
                  <a:pt x="707555" y="36830"/>
                </a:lnTo>
                <a:lnTo>
                  <a:pt x="708583" y="36830"/>
                </a:lnTo>
                <a:lnTo>
                  <a:pt x="709815" y="39370"/>
                </a:lnTo>
                <a:lnTo>
                  <a:pt x="712266" y="43192"/>
                </a:lnTo>
                <a:lnTo>
                  <a:pt x="719035" y="38100"/>
                </a:lnTo>
                <a:lnTo>
                  <a:pt x="718210" y="33020"/>
                </a:lnTo>
                <a:lnTo>
                  <a:pt x="718108" y="31750"/>
                </a:lnTo>
                <a:lnTo>
                  <a:pt x="718019" y="30594"/>
                </a:lnTo>
                <a:lnTo>
                  <a:pt x="718832" y="31750"/>
                </a:lnTo>
                <a:lnTo>
                  <a:pt x="722718" y="38100"/>
                </a:lnTo>
                <a:lnTo>
                  <a:pt x="725589" y="40640"/>
                </a:lnTo>
                <a:lnTo>
                  <a:pt x="728865" y="40640"/>
                </a:lnTo>
                <a:lnTo>
                  <a:pt x="729894" y="39370"/>
                </a:lnTo>
                <a:lnTo>
                  <a:pt x="729068" y="39370"/>
                </a:lnTo>
                <a:lnTo>
                  <a:pt x="728459" y="38100"/>
                </a:lnTo>
                <a:lnTo>
                  <a:pt x="729691" y="35560"/>
                </a:lnTo>
                <a:lnTo>
                  <a:pt x="731939" y="34290"/>
                </a:lnTo>
                <a:lnTo>
                  <a:pt x="735431" y="33020"/>
                </a:lnTo>
                <a:lnTo>
                  <a:pt x="735838" y="33020"/>
                </a:lnTo>
                <a:lnTo>
                  <a:pt x="735088" y="35344"/>
                </a:lnTo>
                <a:lnTo>
                  <a:pt x="735012" y="35560"/>
                </a:lnTo>
                <a:lnTo>
                  <a:pt x="734199" y="36830"/>
                </a:lnTo>
                <a:lnTo>
                  <a:pt x="734809" y="38100"/>
                </a:lnTo>
                <a:lnTo>
                  <a:pt x="738085" y="38100"/>
                </a:lnTo>
                <a:lnTo>
                  <a:pt x="739317" y="34290"/>
                </a:lnTo>
                <a:lnTo>
                  <a:pt x="739089" y="33020"/>
                </a:lnTo>
                <a:lnTo>
                  <a:pt x="738403" y="29210"/>
                </a:lnTo>
                <a:lnTo>
                  <a:pt x="739317" y="27940"/>
                </a:lnTo>
                <a:lnTo>
                  <a:pt x="740752" y="29210"/>
                </a:lnTo>
                <a:lnTo>
                  <a:pt x="742188" y="29210"/>
                </a:lnTo>
                <a:lnTo>
                  <a:pt x="743419" y="31750"/>
                </a:lnTo>
                <a:lnTo>
                  <a:pt x="743419" y="36830"/>
                </a:lnTo>
                <a:lnTo>
                  <a:pt x="744855" y="39370"/>
                </a:lnTo>
                <a:lnTo>
                  <a:pt x="750176" y="39370"/>
                </a:lnTo>
                <a:lnTo>
                  <a:pt x="749363" y="38100"/>
                </a:lnTo>
                <a:lnTo>
                  <a:pt x="748741" y="36830"/>
                </a:lnTo>
                <a:lnTo>
                  <a:pt x="756132" y="36830"/>
                </a:lnTo>
                <a:lnTo>
                  <a:pt x="758990" y="38100"/>
                </a:lnTo>
                <a:lnTo>
                  <a:pt x="759612" y="39370"/>
                </a:lnTo>
                <a:lnTo>
                  <a:pt x="760653" y="43281"/>
                </a:lnTo>
                <a:lnTo>
                  <a:pt x="760971" y="43281"/>
                </a:lnTo>
                <a:lnTo>
                  <a:pt x="764120" y="39370"/>
                </a:lnTo>
                <a:lnTo>
                  <a:pt x="766445" y="36830"/>
                </a:lnTo>
                <a:lnTo>
                  <a:pt x="767600" y="35560"/>
                </a:lnTo>
                <a:lnTo>
                  <a:pt x="769848" y="35560"/>
                </a:lnTo>
                <a:lnTo>
                  <a:pt x="766775" y="40640"/>
                </a:lnTo>
                <a:lnTo>
                  <a:pt x="780923" y="40640"/>
                </a:lnTo>
                <a:lnTo>
                  <a:pt x="783374" y="41910"/>
                </a:lnTo>
                <a:lnTo>
                  <a:pt x="783374" y="44450"/>
                </a:lnTo>
                <a:lnTo>
                  <a:pt x="784402" y="44450"/>
                </a:lnTo>
                <a:lnTo>
                  <a:pt x="786866" y="40640"/>
                </a:lnTo>
                <a:lnTo>
                  <a:pt x="787476" y="40640"/>
                </a:lnTo>
                <a:lnTo>
                  <a:pt x="787539" y="43281"/>
                </a:lnTo>
                <a:lnTo>
                  <a:pt x="788301" y="44450"/>
                </a:lnTo>
                <a:lnTo>
                  <a:pt x="789317" y="44450"/>
                </a:lnTo>
                <a:lnTo>
                  <a:pt x="790079" y="43281"/>
                </a:lnTo>
                <a:lnTo>
                  <a:pt x="794105" y="43281"/>
                </a:lnTo>
                <a:lnTo>
                  <a:pt x="797318" y="44450"/>
                </a:lnTo>
                <a:lnTo>
                  <a:pt x="802640" y="45720"/>
                </a:lnTo>
                <a:lnTo>
                  <a:pt x="804278" y="45720"/>
                </a:lnTo>
                <a:lnTo>
                  <a:pt x="805535" y="43497"/>
                </a:lnTo>
                <a:lnTo>
                  <a:pt x="805662" y="43281"/>
                </a:lnTo>
                <a:lnTo>
                  <a:pt x="807554" y="39370"/>
                </a:lnTo>
                <a:lnTo>
                  <a:pt x="807974" y="39370"/>
                </a:lnTo>
                <a:lnTo>
                  <a:pt x="809612" y="41910"/>
                </a:lnTo>
                <a:lnTo>
                  <a:pt x="810539" y="43281"/>
                </a:lnTo>
                <a:lnTo>
                  <a:pt x="811860" y="44450"/>
                </a:lnTo>
                <a:lnTo>
                  <a:pt x="812469" y="45224"/>
                </a:lnTo>
                <a:lnTo>
                  <a:pt x="811784" y="43497"/>
                </a:lnTo>
                <a:lnTo>
                  <a:pt x="811695" y="43281"/>
                </a:lnTo>
                <a:lnTo>
                  <a:pt x="811504" y="43281"/>
                </a:lnTo>
                <a:lnTo>
                  <a:pt x="817397" y="39370"/>
                </a:lnTo>
                <a:lnTo>
                  <a:pt x="819442" y="40640"/>
                </a:lnTo>
                <a:lnTo>
                  <a:pt x="820674" y="41910"/>
                </a:lnTo>
                <a:lnTo>
                  <a:pt x="824865" y="43281"/>
                </a:lnTo>
                <a:lnTo>
                  <a:pt x="831964" y="43281"/>
                </a:lnTo>
                <a:lnTo>
                  <a:pt x="834605" y="44450"/>
                </a:lnTo>
                <a:lnTo>
                  <a:pt x="834605" y="45720"/>
                </a:lnTo>
                <a:lnTo>
                  <a:pt x="848944" y="45720"/>
                </a:lnTo>
                <a:lnTo>
                  <a:pt x="848944" y="44450"/>
                </a:lnTo>
                <a:lnTo>
                  <a:pt x="850836" y="43281"/>
                </a:lnTo>
                <a:lnTo>
                  <a:pt x="855941" y="43281"/>
                </a:lnTo>
                <a:lnTo>
                  <a:pt x="858380" y="41910"/>
                </a:lnTo>
                <a:lnTo>
                  <a:pt x="858786" y="40640"/>
                </a:lnTo>
                <a:lnTo>
                  <a:pt x="859396" y="39370"/>
                </a:lnTo>
                <a:lnTo>
                  <a:pt x="861047" y="39370"/>
                </a:lnTo>
                <a:lnTo>
                  <a:pt x="863498" y="41910"/>
                </a:lnTo>
                <a:lnTo>
                  <a:pt x="865695" y="43281"/>
                </a:lnTo>
                <a:lnTo>
                  <a:pt x="867397" y="44450"/>
                </a:lnTo>
                <a:lnTo>
                  <a:pt x="867397" y="43281"/>
                </a:lnTo>
                <a:lnTo>
                  <a:pt x="867575" y="43281"/>
                </a:lnTo>
                <a:lnTo>
                  <a:pt x="869645" y="44450"/>
                </a:lnTo>
                <a:lnTo>
                  <a:pt x="872515" y="45720"/>
                </a:lnTo>
                <a:lnTo>
                  <a:pt x="877722" y="49758"/>
                </a:lnTo>
                <a:lnTo>
                  <a:pt x="876211" y="45720"/>
                </a:lnTo>
                <a:lnTo>
                  <a:pt x="875487" y="43497"/>
                </a:lnTo>
                <a:lnTo>
                  <a:pt x="875423" y="43281"/>
                </a:lnTo>
                <a:lnTo>
                  <a:pt x="874979" y="41910"/>
                </a:lnTo>
                <a:lnTo>
                  <a:pt x="874903" y="41681"/>
                </a:lnTo>
                <a:lnTo>
                  <a:pt x="878255" y="44450"/>
                </a:lnTo>
                <a:lnTo>
                  <a:pt x="880097" y="45720"/>
                </a:lnTo>
                <a:lnTo>
                  <a:pt x="881735" y="46990"/>
                </a:lnTo>
                <a:lnTo>
                  <a:pt x="881735" y="44450"/>
                </a:lnTo>
                <a:lnTo>
                  <a:pt x="883373" y="45720"/>
                </a:lnTo>
                <a:lnTo>
                  <a:pt x="887069" y="48260"/>
                </a:lnTo>
                <a:lnTo>
                  <a:pt x="888085" y="48260"/>
                </a:lnTo>
                <a:lnTo>
                  <a:pt x="886447" y="45720"/>
                </a:lnTo>
                <a:lnTo>
                  <a:pt x="887272" y="44450"/>
                </a:lnTo>
                <a:lnTo>
                  <a:pt x="889114" y="44450"/>
                </a:lnTo>
                <a:lnTo>
                  <a:pt x="891387" y="43281"/>
                </a:lnTo>
                <a:lnTo>
                  <a:pt x="892149" y="43281"/>
                </a:lnTo>
                <a:lnTo>
                  <a:pt x="891159" y="45720"/>
                </a:lnTo>
                <a:lnTo>
                  <a:pt x="889939" y="49530"/>
                </a:lnTo>
                <a:lnTo>
                  <a:pt x="890143" y="49530"/>
                </a:lnTo>
                <a:lnTo>
                  <a:pt x="892594" y="45720"/>
                </a:lnTo>
                <a:lnTo>
                  <a:pt x="895350" y="43281"/>
                </a:lnTo>
                <a:lnTo>
                  <a:pt x="895172" y="43281"/>
                </a:lnTo>
                <a:lnTo>
                  <a:pt x="899160" y="41910"/>
                </a:lnTo>
                <a:lnTo>
                  <a:pt x="904074" y="45720"/>
                </a:lnTo>
                <a:lnTo>
                  <a:pt x="907757" y="48260"/>
                </a:lnTo>
                <a:lnTo>
                  <a:pt x="916571" y="48260"/>
                </a:lnTo>
                <a:lnTo>
                  <a:pt x="914107" y="44450"/>
                </a:lnTo>
                <a:lnTo>
                  <a:pt x="921080" y="41910"/>
                </a:lnTo>
                <a:lnTo>
                  <a:pt x="922515" y="44450"/>
                </a:lnTo>
                <a:lnTo>
                  <a:pt x="924153" y="45720"/>
                </a:lnTo>
                <a:lnTo>
                  <a:pt x="941362" y="45720"/>
                </a:lnTo>
                <a:lnTo>
                  <a:pt x="944854" y="44450"/>
                </a:lnTo>
                <a:lnTo>
                  <a:pt x="946924" y="43281"/>
                </a:lnTo>
                <a:lnTo>
                  <a:pt x="947102" y="43281"/>
                </a:lnTo>
                <a:lnTo>
                  <a:pt x="947102" y="41910"/>
                </a:lnTo>
                <a:lnTo>
                  <a:pt x="944854" y="39370"/>
                </a:lnTo>
                <a:lnTo>
                  <a:pt x="943356" y="36830"/>
                </a:lnTo>
                <a:lnTo>
                  <a:pt x="942594" y="35560"/>
                </a:lnTo>
                <a:lnTo>
                  <a:pt x="945261" y="38100"/>
                </a:lnTo>
                <a:lnTo>
                  <a:pt x="946899" y="39370"/>
                </a:lnTo>
                <a:lnTo>
                  <a:pt x="957351" y="39370"/>
                </a:lnTo>
                <a:lnTo>
                  <a:pt x="958215" y="43281"/>
                </a:lnTo>
                <a:lnTo>
                  <a:pt x="958989" y="45720"/>
                </a:lnTo>
                <a:lnTo>
                  <a:pt x="960221" y="45720"/>
                </a:lnTo>
                <a:lnTo>
                  <a:pt x="965136" y="44450"/>
                </a:lnTo>
                <a:lnTo>
                  <a:pt x="968209" y="44450"/>
                </a:lnTo>
                <a:lnTo>
                  <a:pt x="972934" y="43281"/>
                </a:lnTo>
                <a:lnTo>
                  <a:pt x="973582" y="43281"/>
                </a:lnTo>
                <a:lnTo>
                  <a:pt x="976414" y="44450"/>
                </a:lnTo>
                <a:lnTo>
                  <a:pt x="980706" y="44450"/>
                </a:lnTo>
                <a:lnTo>
                  <a:pt x="981659" y="43281"/>
                </a:lnTo>
                <a:lnTo>
                  <a:pt x="980706" y="40640"/>
                </a:lnTo>
                <a:lnTo>
                  <a:pt x="979487" y="38100"/>
                </a:lnTo>
                <a:lnTo>
                  <a:pt x="979690" y="38100"/>
                </a:lnTo>
                <a:lnTo>
                  <a:pt x="983373" y="40640"/>
                </a:lnTo>
                <a:lnTo>
                  <a:pt x="987882" y="44450"/>
                </a:lnTo>
                <a:lnTo>
                  <a:pt x="997102" y="45720"/>
                </a:lnTo>
                <a:lnTo>
                  <a:pt x="995667" y="40640"/>
                </a:lnTo>
                <a:lnTo>
                  <a:pt x="995057" y="39370"/>
                </a:lnTo>
                <a:lnTo>
                  <a:pt x="997508" y="39370"/>
                </a:lnTo>
                <a:lnTo>
                  <a:pt x="999159" y="40640"/>
                </a:lnTo>
                <a:lnTo>
                  <a:pt x="999972" y="41910"/>
                </a:lnTo>
                <a:lnTo>
                  <a:pt x="998334" y="44450"/>
                </a:lnTo>
                <a:lnTo>
                  <a:pt x="999363" y="44450"/>
                </a:lnTo>
                <a:lnTo>
                  <a:pt x="1001064" y="43281"/>
                </a:lnTo>
                <a:lnTo>
                  <a:pt x="1004277" y="40640"/>
                </a:lnTo>
                <a:lnTo>
                  <a:pt x="1004684" y="40640"/>
                </a:lnTo>
                <a:lnTo>
                  <a:pt x="1003414" y="43281"/>
                </a:lnTo>
                <a:lnTo>
                  <a:pt x="1002436" y="45720"/>
                </a:lnTo>
                <a:lnTo>
                  <a:pt x="1003046" y="46990"/>
                </a:lnTo>
                <a:lnTo>
                  <a:pt x="1005509" y="45720"/>
                </a:lnTo>
                <a:lnTo>
                  <a:pt x="1007554" y="44450"/>
                </a:lnTo>
                <a:lnTo>
                  <a:pt x="1008507" y="43281"/>
                </a:lnTo>
                <a:lnTo>
                  <a:pt x="1008634" y="43281"/>
                </a:lnTo>
                <a:lnTo>
                  <a:pt x="1007960" y="41910"/>
                </a:lnTo>
                <a:lnTo>
                  <a:pt x="1007491" y="40640"/>
                </a:lnTo>
                <a:lnTo>
                  <a:pt x="1007008" y="39370"/>
                </a:lnTo>
                <a:lnTo>
                  <a:pt x="1006525" y="38100"/>
                </a:lnTo>
                <a:lnTo>
                  <a:pt x="1006944" y="38100"/>
                </a:lnTo>
                <a:lnTo>
                  <a:pt x="1013904" y="41910"/>
                </a:lnTo>
                <a:lnTo>
                  <a:pt x="1018832" y="44450"/>
                </a:lnTo>
                <a:lnTo>
                  <a:pt x="1020267" y="44450"/>
                </a:lnTo>
                <a:lnTo>
                  <a:pt x="1022997" y="41910"/>
                </a:lnTo>
                <a:lnTo>
                  <a:pt x="1024356" y="40640"/>
                </a:lnTo>
                <a:lnTo>
                  <a:pt x="1027430" y="39370"/>
                </a:lnTo>
                <a:lnTo>
                  <a:pt x="1029271" y="39370"/>
                </a:lnTo>
                <a:lnTo>
                  <a:pt x="1029271" y="41910"/>
                </a:lnTo>
                <a:lnTo>
                  <a:pt x="1030389" y="43281"/>
                </a:lnTo>
                <a:lnTo>
                  <a:pt x="1032535" y="43281"/>
                </a:lnTo>
                <a:lnTo>
                  <a:pt x="1032967" y="41910"/>
                </a:lnTo>
                <a:lnTo>
                  <a:pt x="1032446" y="39751"/>
                </a:lnTo>
                <a:lnTo>
                  <a:pt x="1032344" y="39370"/>
                </a:lnTo>
                <a:lnTo>
                  <a:pt x="1032560" y="39370"/>
                </a:lnTo>
                <a:lnTo>
                  <a:pt x="1034199" y="41910"/>
                </a:lnTo>
                <a:lnTo>
                  <a:pt x="1037272" y="45720"/>
                </a:lnTo>
                <a:lnTo>
                  <a:pt x="1037475" y="45720"/>
                </a:lnTo>
                <a:lnTo>
                  <a:pt x="1037475" y="39370"/>
                </a:lnTo>
                <a:lnTo>
                  <a:pt x="1038504" y="38100"/>
                </a:lnTo>
                <a:lnTo>
                  <a:pt x="1042593" y="39370"/>
                </a:lnTo>
                <a:lnTo>
                  <a:pt x="1045667" y="40640"/>
                </a:lnTo>
                <a:lnTo>
                  <a:pt x="1047724" y="39370"/>
                </a:lnTo>
                <a:lnTo>
                  <a:pt x="1047724" y="38100"/>
                </a:lnTo>
                <a:lnTo>
                  <a:pt x="1047724" y="36830"/>
                </a:lnTo>
                <a:lnTo>
                  <a:pt x="1049172" y="36830"/>
                </a:lnTo>
                <a:lnTo>
                  <a:pt x="1052017" y="39370"/>
                </a:lnTo>
                <a:lnTo>
                  <a:pt x="1055509" y="40640"/>
                </a:lnTo>
                <a:lnTo>
                  <a:pt x="1056741" y="40640"/>
                </a:lnTo>
                <a:lnTo>
                  <a:pt x="1058887" y="36830"/>
                </a:lnTo>
                <a:lnTo>
                  <a:pt x="1059599" y="35560"/>
                </a:lnTo>
                <a:lnTo>
                  <a:pt x="1060018" y="36830"/>
                </a:lnTo>
                <a:lnTo>
                  <a:pt x="1060018" y="40640"/>
                </a:lnTo>
                <a:lnTo>
                  <a:pt x="1061516" y="43281"/>
                </a:lnTo>
                <a:lnTo>
                  <a:pt x="1064856" y="43281"/>
                </a:lnTo>
                <a:lnTo>
                  <a:pt x="1065961" y="41910"/>
                </a:lnTo>
                <a:lnTo>
                  <a:pt x="1065542" y="40640"/>
                </a:lnTo>
                <a:lnTo>
                  <a:pt x="1064323" y="39370"/>
                </a:lnTo>
                <a:lnTo>
                  <a:pt x="1076401" y="39370"/>
                </a:lnTo>
                <a:lnTo>
                  <a:pt x="1081125" y="41910"/>
                </a:lnTo>
                <a:lnTo>
                  <a:pt x="1085837" y="41910"/>
                </a:lnTo>
                <a:lnTo>
                  <a:pt x="1088288" y="39370"/>
                </a:lnTo>
                <a:lnTo>
                  <a:pt x="1091361" y="39370"/>
                </a:lnTo>
                <a:lnTo>
                  <a:pt x="1099566" y="41910"/>
                </a:lnTo>
                <a:lnTo>
                  <a:pt x="1102639" y="41910"/>
                </a:lnTo>
                <a:lnTo>
                  <a:pt x="1105382" y="39370"/>
                </a:lnTo>
                <a:lnTo>
                  <a:pt x="1106741" y="38100"/>
                </a:lnTo>
                <a:lnTo>
                  <a:pt x="1109814" y="38100"/>
                </a:lnTo>
                <a:lnTo>
                  <a:pt x="1107960" y="40640"/>
                </a:lnTo>
                <a:lnTo>
                  <a:pt x="1106690" y="43281"/>
                </a:lnTo>
                <a:lnTo>
                  <a:pt x="1106589" y="43497"/>
                </a:lnTo>
                <a:lnTo>
                  <a:pt x="1111250" y="39370"/>
                </a:lnTo>
                <a:lnTo>
                  <a:pt x="1124356" y="39370"/>
                </a:lnTo>
                <a:lnTo>
                  <a:pt x="1128255" y="38100"/>
                </a:lnTo>
                <a:lnTo>
                  <a:pt x="1129068" y="38100"/>
                </a:lnTo>
                <a:lnTo>
                  <a:pt x="1129690" y="36830"/>
                </a:lnTo>
                <a:lnTo>
                  <a:pt x="1132560" y="38100"/>
                </a:lnTo>
                <a:lnTo>
                  <a:pt x="1135214" y="39370"/>
                </a:lnTo>
                <a:lnTo>
                  <a:pt x="1137881" y="41910"/>
                </a:lnTo>
                <a:lnTo>
                  <a:pt x="1139926" y="41910"/>
                </a:lnTo>
                <a:lnTo>
                  <a:pt x="1139926" y="39370"/>
                </a:lnTo>
                <a:lnTo>
                  <a:pt x="1140955" y="38100"/>
                </a:lnTo>
                <a:lnTo>
                  <a:pt x="1143215" y="38100"/>
                </a:lnTo>
                <a:lnTo>
                  <a:pt x="1143622" y="39370"/>
                </a:lnTo>
                <a:lnTo>
                  <a:pt x="1141158" y="43192"/>
                </a:lnTo>
                <a:lnTo>
                  <a:pt x="1145260" y="41910"/>
                </a:lnTo>
                <a:lnTo>
                  <a:pt x="1149248" y="38100"/>
                </a:lnTo>
                <a:lnTo>
                  <a:pt x="1150581" y="36830"/>
                </a:lnTo>
                <a:lnTo>
                  <a:pt x="1152842" y="35560"/>
                </a:lnTo>
                <a:lnTo>
                  <a:pt x="1154277" y="34290"/>
                </a:lnTo>
                <a:lnTo>
                  <a:pt x="1155306" y="36830"/>
                </a:lnTo>
                <a:lnTo>
                  <a:pt x="1157147" y="39370"/>
                </a:lnTo>
                <a:lnTo>
                  <a:pt x="1160424" y="39370"/>
                </a:lnTo>
                <a:lnTo>
                  <a:pt x="1160424" y="34290"/>
                </a:lnTo>
                <a:lnTo>
                  <a:pt x="1161859" y="33020"/>
                </a:lnTo>
                <a:lnTo>
                  <a:pt x="1166368" y="33020"/>
                </a:lnTo>
                <a:lnTo>
                  <a:pt x="1165745" y="34290"/>
                </a:lnTo>
                <a:lnTo>
                  <a:pt x="1163701" y="38100"/>
                </a:lnTo>
                <a:lnTo>
                  <a:pt x="1170876" y="38100"/>
                </a:lnTo>
                <a:lnTo>
                  <a:pt x="1175181" y="35560"/>
                </a:lnTo>
                <a:lnTo>
                  <a:pt x="1179068" y="33020"/>
                </a:lnTo>
                <a:lnTo>
                  <a:pt x="1179893" y="33020"/>
                </a:lnTo>
                <a:lnTo>
                  <a:pt x="1182141" y="35560"/>
                </a:lnTo>
                <a:lnTo>
                  <a:pt x="1183779" y="38100"/>
                </a:lnTo>
                <a:lnTo>
                  <a:pt x="1185011" y="38100"/>
                </a:lnTo>
                <a:lnTo>
                  <a:pt x="1185011" y="34290"/>
                </a:lnTo>
                <a:lnTo>
                  <a:pt x="1192796" y="34290"/>
                </a:lnTo>
                <a:lnTo>
                  <a:pt x="1198740" y="38100"/>
                </a:lnTo>
                <a:lnTo>
                  <a:pt x="1200378" y="38100"/>
                </a:lnTo>
                <a:lnTo>
                  <a:pt x="1202436" y="34290"/>
                </a:lnTo>
                <a:lnTo>
                  <a:pt x="1204074" y="34290"/>
                </a:lnTo>
                <a:lnTo>
                  <a:pt x="1206728" y="35560"/>
                </a:lnTo>
                <a:lnTo>
                  <a:pt x="1209001" y="36830"/>
                </a:lnTo>
                <a:lnTo>
                  <a:pt x="1211859" y="38100"/>
                </a:lnTo>
                <a:lnTo>
                  <a:pt x="1213294" y="36830"/>
                </a:lnTo>
                <a:lnTo>
                  <a:pt x="1217193" y="36830"/>
                </a:lnTo>
                <a:lnTo>
                  <a:pt x="1218819" y="38100"/>
                </a:lnTo>
                <a:lnTo>
                  <a:pt x="1221282" y="40640"/>
                </a:lnTo>
                <a:lnTo>
                  <a:pt x="1222108" y="40640"/>
                </a:lnTo>
                <a:lnTo>
                  <a:pt x="1223645" y="36830"/>
                </a:lnTo>
                <a:lnTo>
                  <a:pt x="1224153" y="35560"/>
                </a:lnTo>
                <a:lnTo>
                  <a:pt x="1224965" y="35560"/>
                </a:lnTo>
                <a:lnTo>
                  <a:pt x="1228674" y="36830"/>
                </a:lnTo>
                <a:lnTo>
                  <a:pt x="1234694" y="39370"/>
                </a:lnTo>
                <a:lnTo>
                  <a:pt x="1255572" y="39370"/>
                </a:lnTo>
                <a:lnTo>
                  <a:pt x="1265732" y="36830"/>
                </a:lnTo>
                <a:lnTo>
                  <a:pt x="1271282" y="36830"/>
                </a:lnTo>
                <a:lnTo>
                  <a:pt x="1269644" y="39370"/>
                </a:lnTo>
                <a:lnTo>
                  <a:pt x="1317599" y="39370"/>
                </a:lnTo>
                <a:lnTo>
                  <a:pt x="1315948" y="36830"/>
                </a:lnTo>
                <a:lnTo>
                  <a:pt x="1316990" y="36830"/>
                </a:lnTo>
                <a:lnTo>
                  <a:pt x="1318818" y="38100"/>
                </a:lnTo>
                <a:lnTo>
                  <a:pt x="1321892" y="40640"/>
                </a:lnTo>
                <a:lnTo>
                  <a:pt x="1322311" y="40640"/>
                </a:lnTo>
                <a:lnTo>
                  <a:pt x="1322311" y="30594"/>
                </a:lnTo>
                <a:lnTo>
                  <a:pt x="1322006" y="29210"/>
                </a:lnTo>
                <a:lnTo>
                  <a:pt x="1321079" y="25400"/>
                </a:lnTo>
                <a:lnTo>
                  <a:pt x="1319949" y="24231"/>
                </a:lnTo>
                <a:lnTo>
                  <a:pt x="1317434" y="21399"/>
                </a:lnTo>
                <a:lnTo>
                  <a:pt x="1320253" y="22860"/>
                </a:lnTo>
                <a:lnTo>
                  <a:pt x="1321892" y="22860"/>
                </a:lnTo>
                <a:lnTo>
                  <a:pt x="1323530" y="25400"/>
                </a:lnTo>
                <a:lnTo>
                  <a:pt x="1324762" y="33020"/>
                </a:lnTo>
                <a:lnTo>
                  <a:pt x="1328661" y="27940"/>
                </a:lnTo>
                <a:lnTo>
                  <a:pt x="1331849" y="24231"/>
                </a:lnTo>
                <a:lnTo>
                  <a:pt x="1332547" y="24231"/>
                </a:lnTo>
                <a:lnTo>
                  <a:pt x="1332547" y="29210"/>
                </a:lnTo>
                <a:lnTo>
                  <a:pt x="1333576" y="30480"/>
                </a:lnTo>
                <a:lnTo>
                  <a:pt x="1336040" y="29210"/>
                </a:lnTo>
                <a:lnTo>
                  <a:pt x="1338287" y="29210"/>
                </a:lnTo>
                <a:lnTo>
                  <a:pt x="1335836" y="31750"/>
                </a:lnTo>
                <a:lnTo>
                  <a:pt x="1336344" y="32448"/>
                </a:lnTo>
                <a:lnTo>
                  <a:pt x="1334808" y="31750"/>
                </a:lnTo>
                <a:lnTo>
                  <a:pt x="1330299" y="31750"/>
                </a:lnTo>
                <a:lnTo>
                  <a:pt x="1328458" y="32169"/>
                </a:lnTo>
                <a:lnTo>
                  <a:pt x="1328458" y="32575"/>
                </a:lnTo>
                <a:lnTo>
                  <a:pt x="1328458" y="32981"/>
                </a:lnTo>
                <a:lnTo>
                  <a:pt x="1330299" y="33807"/>
                </a:lnTo>
                <a:lnTo>
                  <a:pt x="1334808" y="35039"/>
                </a:lnTo>
                <a:lnTo>
                  <a:pt x="1336649" y="34620"/>
                </a:lnTo>
                <a:lnTo>
                  <a:pt x="1336649" y="32854"/>
                </a:lnTo>
                <a:lnTo>
                  <a:pt x="1340548" y="38100"/>
                </a:lnTo>
                <a:lnTo>
                  <a:pt x="1343812" y="36830"/>
                </a:lnTo>
                <a:lnTo>
                  <a:pt x="1346898" y="36830"/>
                </a:lnTo>
                <a:lnTo>
                  <a:pt x="1346898" y="39370"/>
                </a:lnTo>
                <a:lnTo>
                  <a:pt x="1374762" y="39370"/>
                </a:lnTo>
                <a:lnTo>
                  <a:pt x="1373403" y="36830"/>
                </a:lnTo>
                <a:lnTo>
                  <a:pt x="1372717" y="35560"/>
                </a:lnTo>
                <a:lnTo>
                  <a:pt x="1371485" y="34290"/>
                </a:lnTo>
                <a:lnTo>
                  <a:pt x="1369847" y="33020"/>
                </a:lnTo>
                <a:lnTo>
                  <a:pt x="1368005" y="33020"/>
                </a:lnTo>
                <a:lnTo>
                  <a:pt x="1367383" y="31750"/>
                </a:lnTo>
                <a:lnTo>
                  <a:pt x="1367383" y="29210"/>
                </a:lnTo>
                <a:lnTo>
                  <a:pt x="1367383" y="27940"/>
                </a:lnTo>
                <a:lnTo>
                  <a:pt x="1368412" y="29210"/>
                </a:lnTo>
                <a:lnTo>
                  <a:pt x="1370799" y="30594"/>
                </a:lnTo>
                <a:lnTo>
                  <a:pt x="1373327" y="33020"/>
                </a:lnTo>
                <a:lnTo>
                  <a:pt x="1374152" y="33020"/>
                </a:lnTo>
                <a:lnTo>
                  <a:pt x="1375905" y="30594"/>
                </a:lnTo>
                <a:lnTo>
                  <a:pt x="1377632" y="27940"/>
                </a:lnTo>
                <a:lnTo>
                  <a:pt x="1377835" y="27940"/>
                </a:lnTo>
                <a:lnTo>
                  <a:pt x="1376794" y="30594"/>
                </a:lnTo>
                <a:lnTo>
                  <a:pt x="1375791" y="34290"/>
                </a:lnTo>
                <a:lnTo>
                  <a:pt x="1378254" y="35560"/>
                </a:lnTo>
                <a:lnTo>
                  <a:pt x="1385011" y="34290"/>
                </a:lnTo>
                <a:lnTo>
                  <a:pt x="1385836" y="34290"/>
                </a:lnTo>
                <a:lnTo>
                  <a:pt x="1387271" y="35560"/>
                </a:lnTo>
                <a:lnTo>
                  <a:pt x="1388084" y="36830"/>
                </a:lnTo>
                <a:lnTo>
                  <a:pt x="1389519" y="39370"/>
                </a:lnTo>
                <a:lnTo>
                  <a:pt x="1389926" y="39370"/>
                </a:lnTo>
                <a:lnTo>
                  <a:pt x="1389926" y="34290"/>
                </a:lnTo>
                <a:lnTo>
                  <a:pt x="1390751" y="33020"/>
                </a:lnTo>
                <a:lnTo>
                  <a:pt x="1391767" y="33020"/>
                </a:lnTo>
                <a:lnTo>
                  <a:pt x="1394396" y="35344"/>
                </a:lnTo>
                <a:lnTo>
                  <a:pt x="1393202" y="36830"/>
                </a:lnTo>
                <a:lnTo>
                  <a:pt x="1393202" y="38100"/>
                </a:lnTo>
                <a:lnTo>
                  <a:pt x="1397304" y="39370"/>
                </a:lnTo>
                <a:lnTo>
                  <a:pt x="1399768" y="39370"/>
                </a:lnTo>
                <a:lnTo>
                  <a:pt x="1398536" y="36830"/>
                </a:lnTo>
                <a:lnTo>
                  <a:pt x="1400365" y="36830"/>
                </a:lnTo>
                <a:lnTo>
                  <a:pt x="1403451" y="35560"/>
                </a:lnTo>
                <a:lnTo>
                  <a:pt x="1406118" y="35560"/>
                </a:lnTo>
                <a:lnTo>
                  <a:pt x="1408988" y="34290"/>
                </a:lnTo>
                <a:lnTo>
                  <a:pt x="1411655" y="35560"/>
                </a:lnTo>
                <a:lnTo>
                  <a:pt x="1412468" y="36830"/>
                </a:lnTo>
                <a:lnTo>
                  <a:pt x="1413090" y="38100"/>
                </a:lnTo>
                <a:lnTo>
                  <a:pt x="1418005" y="39370"/>
                </a:lnTo>
                <a:lnTo>
                  <a:pt x="1423327" y="39370"/>
                </a:lnTo>
                <a:lnTo>
                  <a:pt x="1431937" y="40640"/>
                </a:lnTo>
                <a:lnTo>
                  <a:pt x="1432966" y="40640"/>
                </a:lnTo>
                <a:lnTo>
                  <a:pt x="1432902" y="35344"/>
                </a:lnTo>
                <a:lnTo>
                  <a:pt x="1431734" y="31750"/>
                </a:lnTo>
                <a:lnTo>
                  <a:pt x="1430616" y="30594"/>
                </a:lnTo>
                <a:lnTo>
                  <a:pt x="1429067" y="29210"/>
                </a:lnTo>
                <a:lnTo>
                  <a:pt x="1430299" y="29210"/>
                </a:lnTo>
                <a:lnTo>
                  <a:pt x="1433372" y="31750"/>
                </a:lnTo>
                <a:lnTo>
                  <a:pt x="1436446" y="33020"/>
                </a:lnTo>
                <a:lnTo>
                  <a:pt x="1439113" y="36830"/>
                </a:lnTo>
                <a:lnTo>
                  <a:pt x="1439113" y="39370"/>
                </a:lnTo>
                <a:lnTo>
                  <a:pt x="1440548" y="40640"/>
                </a:lnTo>
                <a:lnTo>
                  <a:pt x="1447711" y="40640"/>
                </a:lnTo>
                <a:lnTo>
                  <a:pt x="1448536" y="39370"/>
                </a:lnTo>
                <a:lnTo>
                  <a:pt x="1448536" y="38100"/>
                </a:lnTo>
                <a:lnTo>
                  <a:pt x="1448943" y="35560"/>
                </a:lnTo>
                <a:lnTo>
                  <a:pt x="1449057" y="34861"/>
                </a:lnTo>
                <a:lnTo>
                  <a:pt x="1449146" y="33020"/>
                </a:lnTo>
                <a:lnTo>
                  <a:pt x="1451203" y="34290"/>
                </a:lnTo>
                <a:lnTo>
                  <a:pt x="1453261" y="36830"/>
                </a:lnTo>
                <a:lnTo>
                  <a:pt x="1458163" y="41910"/>
                </a:lnTo>
                <a:lnTo>
                  <a:pt x="1462062" y="40640"/>
                </a:lnTo>
                <a:lnTo>
                  <a:pt x="1460423" y="33020"/>
                </a:lnTo>
                <a:lnTo>
                  <a:pt x="1459839" y="30594"/>
                </a:lnTo>
                <a:lnTo>
                  <a:pt x="1459191" y="27940"/>
                </a:lnTo>
                <a:lnTo>
                  <a:pt x="1460220" y="25400"/>
                </a:lnTo>
                <a:lnTo>
                  <a:pt x="1460601" y="24447"/>
                </a:lnTo>
                <a:lnTo>
                  <a:pt x="1460690" y="24231"/>
                </a:lnTo>
                <a:lnTo>
                  <a:pt x="1461236" y="22860"/>
                </a:lnTo>
                <a:lnTo>
                  <a:pt x="1463497" y="25400"/>
                </a:lnTo>
                <a:lnTo>
                  <a:pt x="1464106" y="26670"/>
                </a:lnTo>
                <a:lnTo>
                  <a:pt x="1466570" y="27940"/>
                </a:lnTo>
                <a:lnTo>
                  <a:pt x="1468818" y="29210"/>
                </a:lnTo>
                <a:lnTo>
                  <a:pt x="1475168" y="29210"/>
                </a:lnTo>
                <a:lnTo>
                  <a:pt x="1477835" y="33020"/>
                </a:lnTo>
                <a:lnTo>
                  <a:pt x="1475790" y="36830"/>
                </a:lnTo>
                <a:lnTo>
                  <a:pt x="1474355" y="39370"/>
                </a:lnTo>
                <a:lnTo>
                  <a:pt x="1474558" y="40640"/>
                </a:lnTo>
                <a:lnTo>
                  <a:pt x="1478661" y="40640"/>
                </a:lnTo>
                <a:lnTo>
                  <a:pt x="1480096" y="39370"/>
                </a:lnTo>
                <a:lnTo>
                  <a:pt x="1480096" y="35560"/>
                </a:lnTo>
                <a:lnTo>
                  <a:pt x="1481112" y="34290"/>
                </a:lnTo>
                <a:lnTo>
                  <a:pt x="1483372" y="34290"/>
                </a:lnTo>
                <a:lnTo>
                  <a:pt x="1483779" y="33020"/>
                </a:lnTo>
                <a:lnTo>
                  <a:pt x="1483169" y="33020"/>
                </a:lnTo>
                <a:lnTo>
                  <a:pt x="1482547" y="31750"/>
                </a:lnTo>
                <a:lnTo>
                  <a:pt x="1482369" y="30594"/>
                </a:lnTo>
                <a:lnTo>
                  <a:pt x="1483639" y="30594"/>
                </a:lnTo>
                <a:lnTo>
                  <a:pt x="1485011" y="33020"/>
                </a:lnTo>
                <a:lnTo>
                  <a:pt x="1486446" y="34290"/>
                </a:lnTo>
                <a:lnTo>
                  <a:pt x="1488084" y="38100"/>
                </a:lnTo>
                <a:lnTo>
                  <a:pt x="1486446" y="38100"/>
                </a:lnTo>
                <a:lnTo>
                  <a:pt x="1485226" y="36830"/>
                </a:lnTo>
                <a:lnTo>
                  <a:pt x="1484185" y="36830"/>
                </a:lnTo>
                <a:lnTo>
                  <a:pt x="1484185" y="40640"/>
                </a:lnTo>
                <a:lnTo>
                  <a:pt x="1490548" y="41910"/>
                </a:lnTo>
                <a:lnTo>
                  <a:pt x="1499146" y="39370"/>
                </a:lnTo>
                <a:lnTo>
                  <a:pt x="1506321" y="39370"/>
                </a:lnTo>
                <a:lnTo>
                  <a:pt x="1505712" y="38100"/>
                </a:lnTo>
                <a:lnTo>
                  <a:pt x="1505089" y="36830"/>
                </a:lnTo>
                <a:lnTo>
                  <a:pt x="1507566" y="36830"/>
                </a:lnTo>
                <a:lnTo>
                  <a:pt x="1508785" y="38100"/>
                </a:lnTo>
                <a:lnTo>
                  <a:pt x="1509395" y="39370"/>
                </a:lnTo>
                <a:lnTo>
                  <a:pt x="1510220" y="40640"/>
                </a:lnTo>
                <a:lnTo>
                  <a:pt x="1512265" y="41910"/>
                </a:lnTo>
                <a:lnTo>
                  <a:pt x="1517180" y="40640"/>
                </a:lnTo>
                <a:lnTo>
                  <a:pt x="1519021" y="40640"/>
                </a:lnTo>
                <a:lnTo>
                  <a:pt x="1519072" y="43281"/>
                </a:lnTo>
                <a:lnTo>
                  <a:pt x="1519643" y="44450"/>
                </a:lnTo>
                <a:lnTo>
                  <a:pt x="1521485" y="44450"/>
                </a:lnTo>
                <a:lnTo>
                  <a:pt x="1524355" y="45720"/>
                </a:lnTo>
                <a:lnTo>
                  <a:pt x="1529676" y="48260"/>
                </a:lnTo>
                <a:lnTo>
                  <a:pt x="1531315" y="48260"/>
                </a:lnTo>
                <a:lnTo>
                  <a:pt x="1530502" y="46990"/>
                </a:lnTo>
                <a:lnTo>
                  <a:pt x="1529473" y="45720"/>
                </a:lnTo>
                <a:lnTo>
                  <a:pt x="1532140" y="44450"/>
                </a:lnTo>
                <a:lnTo>
                  <a:pt x="1538287" y="45720"/>
                </a:lnTo>
                <a:lnTo>
                  <a:pt x="1546898" y="45720"/>
                </a:lnTo>
                <a:lnTo>
                  <a:pt x="1546174" y="43497"/>
                </a:lnTo>
                <a:lnTo>
                  <a:pt x="1546110" y="43281"/>
                </a:lnTo>
                <a:lnTo>
                  <a:pt x="1558404" y="43281"/>
                </a:lnTo>
                <a:lnTo>
                  <a:pt x="1560626" y="41910"/>
                </a:lnTo>
                <a:lnTo>
                  <a:pt x="1562874" y="40640"/>
                </a:lnTo>
                <a:lnTo>
                  <a:pt x="1566773" y="40640"/>
                </a:lnTo>
                <a:lnTo>
                  <a:pt x="1570253" y="41910"/>
                </a:lnTo>
                <a:lnTo>
                  <a:pt x="1574241" y="43281"/>
                </a:lnTo>
                <a:lnTo>
                  <a:pt x="1576501" y="43281"/>
                </a:lnTo>
                <a:lnTo>
                  <a:pt x="1579270" y="40640"/>
                </a:lnTo>
                <a:lnTo>
                  <a:pt x="1580502" y="40640"/>
                </a:lnTo>
                <a:lnTo>
                  <a:pt x="1582204" y="43281"/>
                </a:lnTo>
                <a:lnTo>
                  <a:pt x="1582407" y="43281"/>
                </a:lnTo>
                <a:lnTo>
                  <a:pt x="1585417" y="44450"/>
                </a:lnTo>
                <a:lnTo>
                  <a:pt x="1592186" y="44450"/>
                </a:lnTo>
                <a:lnTo>
                  <a:pt x="1594840" y="45720"/>
                </a:lnTo>
                <a:lnTo>
                  <a:pt x="1594840" y="48260"/>
                </a:lnTo>
                <a:lnTo>
                  <a:pt x="1595869" y="48260"/>
                </a:lnTo>
                <a:lnTo>
                  <a:pt x="1597507" y="46990"/>
                </a:lnTo>
                <a:lnTo>
                  <a:pt x="1598739" y="46990"/>
                </a:lnTo>
                <a:lnTo>
                  <a:pt x="1601812" y="45720"/>
                </a:lnTo>
                <a:lnTo>
                  <a:pt x="1604060" y="45720"/>
                </a:lnTo>
                <a:lnTo>
                  <a:pt x="1606118" y="44450"/>
                </a:lnTo>
                <a:lnTo>
                  <a:pt x="1608378" y="43281"/>
                </a:lnTo>
                <a:lnTo>
                  <a:pt x="1608505" y="43281"/>
                </a:lnTo>
                <a:lnTo>
                  <a:pt x="1610220" y="40640"/>
                </a:lnTo>
                <a:lnTo>
                  <a:pt x="1612671" y="40640"/>
                </a:lnTo>
                <a:lnTo>
                  <a:pt x="1617586" y="41910"/>
                </a:lnTo>
                <a:lnTo>
                  <a:pt x="1620875" y="41910"/>
                </a:lnTo>
                <a:lnTo>
                  <a:pt x="1622615" y="40640"/>
                </a:lnTo>
                <a:lnTo>
                  <a:pt x="1624355" y="39370"/>
                </a:lnTo>
                <a:lnTo>
                  <a:pt x="1625587" y="39370"/>
                </a:lnTo>
                <a:lnTo>
                  <a:pt x="1626603" y="40640"/>
                </a:lnTo>
                <a:lnTo>
                  <a:pt x="1627111" y="41681"/>
                </a:lnTo>
                <a:lnTo>
                  <a:pt x="1627225" y="41910"/>
                </a:lnTo>
                <a:lnTo>
                  <a:pt x="1629879" y="41910"/>
                </a:lnTo>
                <a:lnTo>
                  <a:pt x="1630908" y="40640"/>
                </a:lnTo>
                <a:lnTo>
                  <a:pt x="1633169" y="41910"/>
                </a:lnTo>
                <a:lnTo>
                  <a:pt x="1636445" y="44450"/>
                </a:lnTo>
                <a:lnTo>
                  <a:pt x="1637880" y="44450"/>
                </a:lnTo>
                <a:lnTo>
                  <a:pt x="1637880" y="43281"/>
                </a:lnTo>
                <a:lnTo>
                  <a:pt x="1640357" y="43281"/>
                </a:lnTo>
                <a:lnTo>
                  <a:pt x="1642999" y="44450"/>
                </a:lnTo>
                <a:lnTo>
                  <a:pt x="1645666" y="45720"/>
                </a:lnTo>
                <a:lnTo>
                  <a:pt x="1648536" y="45720"/>
                </a:lnTo>
                <a:lnTo>
                  <a:pt x="1648942" y="44450"/>
                </a:lnTo>
                <a:lnTo>
                  <a:pt x="1649552" y="44450"/>
                </a:lnTo>
                <a:lnTo>
                  <a:pt x="1652384" y="43281"/>
                </a:lnTo>
                <a:lnTo>
                  <a:pt x="1652866" y="43281"/>
                </a:lnTo>
                <a:lnTo>
                  <a:pt x="1655699" y="44450"/>
                </a:lnTo>
                <a:lnTo>
                  <a:pt x="1666722" y="45720"/>
                </a:lnTo>
                <a:lnTo>
                  <a:pt x="1678787" y="45720"/>
                </a:lnTo>
                <a:lnTo>
                  <a:pt x="1682394" y="43281"/>
                </a:lnTo>
                <a:lnTo>
                  <a:pt x="1685620" y="41910"/>
                </a:lnTo>
                <a:lnTo>
                  <a:pt x="1687258" y="40640"/>
                </a:lnTo>
                <a:lnTo>
                  <a:pt x="1686026" y="40640"/>
                </a:lnTo>
                <a:lnTo>
                  <a:pt x="1675587" y="39370"/>
                </a:lnTo>
                <a:lnTo>
                  <a:pt x="1672297" y="38100"/>
                </a:lnTo>
                <a:lnTo>
                  <a:pt x="1670939" y="36830"/>
                </a:lnTo>
                <a:lnTo>
                  <a:pt x="1668208" y="34290"/>
                </a:lnTo>
                <a:lnTo>
                  <a:pt x="1666976" y="33020"/>
                </a:lnTo>
                <a:lnTo>
                  <a:pt x="1665744" y="31750"/>
                </a:lnTo>
                <a:lnTo>
                  <a:pt x="1663141" y="30594"/>
                </a:lnTo>
                <a:lnTo>
                  <a:pt x="1662468" y="30594"/>
                </a:lnTo>
                <a:lnTo>
                  <a:pt x="1662468" y="39370"/>
                </a:lnTo>
                <a:lnTo>
                  <a:pt x="1661858" y="40640"/>
                </a:lnTo>
                <a:lnTo>
                  <a:pt x="1661236" y="43180"/>
                </a:lnTo>
                <a:lnTo>
                  <a:pt x="1660626" y="41910"/>
                </a:lnTo>
                <a:lnTo>
                  <a:pt x="1660626" y="40640"/>
                </a:lnTo>
                <a:lnTo>
                  <a:pt x="1660550" y="38887"/>
                </a:lnTo>
                <a:lnTo>
                  <a:pt x="1660423" y="38100"/>
                </a:lnTo>
                <a:lnTo>
                  <a:pt x="1661033" y="36830"/>
                </a:lnTo>
                <a:lnTo>
                  <a:pt x="1661642" y="36830"/>
                </a:lnTo>
                <a:lnTo>
                  <a:pt x="1662264" y="38100"/>
                </a:lnTo>
                <a:lnTo>
                  <a:pt x="1662391" y="38887"/>
                </a:lnTo>
                <a:lnTo>
                  <a:pt x="1662468" y="39370"/>
                </a:lnTo>
                <a:lnTo>
                  <a:pt x="1662468" y="30594"/>
                </a:lnTo>
                <a:lnTo>
                  <a:pt x="1661058" y="30594"/>
                </a:lnTo>
                <a:lnTo>
                  <a:pt x="1660829" y="29210"/>
                </a:lnTo>
                <a:lnTo>
                  <a:pt x="1661439" y="27940"/>
                </a:lnTo>
                <a:lnTo>
                  <a:pt x="1662468" y="26670"/>
                </a:lnTo>
                <a:lnTo>
                  <a:pt x="1664309" y="27940"/>
                </a:lnTo>
                <a:lnTo>
                  <a:pt x="1667078" y="30594"/>
                </a:lnTo>
                <a:lnTo>
                  <a:pt x="1669224" y="33020"/>
                </a:lnTo>
                <a:lnTo>
                  <a:pt x="1671688" y="34290"/>
                </a:lnTo>
                <a:lnTo>
                  <a:pt x="1672297" y="33020"/>
                </a:lnTo>
                <a:lnTo>
                  <a:pt x="1673123" y="33020"/>
                </a:lnTo>
                <a:lnTo>
                  <a:pt x="1672297" y="31750"/>
                </a:lnTo>
                <a:lnTo>
                  <a:pt x="1670812" y="30594"/>
                </a:lnTo>
                <a:lnTo>
                  <a:pt x="1668208" y="29210"/>
                </a:lnTo>
                <a:lnTo>
                  <a:pt x="1668208" y="27940"/>
                </a:lnTo>
                <a:lnTo>
                  <a:pt x="1672717" y="27940"/>
                </a:lnTo>
                <a:lnTo>
                  <a:pt x="1671802" y="26670"/>
                </a:lnTo>
                <a:lnTo>
                  <a:pt x="1670875" y="25400"/>
                </a:lnTo>
                <a:lnTo>
                  <a:pt x="1669554" y="24231"/>
                </a:lnTo>
                <a:lnTo>
                  <a:pt x="1669338" y="22860"/>
                </a:lnTo>
                <a:lnTo>
                  <a:pt x="1669224" y="21590"/>
                </a:lnTo>
                <a:lnTo>
                  <a:pt x="1670456" y="21590"/>
                </a:lnTo>
                <a:lnTo>
                  <a:pt x="1672094" y="20320"/>
                </a:lnTo>
                <a:lnTo>
                  <a:pt x="1677835" y="31750"/>
                </a:lnTo>
                <a:lnTo>
                  <a:pt x="1677022" y="34290"/>
                </a:lnTo>
                <a:lnTo>
                  <a:pt x="1677022" y="35560"/>
                </a:lnTo>
                <a:lnTo>
                  <a:pt x="1678051" y="36830"/>
                </a:lnTo>
                <a:lnTo>
                  <a:pt x="1683994" y="36830"/>
                </a:lnTo>
                <a:lnTo>
                  <a:pt x="1685823" y="38100"/>
                </a:lnTo>
                <a:lnTo>
                  <a:pt x="1689112" y="38100"/>
                </a:lnTo>
                <a:lnTo>
                  <a:pt x="1689112" y="34290"/>
                </a:lnTo>
                <a:lnTo>
                  <a:pt x="1689925" y="33020"/>
                </a:lnTo>
                <a:lnTo>
                  <a:pt x="1691767" y="33020"/>
                </a:lnTo>
                <a:lnTo>
                  <a:pt x="1692186" y="34290"/>
                </a:lnTo>
                <a:lnTo>
                  <a:pt x="1691767" y="36830"/>
                </a:lnTo>
                <a:lnTo>
                  <a:pt x="1691271" y="38887"/>
                </a:lnTo>
                <a:lnTo>
                  <a:pt x="1691373" y="41186"/>
                </a:lnTo>
                <a:lnTo>
                  <a:pt x="1691627" y="43281"/>
                </a:lnTo>
                <a:lnTo>
                  <a:pt x="1691652" y="43497"/>
                </a:lnTo>
                <a:lnTo>
                  <a:pt x="1691767" y="44450"/>
                </a:lnTo>
                <a:lnTo>
                  <a:pt x="1693202" y="45720"/>
                </a:lnTo>
                <a:lnTo>
                  <a:pt x="1695462" y="49530"/>
                </a:lnTo>
                <a:lnTo>
                  <a:pt x="1692998" y="41910"/>
                </a:lnTo>
                <a:lnTo>
                  <a:pt x="1697507" y="45720"/>
                </a:lnTo>
                <a:lnTo>
                  <a:pt x="1699971" y="48260"/>
                </a:lnTo>
                <a:lnTo>
                  <a:pt x="1701406" y="48260"/>
                </a:lnTo>
                <a:lnTo>
                  <a:pt x="1700580" y="46990"/>
                </a:lnTo>
                <a:lnTo>
                  <a:pt x="1698739" y="44450"/>
                </a:lnTo>
                <a:lnTo>
                  <a:pt x="1701812" y="44450"/>
                </a:lnTo>
                <a:lnTo>
                  <a:pt x="1706930" y="49530"/>
                </a:lnTo>
                <a:lnTo>
                  <a:pt x="1707553" y="49530"/>
                </a:lnTo>
                <a:lnTo>
                  <a:pt x="1707553" y="45720"/>
                </a:lnTo>
                <a:lnTo>
                  <a:pt x="1710829" y="45720"/>
                </a:lnTo>
                <a:lnTo>
                  <a:pt x="1712671" y="46990"/>
                </a:lnTo>
                <a:lnTo>
                  <a:pt x="1715541" y="45720"/>
                </a:lnTo>
                <a:lnTo>
                  <a:pt x="1716773" y="44450"/>
                </a:lnTo>
                <a:lnTo>
                  <a:pt x="1717903" y="43281"/>
                </a:lnTo>
                <a:lnTo>
                  <a:pt x="1720049" y="40640"/>
                </a:lnTo>
                <a:lnTo>
                  <a:pt x="1722094" y="38100"/>
                </a:lnTo>
                <a:lnTo>
                  <a:pt x="1727212" y="36830"/>
                </a:lnTo>
                <a:lnTo>
                  <a:pt x="1724964" y="40640"/>
                </a:lnTo>
                <a:lnTo>
                  <a:pt x="1724469" y="41681"/>
                </a:lnTo>
                <a:lnTo>
                  <a:pt x="1724355" y="41910"/>
                </a:lnTo>
                <a:lnTo>
                  <a:pt x="1725295" y="43281"/>
                </a:lnTo>
                <a:lnTo>
                  <a:pt x="1726806" y="44450"/>
                </a:lnTo>
                <a:lnTo>
                  <a:pt x="1728660" y="44450"/>
                </a:lnTo>
                <a:lnTo>
                  <a:pt x="1729473" y="45720"/>
                </a:lnTo>
                <a:lnTo>
                  <a:pt x="1728863" y="46990"/>
                </a:lnTo>
                <a:lnTo>
                  <a:pt x="1727225" y="49530"/>
                </a:lnTo>
                <a:lnTo>
                  <a:pt x="1729473" y="49530"/>
                </a:lnTo>
                <a:lnTo>
                  <a:pt x="1732953" y="45720"/>
                </a:lnTo>
                <a:lnTo>
                  <a:pt x="1735709" y="43281"/>
                </a:lnTo>
                <a:lnTo>
                  <a:pt x="1736242" y="43281"/>
                </a:lnTo>
                <a:lnTo>
                  <a:pt x="1736242" y="48260"/>
                </a:lnTo>
                <a:lnTo>
                  <a:pt x="1738287" y="48260"/>
                </a:lnTo>
                <a:lnTo>
                  <a:pt x="1745665" y="46990"/>
                </a:lnTo>
                <a:lnTo>
                  <a:pt x="1756117" y="46990"/>
                </a:lnTo>
                <a:lnTo>
                  <a:pt x="1757553" y="48260"/>
                </a:lnTo>
                <a:lnTo>
                  <a:pt x="1761236" y="50800"/>
                </a:lnTo>
                <a:lnTo>
                  <a:pt x="1765947" y="49530"/>
                </a:lnTo>
                <a:lnTo>
                  <a:pt x="1768551" y="46990"/>
                </a:lnTo>
                <a:lnTo>
                  <a:pt x="1769846" y="45720"/>
                </a:lnTo>
                <a:lnTo>
                  <a:pt x="1772996" y="43281"/>
                </a:lnTo>
                <a:lnTo>
                  <a:pt x="1773834" y="43281"/>
                </a:lnTo>
                <a:lnTo>
                  <a:pt x="1780298" y="49530"/>
                </a:lnTo>
                <a:lnTo>
                  <a:pt x="1781517" y="49530"/>
                </a:lnTo>
                <a:lnTo>
                  <a:pt x="1780095" y="45720"/>
                </a:lnTo>
                <a:lnTo>
                  <a:pt x="1779193" y="43497"/>
                </a:lnTo>
                <a:lnTo>
                  <a:pt x="1779104" y="43281"/>
                </a:lnTo>
                <a:lnTo>
                  <a:pt x="1790331" y="43281"/>
                </a:lnTo>
                <a:lnTo>
                  <a:pt x="1793201" y="41910"/>
                </a:lnTo>
                <a:lnTo>
                  <a:pt x="1798116" y="40640"/>
                </a:lnTo>
                <a:lnTo>
                  <a:pt x="1799145" y="41910"/>
                </a:lnTo>
                <a:lnTo>
                  <a:pt x="1791766" y="49530"/>
                </a:lnTo>
                <a:lnTo>
                  <a:pt x="1799348" y="52070"/>
                </a:lnTo>
                <a:lnTo>
                  <a:pt x="1804479" y="48260"/>
                </a:lnTo>
                <a:lnTo>
                  <a:pt x="1807959" y="46990"/>
                </a:lnTo>
                <a:lnTo>
                  <a:pt x="1808988" y="46990"/>
                </a:lnTo>
                <a:lnTo>
                  <a:pt x="1812061" y="50800"/>
                </a:lnTo>
                <a:lnTo>
                  <a:pt x="1816773" y="52070"/>
                </a:lnTo>
                <a:lnTo>
                  <a:pt x="1821078" y="52070"/>
                </a:lnTo>
                <a:lnTo>
                  <a:pt x="1825586" y="53340"/>
                </a:lnTo>
                <a:lnTo>
                  <a:pt x="1829879" y="53340"/>
                </a:lnTo>
                <a:lnTo>
                  <a:pt x="1830908" y="54610"/>
                </a:lnTo>
                <a:lnTo>
                  <a:pt x="1832546" y="54610"/>
                </a:lnTo>
                <a:lnTo>
                  <a:pt x="1833372" y="52070"/>
                </a:lnTo>
                <a:lnTo>
                  <a:pt x="1832749" y="46990"/>
                </a:lnTo>
                <a:lnTo>
                  <a:pt x="1832343" y="44450"/>
                </a:lnTo>
                <a:lnTo>
                  <a:pt x="1832190" y="43497"/>
                </a:lnTo>
                <a:lnTo>
                  <a:pt x="1832152" y="43281"/>
                </a:lnTo>
                <a:lnTo>
                  <a:pt x="1832444" y="43281"/>
                </a:lnTo>
                <a:lnTo>
                  <a:pt x="1836026" y="44450"/>
                </a:lnTo>
                <a:lnTo>
                  <a:pt x="1837461" y="48260"/>
                </a:lnTo>
                <a:lnTo>
                  <a:pt x="1838490" y="50800"/>
                </a:lnTo>
                <a:lnTo>
                  <a:pt x="1839315" y="50800"/>
                </a:lnTo>
                <a:lnTo>
                  <a:pt x="1841766" y="48260"/>
                </a:lnTo>
                <a:lnTo>
                  <a:pt x="1844027" y="46990"/>
                </a:lnTo>
                <a:lnTo>
                  <a:pt x="1844840" y="46990"/>
                </a:lnTo>
                <a:lnTo>
                  <a:pt x="1844840" y="49530"/>
                </a:lnTo>
                <a:lnTo>
                  <a:pt x="1846681" y="50800"/>
                </a:lnTo>
                <a:lnTo>
                  <a:pt x="1850174" y="49530"/>
                </a:lnTo>
                <a:lnTo>
                  <a:pt x="1853857" y="48260"/>
                </a:lnTo>
                <a:lnTo>
                  <a:pt x="1855292" y="49530"/>
                </a:lnTo>
                <a:lnTo>
                  <a:pt x="1854479" y="50800"/>
                </a:lnTo>
                <a:lnTo>
                  <a:pt x="1853450" y="52070"/>
                </a:lnTo>
                <a:lnTo>
                  <a:pt x="1877009" y="52070"/>
                </a:lnTo>
                <a:lnTo>
                  <a:pt x="1880908" y="50800"/>
                </a:lnTo>
                <a:lnTo>
                  <a:pt x="1879676" y="48260"/>
                </a:lnTo>
                <a:lnTo>
                  <a:pt x="1880908" y="46990"/>
                </a:lnTo>
                <a:lnTo>
                  <a:pt x="1883156" y="48260"/>
                </a:lnTo>
                <a:lnTo>
                  <a:pt x="1888896" y="48260"/>
                </a:lnTo>
                <a:lnTo>
                  <a:pt x="1890128" y="49530"/>
                </a:lnTo>
                <a:lnTo>
                  <a:pt x="1889099" y="49530"/>
                </a:lnTo>
                <a:lnTo>
                  <a:pt x="1886851" y="50800"/>
                </a:lnTo>
                <a:lnTo>
                  <a:pt x="1883156" y="52070"/>
                </a:lnTo>
                <a:lnTo>
                  <a:pt x="1886445" y="52070"/>
                </a:lnTo>
                <a:lnTo>
                  <a:pt x="1888490" y="53340"/>
                </a:lnTo>
                <a:lnTo>
                  <a:pt x="1890534" y="52070"/>
                </a:lnTo>
                <a:lnTo>
                  <a:pt x="1891106" y="49758"/>
                </a:lnTo>
                <a:lnTo>
                  <a:pt x="1891157" y="49530"/>
                </a:lnTo>
                <a:lnTo>
                  <a:pt x="1892173" y="46990"/>
                </a:lnTo>
                <a:lnTo>
                  <a:pt x="1893201" y="46990"/>
                </a:lnTo>
                <a:lnTo>
                  <a:pt x="1895246" y="49530"/>
                </a:lnTo>
                <a:lnTo>
                  <a:pt x="1896897" y="50800"/>
                </a:lnTo>
                <a:lnTo>
                  <a:pt x="1898116" y="50800"/>
                </a:lnTo>
                <a:lnTo>
                  <a:pt x="1898116" y="49530"/>
                </a:lnTo>
                <a:lnTo>
                  <a:pt x="1899348" y="49530"/>
                </a:lnTo>
                <a:lnTo>
                  <a:pt x="1900783" y="50800"/>
                </a:lnTo>
                <a:lnTo>
                  <a:pt x="1903247" y="52070"/>
                </a:lnTo>
                <a:lnTo>
                  <a:pt x="1920049" y="52070"/>
                </a:lnTo>
                <a:lnTo>
                  <a:pt x="1922094" y="49530"/>
                </a:lnTo>
                <a:lnTo>
                  <a:pt x="1924354" y="49530"/>
                </a:lnTo>
                <a:lnTo>
                  <a:pt x="1925574" y="50800"/>
                </a:lnTo>
                <a:lnTo>
                  <a:pt x="1928647" y="53340"/>
                </a:lnTo>
                <a:lnTo>
                  <a:pt x="1937664" y="49530"/>
                </a:lnTo>
                <a:lnTo>
                  <a:pt x="1936026" y="46990"/>
                </a:lnTo>
                <a:lnTo>
                  <a:pt x="1935010" y="44450"/>
                </a:lnTo>
                <a:lnTo>
                  <a:pt x="1933981" y="44450"/>
                </a:lnTo>
                <a:lnTo>
                  <a:pt x="1929472" y="49530"/>
                </a:lnTo>
                <a:lnTo>
                  <a:pt x="1926805" y="49530"/>
                </a:lnTo>
                <a:lnTo>
                  <a:pt x="1926805" y="45720"/>
                </a:lnTo>
                <a:lnTo>
                  <a:pt x="1928037" y="44450"/>
                </a:lnTo>
                <a:lnTo>
                  <a:pt x="1929472" y="45720"/>
                </a:lnTo>
                <a:lnTo>
                  <a:pt x="1930704" y="45720"/>
                </a:lnTo>
                <a:lnTo>
                  <a:pt x="1931720" y="44450"/>
                </a:lnTo>
                <a:lnTo>
                  <a:pt x="1931568" y="43497"/>
                </a:lnTo>
                <a:lnTo>
                  <a:pt x="1931530" y="43281"/>
                </a:lnTo>
                <a:lnTo>
                  <a:pt x="1930793" y="39751"/>
                </a:lnTo>
                <a:lnTo>
                  <a:pt x="1930704" y="39370"/>
                </a:lnTo>
                <a:lnTo>
                  <a:pt x="1931517" y="39370"/>
                </a:lnTo>
                <a:lnTo>
                  <a:pt x="1936648" y="44450"/>
                </a:lnTo>
                <a:lnTo>
                  <a:pt x="1939721" y="46990"/>
                </a:lnTo>
                <a:lnTo>
                  <a:pt x="1943811" y="48260"/>
                </a:lnTo>
                <a:lnTo>
                  <a:pt x="1950377" y="48260"/>
                </a:lnTo>
                <a:lnTo>
                  <a:pt x="1955495" y="46990"/>
                </a:lnTo>
                <a:lnTo>
                  <a:pt x="1959597" y="48260"/>
                </a:lnTo>
                <a:lnTo>
                  <a:pt x="1959597" y="50800"/>
                </a:lnTo>
                <a:lnTo>
                  <a:pt x="1961032" y="50800"/>
                </a:lnTo>
                <a:lnTo>
                  <a:pt x="1964309" y="46990"/>
                </a:lnTo>
                <a:lnTo>
                  <a:pt x="1965744" y="46990"/>
                </a:lnTo>
                <a:lnTo>
                  <a:pt x="1965744" y="49530"/>
                </a:lnTo>
                <a:lnTo>
                  <a:pt x="1967788" y="46990"/>
                </a:lnTo>
                <a:lnTo>
                  <a:pt x="1969223" y="44450"/>
                </a:lnTo>
                <a:lnTo>
                  <a:pt x="1969846" y="44450"/>
                </a:lnTo>
                <a:lnTo>
                  <a:pt x="1969846" y="48260"/>
                </a:lnTo>
                <a:lnTo>
                  <a:pt x="1982546" y="48260"/>
                </a:lnTo>
                <a:lnTo>
                  <a:pt x="1986229" y="46990"/>
                </a:lnTo>
                <a:lnTo>
                  <a:pt x="1986229" y="45720"/>
                </a:lnTo>
                <a:lnTo>
                  <a:pt x="1988083" y="44450"/>
                </a:lnTo>
                <a:lnTo>
                  <a:pt x="1990128" y="45720"/>
                </a:lnTo>
                <a:lnTo>
                  <a:pt x="1992998" y="45720"/>
                </a:lnTo>
                <a:lnTo>
                  <a:pt x="1994433" y="44450"/>
                </a:lnTo>
                <a:lnTo>
                  <a:pt x="1995462" y="41910"/>
                </a:lnTo>
                <a:lnTo>
                  <a:pt x="1995868" y="40640"/>
                </a:lnTo>
                <a:lnTo>
                  <a:pt x="1996160" y="39751"/>
                </a:lnTo>
                <a:lnTo>
                  <a:pt x="1996274" y="39370"/>
                </a:lnTo>
                <a:lnTo>
                  <a:pt x="1997100" y="38100"/>
                </a:lnTo>
                <a:lnTo>
                  <a:pt x="1998243" y="41681"/>
                </a:lnTo>
                <a:lnTo>
                  <a:pt x="1998319" y="41910"/>
                </a:lnTo>
                <a:lnTo>
                  <a:pt x="2000783" y="41910"/>
                </a:lnTo>
                <a:lnTo>
                  <a:pt x="2001812" y="40640"/>
                </a:lnTo>
                <a:lnTo>
                  <a:pt x="2002624" y="40640"/>
                </a:lnTo>
                <a:lnTo>
                  <a:pt x="2002726" y="43281"/>
                </a:lnTo>
                <a:lnTo>
                  <a:pt x="2003856" y="44450"/>
                </a:lnTo>
                <a:lnTo>
                  <a:pt x="2006523" y="44450"/>
                </a:lnTo>
                <a:lnTo>
                  <a:pt x="2010003" y="45720"/>
                </a:lnTo>
                <a:lnTo>
                  <a:pt x="2012873" y="45720"/>
                </a:lnTo>
                <a:lnTo>
                  <a:pt x="2016975" y="46990"/>
                </a:lnTo>
                <a:lnTo>
                  <a:pt x="2017382" y="46990"/>
                </a:lnTo>
                <a:lnTo>
                  <a:pt x="2014918" y="44450"/>
                </a:lnTo>
                <a:lnTo>
                  <a:pt x="2012670" y="43281"/>
                </a:lnTo>
                <a:lnTo>
                  <a:pt x="2019198" y="43281"/>
                </a:lnTo>
                <a:lnTo>
                  <a:pt x="2023529" y="44450"/>
                </a:lnTo>
                <a:lnTo>
                  <a:pt x="2026196" y="44450"/>
                </a:lnTo>
                <a:lnTo>
                  <a:pt x="2026666" y="43497"/>
                </a:lnTo>
                <a:lnTo>
                  <a:pt x="2026767" y="43281"/>
                </a:lnTo>
                <a:lnTo>
                  <a:pt x="2027428" y="41910"/>
                </a:lnTo>
                <a:lnTo>
                  <a:pt x="2028647" y="40640"/>
                </a:lnTo>
                <a:lnTo>
                  <a:pt x="2030082" y="40640"/>
                </a:lnTo>
                <a:lnTo>
                  <a:pt x="2034590" y="41910"/>
                </a:lnTo>
                <a:lnTo>
                  <a:pt x="2037702" y="43281"/>
                </a:lnTo>
                <a:lnTo>
                  <a:pt x="2040534" y="44450"/>
                </a:lnTo>
                <a:lnTo>
                  <a:pt x="2041664" y="43281"/>
                </a:lnTo>
                <a:lnTo>
                  <a:pt x="2038527" y="43281"/>
                </a:lnTo>
                <a:lnTo>
                  <a:pt x="2037461" y="40640"/>
                </a:lnTo>
                <a:lnTo>
                  <a:pt x="2037461" y="38100"/>
                </a:lnTo>
                <a:lnTo>
                  <a:pt x="2037461" y="36830"/>
                </a:lnTo>
                <a:lnTo>
                  <a:pt x="2037461" y="34290"/>
                </a:lnTo>
                <a:lnTo>
                  <a:pt x="2041766" y="39370"/>
                </a:lnTo>
                <a:lnTo>
                  <a:pt x="2044230" y="41910"/>
                </a:lnTo>
                <a:lnTo>
                  <a:pt x="2047989" y="43281"/>
                </a:lnTo>
                <a:lnTo>
                  <a:pt x="2049945" y="43281"/>
                </a:lnTo>
                <a:lnTo>
                  <a:pt x="2053031" y="41910"/>
                </a:lnTo>
                <a:lnTo>
                  <a:pt x="2053805" y="43281"/>
                </a:lnTo>
                <a:lnTo>
                  <a:pt x="2052624" y="45720"/>
                </a:lnTo>
                <a:lnTo>
                  <a:pt x="2051812" y="46990"/>
                </a:lnTo>
                <a:lnTo>
                  <a:pt x="2052015" y="46990"/>
                </a:lnTo>
                <a:lnTo>
                  <a:pt x="2052828" y="45720"/>
                </a:lnTo>
                <a:lnTo>
                  <a:pt x="2053856" y="45720"/>
                </a:lnTo>
                <a:lnTo>
                  <a:pt x="2054758" y="43497"/>
                </a:lnTo>
                <a:lnTo>
                  <a:pt x="2054847" y="43281"/>
                </a:lnTo>
                <a:lnTo>
                  <a:pt x="2055088" y="41910"/>
                </a:lnTo>
                <a:lnTo>
                  <a:pt x="2055202" y="41186"/>
                </a:lnTo>
                <a:lnTo>
                  <a:pt x="2055291" y="40640"/>
                </a:lnTo>
                <a:lnTo>
                  <a:pt x="2055901" y="36830"/>
                </a:lnTo>
                <a:lnTo>
                  <a:pt x="2055495" y="36830"/>
                </a:lnTo>
                <a:lnTo>
                  <a:pt x="2050173" y="40640"/>
                </a:lnTo>
                <a:lnTo>
                  <a:pt x="2049957" y="40640"/>
                </a:lnTo>
                <a:lnTo>
                  <a:pt x="2050986" y="38100"/>
                </a:lnTo>
                <a:lnTo>
                  <a:pt x="2051608" y="35560"/>
                </a:lnTo>
                <a:lnTo>
                  <a:pt x="2051189" y="34290"/>
                </a:lnTo>
                <a:lnTo>
                  <a:pt x="2048738" y="34290"/>
                </a:lnTo>
                <a:lnTo>
                  <a:pt x="2047709" y="33020"/>
                </a:lnTo>
                <a:lnTo>
                  <a:pt x="2047709" y="29210"/>
                </a:lnTo>
                <a:lnTo>
                  <a:pt x="2048738" y="27940"/>
                </a:lnTo>
                <a:lnTo>
                  <a:pt x="2050986" y="27940"/>
                </a:lnTo>
                <a:lnTo>
                  <a:pt x="2051812" y="29210"/>
                </a:lnTo>
                <a:lnTo>
                  <a:pt x="2051812" y="31750"/>
                </a:lnTo>
                <a:lnTo>
                  <a:pt x="2053247" y="33020"/>
                </a:lnTo>
                <a:lnTo>
                  <a:pt x="2054885" y="31750"/>
                </a:lnTo>
                <a:lnTo>
                  <a:pt x="2057488" y="30594"/>
                </a:lnTo>
                <a:lnTo>
                  <a:pt x="2057793" y="30594"/>
                </a:lnTo>
                <a:lnTo>
                  <a:pt x="2059127" y="35344"/>
                </a:lnTo>
                <a:lnTo>
                  <a:pt x="2059190" y="35560"/>
                </a:lnTo>
                <a:lnTo>
                  <a:pt x="2058365" y="40640"/>
                </a:lnTo>
                <a:lnTo>
                  <a:pt x="2058276" y="41186"/>
                </a:lnTo>
                <a:lnTo>
                  <a:pt x="2058162" y="41910"/>
                </a:lnTo>
                <a:lnTo>
                  <a:pt x="2058974" y="41910"/>
                </a:lnTo>
                <a:lnTo>
                  <a:pt x="2060613" y="40640"/>
                </a:lnTo>
                <a:lnTo>
                  <a:pt x="2063076" y="39370"/>
                </a:lnTo>
                <a:lnTo>
                  <a:pt x="2063902" y="39370"/>
                </a:lnTo>
                <a:lnTo>
                  <a:pt x="2064054" y="39751"/>
                </a:lnTo>
                <a:lnTo>
                  <a:pt x="2064308" y="39370"/>
                </a:lnTo>
                <a:lnTo>
                  <a:pt x="2065947" y="36830"/>
                </a:lnTo>
                <a:lnTo>
                  <a:pt x="2076208" y="36830"/>
                </a:lnTo>
                <a:lnTo>
                  <a:pt x="2078240" y="38100"/>
                </a:lnTo>
                <a:lnTo>
                  <a:pt x="2077834" y="40640"/>
                </a:lnTo>
                <a:lnTo>
                  <a:pt x="2077745" y="41186"/>
                </a:lnTo>
                <a:lnTo>
                  <a:pt x="2077631" y="41910"/>
                </a:lnTo>
                <a:lnTo>
                  <a:pt x="2079840" y="43281"/>
                </a:lnTo>
                <a:lnTo>
                  <a:pt x="2080120" y="43281"/>
                </a:lnTo>
                <a:lnTo>
                  <a:pt x="2085213" y="44450"/>
                </a:lnTo>
                <a:lnTo>
                  <a:pt x="2092998" y="44450"/>
                </a:lnTo>
                <a:lnTo>
                  <a:pt x="2091436" y="36830"/>
                </a:lnTo>
                <a:lnTo>
                  <a:pt x="2090153" y="30594"/>
                </a:lnTo>
                <a:lnTo>
                  <a:pt x="2111845" y="41910"/>
                </a:lnTo>
                <a:lnTo>
                  <a:pt x="2113280" y="41910"/>
                </a:lnTo>
                <a:lnTo>
                  <a:pt x="2113280" y="38100"/>
                </a:lnTo>
                <a:lnTo>
                  <a:pt x="2114918" y="36830"/>
                </a:lnTo>
                <a:lnTo>
                  <a:pt x="2119236" y="36830"/>
                </a:lnTo>
                <a:lnTo>
                  <a:pt x="2120658" y="38100"/>
                </a:lnTo>
                <a:lnTo>
                  <a:pt x="2120049" y="39370"/>
                </a:lnTo>
                <a:lnTo>
                  <a:pt x="2119122" y="41681"/>
                </a:lnTo>
                <a:lnTo>
                  <a:pt x="2119020" y="41910"/>
                </a:lnTo>
                <a:lnTo>
                  <a:pt x="2124964" y="45720"/>
                </a:lnTo>
                <a:lnTo>
                  <a:pt x="2128507" y="43281"/>
                </a:lnTo>
                <a:lnTo>
                  <a:pt x="2129929" y="43281"/>
                </a:lnTo>
                <a:lnTo>
                  <a:pt x="2131110" y="45720"/>
                </a:lnTo>
                <a:lnTo>
                  <a:pt x="2133574" y="45720"/>
                </a:lnTo>
                <a:lnTo>
                  <a:pt x="2138083" y="44450"/>
                </a:lnTo>
                <a:lnTo>
                  <a:pt x="2139213" y="43281"/>
                </a:lnTo>
                <a:lnTo>
                  <a:pt x="2139404" y="43281"/>
                </a:lnTo>
                <a:lnTo>
                  <a:pt x="2138083" y="41910"/>
                </a:lnTo>
                <a:lnTo>
                  <a:pt x="2138489" y="40640"/>
                </a:lnTo>
                <a:lnTo>
                  <a:pt x="2140737" y="40640"/>
                </a:lnTo>
                <a:lnTo>
                  <a:pt x="2141969" y="41910"/>
                </a:lnTo>
                <a:lnTo>
                  <a:pt x="2143201" y="44450"/>
                </a:lnTo>
                <a:lnTo>
                  <a:pt x="2144636" y="44450"/>
                </a:lnTo>
                <a:lnTo>
                  <a:pt x="2147087" y="41910"/>
                </a:lnTo>
                <a:lnTo>
                  <a:pt x="2148014" y="40640"/>
                </a:lnTo>
                <a:lnTo>
                  <a:pt x="2148941" y="39370"/>
                </a:lnTo>
                <a:lnTo>
                  <a:pt x="2149310" y="38900"/>
                </a:lnTo>
                <a:lnTo>
                  <a:pt x="2147671" y="43281"/>
                </a:lnTo>
                <a:lnTo>
                  <a:pt x="2147913" y="43281"/>
                </a:lnTo>
                <a:lnTo>
                  <a:pt x="2155494" y="46990"/>
                </a:lnTo>
                <a:lnTo>
                  <a:pt x="2157133" y="44450"/>
                </a:lnTo>
                <a:lnTo>
                  <a:pt x="2157958" y="44450"/>
                </a:lnTo>
                <a:lnTo>
                  <a:pt x="2157806" y="43497"/>
                </a:lnTo>
                <a:lnTo>
                  <a:pt x="2157768" y="43281"/>
                </a:lnTo>
                <a:lnTo>
                  <a:pt x="2156930" y="41910"/>
                </a:lnTo>
                <a:lnTo>
                  <a:pt x="2158365" y="41910"/>
                </a:lnTo>
                <a:lnTo>
                  <a:pt x="2163673" y="43281"/>
                </a:lnTo>
                <a:lnTo>
                  <a:pt x="2164423" y="43281"/>
                </a:lnTo>
                <a:lnTo>
                  <a:pt x="2177631" y="44450"/>
                </a:lnTo>
                <a:lnTo>
                  <a:pt x="2180082" y="43281"/>
                </a:lnTo>
                <a:lnTo>
                  <a:pt x="2181695" y="43281"/>
                </a:lnTo>
                <a:lnTo>
                  <a:pt x="2182037" y="41910"/>
                </a:lnTo>
                <a:lnTo>
                  <a:pt x="2182342" y="40640"/>
                </a:lnTo>
                <a:lnTo>
                  <a:pt x="2180704" y="38100"/>
                </a:lnTo>
                <a:lnTo>
                  <a:pt x="2181923" y="39370"/>
                </a:lnTo>
                <a:lnTo>
                  <a:pt x="2183981" y="40640"/>
                </a:lnTo>
                <a:lnTo>
                  <a:pt x="2186228" y="41910"/>
                </a:lnTo>
                <a:lnTo>
                  <a:pt x="2187346" y="43281"/>
                </a:lnTo>
                <a:lnTo>
                  <a:pt x="2186749" y="41910"/>
                </a:lnTo>
                <a:lnTo>
                  <a:pt x="2186228" y="40640"/>
                </a:lnTo>
                <a:lnTo>
                  <a:pt x="2184730" y="38100"/>
                </a:lnTo>
                <a:lnTo>
                  <a:pt x="2183981" y="36830"/>
                </a:lnTo>
                <a:lnTo>
                  <a:pt x="2187257" y="38100"/>
                </a:lnTo>
                <a:lnTo>
                  <a:pt x="2190127" y="41910"/>
                </a:lnTo>
                <a:lnTo>
                  <a:pt x="2191969" y="44450"/>
                </a:lnTo>
                <a:lnTo>
                  <a:pt x="2193404" y="44450"/>
                </a:lnTo>
                <a:lnTo>
                  <a:pt x="2196236" y="43281"/>
                </a:lnTo>
                <a:lnTo>
                  <a:pt x="2198217" y="41910"/>
                </a:lnTo>
                <a:lnTo>
                  <a:pt x="2199957" y="40640"/>
                </a:lnTo>
                <a:lnTo>
                  <a:pt x="2194839" y="40640"/>
                </a:lnTo>
                <a:lnTo>
                  <a:pt x="2193201" y="39370"/>
                </a:lnTo>
                <a:lnTo>
                  <a:pt x="2193201" y="36830"/>
                </a:lnTo>
                <a:lnTo>
                  <a:pt x="2195055" y="36830"/>
                </a:lnTo>
                <a:lnTo>
                  <a:pt x="2197506" y="38100"/>
                </a:lnTo>
                <a:lnTo>
                  <a:pt x="2200986" y="39370"/>
                </a:lnTo>
                <a:lnTo>
                  <a:pt x="2201595" y="38100"/>
                </a:lnTo>
                <a:lnTo>
                  <a:pt x="2200186" y="36830"/>
                </a:lnTo>
                <a:lnTo>
                  <a:pt x="2199144" y="34290"/>
                </a:lnTo>
                <a:lnTo>
                  <a:pt x="2198319" y="31750"/>
                </a:lnTo>
                <a:lnTo>
                  <a:pt x="2197709" y="27940"/>
                </a:lnTo>
                <a:lnTo>
                  <a:pt x="2198319" y="27940"/>
                </a:lnTo>
                <a:lnTo>
                  <a:pt x="2200884" y="30594"/>
                </a:lnTo>
                <a:lnTo>
                  <a:pt x="2203031" y="33020"/>
                </a:lnTo>
                <a:lnTo>
                  <a:pt x="2204059" y="33020"/>
                </a:lnTo>
                <a:lnTo>
                  <a:pt x="2205240" y="30594"/>
                </a:lnTo>
                <a:lnTo>
                  <a:pt x="2206523" y="29210"/>
                </a:lnTo>
                <a:lnTo>
                  <a:pt x="2207336" y="29210"/>
                </a:lnTo>
                <a:lnTo>
                  <a:pt x="2208568" y="31750"/>
                </a:lnTo>
                <a:lnTo>
                  <a:pt x="2209596" y="34290"/>
                </a:lnTo>
                <a:lnTo>
                  <a:pt x="2210409" y="36830"/>
                </a:lnTo>
                <a:lnTo>
                  <a:pt x="2210409" y="38100"/>
                </a:lnTo>
                <a:lnTo>
                  <a:pt x="2210612" y="38100"/>
                </a:lnTo>
                <a:lnTo>
                  <a:pt x="2212251" y="39370"/>
                </a:lnTo>
                <a:lnTo>
                  <a:pt x="2217788" y="39370"/>
                </a:lnTo>
                <a:lnTo>
                  <a:pt x="2217788" y="41910"/>
                </a:lnTo>
                <a:lnTo>
                  <a:pt x="2218461" y="43281"/>
                </a:lnTo>
                <a:lnTo>
                  <a:pt x="2219223" y="41910"/>
                </a:lnTo>
                <a:lnTo>
                  <a:pt x="2219833" y="40640"/>
                </a:lnTo>
                <a:lnTo>
                  <a:pt x="2221687" y="41910"/>
                </a:lnTo>
                <a:lnTo>
                  <a:pt x="2223325" y="44450"/>
                </a:lnTo>
                <a:lnTo>
                  <a:pt x="2224963" y="45720"/>
                </a:lnTo>
                <a:lnTo>
                  <a:pt x="2225573" y="46990"/>
                </a:lnTo>
                <a:lnTo>
                  <a:pt x="2224760" y="44450"/>
                </a:lnTo>
                <a:lnTo>
                  <a:pt x="2223820" y="43281"/>
                </a:lnTo>
                <a:lnTo>
                  <a:pt x="2223681" y="43281"/>
                </a:lnTo>
                <a:lnTo>
                  <a:pt x="2224341" y="41910"/>
                </a:lnTo>
                <a:lnTo>
                  <a:pt x="2230539" y="43281"/>
                </a:lnTo>
                <a:lnTo>
                  <a:pt x="2232317" y="43281"/>
                </a:lnTo>
                <a:lnTo>
                  <a:pt x="2232749" y="41910"/>
                </a:lnTo>
                <a:lnTo>
                  <a:pt x="2233155" y="40640"/>
                </a:lnTo>
                <a:lnTo>
                  <a:pt x="2234793" y="40640"/>
                </a:lnTo>
                <a:lnTo>
                  <a:pt x="2237460" y="41910"/>
                </a:lnTo>
                <a:lnTo>
                  <a:pt x="2239505" y="41910"/>
                </a:lnTo>
                <a:lnTo>
                  <a:pt x="2244293" y="43281"/>
                </a:lnTo>
                <a:lnTo>
                  <a:pt x="2247506" y="44450"/>
                </a:lnTo>
                <a:lnTo>
                  <a:pt x="2250783" y="44450"/>
                </a:lnTo>
                <a:lnTo>
                  <a:pt x="2254262" y="45720"/>
                </a:lnTo>
                <a:lnTo>
                  <a:pt x="2255088" y="46990"/>
                </a:lnTo>
                <a:lnTo>
                  <a:pt x="2256523" y="49530"/>
                </a:lnTo>
                <a:lnTo>
                  <a:pt x="2257539" y="48260"/>
                </a:lnTo>
                <a:lnTo>
                  <a:pt x="2256777" y="43497"/>
                </a:lnTo>
                <a:lnTo>
                  <a:pt x="2256739" y="43281"/>
                </a:lnTo>
                <a:lnTo>
                  <a:pt x="2258542" y="43281"/>
                </a:lnTo>
                <a:lnTo>
                  <a:pt x="2265121" y="46990"/>
                </a:lnTo>
                <a:lnTo>
                  <a:pt x="2264308" y="53340"/>
                </a:lnTo>
                <a:lnTo>
                  <a:pt x="2259393" y="55880"/>
                </a:lnTo>
                <a:lnTo>
                  <a:pt x="2255291" y="57150"/>
                </a:lnTo>
                <a:lnTo>
                  <a:pt x="2258161" y="60960"/>
                </a:lnTo>
                <a:lnTo>
                  <a:pt x="2262467" y="59690"/>
                </a:lnTo>
                <a:lnTo>
                  <a:pt x="2265730" y="58242"/>
                </a:lnTo>
                <a:lnTo>
                  <a:pt x="2262873" y="60960"/>
                </a:lnTo>
                <a:lnTo>
                  <a:pt x="2261235" y="62230"/>
                </a:lnTo>
                <a:lnTo>
                  <a:pt x="2258364" y="63500"/>
                </a:lnTo>
                <a:lnTo>
                  <a:pt x="2257336" y="63500"/>
                </a:lnTo>
                <a:lnTo>
                  <a:pt x="2257336" y="118110"/>
                </a:lnTo>
                <a:lnTo>
                  <a:pt x="2255697" y="120650"/>
                </a:lnTo>
                <a:lnTo>
                  <a:pt x="2255088" y="121920"/>
                </a:lnTo>
                <a:lnTo>
                  <a:pt x="2250783" y="121920"/>
                </a:lnTo>
                <a:lnTo>
                  <a:pt x="2252624" y="120650"/>
                </a:lnTo>
                <a:lnTo>
                  <a:pt x="2256523" y="118110"/>
                </a:lnTo>
                <a:lnTo>
                  <a:pt x="2257336" y="118110"/>
                </a:lnTo>
                <a:lnTo>
                  <a:pt x="2257336" y="63500"/>
                </a:lnTo>
                <a:lnTo>
                  <a:pt x="2254669" y="63500"/>
                </a:lnTo>
                <a:lnTo>
                  <a:pt x="2254669" y="68580"/>
                </a:lnTo>
                <a:lnTo>
                  <a:pt x="2254669" y="76200"/>
                </a:lnTo>
                <a:lnTo>
                  <a:pt x="2253856" y="77470"/>
                </a:lnTo>
                <a:lnTo>
                  <a:pt x="2252624" y="76200"/>
                </a:lnTo>
                <a:lnTo>
                  <a:pt x="2251595" y="76200"/>
                </a:lnTo>
                <a:lnTo>
                  <a:pt x="2251189" y="73660"/>
                </a:lnTo>
                <a:lnTo>
                  <a:pt x="2252014" y="72390"/>
                </a:lnTo>
                <a:lnTo>
                  <a:pt x="2253450" y="68580"/>
                </a:lnTo>
                <a:lnTo>
                  <a:pt x="2254669" y="68580"/>
                </a:lnTo>
                <a:lnTo>
                  <a:pt x="2254669" y="63500"/>
                </a:lnTo>
                <a:lnTo>
                  <a:pt x="2252624" y="63500"/>
                </a:lnTo>
                <a:lnTo>
                  <a:pt x="2249347" y="68580"/>
                </a:lnTo>
                <a:lnTo>
                  <a:pt x="2249043" y="72390"/>
                </a:lnTo>
                <a:lnTo>
                  <a:pt x="2248941" y="73660"/>
                </a:lnTo>
                <a:lnTo>
                  <a:pt x="2248827" y="74930"/>
                </a:lnTo>
                <a:lnTo>
                  <a:pt x="2248725" y="77470"/>
                </a:lnTo>
                <a:lnTo>
                  <a:pt x="2247087" y="80010"/>
                </a:lnTo>
                <a:lnTo>
                  <a:pt x="2242375" y="80010"/>
                </a:lnTo>
                <a:lnTo>
                  <a:pt x="2246884" y="85090"/>
                </a:lnTo>
                <a:lnTo>
                  <a:pt x="2246680" y="86360"/>
                </a:lnTo>
                <a:lnTo>
                  <a:pt x="2243201" y="85090"/>
                </a:lnTo>
                <a:lnTo>
                  <a:pt x="2239302" y="85090"/>
                </a:lnTo>
                <a:lnTo>
                  <a:pt x="2239721" y="88900"/>
                </a:lnTo>
                <a:lnTo>
                  <a:pt x="2239924" y="91440"/>
                </a:lnTo>
                <a:lnTo>
                  <a:pt x="2240026" y="92710"/>
                </a:lnTo>
                <a:lnTo>
                  <a:pt x="2240127" y="93980"/>
                </a:lnTo>
                <a:lnTo>
                  <a:pt x="2236025" y="96520"/>
                </a:lnTo>
                <a:lnTo>
                  <a:pt x="2233777" y="92710"/>
                </a:lnTo>
                <a:lnTo>
                  <a:pt x="2232749" y="91440"/>
                </a:lnTo>
                <a:lnTo>
                  <a:pt x="2232139" y="92710"/>
                </a:lnTo>
                <a:lnTo>
                  <a:pt x="2232139" y="97790"/>
                </a:lnTo>
                <a:lnTo>
                  <a:pt x="2231313" y="100330"/>
                </a:lnTo>
                <a:lnTo>
                  <a:pt x="2229472" y="100330"/>
                </a:lnTo>
                <a:lnTo>
                  <a:pt x="2229472" y="156210"/>
                </a:lnTo>
                <a:lnTo>
                  <a:pt x="2223935" y="156210"/>
                </a:lnTo>
                <a:lnTo>
                  <a:pt x="2223935" y="153670"/>
                </a:lnTo>
                <a:lnTo>
                  <a:pt x="2228240" y="153670"/>
                </a:lnTo>
                <a:lnTo>
                  <a:pt x="2229472" y="156210"/>
                </a:lnTo>
                <a:lnTo>
                  <a:pt x="2229472" y="100330"/>
                </a:lnTo>
                <a:lnTo>
                  <a:pt x="2229066" y="100330"/>
                </a:lnTo>
                <a:lnTo>
                  <a:pt x="2228037" y="101600"/>
                </a:lnTo>
                <a:lnTo>
                  <a:pt x="2228037" y="102870"/>
                </a:lnTo>
                <a:lnTo>
                  <a:pt x="2224760" y="107950"/>
                </a:lnTo>
                <a:lnTo>
                  <a:pt x="2220861" y="113030"/>
                </a:lnTo>
                <a:lnTo>
                  <a:pt x="2216759" y="116840"/>
                </a:lnTo>
                <a:lnTo>
                  <a:pt x="2214105" y="121920"/>
                </a:lnTo>
                <a:lnTo>
                  <a:pt x="2214715" y="121920"/>
                </a:lnTo>
                <a:lnTo>
                  <a:pt x="2215324" y="123190"/>
                </a:lnTo>
                <a:lnTo>
                  <a:pt x="2213686" y="125730"/>
                </a:lnTo>
                <a:lnTo>
                  <a:pt x="2207958" y="128270"/>
                </a:lnTo>
                <a:lnTo>
                  <a:pt x="2206320" y="130810"/>
                </a:lnTo>
                <a:lnTo>
                  <a:pt x="2207539" y="133350"/>
                </a:lnTo>
                <a:lnTo>
                  <a:pt x="2206726" y="134620"/>
                </a:lnTo>
                <a:lnTo>
                  <a:pt x="2203246" y="134620"/>
                </a:lnTo>
                <a:lnTo>
                  <a:pt x="2198941" y="138430"/>
                </a:lnTo>
                <a:lnTo>
                  <a:pt x="2191969" y="146050"/>
                </a:lnTo>
                <a:lnTo>
                  <a:pt x="2188489" y="148590"/>
                </a:lnTo>
                <a:lnTo>
                  <a:pt x="2185009" y="148590"/>
                </a:lnTo>
                <a:lnTo>
                  <a:pt x="2180488" y="158750"/>
                </a:lnTo>
                <a:lnTo>
                  <a:pt x="2181923" y="161290"/>
                </a:lnTo>
                <a:lnTo>
                  <a:pt x="2182545" y="162560"/>
                </a:lnTo>
                <a:lnTo>
                  <a:pt x="2181110" y="163830"/>
                </a:lnTo>
                <a:lnTo>
                  <a:pt x="2178850" y="165100"/>
                </a:lnTo>
                <a:lnTo>
                  <a:pt x="2176602" y="165100"/>
                </a:lnTo>
                <a:lnTo>
                  <a:pt x="2174760" y="166370"/>
                </a:lnTo>
                <a:lnTo>
                  <a:pt x="2174760" y="168910"/>
                </a:lnTo>
                <a:lnTo>
                  <a:pt x="2172297" y="168910"/>
                </a:lnTo>
                <a:lnTo>
                  <a:pt x="2170861" y="167640"/>
                </a:lnTo>
                <a:lnTo>
                  <a:pt x="2170455" y="167640"/>
                </a:lnTo>
                <a:lnTo>
                  <a:pt x="2171065" y="170180"/>
                </a:lnTo>
                <a:lnTo>
                  <a:pt x="2172297" y="172720"/>
                </a:lnTo>
                <a:lnTo>
                  <a:pt x="2168817" y="177800"/>
                </a:lnTo>
                <a:lnTo>
                  <a:pt x="2161235" y="181610"/>
                </a:lnTo>
                <a:lnTo>
                  <a:pt x="2158974" y="182880"/>
                </a:lnTo>
                <a:lnTo>
                  <a:pt x="2158568" y="184150"/>
                </a:lnTo>
                <a:lnTo>
                  <a:pt x="2161438" y="184150"/>
                </a:lnTo>
                <a:lnTo>
                  <a:pt x="2162048" y="185420"/>
                </a:lnTo>
                <a:lnTo>
                  <a:pt x="2161438" y="186690"/>
                </a:lnTo>
                <a:lnTo>
                  <a:pt x="2160828" y="186690"/>
                </a:lnTo>
                <a:lnTo>
                  <a:pt x="2161641" y="187960"/>
                </a:lnTo>
                <a:lnTo>
                  <a:pt x="2165337" y="187960"/>
                </a:lnTo>
                <a:lnTo>
                  <a:pt x="2166150" y="189230"/>
                </a:lnTo>
                <a:lnTo>
                  <a:pt x="2165540" y="190500"/>
                </a:lnTo>
                <a:lnTo>
                  <a:pt x="2164715" y="191770"/>
                </a:lnTo>
                <a:lnTo>
                  <a:pt x="2163483" y="191770"/>
                </a:lnTo>
                <a:lnTo>
                  <a:pt x="2161438" y="190500"/>
                </a:lnTo>
                <a:lnTo>
                  <a:pt x="2160206" y="190500"/>
                </a:lnTo>
                <a:lnTo>
                  <a:pt x="2159393" y="191770"/>
                </a:lnTo>
                <a:lnTo>
                  <a:pt x="2158771" y="193040"/>
                </a:lnTo>
                <a:lnTo>
                  <a:pt x="2160003" y="194310"/>
                </a:lnTo>
                <a:lnTo>
                  <a:pt x="2161844" y="195580"/>
                </a:lnTo>
                <a:lnTo>
                  <a:pt x="2164715" y="198120"/>
                </a:lnTo>
                <a:lnTo>
                  <a:pt x="2158568" y="198120"/>
                </a:lnTo>
                <a:lnTo>
                  <a:pt x="2158568" y="213360"/>
                </a:lnTo>
                <a:lnTo>
                  <a:pt x="2154059" y="215900"/>
                </a:lnTo>
                <a:lnTo>
                  <a:pt x="2154059" y="217170"/>
                </a:lnTo>
                <a:lnTo>
                  <a:pt x="2158161" y="217170"/>
                </a:lnTo>
                <a:lnTo>
                  <a:pt x="2156320" y="220980"/>
                </a:lnTo>
                <a:lnTo>
                  <a:pt x="2141969" y="217170"/>
                </a:lnTo>
                <a:lnTo>
                  <a:pt x="2141969" y="214630"/>
                </a:lnTo>
                <a:lnTo>
                  <a:pt x="2145868" y="213360"/>
                </a:lnTo>
                <a:lnTo>
                  <a:pt x="2158568" y="213360"/>
                </a:lnTo>
                <a:lnTo>
                  <a:pt x="2158568" y="198120"/>
                </a:lnTo>
                <a:lnTo>
                  <a:pt x="2158161" y="198120"/>
                </a:lnTo>
                <a:lnTo>
                  <a:pt x="2154263" y="195580"/>
                </a:lnTo>
                <a:lnTo>
                  <a:pt x="2152015" y="196850"/>
                </a:lnTo>
                <a:lnTo>
                  <a:pt x="2147709" y="200660"/>
                </a:lnTo>
                <a:lnTo>
                  <a:pt x="2144636" y="204470"/>
                </a:lnTo>
                <a:lnTo>
                  <a:pt x="2141969" y="208280"/>
                </a:lnTo>
                <a:lnTo>
                  <a:pt x="2141969" y="210820"/>
                </a:lnTo>
                <a:lnTo>
                  <a:pt x="2140534" y="213360"/>
                </a:lnTo>
                <a:lnTo>
                  <a:pt x="2138692" y="213360"/>
                </a:lnTo>
                <a:lnTo>
                  <a:pt x="2135822" y="214630"/>
                </a:lnTo>
                <a:lnTo>
                  <a:pt x="2138692" y="218440"/>
                </a:lnTo>
                <a:lnTo>
                  <a:pt x="2142591" y="222250"/>
                </a:lnTo>
                <a:lnTo>
                  <a:pt x="2142794" y="223520"/>
                </a:lnTo>
                <a:lnTo>
                  <a:pt x="2138083" y="228600"/>
                </a:lnTo>
                <a:lnTo>
                  <a:pt x="2139721" y="229870"/>
                </a:lnTo>
                <a:lnTo>
                  <a:pt x="2140940" y="231140"/>
                </a:lnTo>
                <a:lnTo>
                  <a:pt x="2141969" y="232410"/>
                </a:lnTo>
                <a:lnTo>
                  <a:pt x="2141969" y="234950"/>
                </a:lnTo>
                <a:lnTo>
                  <a:pt x="2139721" y="232410"/>
                </a:lnTo>
                <a:lnTo>
                  <a:pt x="2137054" y="229870"/>
                </a:lnTo>
                <a:lnTo>
                  <a:pt x="2132342" y="224790"/>
                </a:lnTo>
                <a:lnTo>
                  <a:pt x="2129879" y="228600"/>
                </a:lnTo>
                <a:lnTo>
                  <a:pt x="2128647" y="231140"/>
                </a:lnTo>
                <a:lnTo>
                  <a:pt x="2126399" y="233680"/>
                </a:lnTo>
                <a:lnTo>
                  <a:pt x="2123529" y="233680"/>
                </a:lnTo>
                <a:lnTo>
                  <a:pt x="2120455" y="234950"/>
                </a:lnTo>
                <a:lnTo>
                  <a:pt x="2118195" y="236220"/>
                </a:lnTo>
                <a:lnTo>
                  <a:pt x="2114918" y="238760"/>
                </a:lnTo>
                <a:lnTo>
                  <a:pt x="2114715" y="240030"/>
                </a:lnTo>
                <a:lnTo>
                  <a:pt x="2120049" y="242570"/>
                </a:lnTo>
                <a:lnTo>
                  <a:pt x="2120049" y="243840"/>
                </a:lnTo>
                <a:lnTo>
                  <a:pt x="2114918" y="243840"/>
                </a:lnTo>
                <a:lnTo>
                  <a:pt x="2111845" y="246380"/>
                </a:lnTo>
                <a:lnTo>
                  <a:pt x="2109800" y="248920"/>
                </a:lnTo>
                <a:lnTo>
                  <a:pt x="2107958" y="252730"/>
                </a:lnTo>
                <a:lnTo>
                  <a:pt x="2107336" y="253352"/>
                </a:lnTo>
                <a:lnTo>
                  <a:pt x="2107336" y="307340"/>
                </a:lnTo>
                <a:lnTo>
                  <a:pt x="2106320" y="308241"/>
                </a:lnTo>
                <a:lnTo>
                  <a:pt x="2106320" y="322580"/>
                </a:lnTo>
                <a:lnTo>
                  <a:pt x="2103856" y="325120"/>
                </a:lnTo>
                <a:lnTo>
                  <a:pt x="2103247" y="326390"/>
                </a:lnTo>
                <a:lnTo>
                  <a:pt x="2101392" y="325120"/>
                </a:lnTo>
                <a:lnTo>
                  <a:pt x="2099754" y="322580"/>
                </a:lnTo>
                <a:lnTo>
                  <a:pt x="2097506" y="318770"/>
                </a:lnTo>
                <a:lnTo>
                  <a:pt x="2099348" y="316230"/>
                </a:lnTo>
                <a:lnTo>
                  <a:pt x="2102015" y="314960"/>
                </a:lnTo>
                <a:lnTo>
                  <a:pt x="2106320" y="322580"/>
                </a:lnTo>
                <a:lnTo>
                  <a:pt x="2106320" y="308241"/>
                </a:lnTo>
                <a:lnTo>
                  <a:pt x="2105901" y="308610"/>
                </a:lnTo>
                <a:lnTo>
                  <a:pt x="2104682" y="309880"/>
                </a:lnTo>
                <a:lnTo>
                  <a:pt x="2103856" y="309880"/>
                </a:lnTo>
                <a:lnTo>
                  <a:pt x="2103793" y="308610"/>
                </a:lnTo>
                <a:lnTo>
                  <a:pt x="2103729" y="307340"/>
                </a:lnTo>
                <a:lnTo>
                  <a:pt x="2103653" y="306070"/>
                </a:lnTo>
                <a:lnTo>
                  <a:pt x="2103247" y="303530"/>
                </a:lnTo>
                <a:lnTo>
                  <a:pt x="2103856" y="302260"/>
                </a:lnTo>
                <a:lnTo>
                  <a:pt x="2107133" y="306070"/>
                </a:lnTo>
                <a:lnTo>
                  <a:pt x="2107336" y="307340"/>
                </a:lnTo>
                <a:lnTo>
                  <a:pt x="2107336" y="253352"/>
                </a:lnTo>
                <a:lnTo>
                  <a:pt x="2103450" y="257238"/>
                </a:lnTo>
                <a:lnTo>
                  <a:pt x="2103450" y="292100"/>
                </a:lnTo>
                <a:lnTo>
                  <a:pt x="2095246" y="292100"/>
                </a:lnTo>
                <a:lnTo>
                  <a:pt x="2092794" y="290830"/>
                </a:lnTo>
                <a:lnTo>
                  <a:pt x="2092794" y="288290"/>
                </a:lnTo>
                <a:lnTo>
                  <a:pt x="2094636" y="288290"/>
                </a:lnTo>
                <a:lnTo>
                  <a:pt x="2099957" y="290830"/>
                </a:lnTo>
                <a:lnTo>
                  <a:pt x="2103450" y="292100"/>
                </a:lnTo>
                <a:lnTo>
                  <a:pt x="2103450" y="257238"/>
                </a:lnTo>
                <a:lnTo>
                  <a:pt x="2103031" y="257657"/>
                </a:lnTo>
                <a:lnTo>
                  <a:pt x="2103031" y="284480"/>
                </a:lnTo>
                <a:lnTo>
                  <a:pt x="2103031" y="289560"/>
                </a:lnTo>
                <a:lnTo>
                  <a:pt x="2099754" y="289560"/>
                </a:lnTo>
                <a:lnTo>
                  <a:pt x="2099703" y="288290"/>
                </a:lnTo>
                <a:lnTo>
                  <a:pt x="2099602" y="285750"/>
                </a:lnTo>
                <a:lnTo>
                  <a:pt x="2099551" y="284480"/>
                </a:lnTo>
                <a:lnTo>
                  <a:pt x="2099449" y="283210"/>
                </a:lnTo>
                <a:lnTo>
                  <a:pt x="2099348" y="281940"/>
                </a:lnTo>
                <a:lnTo>
                  <a:pt x="2099957" y="280670"/>
                </a:lnTo>
                <a:lnTo>
                  <a:pt x="2101189" y="281940"/>
                </a:lnTo>
                <a:lnTo>
                  <a:pt x="2102218" y="281940"/>
                </a:lnTo>
                <a:lnTo>
                  <a:pt x="2103031" y="284480"/>
                </a:lnTo>
                <a:lnTo>
                  <a:pt x="2103031" y="257657"/>
                </a:lnTo>
                <a:lnTo>
                  <a:pt x="2101608" y="259080"/>
                </a:lnTo>
                <a:lnTo>
                  <a:pt x="2096884" y="263423"/>
                </a:lnTo>
                <a:lnTo>
                  <a:pt x="2096884" y="276860"/>
                </a:lnTo>
                <a:lnTo>
                  <a:pt x="2096884" y="279400"/>
                </a:lnTo>
                <a:lnTo>
                  <a:pt x="2096071" y="280670"/>
                </a:lnTo>
                <a:lnTo>
                  <a:pt x="2093810" y="280670"/>
                </a:lnTo>
                <a:lnTo>
                  <a:pt x="2092794" y="279400"/>
                </a:lnTo>
                <a:lnTo>
                  <a:pt x="2092794" y="275590"/>
                </a:lnTo>
                <a:lnTo>
                  <a:pt x="2093810" y="274320"/>
                </a:lnTo>
                <a:lnTo>
                  <a:pt x="2094839" y="275590"/>
                </a:lnTo>
                <a:lnTo>
                  <a:pt x="2096071" y="275590"/>
                </a:lnTo>
                <a:lnTo>
                  <a:pt x="2096884" y="276860"/>
                </a:lnTo>
                <a:lnTo>
                  <a:pt x="2096884" y="263423"/>
                </a:lnTo>
                <a:lnTo>
                  <a:pt x="2096071" y="264160"/>
                </a:lnTo>
                <a:lnTo>
                  <a:pt x="2090331" y="269240"/>
                </a:lnTo>
                <a:lnTo>
                  <a:pt x="2086648" y="274320"/>
                </a:lnTo>
                <a:lnTo>
                  <a:pt x="2088896" y="274320"/>
                </a:lnTo>
                <a:lnTo>
                  <a:pt x="2088286" y="275590"/>
                </a:lnTo>
                <a:lnTo>
                  <a:pt x="2086648" y="276860"/>
                </a:lnTo>
                <a:lnTo>
                  <a:pt x="2084590" y="276860"/>
                </a:lnTo>
                <a:lnTo>
                  <a:pt x="2084387" y="278130"/>
                </a:lnTo>
                <a:lnTo>
                  <a:pt x="2090331" y="278130"/>
                </a:lnTo>
                <a:lnTo>
                  <a:pt x="2089099" y="284480"/>
                </a:lnTo>
                <a:lnTo>
                  <a:pt x="2084590" y="285750"/>
                </a:lnTo>
                <a:lnTo>
                  <a:pt x="2081110" y="287020"/>
                </a:lnTo>
                <a:lnTo>
                  <a:pt x="2080907" y="287020"/>
                </a:lnTo>
                <a:lnTo>
                  <a:pt x="2082838" y="290626"/>
                </a:lnTo>
                <a:lnTo>
                  <a:pt x="2082952" y="290830"/>
                </a:lnTo>
                <a:lnTo>
                  <a:pt x="2085009" y="295910"/>
                </a:lnTo>
                <a:lnTo>
                  <a:pt x="2081936" y="293370"/>
                </a:lnTo>
                <a:lnTo>
                  <a:pt x="2079066" y="290830"/>
                </a:lnTo>
                <a:lnTo>
                  <a:pt x="2080285" y="299720"/>
                </a:lnTo>
                <a:lnTo>
                  <a:pt x="2079879" y="300990"/>
                </a:lnTo>
                <a:lnTo>
                  <a:pt x="2078037" y="299720"/>
                </a:lnTo>
                <a:lnTo>
                  <a:pt x="2075992" y="298450"/>
                </a:lnTo>
                <a:lnTo>
                  <a:pt x="2078037" y="300990"/>
                </a:lnTo>
                <a:lnTo>
                  <a:pt x="2079675" y="303530"/>
                </a:lnTo>
                <a:lnTo>
                  <a:pt x="2082139" y="303530"/>
                </a:lnTo>
                <a:lnTo>
                  <a:pt x="2085416" y="302260"/>
                </a:lnTo>
                <a:lnTo>
                  <a:pt x="2086648" y="303530"/>
                </a:lnTo>
                <a:lnTo>
                  <a:pt x="2086229" y="303530"/>
                </a:lnTo>
                <a:lnTo>
                  <a:pt x="2086025" y="304800"/>
                </a:lnTo>
                <a:lnTo>
                  <a:pt x="2086648" y="308610"/>
                </a:lnTo>
                <a:lnTo>
                  <a:pt x="2087460" y="311150"/>
                </a:lnTo>
                <a:lnTo>
                  <a:pt x="2088692" y="313690"/>
                </a:lnTo>
                <a:lnTo>
                  <a:pt x="2090127" y="314960"/>
                </a:lnTo>
                <a:lnTo>
                  <a:pt x="2093201" y="313690"/>
                </a:lnTo>
                <a:lnTo>
                  <a:pt x="2096681" y="312420"/>
                </a:lnTo>
                <a:lnTo>
                  <a:pt x="2097100" y="313690"/>
                </a:lnTo>
                <a:lnTo>
                  <a:pt x="2095246" y="316230"/>
                </a:lnTo>
                <a:lnTo>
                  <a:pt x="2093810" y="318770"/>
                </a:lnTo>
                <a:lnTo>
                  <a:pt x="2094433" y="321310"/>
                </a:lnTo>
                <a:lnTo>
                  <a:pt x="2099957" y="326390"/>
                </a:lnTo>
                <a:lnTo>
                  <a:pt x="2102827" y="327660"/>
                </a:lnTo>
                <a:lnTo>
                  <a:pt x="2104885" y="327660"/>
                </a:lnTo>
                <a:lnTo>
                  <a:pt x="2105088" y="328930"/>
                </a:lnTo>
                <a:lnTo>
                  <a:pt x="2104263" y="330200"/>
                </a:lnTo>
                <a:lnTo>
                  <a:pt x="2103450" y="332740"/>
                </a:lnTo>
                <a:lnTo>
                  <a:pt x="2104885" y="334010"/>
                </a:lnTo>
                <a:lnTo>
                  <a:pt x="2108162" y="336550"/>
                </a:lnTo>
                <a:lnTo>
                  <a:pt x="2111235" y="337820"/>
                </a:lnTo>
                <a:lnTo>
                  <a:pt x="2113280" y="340360"/>
                </a:lnTo>
                <a:lnTo>
                  <a:pt x="2113381" y="341630"/>
                </a:lnTo>
                <a:lnTo>
                  <a:pt x="2113483" y="346710"/>
                </a:lnTo>
                <a:lnTo>
                  <a:pt x="2113686" y="346710"/>
                </a:lnTo>
                <a:lnTo>
                  <a:pt x="2115337" y="341630"/>
                </a:lnTo>
                <a:lnTo>
                  <a:pt x="2117788" y="336550"/>
                </a:lnTo>
                <a:lnTo>
                  <a:pt x="2120252" y="336550"/>
                </a:lnTo>
                <a:lnTo>
                  <a:pt x="2118410" y="341630"/>
                </a:lnTo>
                <a:lnTo>
                  <a:pt x="2117179" y="345440"/>
                </a:lnTo>
                <a:lnTo>
                  <a:pt x="2117585" y="346710"/>
                </a:lnTo>
                <a:lnTo>
                  <a:pt x="2120049" y="345440"/>
                </a:lnTo>
                <a:lnTo>
                  <a:pt x="2123122" y="344170"/>
                </a:lnTo>
                <a:lnTo>
                  <a:pt x="2124964" y="346710"/>
                </a:lnTo>
                <a:lnTo>
                  <a:pt x="2125040" y="345440"/>
                </a:lnTo>
                <a:lnTo>
                  <a:pt x="2125103" y="344170"/>
                </a:lnTo>
                <a:lnTo>
                  <a:pt x="2125167" y="342900"/>
                </a:lnTo>
                <a:lnTo>
                  <a:pt x="2127427" y="344170"/>
                </a:lnTo>
                <a:lnTo>
                  <a:pt x="2128443" y="345440"/>
                </a:lnTo>
                <a:lnTo>
                  <a:pt x="2129879" y="344170"/>
                </a:lnTo>
                <a:lnTo>
                  <a:pt x="2130399" y="342900"/>
                </a:lnTo>
                <a:lnTo>
                  <a:pt x="2130907" y="341630"/>
                </a:lnTo>
                <a:lnTo>
                  <a:pt x="2132139" y="339090"/>
                </a:lnTo>
                <a:lnTo>
                  <a:pt x="2132546" y="339090"/>
                </a:lnTo>
                <a:lnTo>
                  <a:pt x="2133777" y="346710"/>
                </a:lnTo>
                <a:lnTo>
                  <a:pt x="2132952" y="349250"/>
                </a:lnTo>
                <a:lnTo>
                  <a:pt x="2131517" y="350520"/>
                </a:lnTo>
                <a:lnTo>
                  <a:pt x="2129879" y="351790"/>
                </a:lnTo>
                <a:lnTo>
                  <a:pt x="2128037" y="350520"/>
                </a:lnTo>
                <a:lnTo>
                  <a:pt x="2127212" y="349250"/>
                </a:lnTo>
                <a:lnTo>
                  <a:pt x="2124964" y="346710"/>
                </a:lnTo>
                <a:lnTo>
                  <a:pt x="2126805" y="349250"/>
                </a:lnTo>
                <a:lnTo>
                  <a:pt x="2123935" y="351790"/>
                </a:lnTo>
                <a:lnTo>
                  <a:pt x="2123529" y="351790"/>
                </a:lnTo>
                <a:lnTo>
                  <a:pt x="2123529" y="349250"/>
                </a:lnTo>
                <a:lnTo>
                  <a:pt x="2122093" y="347980"/>
                </a:lnTo>
                <a:lnTo>
                  <a:pt x="2117788" y="347980"/>
                </a:lnTo>
                <a:lnTo>
                  <a:pt x="2118410" y="349250"/>
                </a:lnTo>
                <a:lnTo>
                  <a:pt x="2122297" y="353060"/>
                </a:lnTo>
                <a:lnTo>
                  <a:pt x="2125167" y="354330"/>
                </a:lnTo>
                <a:lnTo>
                  <a:pt x="2127631" y="358140"/>
                </a:lnTo>
                <a:lnTo>
                  <a:pt x="2127631" y="360680"/>
                </a:lnTo>
                <a:lnTo>
                  <a:pt x="2128647" y="361950"/>
                </a:lnTo>
                <a:lnTo>
                  <a:pt x="2130082" y="360680"/>
                </a:lnTo>
                <a:lnTo>
                  <a:pt x="2131923" y="360680"/>
                </a:lnTo>
                <a:lnTo>
                  <a:pt x="2131110" y="363220"/>
                </a:lnTo>
                <a:lnTo>
                  <a:pt x="2130501" y="364490"/>
                </a:lnTo>
                <a:lnTo>
                  <a:pt x="2130602" y="365760"/>
                </a:lnTo>
                <a:lnTo>
                  <a:pt x="2130704" y="367030"/>
                </a:lnTo>
                <a:lnTo>
                  <a:pt x="2132749" y="367030"/>
                </a:lnTo>
                <a:lnTo>
                  <a:pt x="2133981" y="364490"/>
                </a:lnTo>
                <a:lnTo>
                  <a:pt x="2134387" y="363220"/>
                </a:lnTo>
                <a:lnTo>
                  <a:pt x="2135009" y="360680"/>
                </a:lnTo>
                <a:lnTo>
                  <a:pt x="2135416" y="360680"/>
                </a:lnTo>
                <a:lnTo>
                  <a:pt x="2135492" y="361950"/>
                </a:lnTo>
                <a:lnTo>
                  <a:pt x="2135555" y="363220"/>
                </a:lnTo>
                <a:lnTo>
                  <a:pt x="2135619" y="364490"/>
                </a:lnTo>
                <a:lnTo>
                  <a:pt x="2137753" y="372110"/>
                </a:lnTo>
                <a:lnTo>
                  <a:pt x="2142591" y="379730"/>
                </a:lnTo>
                <a:lnTo>
                  <a:pt x="2148179" y="387350"/>
                </a:lnTo>
                <a:lnTo>
                  <a:pt x="2152624" y="389890"/>
                </a:lnTo>
                <a:lnTo>
                  <a:pt x="2154466" y="388620"/>
                </a:lnTo>
                <a:lnTo>
                  <a:pt x="2155901" y="389890"/>
                </a:lnTo>
                <a:lnTo>
                  <a:pt x="2155698" y="391160"/>
                </a:lnTo>
                <a:lnTo>
                  <a:pt x="2155596" y="394970"/>
                </a:lnTo>
                <a:lnTo>
                  <a:pt x="2155494" y="398780"/>
                </a:lnTo>
                <a:lnTo>
                  <a:pt x="2156523" y="401320"/>
                </a:lnTo>
                <a:lnTo>
                  <a:pt x="2160828" y="401320"/>
                </a:lnTo>
                <a:lnTo>
                  <a:pt x="2162467" y="402590"/>
                </a:lnTo>
                <a:lnTo>
                  <a:pt x="2163686" y="405130"/>
                </a:lnTo>
                <a:lnTo>
                  <a:pt x="2165121" y="405130"/>
                </a:lnTo>
                <a:lnTo>
                  <a:pt x="2168817" y="403860"/>
                </a:lnTo>
                <a:lnTo>
                  <a:pt x="2173122" y="401320"/>
                </a:lnTo>
                <a:lnTo>
                  <a:pt x="2173325" y="401320"/>
                </a:lnTo>
                <a:lnTo>
                  <a:pt x="2171484" y="403860"/>
                </a:lnTo>
                <a:lnTo>
                  <a:pt x="2169020" y="406400"/>
                </a:lnTo>
                <a:lnTo>
                  <a:pt x="2170049" y="411480"/>
                </a:lnTo>
                <a:lnTo>
                  <a:pt x="2174138" y="419100"/>
                </a:lnTo>
                <a:lnTo>
                  <a:pt x="2176195" y="421640"/>
                </a:lnTo>
                <a:lnTo>
                  <a:pt x="2177008" y="421640"/>
                </a:lnTo>
                <a:lnTo>
                  <a:pt x="2179878" y="417830"/>
                </a:lnTo>
                <a:lnTo>
                  <a:pt x="2180704" y="419100"/>
                </a:lnTo>
                <a:lnTo>
                  <a:pt x="2181923" y="422910"/>
                </a:lnTo>
                <a:lnTo>
                  <a:pt x="2182952" y="426720"/>
                </a:lnTo>
                <a:lnTo>
                  <a:pt x="2183574" y="429260"/>
                </a:lnTo>
                <a:lnTo>
                  <a:pt x="2183155" y="431800"/>
                </a:lnTo>
                <a:lnTo>
                  <a:pt x="2186228" y="431800"/>
                </a:lnTo>
                <a:lnTo>
                  <a:pt x="2186851" y="433070"/>
                </a:lnTo>
                <a:lnTo>
                  <a:pt x="2186228" y="434340"/>
                </a:lnTo>
                <a:lnTo>
                  <a:pt x="2184793" y="435610"/>
                </a:lnTo>
                <a:lnTo>
                  <a:pt x="2189721" y="438150"/>
                </a:lnTo>
                <a:lnTo>
                  <a:pt x="2199348" y="438150"/>
                </a:lnTo>
                <a:lnTo>
                  <a:pt x="2197912" y="439420"/>
                </a:lnTo>
                <a:lnTo>
                  <a:pt x="2194839" y="441960"/>
                </a:lnTo>
                <a:lnTo>
                  <a:pt x="2199754" y="454660"/>
                </a:lnTo>
                <a:lnTo>
                  <a:pt x="2204466" y="455930"/>
                </a:lnTo>
                <a:lnTo>
                  <a:pt x="2206104" y="455930"/>
                </a:lnTo>
                <a:lnTo>
                  <a:pt x="2207539" y="458470"/>
                </a:lnTo>
                <a:lnTo>
                  <a:pt x="2207539" y="463550"/>
                </a:lnTo>
                <a:lnTo>
                  <a:pt x="2208974" y="464820"/>
                </a:lnTo>
                <a:lnTo>
                  <a:pt x="2212251" y="466090"/>
                </a:lnTo>
                <a:lnTo>
                  <a:pt x="2214105" y="468630"/>
                </a:lnTo>
                <a:lnTo>
                  <a:pt x="2214715" y="471170"/>
                </a:lnTo>
                <a:lnTo>
                  <a:pt x="2215743" y="473710"/>
                </a:lnTo>
                <a:lnTo>
                  <a:pt x="2216556" y="474980"/>
                </a:lnTo>
                <a:lnTo>
                  <a:pt x="2219629" y="472440"/>
                </a:lnTo>
                <a:lnTo>
                  <a:pt x="2221890" y="471170"/>
                </a:lnTo>
                <a:lnTo>
                  <a:pt x="2224963" y="471170"/>
                </a:lnTo>
                <a:lnTo>
                  <a:pt x="2229472" y="472440"/>
                </a:lnTo>
                <a:lnTo>
                  <a:pt x="2232139" y="473710"/>
                </a:lnTo>
                <a:lnTo>
                  <a:pt x="2233155" y="473710"/>
                </a:lnTo>
                <a:lnTo>
                  <a:pt x="2234387" y="472440"/>
                </a:lnTo>
                <a:lnTo>
                  <a:pt x="2233574" y="473710"/>
                </a:lnTo>
                <a:lnTo>
                  <a:pt x="2227008" y="478790"/>
                </a:lnTo>
                <a:lnTo>
                  <a:pt x="2226907" y="482600"/>
                </a:lnTo>
                <a:lnTo>
                  <a:pt x="2226805" y="486410"/>
                </a:lnTo>
                <a:lnTo>
                  <a:pt x="2231313" y="483870"/>
                </a:lnTo>
                <a:lnTo>
                  <a:pt x="2233777" y="483870"/>
                </a:lnTo>
                <a:lnTo>
                  <a:pt x="2232545" y="486410"/>
                </a:lnTo>
                <a:lnTo>
                  <a:pt x="2233777" y="488950"/>
                </a:lnTo>
                <a:lnTo>
                  <a:pt x="2236025" y="491490"/>
                </a:lnTo>
                <a:lnTo>
                  <a:pt x="2238489" y="494030"/>
                </a:lnTo>
                <a:lnTo>
                  <a:pt x="2240330" y="497840"/>
                </a:lnTo>
                <a:lnTo>
                  <a:pt x="2240330" y="500380"/>
                </a:lnTo>
                <a:lnTo>
                  <a:pt x="2241346" y="501662"/>
                </a:lnTo>
                <a:lnTo>
                  <a:pt x="2242375" y="500380"/>
                </a:lnTo>
                <a:lnTo>
                  <a:pt x="2244433" y="500380"/>
                </a:lnTo>
                <a:lnTo>
                  <a:pt x="2244433" y="504190"/>
                </a:lnTo>
                <a:lnTo>
                  <a:pt x="2246680" y="506730"/>
                </a:lnTo>
                <a:lnTo>
                  <a:pt x="2256523" y="513080"/>
                </a:lnTo>
                <a:lnTo>
                  <a:pt x="2256104" y="516890"/>
                </a:lnTo>
                <a:lnTo>
                  <a:pt x="2248522" y="515620"/>
                </a:lnTo>
                <a:lnTo>
                  <a:pt x="2248522" y="527050"/>
                </a:lnTo>
                <a:lnTo>
                  <a:pt x="2248522" y="529590"/>
                </a:lnTo>
                <a:lnTo>
                  <a:pt x="2246477" y="529590"/>
                </a:lnTo>
                <a:lnTo>
                  <a:pt x="2245461" y="528320"/>
                </a:lnTo>
                <a:lnTo>
                  <a:pt x="2244433" y="527050"/>
                </a:lnTo>
                <a:lnTo>
                  <a:pt x="2244433" y="524510"/>
                </a:lnTo>
                <a:lnTo>
                  <a:pt x="2245449" y="524510"/>
                </a:lnTo>
                <a:lnTo>
                  <a:pt x="2246477" y="525780"/>
                </a:lnTo>
                <a:lnTo>
                  <a:pt x="2247709" y="525780"/>
                </a:lnTo>
                <a:lnTo>
                  <a:pt x="2248522" y="527050"/>
                </a:lnTo>
                <a:lnTo>
                  <a:pt x="2248522" y="515620"/>
                </a:lnTo>
                <a:lnTo>
                  <a:pt x="2245042" y="514350"/>
                </a:lnTo>
                <a:lnTo>
                  <a:pt x="2242375" y="515620"/>
                </a:lnTo>
                <a:lnTo>
                  <a:pt x="2242375" y="518160"/>
                </a:lnTo>
                <a:lnTo>
                  <a:pt x="2241359" y="516890"/>
                </a:lnTo>
                <a:lnTo>
                  <a:pt x="2240127" y="515620"/>
                </a:lnTo>
                <a:lnTo>
                  <a:pt x="2238895" y="513080"/>
                </a:lnTo>
                <a:lnTo>
                  <a:pt x="2237257" y="511810"/>
                </a:lnTo>
                <a:lnTo>
                  <a:pt x="2235212" y="513080"/>
                </a:lnTo>
                <a:lnTo>
                  <a:pt x="2233980" y="513080"/>
                </a:lnTo>
                <a:lnTo>
                  <a:pt x="2233574" y="512457"/>
                </a:lnTo>
                <a:lnTo>
                  <a:pt x="2233574" y="529590"/>
                </a:lnTo>
                <a:lnTo>
                  <a:pt x="2232952" y="530860"/>
                </a:lnTo>
                <a:lnTo>
                  <a:pt x="2232139" y="533400"/>
                </a:lnTo>
                <a:lnTo>
                  <a:pt x="2231313" y="534670"/>
                </a:lnTo>
                <a:lnTo>
                  <a:pt x="2230488" y="534670"/>
                </a:lnTo>
                <a:lnTo>
                  <a:pt x="2230082" y="533400"/>
                </a:lnTo>
                <a:lnTo>
                  <a:pt x="2230082" y="529590"/>
                </a:lnTo>
                <a:lnTo>
                  <a:pt x="2230907" y="528320"/>
                </a:lnTo>
                <a:lnTo>
                  <a:pt x="2233155" y="528320"/>
                </a:lnTo>
                <a:lnTo>
                  <a:pt x="2233574" y="529590"/>
                </a:lnTo>
                <a:lnTo>
                  <a:pt x="2233574" y="512457"/>
                </a:lnTo>
                <a:lnTo>
                  <a:pt x="2233155" y="511810"/>
                </a:lnTo>
                <a:lnTo>
                  <a:pt x="2231313" y="509270"/>
                </a:lnTo>
                <a:lnTo>
                  <a:pt x="2223935" y="513080"/>
                </a:lnTo>
                <a:lnTo>
                  <a:pt x="2223935" y="518160"/>
                </a:lnTo>
                <a:lnTo>
                  <a:pt x="2222919" y="520700"/>
                </a:lnTo>
                <a:lnTo>
                  <a:pt x="2220658" y="520700"/>
                </a:lnTo>
                <a:lnTo>
                  <a:pt x="2219833" y="518160"/>
                </a:lnTo>
                <a:lnTo>
                  <a:pt x="2220112" y="516890"/>
                </a:lnTo>
                <a:lnTo>
                  <a:pt x="2220658" y="514350"/>
                </a:lnTo>
                <a:lnTo>
                  <a:pt x="2219629" y="513080"/>
                </a:lnTo>
                <a:lnTo>
                  <a:pt x="2216150" y="513080"/>
                </a:lnTo>
                <a:lnTo>
                  <a:pt x="2213483" y="511810"/>
                </a:lnTo>
                <a:lnTo>
                  <a:pt x="2212048" y="510540"/>
                </a:lnTo>
                <a:lnTo>
                  <a:pt x="2203450" y="510540"/>
                </a:lnTo>
                <a:lnTo>
                  <a:pt x="2195042" y="513080"/>
                </a:lnTo>
                <a:lnTo>
                  <a:pt x="2193404" y="513080"/>
                </a:lnTo>
                <a:lnTo>
                  <a:pt x="2193404" y="538480"/>
                </a:lnTo>
                <a:lnTo>
                  <a:pt x="2192578" y="538480"/>
                </a:lnTo>
                <a:lnTo>
                  <a:pt x="2188070" y="537210"/>
                </a:lnTo>
                <a:lnTo>
                  <a:pt x="2180488" y="535940"/>
                </a:lnTo>
                <a:lnTo>
                  <a:pt x="2178850" y="534670"/>
                </a:lnTo>
                <a:lnTo>
                  <a:pt x="2186228" y="534670"/>
                </a:lnTo>
                <a:lnTo>
                  <a:pt x="2189505" y="535940"/>
                </a:lnTo>
                <a:lnTo>
                  <a:pt x="2191156" y="535940"/>
                </a:lnTo>
                <a:lnTo>
                  <a:pt x="2193404" y="538480"/>
                </a:lnTo>
                <a:lnTo>
                  <a:pt x="2193404" y="513080"/>
                </a:lnTo>
                <a:lnTo>
                  <a:pt x="2190331" y="513080"/>
                </a:lnTo>
                <a:lnTo>
                  <a:pt x="2190331" y="529590"/>
                </a:lnTo>
                <a:lnTo>
                  <a:pt x="2189721" y="530860"/>
                </a:lnTo>
                <a:lnTo>
                  <a:pt x="2188692" y="533400"/>
                </a:lnTo>
                <a:lnTo>
                  <a:pt x="2185822" y="530860"/>
                </a:lnTo>
                <a:lnTo>
                  <a:pt x="2182952" y="528320"/>
                </a:lnTo>
                <a:lnTo>
                  <a:pt x="2182952" y="524510"/>
                </a:lnTo>
                <a:lnTo>
                  <a:pt x="2184793" y="525780"/>
                </a:lnTo>
                <a:lnTo>
                  <a:pt x="2186851" y="527050"/>
                </a:lnTo>
                <a:lnTo>
                  <a:pt x="2189099" y="528320"/>
                </a:lnTo>
                <a:lnTo>
                  <a:pt x="2190331" y="529590"/>
                </a:lnTo>
                <a:lnTo>
                  <a:pt x="2190331" y="513080"/>
                </a:lnTo>
                <a:lnTo>
                  <a:pt x="2186851" y="513080"/>
                </a:lnTo>
                <a:lnTo>
                  <a:pt x="2181110" y="510540"/>
                </a:lnTo>
                <a:lnTo>
                  <a:pt x="2177631" y="509270"/>
                </a:lnTo>
                <a:lnTo>
                  <a:pt x="2176805" y="510540"/>
                </a:lnTo>
                <a:lnTo>
                  <a:pt x="2177834" y="511810"/>
                </a:lnTo>
                <a:lnTo>
                  <a:pt x="2179066" y="514350"/>
                </a:lnTo>
                <a:lnTo>
                  <a:pt x="2178850" y="514350"/>
                </a:lnTo>
                <a:lnTo>
                  <a:pt x="2178850" y="516890"/>
                </a:lnTo>
                <a:lnTo>
                  <a:pt x="2178850" y="519430"/>
                </a:lnTo>
                <a:lnTo>
                  <a:pt x="2178037" y="520700"/>
                </a:lnTo>
                <a:lnTo>
                  <a:pt x="2175776" y="520700"/>
                </a:lnTo>
                <a:lnTo>
                  <a:pt x="2174557" y="519430"/>
                </a:lnTo>
                <a:lnTo>
                  <a:pt x="2173325" y="516890"/>
                </a:lnTo>
                <a:lnTo>
                  <a:pt x="2178850" y="516890"/>
                </a:lnTo>
                <a:lnTo>
                  <a:pt x="2178850" y="514350"/>
                </a:lnTo>
                <a:lnTo>
                  <a:pt x="2178443" y="514350"/>
                </a:lnTo>
                <a:lnTo>
                  <a:pt x="2174964" y="511810"/>
                </a:lnTo>
                <a:lnTo>
                  <a:pt x="2171890" y="510540"/>
                </a:lnTo>
                <a:lnTo>
                  <a:pt x="2170658" y="510540"/>
                </a:lnTo>
                <a:lnTo>
                  <a:pt x="2170658" y="513080"/>
                </a:lnTo>
                <a:lnTo>
                  <a:pt x="2168194" y="513080"/>
                </a:lnTo>
                <a:lnTo>
                  <a:pt x="2165540" y="510540"/>
                </a:lnTo>
                <a:lnTo>
                  <a:pt x="2157450" y="509270"/>
                </a:lnTo>
                <a:lnTo>
                  <a:pt x="2149348" y="508000"/>
                </a:lnTo>
                <a:lnTo>
                  <a:pt x="2147709" y="508000"/>
                </a:lnTo>
                <a:lnTo>
                  <a:pt x="2147709" y="513080"/>
                </a:lnTo>
                <a:lnTo>
                  <a:pt x="2147506" y="513080"/>
                </a:lnTo>
                <a:lnTo>
                  <a:pt x="2147506" y="543560"/>
                </a:lnTo>
                <a:lnTo>
                  <a:pt x="2146884" y="544830"/>
                </a:lnTo>
                <a:lnTo>
                  <a:pt x="2145868" y="543560"/>
                </a:lnTo>
                <a:lnTo>
                  <a:pt x="2144839" y="542290"/>
                </a:lnTo>
                <a:lnTo>
                  <a:pt x="2144014" y="541020"/>
                </a:lnTo>
                <a:lnTo>
                  <a:pt x="2144014" y="534670"/>
                </a:lnTo>
                <a:lnTo>
                  <a:pt x="2146681" y="537210"/>
                </a:lnTo>
                <a:lnTo>
                  <a:pt x="2147303" y="541020"/>
                </a:lnTo>
                <a:lnTo>
                  <a:pt x="2147405" y="542290"/>
                </a:lnTo>
                <a:lnTo>
                  <a:pt x="2147506" y="543560"/>
                </a:lnTo>
                <a:lnTo>
                  <a:pt x="2147506" y="513080"/>
                </a:lnTo>
                <a:lnTo>
                  <a:pt x="2147087" y="513080"/>
                </a:lnTo>
                <a:lnTo>
                  <a:pt x="2146477" y="514350"/>
                </a:lnTo>
                <a:lnTo>
                  <a:pt x="2144839" y="513080"/>
                </a:lnTo>
                <a:lnTo>
                  <a:pt x="2143404" y="511810"/>
                </a:lnTo>
                <a:lnTo>
                  <a:pt x="2141563" y="510540"/>
                </a:lnTo>
                <a:lnTo>
                  <a:pt x="2141766" y="509270"/>
                </a:lnTo>
                <a:lnTo>
                  <a:pt x="2144636" y="510540"/>
                </a:lnTo>
                <a:lnTo>
                  <a:pt x="2146681" y="511810"/>
                </a:lnTo>
                <a:lnTo>
                  <a:pt x="2147709" y="513080"/>
                </a:lnTo>
                <a:lnTo>
                  <a:pt x="2147709" y="508000"/>
                </a:lnTo>
                <a:lnTo>
                  <a:pt x="2138896" y="508000"/>
                </a:lnTo>
                <a:lnTo>
                  <a:pt x="2133155" y="513080"/>
                </a:lnTo>
                <a:lnTo>
                  <a:pt x="2134793" y="515620"/>
                </a:lnTo>
                <a:lnTo>
                  <a:pt x="2135416" y="516890"/>
                </a:lnTo>
                <a:lnTo>
                  <a:pt x="2135009" y="518160"/>
                </a:lnTo>
                <a:lnTo>
                  <a:pt x="2132546" y="518160"/>
                </a:lnTo>
                <a:lnTo>
                  <a:pt x="2132139" y="519430"/>
                </a:lnTo>
                <a:lnTo>
                  <a:pt x="2132749" y="520700"/>
                </a:lnTo>
                <a:lnTo>
                  <a:pt x="2133358" y="520700"/>
                </a:lnTo>
                <a:lnTo>
                  <a:pt x="2136025" y="521970"/>
                </a:lnTo>
                <a:lnTo>
                  <a:pt x="2138489" y="520700"/>
                </a:lnTo>
                <a:lnTo>
                  <a:pt x="2141766" y="520700"/>
                </a:lnTo>
                <a:lnTo>
                  <a:pt x="2140331" y="521970"/>
                </a:lnTo>
                <a:lnTo>
                  <a:pt x="2138286" y="521970"/>
                </a:lnTo>
                <a:lnTo>
                  <a:pt x="2138489" y="523240"/>
                </a:lnTo>
                <a:lnTo>
                  <a:pt x="2141359" y="525780"/>
                </a:lnTo>
                <a:lnTo>
                  <a:pt x="2144636" y="527050"/>
                </a:lnTo>
                <a:lnTo>
                  <a:pt x="2144433" y="528320"/>
                </a:lnTo>
                <a:lnTo>
                  <a:pt x="2139518" y="527151"/>
                </a:lnTo>
                <a:lnTo>
                  <a:pt x="2139518" y="537210"/>
                </a:lnTo>
                <a:lnTo>
                  <a:pt x="2138692" y="538480"/>
                </a:lnTo>
                <a:lnTo>
                  <a:pt x="2135009" y="538480"/>
                </a:lnTo>
                <a:lnTo>
                  <a:pt x="2134184" y="537210"/>
                </a:lnTo>
                <a:lnTo>
                  <a:pt x="2135416" y="534670"/>
                </a:lnTo>
                <a:lnTo>
                  <a:pt x="2138286" y="534670"/>
                </a:lnTo>
                <a:lnTo>
                  <a:pt x="2139518" y="537210"/>
                </a:lnTo>
                <a:lnTo>
                  <a:pt x="2139518" y="527151"/>
                </a:lnTo>
                <a:lnTo>
                  <a:pt x="2139099" y="527050"/>
                </a:lnTo>
                <a:lnTo>
                  <a:pt x="2132952" y="525780"/>
                </a:lnTo>
                <a:lnTo>
                  <a:pt x="2131479" y="524510"/>
                </a:lnTo>
                <a:lnTo>
                  <a:pt x="2125573" y="519430"/>
                </a:lnTo>
                <a:lnTo>
                  <a:pt x="2125573" y="515620"/>
                </a:lnTo>
                <a:lnTo>
                  <a:pt x="2125573" y="514350"/>
                </a:lnTo>
                <a:lnTo>
                  <a:pt x="2122500" y="514350"/>
                </a:lnTo>
                <a:lnTo>
                  <a:pt x="2120862" y="515620"/>
                </a:lnTo>
                <a:lnTo>
                  <a:pt x="2119426" y="514350"/>
                </a:lnTo>
                <a:lnTo>
                  <a:pt x="2119426" y="513080"/>
                </a:lnTo>
                <a:lnTo>
                  <a:pt x="2120658" y="511810"/>
                </a:lnTo>
                <a:lnTo>
                  <a:pt x="2122093" y="511810"/>
                </a:lnTo>
                <a:lnTo>
                  <a:pt x="2123325" y="510540"/>
                </a:lnTo>
                <a:lnTo>
                  <a:pt x="2118410" y="510540"/>
                </a:lnTo>
                <a:lnTo>
                  <a:pt x="2115121" y="509270"/>
                </a:lnTo>
                <a:lnTo>
                  <a:pt x="2110409" y="509270"/>
                </a:lnTo>
                <a:lnTo>
                  <a:pt x="2107958" y="508000"/>
                </a:lnTo>
                <a:lnTo>
                  <a:pt x="2105291" y="508000"/>
                </a:lnTo>
                <a:lnTo>
                  <a:pt x="2105088" y="508088"/>
                </a:lnTo>
                <a:lnTo>
                  <a:pt x="2105088" y="527050"/>
                </a:lnTo>
                <a:lnTo>
                  <a:pt x="2104466" y="528320"/>
                </a:lnTo>
                <a:lnTo>
                  <a:pt x="2103856" y="530860"/>
                </a:lnTo>
                <a:lnTo>
                  <a:pt x="2103247" y="529590"/>
                </a:lnTo>
                <a:lnTo>
                  <a:pt x="2103247" y="527050"/>
                </a:lnTo>
                <a:lnTo>
                  <a:pt x="2103031" y="525780"/>
                </a:lnTo>
                <a:lnTo>
                  <a:pt x="2103653" y="524510"/>
                </a:lnTo>
                <a:lnTo>
                  <a:pt x="2104263" y="524510"/>
                </a:lnTo>
                <a:lnTo>
                  <a:pt x="2104885" y="525780"/>
                </a:lnTo>
                <a:lnTo>
                  <a:pt x="2105088" y="527050"/>
                </a:lnTo>
                <a:lnTo>
                  <a:pt x="2105088" y="508088"/>
                </a:lnTo>
                <a:lnTo>
                  <a:pt x="2102218" y="509270"/>
                </a:lnTo>
                <a:lnTo>
                  <a:pt x="2098116" y="513080"/>
                </a:lnTo>
                <a:lnTo>
                  <a:pt x="2096884" y="513080"/>
                </a:lnTo>
                <a:lnTo>
                  <a:pt x="2096884" y="510540"/>
                </a:lnTo>
                <a:lnTo>
                  <a:pt x="2095449" y="509270"/>
                </a:lnTo>
                <a:lnTo>
                  <a:pt x="2092172" y="511810"/>
                </a:lnTo>
                <a:lnTo>
                  <a:pt x="2090737" y="510540"/>
                </a:lnTo>
                <a:lnTo>
                  <a:pt x="2090737" y="509270"/>
                </a:lnTo>
                <a:lnTo>
                  <a:pt x="2090737" y="508000"/>
                </a:lnTo>
                <a:lnTo>
                  <a:pt x="2085619" y="508000"/>
                </a:lnTo>
                <a:lnTo>
                  <a:pt x="2082749" y="509270"/>
                </a:lnTo>
                <a:lnTo>
                  <a:pt x="2080501" y="509270"/>
                </a:lnTo>
                <a:lnTo>
                  <a:pt x="2080501" y="508000"/>
                </a:lnTo>
                <a:lnTo>
                  <a:pt x="2078443" y="506730"/>
                </a:lnTo>
                <a:lnTo>
                  <a:pt x="2074138" y="506730"/>
                </a:lnTo>
                <a:lnTo>
                  <a:pt x="2074138" y="514350"/>
                </a:lnTo>
                <a:lnTo>
                  <a:pt x="2072297" y="515620"/>
                </a:lnTo>
                <a:lnTo>
                  <a:pt x="2070862" y="516890"/>
                </a:lnTo>
                <a:lnTo>
                  <a:pt x="2070455" y="518160"/>
                </a:lnTo>
                <a:lnTo>
                  <a:pt x="2071268" y="520700"/>
                </a:lnTo>
                <a:lnTo>
                  <a:pt x="2072297" y="521970"/>
                </a:lnTo>
                <a:lnTo>
                  <a:pt x="2072093" y="521970"/>
                </a:lnTo>
                <a:lnTo>
                  <a:pt x="2070658" y="520700"/>
                </a:lnTo>
                <a:lnTo>
                  <a:pt x="2067382" y="519430"/>
                </a:lnTo>
                <a:lnTo>
                  <a:pt x="2068410" y="511810"/>
                </a:lnTo>
                <a:lnTo>
                  <a:pt x="2071890" y="513080"/>
                </a:lnTo>
                <a:lnTo>
                  <a:pt x="2073935" y="514350"/>
                </a:lnTo>
                <a:lnTo>
                  <a:pt x="2074138" y="514350"/>
                </a:lnTo>
                <a:lnTo>
                  <a:pt x="2074138" y="506730"/>
                </a:lnTo>
                <a:lnTo>
                  <a:pt x="2073325" y="506730"/>
                </a:lnTo>
                <a:lnTo>
                  <a:pt x="2064715" y="504190"/>
                </a:lnTo>
                <a:lnTo>
                  <a:pt x="2057133" y="504190"/>
                </a:lnTo>
                <a:lnTo>
                  <a:pt x="2051608" y="510540"/>
                </a:lnTo>
                <a:lnTo>
                  <a:pt x="2050376" y="513080"/>
                </a:lnTo>
                <a:lnTo>
                  <a:pt x="2050986" y="514350"/>
                </a:lnTo>
                <a:lnTo>
                  <a:pt x="2052218" y="515620"/>
                </a:lnTo>
                <a:lnTo>
                  <a:pt x="2052828" y="515620"/>
                </a:lnTo>
                <a:lnTo>
                  <a:pt x="2054059" y="511810"/>
                </a:lnTo>
                <a:lnTo>
                  <a:pt x="2059190" y="513080"/>
                </a:lnTo>
                <a:lnTo>
                  <a:pt x="2063686" y="516890"/>
                </a:lnTo>
                <a:lnTo>
                  <a:pt x="2065947" y="518160"/>
                </a:lnTo>
                <a:lnTo>
                  <a:pt x="2065947" y="519430"/>
                </a:lnTo>
                <a:lnTo>
                  <a:pt x="2063076" y="520700"/>
                </a:lnTo>
                <a:lnTo>
                  <a:pt x="2059597" y="524510"/>
                </a:lnTo>
                <a:lnTo>
                  <a:pt x="2060409" y="528320"/>
                </a:lnTo>
                <a:lnTo>
                  <a:pt x="2065540" y="528320"/>
                </a:lnTo>
                <a:lnTo>
                  <a:pt x="2065947" y="527050"/>
                </a:lnTo>
                <a:lnTo>
                  <a:pt x="2065121" y="527050"/>
                </a:lnTo>
                <a:lnTo>
                  <a:pt x="2064512" y="525780"/>
                </a:lnTo>
                <a:lnTo>
                  <a:pt x="2066975" y="524510"/>
                </a:lnTo>
                <a:lnTo>
                  <a:pt x="2071484" y="525780"/>
                </a:lnTo>
                <a:lnTo>
                  <a:pt x="2077008" y="527050"/>
                </a:lnTo>
                <a:lnTo>
                  <a:pt x="2078647" y="525780"/>
                </a:lnTo>
                <a:lnTo>
                  <a:pt x="2077631" y="524510"/>
                </a:lnTo>
                <a:lnTo>
                  <a:pt x="2076805" y="523240"/>
                </a:lnTo>
                <a:lnTo>
                  <a:pt x="2076602" y="521970"/>
                </a:lnTo>
                <a:lnTo>
                  <a:pt x="2077834" y="521970"/>
                </a:lnTo>
                <a:lnTo>
                  <a:pt x="2079675" y="525780"/>
                </a:lnTo>
                <a:lnTo>
                  <a:pt x="2081314" y="529590"/>
                </a:lnTo>
                <a:lnTo>
                  <a:pt x="2085098" y="534670"/>
                </a:lnTo>
                <a:lnTo>
                  <a:pt x="2090483" y="539750"/>
                </a:lnTo>
                <a:lnTo>
                  <a:pt x="2095957" y="541020"/>
                </a:lnTo>
                <a:lnTo>
                  <a:pt x="2099957" y="539750"/>
                </a:lnTo>
                <a:lnTo>
                  <a:pt x="2100986" y="539750"/>
                </a:lnTo>
                <a:lnTo>
                  <a:pt x="2102827" y="538480"/>
                </a:lnTo>
                <a:lnTo>
                  <a:pt x="2105088" y="538480"/>
                </a:lnTo>
                <a:lnTo>
                  <a:pt x="2104682" y="539750"/>
                </a:lnTo>
                <a:lnTo>
                  <a:pt x="2103031" y="541020"/>
                </a:lnTo>
                <a:lnTo>
                  <a:pt x="2100376" y="542290"/>
                </a:lnTo>
                <a:lnTo>
                  <a:pt x="2103031" y="542290"/>
                </a:lnTo>
                <a:lnTo>
                  <a:pt x="2104682" y="543560"/>
                </a:lnTo>
                <a:lnTo>
                  <a:pt x="2106726" y="543560"/>
                </a:lnTo>
                <a:lnTo>
                  <a:pt x="2107755" y="542290"/>
                </a:lnTo>
                <a:lnTo>
                  <a:pt x="2108568" y="542290"/>
                </a:lnTo>
                <a:lnTo>
                  <a:pt x="2109190" y="543560"/>
                </a:lnTo>
                <a:lnTo>
                  <a:pt x="2109190" y="547370"/>
                </a:lnTo>
                <a:lnTo>
                  <a:pt x="2109800" y="547370"/>
                </a:lnTo>
                <a:lnTo>
                  <a:pt x="2111032" y="544830"/>
                </a:lnTo>
                <a:lnTo>
                  <a:pt x="2112264" y="543560"/>
                </a:lnTo>
                <a:lnTo>
                  <a:pt x="2113076" y="542290"/>
                </a:lnTo>
                <a:lnTo>
                  <a:pt x="2114308" y="544830"/>
                </a:lnTo>
                <a:lnTo>
                  <a:pt x="2115337" y="546100"/>
                </a:lnTo>
                <a:lnTo>
                  <a:pt x="2116556" y="546100"/>
                </a:lnTo>
                <a:lnTo>
                  <a:pt x="2121687" y="542290"/>
                </a:lnTo>
                <a:lnTo>
                  <a:pt x="2121890" y="542290"/>
                </a:lnTo>
                <a:lnTo>
                  <a:pt x="2119020" y="547370"/>
                </a:lnTo>
                <a:lnTo>
                  <a:pt x="2119223" y="547370"/>
                </a:lnTo>
                <a:lnTo>
                  <a:pt x="2121687" y="546100"/>
                </a:lnTo>
                <a:lnTo>
                  <a:pt x="2123325" y="543560"/>
                </a:lnTo>
                <a:lnTo>
                  <a:pt x="2126399" y="543560"/>
                </a:lnTo>
                <a:lnTo>
                  <a:pt x="2130907" y="546100"/>
                </a:lnTo>
                <a:lnTo>
                  <a:pt x="2134793" y="546100"/>
                </a:lnTo>
                <a:lnTo>
                  <a:pt x="2137054" y="544830"/>
                </a:lnTo>
                <a:lnTo>
                  <a:pt x="2139721" y="543560"/>
                </a:lnTo>
                <a:lnTo>
                  <a:pt x="2142375" y="543560"/>
                </a:lnTo>
                <a:lnTo>
                  <a:pt x="2143810" y="544830"/>
                </a:lnTo>
                <a:lnTo>
                  <a:pt x="2145868" y="547370"/>
                </a:lnTo>
                <a:lnTo>
                  <a:pt x="2147087" y="547370"/>
                </a:lnTo>
                <a:lnTo>
                  <a:pt x="2148598" y="544830"/>
                </a:lnTo>
                <a:lnTo>
                  <a:pt x="2149348" y="543560"/>
                </a:lnTo>
                <a:lnTo>
                  <a:pt x="2151811" y="539750"/>
                </a:lnTo>
                <a:lnTo>
                  <a:pt x="2153031" y="541020"/>
                </a:lnTo>
                <a:lnTo>
                  <a:pt x="2152624" y="544830"/>
                </a:lnTo>
                <a:lnTo>
                  <a:pt x="2152421" y="546100"/>
                </a:lnTo>
                <a:lnTo>
                  <a:pt x="2153653" y="547370"/>
                </a:lnTo>
                <a:lnTo>
                  <a:pt x="2156930" y="548640"/>
                </a:lnTo>
                <a:lnTo>
                  <a:pt x="2158365" y="547370"/>
                </a:lnTo>
                <a:lnTo>
                  <a:pt x="2160524" y="546100"/>
                </a:lnTo>
                <a:lnTo>
                  <a:pt x="2174278" y="546100"/>
                </a:lnTo>
                <a:lnTo>
                  <a:pt x="2183574" y="547370"/>
                </a:lnTo>
                <a:lnTo>
                  <a:pt x="2188692" y="548640"/>
                </a:lnTo>
                <a:lnTo>
                  <a:pt x="2190940" y="548640"/>
                </a:lnTo>
                <a:lnTo>
                  <a:pt x="2190127" y="546100"/>
                </a:lnTo>
                <a:lnTo>
                  <a:pt x="2189302" y="546100"/>
                </a:lnTo>
                <a:lnTo>
                  <a:pt x="2191156" y="544830"/>
                </a:lnTo>
                <a:lnTo>
                  <a:pt x="2197709" y="544830"/>
                </a:lnTo>
                <a:lnTo>
                  <a:pt x="2202218" y="543560"/>
                </a:lnTo>
                <a:lnTo>
                  <a:pt x="2204466" y="543560"/>
                </a:lnTo>
                <a:lnTo>
                  <a:pt x="2208568" y="542290"/>
                </a:lnTo>
                <a:lnTo>
                  <a:pt x="2204669" y="546100"/>
                </a:lnTo>
                <a:lnTo>
                  <a:pt x="2202421" y="547370"/>
                </a:lnTo>
                <a:lnTo>
                  <a:pt x="2201392" y="548640"/>
                </a:lnTo>
                <a:lnTo>
                  <a:pt x="2203653" y="548640"/>
                </a:lnTo>
                <a:lnTo>
                  <a:pt x="2206523" y="549910"/>
                </a:lnTo>
                <a:lnTo>
                  <a:pt x="2213076" y="549910"/>
                </a:lnTo>
                <a:lnTo>
                  <a:pt x="2212467" y="548640"/>
                </a:lnTo>
                <a:lnTo>
                  <a:pt x="2217382" y="547370"/>
                </a:lnTo>
                <a:lnTo>
                  <a:pt x="2230704" y="547370"/>
                </a:lnTo>
                <a:lnTo>
                  <a:pt x="2235416" y="548640"/>
                </a:lnTo>
                <a:lnTo>
                  <a:pt x="2234996" y="548640"/>
                </a:lnTo>
                <a:lnTo>
                  <a:pt x="2234387" y="549910"/>
                </a:lnTo>
                <a:lnTo>
                  <a:pt x="2236228" y="551180"/>
                </a:lnTo>
                <a:lnTo>
                  <a:pt x="2239099" y="549910"/>
                </a:lnTo>
                <a:lnTo>
                  <a:pt x="2244013" y="549910"/>
                </a:lnTo>
                <a:lnTo>
                  <a:pt x="2242375" y="552450"/>
                </a:lnTo>
                <a:lnTo>
                  <a:pt x="2248319" y="552450"/>
                </a:lnTo>
                <a:lnTo>
                  <a:pt x="2255697" y="551180"/>
                </a:lnTo>
                <a:lnTo>
                  <a:pt x="2269223" y="553720"/>
                </a:lnTo>
                <a:lnTo>
                  <a:pt x="2271687" y="557530"/>
                </a:lnTo>
                <a:lnTo>
                  <a:pt x="2272703" y="558800"/>
                </a:lnTo>
                <a:lnTo>
                  <a:pt x="2274138" y="558800"/>
                </a:lnTo>
                <a:lnTo>
                  <a:pt x="2275979" y="556260"/>
                </a:lnTo>
                <a:lnTo>
                  <a:pt x="2278240" y="553720"/>
                </a:lnTo>
                <a:lnTo>
                  <a:pt x="2279065" y="553720"/>
                </a:lnTo>
                <a:lnTo>
                  <a:pt x="2280704" y="557530"/>
                </a:lnTo>
                <a:lnTo>
                  <a:pt x="2281110" y="557530"/>
                </a:lnTo>
                <a:lnTo>
                  <a:pt x="2281110" y="554990"/>
                </a:lnTo>
                <a:lnTo>
                  <a:pt x="2281313" y="553720"/>
                </a:lnTo>
                <a:lnTo>
                  <a:pt x="2279675" y="551180"/>
                </a:lnTo>
                <a:lnTo>
                  <a:pt x="2277834" y="549910"/>
                </a:lnTo>
                <a:lnTo>
                  <a:pt x="2274557" y="547370"/>
                </a:lnTo>
                <a:lnTo>
                  <a:pt x="2274963" y="547370"/>
                </a:lnTo>
                <a:lnTo>
                  <a:pt x="2280907" y="548640"/>
                </a:lnTo>
                <a:lnTo>
                  <a:pt x="2284793" y="549910"/>
                </a:lnTo>
                <a:lnTo>
                  <a:pt x="2287460" y="549910"/>
                </a:lnTo>
                <a:lnTo>
                  <a:pt x="2287460" y="547370"/>
                </a:lnTo>
                <a:lnTo>
                  <a:pt x="2288895" y="546100"/>
                </a:lnTo>
                <a:lnTo>
                  <a:pt x="2290330" y="544830"/>
                </a:lnTo>
                <a:lnTo>
                  <a:pt x="2293607" y="543560"/>
                </a:lnTo>
                <a:lnTo>
                  <a:pt x="2295728" y="542290"/>
                </a:lnTo>
                <a:lnTo>
                  <a:pt x="2299957" y="539750"/>
                </a:lnTo>
                <a:lnTo>
                  <a:pt x="2298395" y="538480"/>
                </a:lnTo>
                <a:lnTo>
                  <a:pt x="2295245" y="535940"/>
                </a:lnTo>
                <a:lnTo>
                  <a:pt x="2291359" y="533400"/>
                </a:lnTo>
                <a:lnTo>
                  <a:pt x="2290940" y="532130"/>
                </a:lnTo>
                <a:lnTo>
                  <a:pt x="2293607" y="530860"/>
                </a:lnTo>
                <a:lnTo>
                  <a:pt x="2295245" y="529590"/>
                </a:lnTo>
                <a:lnTo>
                  <a:pt x="2297087" y="528320"/>
                </a:lnTo>
                <a:lnTo>
                  <a:pt x="2297506" y="529590"/>
                </a:lnTo>
                <a:lnTo>
                  <a:pt x="2298115" y="529590"/>
                </a:lnTo>
                <a:lnTo>
                  <a:pt x="2297303" y="530860"/>
                </a:lnTo>
                <a:lnTo>
                  <a:pt x="2294013" y="533400"/>
                </a:lnTo>
                <a:lnTo>
                  <a:pt x="2293607" y="534670"/>
                </a:lnTo>
                <a:lnTo>
                  <a:pt x="2298522" y="534670"/>
                </a:lnTo>
                <a:lnTo>
                  <a:pt x="2301392" y="529590"/>
                </a:lnTo>
                <a:lnTo>
                  <a:pt x="2300376" y="525780"/>
                </a:lnTo>
                <a:lnTo>
                  <a:pt x="2299754" y="524510"/>
                </a:lnTo>
                <a:lnTo>
                  <a:pt x="2298522" y="523240"/>
                </a:lnTo>
                <a:lnTo>
                  <a:pt x="2296680" y="523240"/>
                </a:lnTo>
                <a:lnTo>
                  <a:pt x="2294839" y="521970"/>
                </a:lnTo>
                <a:lnTo>
                  <a:pt x="2293607" y="519430"/>
                </a:lnTo>
                <a:lnTo>
                  <a:pt x="2270048" y="519430"/>
                </a:lnTo>
                <a:lnTo>
                  <a:pt x="2269223" y="519430"/>
                </a:lnTo>
                <a:lnTo>
                  <a:pt x="2269223" y="527050"/>
                </a:lnTo>
                <a:lnTo>
                  <a:pt x="2268397" y="527050"/>
                </a:lnTo>
                <a:lnTo>
                  <a:pt x="2267788" y="528320"/>
                </a:lnTo>
                <a:lnTo>
                  <a:pt x="2265946" y="528320"/>
                </a:lnTo>
                <a:lnTo>
                  <a:pt x="2264511" y="527050"/>
                </a:lnTo>
                <a:lnTo>
                  <a:pt x="2265743" y="527050"/>
                </a:lnTo>
                <a:lnTo>
                  <a:pt x="2267991" y="525780"/>
                </a:lnTo>
                <a:lnTo>
                  <a:pt x="2269223" y="527050"/>
                </a:lnTo>
                <a:lnTo>
                  <a:pt x="2269223" y="519430"/>
                </a:lnTo>
                <a:lnTo>
                  <a:pt x="2268817" y="519430"/>
                </a:lnTo>
                <a:lnTo>
                  <a:pt x="2266975" y="519430"/>
                </a:lnTo>
                <a:lnTo>
                  <a:pt x="2266975" y="520700"/>
                </a:lnTo>
                <a:lnTo>
                  <a:pt x="2265540" y="521970"/>
                </a:lnTo>
                <a:lnTo>
                  <a:pt x="2262251" y="521970"/>
                </a:lnTo>
                <a:lnTo>
                  <a:pt x="2260828" y="520700"/>
                </a:lnTo>
                <a:lnTo>
                  <a:pt x="2260828" y="523240"/>
                </a:lnTo>
                <a:lnTo>
                  <a:pt x="2260828" y="527050"/>
                </a:lnTo>
                <a:lnTo>
                  <a:pt x="2260828" y="543560"/>
                </a:lnTo>
                <a:lnTo>
                  <a:pt x="2260828" y="546100"/>
                </a:lnTo>
                <a:lnTo>
                  <a:pt x="2256307" y="546100"/>
                </a:lnTo>
                <a:lnTo>
                  <a:pt x="2255088" y="543560"/>
                </a:lnTo>
                <a:lnTo>
                  <a:pt x="2255901" y="542290"/>
                </a:lnTo>
                <a:lnTo>
                  <a:pt x="2259393" y="542290"/>
                </a:lnTo>
                <a:lnTo>
                  <a:pt x="2260828" y="543560"/>
                </a:lnTo>
                <a:lnTo>
                  <a:pt x="2260828" y="527050"/>
                </a:lnTo>
                <a:lnTo>
                  <a:pt x="2258568" y="527050"/>
                </a:lnTo>
                <a:lnTo>
                  <a:pt x="2252827" y="528320"/>
                </a:lnTo>
                <a:lnTo>
                  <a:pt x="2250579" y="527050"/>
                </a:lnTo>
                <a:lnTo>
                  <a:pt x="2250579" y="524510"/>
                </a:lnTo>
                <a:lnTo>
                  <a:pt x="2251392" y="524510"/>
                </a:lnTo>
                <a:lnTo>
                  <a:pt x="2252421" y="525780"/>
                </a:lnTo>
                <a:lnTo>
                  <a:pt x="2254885" y="525780"/>
                </a:lnTo>
                <a:lnTo>
                  <a:pt x="2255697" y="524510"/>
                </a:lnTo>
                <a:lnTo>
                  <a:pt x="2257133" y="521970"/>
                </a:lnTo>
                <a:lnTo>
                  <a:pt x="2260828" y="523240"/>
                </a:lnTo>
                <a:lnTo>
                  <a:pt x="2260828" y="520700"/>
                </a:lnTo>
                <a:lnTo>
                  <a:pt x="2260828" y="518160"/>
                </a:lnTo>
                <a:lnTo>
                  <a:pt x="2260828" y="516890"/>
                </a:lnTo>
                <a:lnTo>
                  <a:pt x="2263279" y="516890"/>
                </a:lnTo>
                <a:lnTo>
                  <a:pt x="2264714" y="518160"/>
                </a:lnTo>
                <a:lnTo>
                  <a:pt x="2265121" y="518160"/>
                </a:lnTo>
                <a:lnTo>
                  <a:pt x="2264308" y="515620"/>
                </a:lnTo>
                <a:lnTo>
                  <a:pt x="2262873" y="511810"/>
                </a:lnTo>
                <a:lnTo>
                  <a:pt x="2263902" y="510540"/>
                </a:lnTo>
                <a:lnTo>
                  <a:pt x="2270252" y="510540"/>
                </a:lnTo>
                <a:lnTo>
                  <a:pt x="2270455" y="511810"/>
                </a:lnTo>
                <a:lnTo>
                  <a:pt x="2268817" y="513080"/>
                </a:lnTo>
                <a:lnTo>
                  <a:pt x="2267178" y="515620"/>
                </a:lnTo>
                <a:lnTo>
                  <a:pt x="2269833" y="515620"/>
                </a:lnTo>
                <a:lnTo>
                  <a:pt x="2271890" y="514350"/>
                </a:lnTo>
                <a:lnTo>
                  <a:pt x="2272906" y="511810"/>
                </a:lnTo>
                <a:lnTo>
                  <a:pt x="2273871" y="510540"/>
                </a:lnTo>
                <a:lnTo>
                  <a:pt x="2274824" y="509270"/>
                </a:lnTo>
                <a:lnTo>
                  <a:pt x="2275776" y="508000"/>
                </a:lnTo>
                <a:lnTo>
                  <a:pt x="2275776" y="510540"/>
                </a:lnTo>
                <a:lnTo>
                  <a:pt x="2272906" y="515620"/>
                </a:lnTo>
                <a:lnTo>
                  <a:pt x="2271890" y="518160"/>
                </a:lnTo>
                <a:lnTo>
                  <a:pt x="2292896" y="518160"/>
                </a:lnTo>
                <a:lnTo>
                  <a:pt x="2292172" y="516890"/>
                </a:lnTo>
                <a:lnTo>
                  <a:pt x="2291969" y="515620"/>
                </a:lnTo>
                <a:lnTo>
                  <a:pt x="2294432" y="518160"/>
                </a:lnTo>
                <a:lnTo>
                  <a:pt x="2294432" y="515620"/>
                </a:lnTo>
                <a:lnTo>
                  <a:pt x="2293721" y="514350"/>
                </a:lnTo>
                <a:lnTo>
                  <a:pt x="2292997" y="513080"/>
                </a:lnTo>
                <a:lnTo>
                  <a:pt x="2290534" y="508000"/>
                </a:lnTo>
                <a:lnTo>
                  <a:pt x="2285415" y="506730"/>
                </a:lnTo>
                <a:lnTo>
                  <a:pt x="2285415" y="513080"/>
                </a:lnTo>
                <a:lnTo>
                  <a:pt x="2284590" y="514350"/>
                </a:lnTo>
                <a:lnTo>
                  <a:pt x="2282545" y="514350"/>
                </a:lnTo>
                <a:lnTo>
                  <a:pt x="2281923" y="510540"/>
                </a:lnTo>
                <a:lnTo>
                  <a:pt x="2281999" y="509270"/>
                </a:lnTo>
                <a:lnTo>
                  <a:pt x="2282075" y="508000"/>
                </a:lnTo>
                <a:lnTo>
                  <a:pt x="2282139" y="506730"/>
                </a:lnTo>
                <a:lnTo>
                  <a:pt x="2282545" y="502920"/>
                </a:lnTo>
                <a:lnTo>
                  <a:pt x="2282380" y="501916"/>
                </a:lnTo>
                <a:lnTo>
                  <a:pt x="2281923" y="499110"/>
                </a:lnTo>
                <a:lnTo>
                  <a:pt x="2279878" y="492760"/>
                </a:lnTo>
                <a:lnTo>
                  <a:pt x="2279472" y="492760"/>
                </a:lnTo>
                <a:lnTo>
                  <a:pt x="2279370" y="496570"/>
                </a:lnTo>
                <a:lnTo>
                  <a:pt x="2279269" y="497840"/>
                </a:lnTo>
                <a:lnTo>
                  <a:pt x="2278240" y="499110"/>
                </a:lnTo>
                <a:lnTo>
                  <a:pt x="2275776" y="499110"/>
                </a:lnTo>
                <a:lnTo>
                  <a:pt x="2275167" y="497840"/>
                </a:lnTo>
                <a:lnTo>
                  <a:pt x="2275979" y="496570"/>
                </a:lnTo>
                <a:lnTo>
                  <a:pt x="2276602" y="495300"/>
                </a:lnTo>
                <a:lnTo>
                  <a:pt x="2275979" y="494030"/>
                </a:lnTo>
                <a:lnTo>
                  <a:pt x="2271687" y="494030"/>
                </a:lnTo>
                <a:lnTo>
                  <a:pt x="2271064" y="495300"/>
                </a:lnTo>
                <a:lnTo>
                  <a:pt x="2273160" y="501764"/>
                </a:lnTo>
                <a:lnTo>
                  <a:pt x="2273211" y="501916"/>
                </a:lnTo>
                <a:lnTo>
                  <a:pt x="2268613" y="497840"/>
                </a:lnTo>
                <a:lnTo>
                  <a:pt x="2266353" y="488950"/>
                </a:lnTo>
                <a:lnTo>
                  <a:pt x="2271484" y="488950"/>
                </a:lnTo>
                <a:lnTo>
                  <a:pt x="2270252" y="482600"/>
                </a:lnTo>
                <a:lnTo>
                  <a:pt x="2269388" y="481330"/>
                </a:lnTo>
                <a:lnTo>
                  <a:pt x="2267674" y="478790"/>
                </a:lnTo>
                <a:lnTo>
                  <a:pt x="2265946" y="476250"/>
                </a:lnTo>
                <a:lnTo>
                  <a:pt x="2263838" y="472440"/>
                </a:lnTo>
                <a:lnTo>
                  <a:pt x="2261031" y="467360"/>
                </a:lnTo>
                <a:lnTo>
                  <a:pt x="2260828" y="467360"/>
                </a:lnTo>
                <a:lnTo>
                  <a:pt x="2260828" y="474980"/>
                </a:lnTo>
                <a:lnTo>
                  <a:pt x="2260828" y="477520"/>
                </a:lnTo>
                <a:lnTo>
                  <a:pt x="2260003" y="478790"/>
                </a:lnTo>
                <a:lnTo>
                  <a:pt x="2257742" y="478790"/>
                </a:lnTo>
                <a:lnTo>
                  <a:pt x="2257539" y="478536"/>
                </a:lnTo>
                <a:lnTo>
                  <a:pt x="2257539" y="504190"/>
                </a:lnTo>
                <a:lnTo>
                  <a:pt x="2255088" y="509270"/>
                </a:lnTo>
                <a:lnTo>
                  <a:pt x="2253450" y="509270"/>
                </a:lnTo>
                <a:lnTo>
                  <a:pt x="2252218" y="508000"/>
                </a:lnTo>
                <a:lnTo>
                  <a:pt x="2250986" y="508000"/>
                </a:lnTo>
                <a:lnTo>
                  <a:pt x="2251189" y="506730"/>
                </a:lnTo>
                <a:lnTo>
                  <a:pt x="2254466" y="504190"/>
                </a:lnTo>
                <a:lnTo>
                  <a:pt x="2256104" y="502920"/>
                </a:lnTo>
                <a:lnTo>
                  <a:pt x="2257539" y="504190"/>
                </a:lnTo>
                <a:lnTo>
                  <a:pt x="2257539" y="478536"/>
                </a:lnTo>
                <a:lnTo>
                  <a:pt x="2256726" y="477520"/>
                </a:lnTo>
                <a:lnTo>
                  <a:pt x="2256726" y="474980"/>
                </a:lnTo>
                <a:lnTo>
                  <a:pt x="2257742" y="472440"/>
                </a:lnTo>
                <a:lnTo>
                  <a:pt x="2260003" y="472440"/>
                </a:lnTo>
                <a:lnTo>
                  <a:pt x="2260828" y="474980"/>
                </a:lnTo>
                <a:lnTo>
                  <a:pt x="2260828" y="467360"/>
                </a:lnTo>
                <a:lnTo>
                  <a:pt x="2259596" y="467360"/>
                </a:lnTo>
                <a:lnTo>
                  <a:pt x="2253653" y="474726"/>
                </a:lnTo>
                <a:lnTo>
                  <a:pt x="2253653" y="481330"/>
                </a:lnTo>
                <a:lnTo>
                  <a:pt x="2253653" y="483870"/>
                </a:lnTo>
                <a:lnTo>
                  <a:pt x="2252014" y="487680"/>
                </a:lnTo>
                <a:lnTo>
                  <a:pt x="2249144" y="496570"/>
                </a:lnTo>
                <a:lnTo>
                  <a:pt x="2248522" y="497535"/>
                </a:lnTo>
                <a:lnTo>
                  <a:pt x="2248522" y="500380"/>
                </a:lnTo>
                <a:lnTo>
                  <a:pt x="2247887" y="501764"/>
                </a:lnTo>
                <a:lnTo>
                  <a:pt x="2247303" y="504190"/>
                </a:lnTo>
                <a:lnTo>
                  <a:pt x="2246680" y="502920"/>
                </a:lnTo>
                <a:lnTo>
                  <a:pt x="2246680" y="500380"/>
                </a:lnTo>
                <a:lnTo>
                  <a:pt x="2246477" y="499110"/>
                </a:lnTo>
                <a:lnTo>
                  <a:pt x="2247087" y="497840"/>
                </a:lnTo>
                <a:lnTo>
                  <a:pt x="2247709" y="497840"/>
                </a:lnTo>
                <a:lnTo>
                  <a:pt x="2248319" y="499110"/>
                </a:lnTo>
                <a:lnTo>
                  <a:pt x="2248522" y="500380"/>
                </a:lnTo>
                <a:lnTo>
                  <a:pt x="2248522" y="497535"/>
                </a:lnTo>
                <a:lnTo>
                  <a:pt x="2248319" y="497840"/>
                </a:lnTo>
                <a:lnTo>
                  <a:pt x="2248433" y="495300"/>
                </a:lnTo>
                <a:lnTo>
                  <a:pt x="2248547" y="492760"/>
                </a:lnTo>
                <a:lnTo>
                  <a:pt x="2248611" y="491490"/>
                </a:lnTo>
                <a:lnTo>
                  <a:pt x="2248725" y="488950"/>
                </a:lnTo>
                <a:lnTo>
                  <a:pt x="2249144" y="485140"/>
                </a:lnTo>
                <a:lnTo>
                  <a:pt x="2249563" y="483870"/>
                </a:lnTo>
                <a:lnTo>
                  <a:pt x="2250376" y="481330"/>
                </a:lnTo>
                <a:lnTo>
                  <a:pt x="2253653" y="481330"/>
                </a:lnTo>
                <a:lnTo>
                  <a:pt x="2253653" y="474726"/>
                </a:lnTo>
                <a:lnTo>
                  <a:pt x="2252421" y="476250"/>
                </a:lnTo>
                <a:lnTo>
                  <a:pt x="2250783" y="477520"/>
                </a:lnTo>
                <a:lnTo>
                  <a:pt x="2250681" y="476250"/>
                </a:lnTo>
                <a:lnTo>
                  <a:pt x="2250579" y="474980"/>
                </a:lnTo>
                <a:lnTo>
                  <a:pt x="2250579" y="473710"/>
                </a:lnTo>
                <a:lnTo>
                  <a:pt x="2248116" y="473710"/>
                </a:lnTo>
                <a:lnTo>
                  <a:pt x="2246680" y="474980"/>
                </a:lnTo>
                <a:lnTo>
                  <a:pt x="2248116" y="472440"/>
                </a:lnTo>
                <a:lnTo>
                  <a:pt x="2254262" y="467360"/>
                </a:lnTo>
                <a:lnTo>
                  <a:pt x="2255901" y="464820"/>
                </a:lnTo>
                <a:lnTo>
                  <a:pt x="2253450" y="464820"/>
                </a:lnTo>
                <a:lnTo>
                  <a:pt x="2252827" y="463550"/>
                </a:lnTo>
                <a:lnTo>
                  <a:pt x="2253653" y="463550"/>
                </a:lnTo>
                <a:lnTo>
                  <a:pt x="2254262" y="462280"/>
                </a:lnTo>
                <a:lnTo>
                  <a:pt x="2252827" y="459740"/>
                </a:lnTo>
                <a:lnTo>
                  <a:pt x="2250579" y="459740"/>
                </a:lnTo>
                <a:lnTo>
                  <a:pt x="2245868" y="458470"/>
                </a:lnTo>
                <a:lnTo>
                  <a:pt x="2240330" y="462280"/>
                </a:lnTo>
                <a:lnTo>
                  <a:pt x="2240330" y="468630"/>
                </a:lnTo>
                <a:lnTo>
                  <a:pt x="2234387" y="471170"/>
                </a:lnTo>
                <a:lnTo>
                  <a:pt x="2231923" y="469900"/>
                </a:lnTo>
                <a:lnTo>
                  <a:pt x="2233155" y="467360"/>
                </a:lnTo>
                <a:lnTo>
                  <a:pt x="2235212" y="466090"/>
                </a:lnTo>
                <a:lnTo>
                  <a:pt x="2237460" y="464820"/>
                </a:lnTo>
                <a:lnTo>
                  <a:pt x="2238489" y="462280"/>
                </a:lnTo>
                <a:lnTo>
                  <a:pt x="2236851" y="457200"/>
                </a:lnTo>
                <a:lnTo>
                  <a:pt x="2240330" y="457200"/>
                </a:lnTo>
                <a:lnTo>
                  <a:pt x="2245449" y="458470"/>
                </a:lnTo>
                <a:lnTo>
                  <a:pt x="2245791" y="457200"/>
                </a:lnTo>
                <a:lnTo>
                  <a:pt x="2247506" y="450850"/>
                </a:lnTo>
                <a:lnTo>
                  <a:pt x="2242375" y="449580"/>
                </a:lnTo>
                <a:lnTo>
                  <a:pt x="2238286" y="447040"/>
                </a:lnTo>
                <a:lnTo>
                  <a:pt x="2237867" y="444500"/>
                </a:lnTo>
                <a:lnTo>
                  <a:pt x="2237257" y="443230"/>
                </a:lnTo>
                <a:lnTo>
                  <a:pt x="2234184" y="439420"/>
                </a:lnTo>
                <a:lnTo>
                  <a:pt x="2230907" y="438150"/>
                </a:lnTo>
                <a:lnTo>
                  <a:pt x="2225891" y="435610"/>
                </a:lnTo>
                <a:lnTo>
                  <a:pt x="2220861" y="433070"/>
                </a:lnTo>
                <a:lnTo>
                  <a:pt x="2219629" y="431800"/>
                </a:lnTo>
                <a:lnTo>
                  <a:pt x="2221890" y="429260"/>
                </a:lnTo>
                <a:lnTo>
                  <a:pt x="2223325" y="426720"/>
                </a:lnTo>
                <a:lnTo>
                  <a:pt x="2223325" y="425450"/>
                </a:lnTo>
                <a:lnTo>
                  <a:pt x="2222296" y="425450"/>
                </a:lnTo>
                <a:lnTo>
                  <a:pt x="2219629" y="422910"/>
                </a:lnTo>
                <a:lnTo>
                  <a:pt x="2215121" y="429260"/>
                </a:lnTo>
                <a:lnTo>
                  <a:pt x="2216759" y="431800"/>
                </a:lnTo>
                <a:lnTo>
                  <a:pt x="2217382" y="433070"/>
                </a:lnTo>
                <a:lnTo>
                  <a:pt x="2216975" y="434340"/>
                </a:lnTo>
                <a:lnTo>
                  <a:pt x="2214715" y="434340"/>
                </a:lnTo>
                <a:lnTo>
                  <a:pt x="2213686" y="435610"/>
                </a:lnTo>
                <a:lnTo>
                  <a:pt x="2213686" y="436880"/>
                </a:lnTo>
                <a:lnTo>
                  <a:pt x="2214918" y="438150"/>
                </a:lnTo>
                <a:lnTo>
                  <a:pt x="2216353" y="436880"/>
                </a:lnTo>
                <a:lnTo>
                  <a:pt x="2218194" y="435610"/>
                </a:lnTo>
                <a:lnTo>
                  <a:pt x="2216353" y="438150"/>
                </a:lnTo>
                <a:lnTo>
                  <a:pt x="2211438" y="443230"/>
                </a:lnTo>
                <a:lnTo>
                  <a:pt x="2208771" y="436880"/>
                </a:lnTo>
                <a:lnTo>
                  <a:pt x="2211387" y="430530"/>
                </a:lnTo>
                <a:lnTo>
                  <a:pt x="2213483" y="425450"/>
                </a:lnTo>
                <a:lnTo>
                  <a:pt x="2213483" y="422910"/>
                </a:lnTo>
                <a:lnTo>
                  <a:pt x="2212873" y="420370"/>
                </a:lnTo>
                <a:lnTo>
                  <a:pt x="2212251" y="419100"/>
                </a:lnTo>
                <a:lnTo>
                  <a:pt x="2212467" y="417830"/>
                </a:lnTo>
                <a:lnTo>
                  <a:pt x="2214511" y="419100"/>
                </a:lnTo>
                <a:lnTo>
                  <a:pt x="2215324" y="417830"/>
                </a:lnTo>
                <a:lnTo>
                  <a:pt x="2215324" y="414642"/>
                </a:lnTo>
                <a:lnTo>
                  <a:pt x="2215324" y="411480"/>
                </a:lnTo>
                <a:lnTo>
                  <a:pt x="2214715" y="410210"/>
                </a:lnTo>
                <a:lnTo>
                  <a:pt x="2214105" y="410210"/>
                </a:lnTo>
                <a:lnTo>
                  <a:pt x="2213483" y="411480"/>
                </a:lnTo>
                <a:lnTo>
                  <a:pt x="2211844" y="410210"/>
                </a:lnTo>
                <a:lnTo>
                  <a:pt x="2210206" y="407670"/>
                </a:lnTo>
                <a:lnTo>
                  <a:pt x="2208568" y="405130"/>
                </a:lnTo>
                <a:lnTo>
                  <a:pt x="2205088" y="403860"/>
                </a:lnTo>
                <a:lnTo>
                  <a:pt x="2199551" y="403860"/>
                </a:lnTo>
                <a:lnTo>
                  <a:pt x="2199551" y="408940"/>
                </a:lnTo>
                <a:lnTo>
                  <a:pt x="2198941" y="410210"/>
                </a:lnTo>
                <a:lnTo>
                  <a:pt x="2197506" y="411480"/>
                </a:lnTo>
                <a:lnTo>
                  <a:pt x="2195245" y="414274"/>
                </a:lnTo>
                <a:lnTo>
                  <a:pt x="2195245" y="421640"/>
                </a:lnTo>
                <a:lnTo>
                  <a:pt x="2194433" y="426720"/>
                </a:lnTo>
                <a:lnTo>
                  <a:pt x="2192794" y="429260"/>
                </a:lnTo>
                <a:lnTo>
                  <a:pt x="2191156" y="429260"/>
                </a:lnTo>
                <a:lnTo>
                  <a:pt x="2188489" y="430530"/>
                </a:lnTo>
                <a:lnTo>
                  <a:pt x="2190737" y="426720"/>
                </a:lnTo>
                <a:lnTo>
                  <a:pt x="2192375" y="425450"/>
                </a:lnTo>
                <a:lnTo>
                  <a:pt x="2192998" y="422910"/>
                </a:lnTo>
                <a:lnTo>
                  <a:pt x="2192172" y="421640"/>
                </a:lnTo>
                <a:lnTo>
                  <a:pt x="2191562" y="420370"/>
                </a:lnTo>
                <a:lnTo>
                  <a:pt x="2191969" y="419100"/>
                </a:lnTo>
                <a:lnTo>
                  <a:pt x="2194433" y="419100"/>
                </a:lnTo>
                <a:lnTo>
                  <a:pt x="2195245" y="421640"/>
                </a:lnTo>
                <a:lnTo>
                  <a:pt x="2195245" y="414274"/>
                </a:lnTo>
                <a:lnTo>
                  <a:pt x="2194941" y="414642"/>
                </a:lnTo>
                <a:lnTo>
                  <a:pt x="2195245" y="414020"/>
                </a:lnTo>
                <a:lnTo>
                  <a:pt x="2196477" y="411480"/>
                </a:lnTo>
                <a:lnTo>
                  <a:pt x="2197087" y="408940"/>
                </a:lnTo>
                <a:lnTo>
                  <a:pt x="2198319" y="407670"/>
                </a:lnTo>
                <a:lnTo>
                  <a:pt x="2199551" y="408940"/>
                </a:lnTo>
                <a:lnTo>
                  <a:pt x="2199551" y="403860"/>
                </a:lnTo>
                <a:lnTo>
                  <a:pt x="2197087" y="403860"/>
                </a:lnTo>
                <a:lnTo>
                  <a:pt x="2193404" y="398780"/>
                </a:lnTo>
                <a:lnTo>
                  <a:pt x="2196884" y="397510"/>
                </a:lnTo>
                <a:lnTo>
                  <a:pt x="2198116" y="396240"/>
                </a:lnTo>
                <a:lnTo>
                  <a:pt x="2198319" y="394970"/>
                </a:lnTo>
                <a:lnTo>
                  <a:pt x="2197506" y="393700"/>
                </a:lnTo>
                <a:lnTo>
                  <a:pt x="2196274" y="391160"/>
                </a:lnTo>
                <a:lnTo>
                  <a:pt x="2194636" y="391160"/>
                </a:lnTo>
                <a:lnTo>
                  <a:pt x="2192998" y="392430"/>
                </a:lnTo>
                <a:lnTo>
                  <a:pt x="2191969" y="392963"/>
                </a:lnTo>
                <a:lnTo>
                  <a:pt x="2191969" y="408940"/>
                </a:lnTo>
                <a:lnTo>
                  <a:pt x="2191359" y="410210"/>
                </a:lnTo>
                <a:lnTo>
                  <a:pt x="2189099" y="410210"/>
                </a:lnTo>
                <a:lnTo>
                  <a:pt x="2189099" y="414020"/>
                </a:lnTo>
                <a:lnTo>
                  <a:pt x="2189099" y="416560"/>
                </a:lnTo>
                <a:lnTo>
                  <a:pt x="2188286" y="417830"/>
                </a:lnTo>
                <a:lnTo>
                  <a:pt x="2187054" y="419100"/>
                </a:lnTo>
                <a:lnTo>
                  <a:pt x="2186025" y="419100"/>
                </a:lnTo>
                <a:lnTo>
                  <a:pt x="2185009" y="417830"/>
                </a:lnTo>
                <a:lnTo>
                  <a:pt x="2185009" y="415290"/>
                </a:lnTo>
                <a:lnTo>
                  <a:pt x="2186025" y="414020"/>
                </a:lnTo>
                <a:lnTo>
                  <a:pt x="2189099" y="414020"/>
                </a:lnTo>
                <a:lnTo>
                  <a:pt x="2189099" y="410210"/>
                </a:lnTo>
                <a:lnTo>
                  <a:pt x="2187664" y="410210"/>
                </a:lnTo>
                <a:lnTo>
                  <a:pt x="2185009" y="411480"/>
                </a:lnTo>
                <a:lnTo>
                  <a:pt x="2182952" y="410210"/>
                </a:lnTo>
                <a:lnTo>
                  <a:pt x="2182952" y="407670"/>
                </a:lnTo>
                <a:lnTo>
                  <a:pt x="2187867" y="407670"/>
                </a:lnTo>
                <a:lnTo>
                  <a:pt x="2189099" y="405130"/>
                </a:lnTo>
                <a:lnTo>
                  <a:pt x="2189099" y="397510"/>
                </a:lnTo>
                <a:lnTo>
                  <a:pt x="2190534" y="398780"/>
                </a:lnTo>
                <a:lnTo>
                  <a:pt x="2191562" y="405130"/>
                </a:lnTo>
                <a:lnTo>
                  <a:pt x="2191969" y="408940"/>
                </a:lnTo>
                <a:lnTo>
                  <a:pt x="2191969" y="392963"/>
                </a:lnTo>
                <a:lnTo>
                  <a:pt x="2190534" y="393700"/>
                </a:lnTo>
                <a:lnTo>
                  <a:pt x="2192794" y="391160"/>
                </a:lnTo>
                <a:lnTo>
                  <a:pt x="2194293" y="388620"/>
                </a:lnTo>
                <a:lnTo>
                  <a:pt x="2195042" y="387350"/>
                </a:lnTo>
                <a:lnTo>
                  <a:pt x="2194839" y="387350"/>
                </a:lnTo>
                <a:lnTo>
                  <a:pt x="2190737" y="386080"/>
                </a:lnTo>
                <a:lnTo>
                  <a:pt x="2187664" y="386080"/>
                </a:lnTo>
                <a:lnTo>
                  <a:pt x="2185822" y="384810"/>
                </a:lnTo>
                <a:lnTo>
                  <a:pt x="2185733" y="381000"/>
                </a:lnTo>
                <a:lnTo>
                  <a:pt x="2185644" y="379730"/>
                </a:lnTo>
                <a:lnTo>
                  <a:pt x="2185568" y="378460"/>
                </a:lnTo>
                <a:lnTo>
                  <a:pt x="2185479" y="377190"/>
                </a:lnTo>
                <a:lnTo>
                  <a:pt x="2185390" y="375920"/>
                </a:lnTo>
                <a:lnTo>
                  <a:pt x="2185301" y="374650"/>
                </a:lnTo>
                <a:lnTo>
                  <a:pt x="2185212" y="373380"/>
                </a:lnTo>
                <a:lnTo>
                  <a:pt x="2184793" y="373380"/>
                </a:lnTo>
                <a:lnTo>
                  <a:pt x="2181720" y="379730"/>
                </a:lnTo>
                <a:lnTo>
                  <a:pt x="2181314" y="382270"/>
                </a:lnTo>
                <a:lnTo>
                  <a:pt x="2182139" y="383540"/>
                </a:lnTo>
                <a:lnTo>
                  <a:pt x="2183155" y="384810"/>
                </a:lnTo>
                <a:lnTo>
                  <a:pt x="2182749" y="384810"/>
                </a:lnTo>
                <a:lnTo>
                  <a:pt x="2181110" y="383540"/>
                </a:lnTo>
                <a:lnTo>
                  <a:pt x="2179472" y="383540"/>
                </a:lnTo>
                <a:lnTo>
                  <a:pt x="2179205" y="381000"/>
                </a:lnTo>
                <a:lnTo>
                  <a:pt x="2179066" y="379730"/>
                </a:lnTo>
                <a:lnTo>
                  <a:pt x="2179675" y="377190"/>
                </a:lnTo>
                <a:lnTo>
                  <a:pt x="2180488" y="374650"/>
                </a:lnTo>
                <a:lnTo>
                  <a:pt x="2180082" y="372110"/>
                </a:lnTo>
                <a:lnTo>
                  <a:pt x="2177834" y="372110"/>
                </a:lnTo>
                <a:lnTo>
                  <a:pt x="2176805" y="370840"/>
                </a:lnTo>
                <a:lnTo>
                  <a:pt x="2176805" y="375920"/>
                </a:lnTo>
                <a:lnTo>
                  <a:pt x="2173732" y="378460"/>
                </a:lnTo>
                <a:lnTo>
                  <a:pt x="2171268" y="381000"/>
                </a:lnTo>
                <a:lnTo>
                  <a:pt x="2170658" y="381000"/>
                </a:lnTo>
                <a:lnTo>
                  <a:pt x="2170658" y="377190"/>
                </a:lnTo>
                <a:lnTo>
                  <a:pt x="2172093" y="374650"/>
                </a:lnTo>
                <a:lnTo>
                  <a:pt x="2175370" y="374650"/>
                </a:lnTo>
                <a:lnTo>
                  <a:pt x="2176805" y="375920"/>
                </a:lnTo>
                <a:lnTo>
                  <a:pt x="2176805" y="370840"/>
                </a:lnTo>
                <a:lnTo>
                  <a:pt x="2176805" y="365760"/>
                </a:lnTo>
                <a:lnTo>
                  <a:pt x="2176399" y="365760"/>
                </a:lnTo>
                <a:lnTo>
                  <a:pt x="2174760" y="368300"/>
                </a:lnTo>
                <a:lnTo>
                  <a:pt x="2172093" y="372110"/>
                </a:lnTo>
                <a:lnTo>
                  <a:pt x="2169833" y="369570"/>
                </a:lnTo>
                <a:lnTo>
                  <a:pt x="2173732" y="361950"/>
                </a:lnTo>
                <a:lnTo>
                  <a:pt x="2173325" y="360680"/>
                </a:lnTo>
                <a:lnTo>
                  <a:pt x="2170658" y="356870"/>
                </a:lnTo>
                <a:lnTo>
                  <a:pt x="2167737" y="351790"/>
                </a:lnTo>
                <a:lnTo>
                  <a:pt x="2167001" y="350520"/>
                </a:lnTo>
                <a:lnTo>
                  <a:pt x="2165540" y="347980"/>
                </a:lnTo>
                <a:lnTo>
                  <a:pt x="2163483" y="345440"/>
                </a:lnTo>
                <a:lnTo>
                  <a:pt x="2162873" y="344170"/>
                </a:lnTo>
                <a:lnTo>
                  <a:pt x="2162264" y="342900"/>
                </a:lnTo>
                <a:lnTo>
                  <a:pt x="2161641" y="341630"/>
                </a:lnTo>
                <a:lnTo>
                  <a:pt x="2159393" y="340360"/>
                </a:lnTo>
                <a:lnTo>
                  <a:pt x="2157755" y="342900"/>
                </a:lnTo>
                <a:lnTo>
                  <a:pt x="2156104" y="341630"/>
                </a:lnTo>
                <a:lnTo>
                  <a:pt x="2153793" y="339090"/>
                </a:lnTo>
                <a:lnTo>
                  <a:pt x="2152624" y="337820"/>
                </a:lnTo>
                <a:lnTo>
                  <a:pt x="2151392" y="336550"/>
                </a:lnTo>
                <a:lnTo>
                  <a:pt x="2152218" y="336550"/>
                </a:lnTo>
                <a:lnTo>
                  <a:pt x="2151811" y="335280"/>
                </a:lnTo>
                <a:lnTo>
                  <a:pt x="2151189" y="332740"/>
                </a:lnTo>
                <a:lnTo>
                  <a:pt x="2150376" y="331470"/>
                </a:lnTo>
                <a:lnTo>
                  <a:pt x="2148522" y="330200"/>
                </a:lnTo>
                <a:lnTo>
                  <a:pt x="2145246" y="331470"/>
                </a:lnTo>
                <a:lnTo>
                  <a:pt x="2144014" y="330200"/>
                </a:lnTo>
                <a:lnTo>
                  <a:pt x="2144014" y="335280"/>
                </a:lnTo>
                <a:lnTo>
                  <a:pt x="2139302" y="335280"/>
                </a:lnTo>
                <a:lnTo>
                  <a:pt x="2139302" y="345440"/>
                </a:lnTo>
                <a:lnTo>
                  <a:pt x="2138692" y="346710"/>
                </a:lnTo>
                <a:lnTo>
                  <a:pt x="2137867" y="347980"/>
                </a:lnTo>
                <a:lnTo>
                  <a:pt x="2137054" y="350520"/>
                </a:lnTo>
                <a:lnTo>
                  <a:pt x="2136229" y="350520"/>
                </a:lnTo>
                <a:lnTo>
                  <a:pt x="2135822" y="347980"/>
                </a:lnTo>
                <a:lnTo>
                  <a:pt x="2135822" y="345440"/>
                </a:lnTo>
                <a:lnTo>
                  <a:pt x="2136648" y="344170"/>
                </a:lnTo>
                <a:lnTo>
                  <a:pt x="2138896" y="344170"/>
                </a:lnTo>
                <a:lnTo>
                  <a:pt x="2139302" y="345440"/>
                </a:lnTo>
                <a:lnTo>
                  <a:pt x="2139302" y="335280"/>
                </a:lnTo>
                <a:lnTo>
                  <a:pt x="2135822" y="335280"/>
                </a:lnTo>
                <a:lnTo>
                  <a:pt x="2137867" y="332740"/>
                </a:lnTo>
                <a:lnTo>
                  <a:pt x="2140331" y="328930"/>
                </a:lnTo>
                <a:lnTo>
                  <a:pt x="2144014" y="330200"/>
                </a:lnTo>
                <a:lnTo>
                  <a:pt x="2144014" y="328930"/>
                </a:lnTo>
                <a:lnTo>
                  <a:pt x="2144014" y="326390"/>
                </a:lnTo>
                <a:lnTo>
                  <a:pt x="2142794" y="325120"/>
                </a:lnTo>
                <a:lnTo>
                  <a:pt x="2138896" y="326390"/>
                </a:lnTo>
                <a:lnTo>
                  <a:pt x="2133981" y="327660"/>
                </a:lnTo>
                <a:lnTo>
                  <a:pt x="2133777" y="327660"/>
                </a:lnTo>
                <a:lnTo>
                  <a:pt x="2134133" y="322580"/>
                </a:lnTo>
                <a:lnTo>
                  <a:pt x="2134387" y="318770"/>
                </a:lnTo>
                <a:lnTo>
                  <a:pt x="2134641" y="316230"/>
                </a:lnTo>
                <a:lnTo>
                  <a:pt x="2134768" y="314960"/>
                </a:lnTo>
                <a:lnTo>
                  <a:pt x="2134882" y="313690"/>
                </a:lnTo>
                <a:lnTo>
                  <a:pt x="2135009" y="312420"/>
                </a:lnTo>
                <a:lnTo>
                  <a:pt x="2134324" y="309880"/>
                </a:lnTo>
                <a:lnTo>
                  <a:pt x="2133981" y="308610"/>
                </a:lnTo>
                <a:lnTo>
                  <a:pt x="2132342" y="306590"/>
                </a:lnTo>
                <a:lnTo>
                  <a:pt x="2132342" y="322580"/>
                </a:lnTo>
                <a:lnTo>
                  <a:pt x="2130704" y="325120"/>
                </a:lnTo>
                <a:lnTo>
                  <a:pt x="2130082" y="326390"/>
                </a:lnTo>
                <a:lnTo>
                  <a:pt x="2128240" y="327660"/>
                </a:lnTo>
                <a:lnTo>
                  <a:pt x="2125573" y="327660"/>
                </a:lnTo>
                <a:lnTo>
                  <a:pt x="2125776" y="326390"/>
                </a:lnTo>
                <a:lnTo>
                  <a:pt x="2127631" y="325120"/>
                </a:lnTo>
                <a:lnTo>
                  <a:pt x="2131517" y="322580"/>
                </a:lnTo>
                <a:lnTo>
                  <a:pt x="2132342" y="322580"/>
                </a:lnTo>
                <a:lnTo>
                  <a:pt x="2132342" y="306590"/>
                </a:lnTo>
                <a:lnTo>
                  <a:pt x="2129879" y="303530"/>
                </a:lnTo>
                <a:lnTo>
                  <a:pt x="2128443" y="302260"/>
                </a:lnTo>
                <a:lnTo>
                  <a:pt x="2127008" y="300990"/>
                </a:lnTo>
                <a:lnTo>
                  <a:pt x="2123935" y="297180"/>
                </a:lnTo>
                <a:lnTo>
                  <a:pt x="2123325" y="297180"/>
                </a:lnTo>
                <a:lnTo>
                  <a:pt x="2121687" y="295910"/>
                </a:lnTo>
                <a:lnTo>
                  <a:pt x="2120049" y="294640"/>
                </a:lnTo>
                <a:lnTo>
                  <a:pt x="2119947" y="293370"/>
                </a:lnTo>
                <a:lnTo>
                  <a:pt x="2119846" y="292100"/>
                </a:lnTo>
                <a:lnTo>
                  <a:pt x="2119719" y="290626"/>
                </a:lnTo>
                <a:lnTo>
                  <a:pt x="2119642" y="289560"/>
                </a:lnTo>
                <a:lnTo>
                  <a:pt x="2119528" y="288290"/>
                </a:lnTo>
                <a:lnTo>
                  <a:pt x="2119426" y="287020"/>
                </a:lnTo>
                <a:lnTo>
                  <a:pt x="2122500" y="285750"/>
                </a:lnTo>
                <a:lnTo>
                  <a:pt x="2124341" y="284480"/>
                </a:lnTo>
                <a:lnTo>
                  <a:pt x="2125167" y="283210"/>
                </a:lnTo>
                <a:lnTo>
                  <a:pt x="2124557" y="281940"/>
                </a:lnTo>
                <a:lnTo>
                  <a:pt x="2123935" y="281940"/>
                </a:lnTo>
                <a:lnTo>
                  <a:pt x="2124964" y="280670"/>
                </a:lnTo>
                <a:lnTo>
                  <a:pt x="2129269" y="280670"/>
                </a:lnTo>
                <a:lnTo>
                  <a:pt x="2133155" y="278130"/>
                </a:lnTo>
                <a:lnTo>
                  <a:pt x="2138489" y="271780"/>
                </a:lnTo>
                <a:lnTo>
                  <a:pt x="2139924" y="270510"/>
                </a:lnTo>
                <a:lnTo>
                  <a:pt x="2138083" y="270510"/>
                </a:lnTo>
                <a:lnTo>
                  <a:pt x="2139518" y="267970"/>
                </a:lnTo>
                <a:lnTo>
                  <a:pt x="2142172" y="265430"/>
                </a:lnTo>
                <a:lnTo>
                  <a:pt x="2144839" y="264160"/>
                </a:lnTo>
                <a:lnTo>
                  <a:pt x="2146274" y="261620"/>
                </a:lnTo>
                <a:lnTo>
                  <a:pt x="2142998" y="261620"/>
                </a:lnTo>
                <a:lnTo>
                  <a:pt x="2158568" y="247650"/>
                </a:lnTo>
                <a:lnTo>
                  <a:pt x="2161844" y="247650"/>
                </a:lnTo>
                <a:lnTo>
                  <a:pt x="2162264" y="246380"/>
                </a:lnTo>
                <a:lnTo>
                  <a:pt x="2161032" y="245110"/>
                </a:lnTo>
                <a:lnTo>
                  <a:pt x="2161844" y="242570"/>
                </a:lnTo>
                <a:lnTo>
                  <a:pt x="2165121" y="240030"/>
                </a:lnTo>
                <a:lnTo>
                  <a:pt x="2165845" y="238760"/>
                </a:lnTo>
                <a:lnTo>
                  <a:pt x="2166556" y="237490"/>
                </a:lnTo>
                <a:lnTo>
                  <a:pt x="2166556" y="234950"/>
                </a:lnTo>
                <a:lnTo>
                  <a:pt x="2168741" y="232410"/>
                </a:lnTo>
                <a:lnTo>
                  <a:pt x="2166556" y="232410"/>
                </a:lnTo>
                <a:lnTo>
                  <a:pt x="2164511" y="232410"/>
                </a:lnTo>
                <a:lnTo>
                  <a:pt x="2161844" y="232410"/>
                </a:lnTo>
                <a:lnTo>
                  <a:pt x="2161235" y="233680"/>
                </a:lnTo>
                <a:lnTo>
                  <a:pt x="2160409" y="236220"/>
                </a:lnTo>
                <a:lnTo>
                  <a:pt x="2158568" y="237490"/>
                </a:lnTo>
                <a:lnTo>
                  <a:pt x="2157133" y="236220"/>
                </a:lnTo>
                <a:lnTo>
                  <a:pt x="2154263" y="236220"/>
                </a:lnTo>
                <a:lnTo>
                  <a:pt x="2154263" y="238760"/>
                </a:lnTo>
                <a:lnTo>
                  <a:pt x="2145868" y="238760"/>
                </a:lnTo>
                <a:lnTo>
                  <a:pt x="2148738" y="237490"/>
                </a:lnTo>
                <a:lnTo>
                  <a:pt x="2150580" y="237490"/>
                </a:lnTo>
                <a:lnTo>
                  <a:pt x="2152218" y="236220"/>
                </a:lnTo>
                <a:lnTo>
                  <a:pt x="2152218" y="234950"/>
                </a:lnTo>
                <a:lnTo>
                  <a:pt x="2152218" y="231140"/>
                </a:lnTo>
                <a:lnTo>
                  <a:pt x="2153450" y="231140"/>
                </a:lnTo>
                <a:lnTo>
                  <a:pt x="2155494" y="232410"/>
                </a:lnTo>
                <a:lnTo>
                  <a:pt x="2157958" y="232410"/>
                </a:lnTo>
                <a:lnTo>
                  <a:pt x="2157349" y="231140"/>
                </a:lnTo>
                <a:lnTo>
                  <a:pt x="2156726" y="229870"/>
                </a:lnTo>
                <a:lnTo>
                  <a:pt x="2158365" y="228600"/>
                </a:lnTo>
                <a:lnTo>
                  <a:pt x="2164105" y="228600"/>
                </a:lnTo>
                <a:lnTo>
                  <a:pt x="2166556" y="229870"/>
                </a:lnTo>
                <a:lnTo>
                  <a:pt x="2166556" y="231140"/>
                </a:lnTo>
                <a:lnTo>
                  <a:pt x="2169833" y="231140"/>
                </a:lnTo>
                <a:lnTo>
                  <a:pt x="2172436" y="228600"/>
                </a:lnTo>
                <a:lnTo>
                  <a:pt x="2173732" y="227330"/>
                </a:lnTo>
                <a:lnTo>
                  <a:pt x="2156726" y="227330"/>
                </a:lnTo>
                <a:lnTo>
                  <a:pt x="2154885" y="227330"/>
                </a:lnTo>
                <a:lnTo>
                  <a:pt x="2149144" y="227330"/>
                </a:lnTo>
                <a:lnTo>
                  <a:pt x="2146477" y="228600"/>
                </a:lnTo>
                <a:lnTo>
                  <a:pt x="2142998" y="229870"/>
                </a:lnTo>
                <a:lnTo>
                  <a:pt x="2142172" y="228600"/>
                </a:lnTo>
                <a:lnTo>
                  <a:pt x="2142998" y="226060"/>
                </a:lnTo>
                <a:lnTo>
                  <a:pt x="2144230" y="223520"/>
                </a:lnTo>
                <a:lnTo>
                  <a:pt x="2158365" y="222250"/>
                </a:lnTo>
                <a:lnTo>
                  <a:pt x="2158365" y="226060"/>
                </a:lnTo>
                <a:lnTo>
                  <a:pt x="2175040" y="226060"/>
                </a:lnTo>
                <a:lnTo>
                  <a:pt x="2177631" y="223520"/>
                </a:lnTo>
                <a:lnTo>
                  <a:pt x="2178520" y="222250"/>
                </a:lnTo>
                <a:lnTo>
                  <a:pt x="2179409" y="220980"/>
                </a:lnTo>
                <a:lnTo>
                  <a:pt x="2180285" y="219710"/>
                </a:lnTo>
                <a:lnTo>
                  <a:pt x="2179675" y="218440"/>
                </a:lnTo>
                <a:lnTo>
                  <a:pt x="2179269" y="218440"/>
                </a:lnTo>
                <a:lnTo>
                  <a:pt x="2179675" y="217170"/>
                </a:lnTo>
                <a:lnTo>
                  <a:pt x="2182139" y="214630"/>
                </a:lnTo>
                <a:lnTo>
                  <a:pt x="2182545" y="213360"/>
                </a:lnTo>
                <a:lnTo>
                  <a:pt x="2181314" y="212090"/>
                </a:lnTo>
                <a:lnTo>
                  <a:pt x="2182952" y="210820"/>
                </a:lnTo>
                <a:lnTo>
                  <a:pt x="2185416" y="209550"/>
                </a:lnTo>
                <a:lnTo>
                  <a:pt x="2193607" y="207010"/>
                </a:lnTo>
                <a:lnTo>
                  <a:pt x="2195449" y="204470"/>
                </a:lnTo>
                <a:lnTo>
                  <a:pt x="2192578" y="200660"/>
                </a:lnTo>
                <a:lnTo>
                  <a:pt x="2191359" y="198120"/>
                </a:lnTo>
                <a:lnTo>
                  <a:pt x="2188489" y="196850"/>
                </a:lnTo>
                <a:lnTo>
                  <a:pt x="2181923" y="196850"/>
                </a:lnTo>
                <a:lnTo>
                  <a:pt x="2182749" y="194310"/>
                </a:lnTo>
                <a:lnTo>
                  <a:pt x="2187460" y="193040"/>
                </a:lnTo>
                <a:lnTo>
                  <a:pt x="2191156" y="193040"/>
                </a:lnTo>
                <a:lnTo>
                  <a:pt x="2192172" y="191770"/>
                </a:lnTo>
                <a:lnTo>
                  <a:pt x="2193404" y="191770"/>
                </a:lnTo>
                <a:lnTo>
                  <a:pt x="2197709" y="190500"/>
                </a:lnTo>
                <a:lnTo>
                  <a:pt x="2201811" y="189230"/>
                </a:lnTo>
                <a:lnTo>
                  <a:pt x="2206523" y="187960"/>
                </a:lnTo>
                <a:lnTo>
                  <a:pt x="2209800" y="186690"/>
                </a:lnTo>
                <a:lnTo>
                  <a:pt x="2210612" y="184150"/>
                </a:lnTo>
                <a:lnTo>
                  <a:pt x="2211235" y="181610"/>
                </a:lnTo>
                <a:lnTo>
                  <a:pt x="2217788" y="173990"/>
                </a:lnTo>
                <a:lnTo>
                  <a:pt x="2221268" y="170180"/>
                </a:lnTo>
                <a:lnTo>
                  <a:pt x="2222500" y="168910"/>
                </a:lnTo>
                <a:lnTo>
                  <a:pt x="2223732" y="167640"/>
                </a:lnTo>
                <a:lnTo>
                  <a:pt x="2223528" y="166370"/>
                </a:lnTo>
                <a:lnTo>
                  <a:pt x="2223122" y="165100"/>
                </a:lnTo>
                <a:lnTo>
                  <a:pt x="2224963" y="163830"/>
                </a:lnTo>
                <a:lnTo>
                  <a:pt x="2231313" y="161290"/>
                </a:lnTo>
                <a:lnTo>
                  <a:pt x="2235301" y="156210"/>
                </a:lnTo>
                <a:lnTo>
                  <a:pt x="2238286" y="152400"/>
                </a:lnTo>
                <a:lnTo>
                  <a:pt x="2234793" y="153670"/>
                </a:lnTo>
                <a:lnTo>
                  <a:pt x="2233155" y="153670"/>
                </a:lnTo>
                <a:lnTo>
                  <a:pt x="2233155" y="151130"/>
                </a:lnTo>
                <a:lnTo>
                  <a:pt x="2234590" y="149860"/>
                </a:lnTo>
                <a:lnTo>
                  <a:pt x="2237867" y="149860"/>
                </a:lnTo>
                <a:lnTo>
                  <a:pt x="2240534" y="147320"/>
                </a:lnTo>
                <a:lnTo>
                  <a:pt x="2241969" y="144780"/>
                </a:lnTo>
                <a:lnTo>
                  <a:pt x="2243404" y="140970"/>
                </a:lnTo>
                <a:lnTo>
                  <a:pt x="2246071" y="138430"/>
                </a:lnTo>
                <a:lnTo>
                  <a:pt x="2249144" y="138430"/>
                </a:lnTo>
                <a:lnTo>
                  <a:pt x="2250579" y="137160"/>
                </a:lnTo>
                <a:lnTo>
                  <a:pt x="2250579" y="134620"/>
                </a:lnTo>
                <a:lnTo>
                  <a:pt x="2252827" y="130810"/>
                </a:lnTo>
                <a:lnTo>
                  <a:pt x="2255697" y="128270"/>
                </a:lnTo>
                <a:lnTo>
                  <a:pt x="2258364" y="125730"/>
                </a:lnTo>
                <a:lnTo>
                  <a:pt x="2260206" y="121920"/>
                </a:lnTo>
                <a:lnTo>
                  <a:pt x="2259393" y="121920"/>
                </a:lnTo>
                <a:lnTo>
                  <a:pt x="2258771" y="120650"/>
                </a:lnTo>
                <a:lnTo>
                  <a:pt x="2263483" y="120650"/>
                </a:lnTo>
                <a:lnTo>
                  <a:pt x="2264511" y="119380"/>
                </a:lnTo>
                <a:lnTo>
                  <a:pt x="2263902" y="118110"/>
                </a:lnTo>
                <a:lnTo>
                  <a:pt x="2263279" y="116840"/>
                </a:lnTo>
                <a:lnTo>
                  <a:pt x="2267381" y="116840"/>
                </a:lnTo>
                <a:lnTo>
                  <a:pt x="2269426" y="115570"/>
                </a:lnTo>
                <a:lnTo>
                  <a:pt x="2270252" y="114300"/>
                </a:lnTo>
                <a:lnTo>
                  <a:pt x="2271268" y="113030"/>
                </a:lnTo>
                <a:lnTo>
                  <a:pt x="2270861" y="111760"/>
                </a:lnTo>
                <a:lnTo>
                  <a:pt x="2269223" y="113030"/>
                </a:lnTo>
                <a:lnTo>
                  <a:pt x="2267788" y="114300"/>
                </a:lnTo>
                <a:lnTo>
                  <a:pt x="2268194" y="113030"/>
                </a:lnTo>
                <a:lnTo>
                  <a:pt x="2270048" y="109220"/>
                </a:lnTo>
                <a:lnTo>
                  <a:pt x="2272093" y="106680"/>
                </a:lnTo>
                <a:lnTo>
                  <a:pt x="2274557" y="104140"/>
                </a:lnTo>
                <a:lnTo>
                  <a:pt x="2276805" y="104140"/>
                </a:lnTo>
                <a:lnTo>
                  <a:pt x="2276602" y="102870"/>
                </a:lnTo>
                <a:lnTo>
                  <a:pt x="2275167" y="101600"/>
                </a:lnTo>
                <a:lnTo>
                  <a:pt x="2273122" y="99060"/>
                </a:lnTo>
                <a:lnTo>
                  <a:pt x="2273325" y="97790"/>
                </a:lnTo>
                <a:lnTo>
                  <a:pt x="2275979" y="96520"/>
                </a:lnTo>
                <a:lnTo>
                  <a:pt x="2277834" y="96520"/>
                </a:lnTo>
                <a:lnTo>
                  <a:pt x="2278646" y="93980"/>
                </a:lnTo>
                <a:lnTo>
                  <a:pt x="2277008" y="91440"/>
                </a:lnTo>
                <a:lnTo>
                  <a:pt x="2276195" y="88900"/>
                </a:lnTo>
                <a:lnTo>
                  <a:pt x="2276119" y="87630"/>
                </a:lnTo>
                <a:lnTo>
                  <a:pt x="2276030" y="86360"/>
                </a:lnTo>
                <a:lnTo>
                  <a:pt x="2275941" y="85090"/>
                </a:lnTo>
                <a:lnTo>
                  <a:pt x="2275865" y="83820"/>
                </a:lnTo>
                <a:lnTo>
                  <a:pt x="2275776" y="82550"/>
                </a:lnTo>
                <a:lnTo>
                  <a:pt x="2275979" y="82550"/>
                </a:lnTo>
                <a:lnTo>
                  <a:pt x="2276602" y="83820"/>
                </a:lnTo>
                <a:lnTo>
                  <a:pt x="2277630" y="87630"/>
                </a:lnTo>
                <a:lnTo>
                  <a:pt x="2283358" y="88900"/>
                </a:lnTo>
                <a:lnTo>
                  <a:pt x="2283358" y="83820"/>
                </a:lnTo>
                <a:lnTo>
                  <a:pt x="2286431" y="83820"/>
                </a:lnTo>
                <a:lnTo>
                  <a:pt x="2288070" y="85090"/>
                </a:lnTo>
                <a:lnTo>
                  <a:pt x="2289924" y="83820"/>
                </a:lnTo>
                <a:lnTo>
                  <a:pt x="2291562" y="82550"/>
                </a:lnTo>
                <a:lnTo>
                  <a:pt x="2291359" y="81280"/>
                </a:lnTo>
                <a:lnTo>
                  <a:pt x="2290330" y="82550"/>
                </a:lnTo>
                <a:lnTo>
                  <a:pt x="2287054" y="82550"/>
                </a:lnTo>
                <a:lnTo>
                  <a:pt x="2285619" y="81280"/>
                </a:lnTo>
                <a:lnTo>
                  <a:pt x="2283777" y="80010"/>
                </a:lnTo>
                <a:lnTo>
                  <a:pt x="2284793" y="78740"/>
                </a:lnTo>
                <a:lnTo>
                  <a:pt x="2289302" y="77470"/>
                </a:lnTo>
                <a:lnTo>
                  <a:pt x="2292794" y="76200"/>
                </a:lnTo>
                <a:lnTo>
                  <a:pt x="2295868" y="74930"/>
                </a:lnTo>
                <a:lnTo>
                  <a:pt x="2295868" y="73660"/>
                </a:lnTo>
                <a:lnTo>
                  <a:pt x="2296680" y="68580"/>
                </a:lnTo>
                <a:lnTo>
                  <a:pt x="2298319" y="66040"/>
                </a:lnTo>
                <a:lnTo>
                  <a:pt x="2299347" y="64770"/>
                </a:lnTo>
                <a:lnTo>
                  <a:pt x="2300782" y="63500"/>
                </a:lnTo>
                <a:lnTo>
                  <a:pt x="2301811" y="64770"/>
                </a:lnTo>
                <a:lnTo>
                  <a:pt x="2302624" y="64770"/>
                </a:lnTo>
                <a:lnTo>
                  <a:pt x="2304059" y="62230"/>
                </a:lnTo>
                <a:lnTo>
                  <a:pt x="2304669" y="59690"/>
                </a:lnTo>
                <a:lnTo>
                  <a:pt x="2305050" y="58534"/>
                </a:lnTo>
                <a:lnTo>
                  <a:pt x="2305139" y="58242"/>
                </a:lnTo>
                <a:lnTo>
                  <a:pt x="2305494" y="57150"/>
                </a:lnTo>
                <a:lnTo>
                  <a:pt x="2306726" y="54610"/>
                </a:lnTo>
                <a:lnTo>
                  <a:pt x="2307539" y="55880"/>
                </a:lnTo>
                <a:lnTo>
                  <a:pt x="2308364" y="55880"/>
                </a:lnTo>
                <a:lnTo>
                  <a:pt x="2309380" y="54610"/>
                </a:lnTo>
                <a:lnTo>
                  <a:pt x="2309482" y="53340"/>
                </a:lnTo>
                <a:lnTo>
                  <a:pt x="2309596" y="52070"/>
                </a:lnTo>
                <a:lnTo>
                  <a:pt x="2309698" y="50800"/>
                </a:lnTo>
                <a:lnTo>
                  <a:pt x="2309799" y="4953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19116" y="7279924"/>
            <a:ext cx="3317240" cy="242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Take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photo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draw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 picture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each </a:t>
            </a:r>
            <a:r>
              <a:rPr sz="1300" dirty="0">
                <a:latin typeface="Gotham"/>
                <a:cs typeface="Gotham"/>
              </a:rPr>
              <a:t>peg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write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down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number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of </a:t>
            </a:r>
            <a:r>
              <a:rPr sz="1300" dirty="0">
                <a:latin typeface="Gotham"/>
                <a:cs typeface="Gotham"/>
              </a:rPr>
              <a:t>pebbles,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marbles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cups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took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pull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line!</a:t>
            </a:r>
            <a:endParaRPr sz="1300">
              <a:latin typeface="Gotham"/>
              <a:cs typeface="Gotham"/>
            </a:endParaRPr>
          </a:p>
          <a:p>
            <a:pPr marL="12700" marR="9080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could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order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pegs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from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one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least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grip,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the </a:t>
            </a:r>
            <a:r>
              <a:rPr sz="1300" dirty="0">
                <a:latin typeface="Gotham"/>
                <a:cs typeface="Gotham"/>
              </a:rPr>
              <a:t>most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grip.</a:t>
            </a:r>
            <a:endParaRPr sz="1300">
              <a:latin typeface="Gotham"/>
              <a:cs typeface="Gotham"/>
            </a:endParaRPr>
          </a:p>
          <a:p>
            <a:pPr marL="12700" marR="273050">
              <a:lnSpc>
                <a:spcPct val="136300"/>
              </a:lnSpc>
            </a:pPr>
            <a:r>
              <a:rPr sz="1300" dirty="0">
                <a:latin typeface="Gotham"/>
                <a:cs typeface="Gotham"/>
              </a:rPr>
              <a:t>Which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should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Aunt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Stella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use? </a:t>
            </a:r>
            <a:r>
              <a:rPr sz="1300" dirty="0">
                <a:latin typeface="Gotham"/>
                <a:cs typeface="Gotham"/>
              </a:rPr>
              <a:t>Draw or paint a picture of your </a:t>
            </a:r>
            <a:r>
              <a:rPr sz="1300" spc="-10" dirty="0">
                <a:latin typeface="Gotham"/>
                <a:cs typeface="Gotham"/>
              </a:rPr>
              <a:t>tests.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use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best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peg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hang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your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picture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washing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line.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66272" y="7001526"/>
            <a:ext cx="2356485" cy="195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3352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Find out if </a:t>
            </a:r>
            <a:r>
              <a:rPr sz="1300" spc="-10" dirty="0">
                <a:latin typeface="Gotham"/>
                <a:cs typeface="Gotham"/>
              </a:rPr>
              <a:t>clothes</a:t>
            </a:r>
            <a:r>
              <a:rPr sz="1300" spc="50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dry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better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windy </a:t>
            </a:r>
            <a:r>
              <a:rPr sz="1300" dirty="0">
                <a:latin typeface="Gotham"/>
                <a:cs typeface="Gotham"/>
              </a:rPr>
              <a:t>or a still </a:t>
            </a:r>
            <a:r>
              <a:rPr sz="1300" spc="-20" dirty="0">
                <a:latin typeface="Gotham"/>
                <a:cs typeface="Gotham"/>
              </a:rPr>
              <a:t>day.</a:t>
            </a:r>
            <a:endParaRPr sz="1300">
              <a:latin typeface="Gotham"/>
              <a:cs typeface="Gotham"/>
            </a:endParaRPr>
          </a:p>
          <a:p>
            <a:pPr marL="236220" marR="67627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Find out if </a:t>
            </a:r>
            <a:r>
              <a:rPr sz="1300" spc="-20" dirty="0">
                <a:latin typeface="Gotham"/>
                <a:cs typeface="Gotham"/>
              </a:rPr>
              <a:t>some </a:t>
            </a:r>
            <a:r>
              <a:rPr sz="1300" dirty="0">
                <a:latin typeface="Gotham"/>
                <a:cs typeface="Gotham"/>
              </a:rPr>
              <a:t>clothes dry </a:t>
            </a:r>
            <a:r>
              <a:rPr sz="1300" spc="-10" dirty="0">
                <a:latin typeface="Gotham"/>
                <a:cs typeface="Gotham"/>
              </a:rPr>
              <a:t>faster </a:t>
            </a:r>
            <a:r>
              <a:rPr sz="1300" dirty="0">
                <a:latin typeface="Gotham"/>
                <a:cs typeface="Gotham"/>
              </a:rPr>
              <a:t>than </a:t>
            </a:r>
            <a:r>
              <a:rPr sz="1300" spc="-10" dirty="0">
                <a:latin typeface="Gotham"/>
                <a:cs typeface="Gotham"/>
              </a:rPr>
              <a:t>others.</a:t>
            </a:r>
            <a:endParaRPr sz="1300">
              <a:latin typeface="Gotham"/>
              <a:cs typeface="Gotham"/>
            </a:endParaRPr>
          </a:p>
          <a:p>
            <a:pPr marL="236220" marR="43370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Try to work out </a:t>
            </a:r>
            <a:r>
              <a:rPr sz="1300" spc="-25" dirty="0">
                <a:latin typeface="Gotham"/>
                <a:cs typeface="Gotham"/>
              </a:rPr>
              <a:t>how </a:t>
            </a:r>
            <a:r>
              <a:rPr sz="1300" dirty="0">
                <a:latin typeface="Gotham"/>
                <a:cs typeface="Gotham"/>
              </a:rPr>
              <a:t>to dry clothes on </a:t>
            </a:r>
            <a:r>
              <a:rPr sz="1300" spc="-50" dirty="0">
                <a:latin typeface="Gotham"/>
                <a:cs typeface="Gotham"/>
              </a:rPr>
              <a:t>a </a:t>
            </a:r>
            <a:r>
              <a:rPr sz="1300" dirty="0">
                <a:latin typeface="Gotham"/>
                <a:cs typeface="Gotham"/>
              </a:rPr>
              <a:t>rainy </a:t>
            </a:r>
            <a:r>
              <a:rPr sz="1300" spc="-20" dirty="0">
                <a:latin typeface="Gotham"/>
                <a:cs typeface="Gotham"/>
              </a:rPr>
              <a:t>day.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815499" y="5912729"/>
            <a:ext cx="400685" cy="798195"/>
          </a:xfrm>
          <a:custGeom>
            <a:avLst/>
            <a:gdLst/>
            <a:ahLst/>
            <a:cxnLst/>
            <a:rect l="l" t="t" r="r" b="b"/>
            <a:pathLst>
              <a:path w="400684" h="798195">
                <a:moveTo>
                  <a:pt x="48048" y="658332"/>
                </a:moveTo>
                <a:lnTo>
                  <a:pt x="39722" y="658615"/>
                </a:lnTo>
                <a:lnTo>
                  <a:pt x="32454" y="665720"/>
                </a:lnTo>
                <a:lnTo>
                  <a:pt x="31001" y="669481"/>
                </a:lnTo>
                <a:lnTo>
                  <a:pt x="29590" y="674598"/>
                </a:lnTo>
                <a:lnTo>
                  <a:pt x="29499" y="674928"/>
                </a:lnTo>
                <a:lnTo>
                  <a:pt x="29436" y="675156"/>
                </a:lnTo>
                <a:lnTo>
                  <a:pt x="29333" y="675528"/>
                </a:lnTo>
                <a:lnTo>
                  <a:pt x="27661" y="683008"/>
                </a:lnTo>
                <a:lnTo>
                  <a:pt x="22745" y="709871"/>
                </a:lnTo>
                <a:lnTo>
                  <a:pt x="18203" y="728441"/>
                </a:lnTo>
                <a:lnTo>
                  <a:pt x="12697" y="746403"/>
                </a:lnTo>
                <a:lnTo>
                  <a:pt x="6356" y="763383"/>
                </a:lnTo>
                <a:lnTo>
                  <a:pt x="1817" y="775270"/>
                </a:lnTo>
                <a:lnTo>
                  <a:pt x="0" y="783581"/>
                </a:lnTo>
                <a:lnTo>
                  <a:pt x="802" y="789499"/>
                </a:lnTo>
                <a:lnTo>
                  <a:pt x="4121" y="794206"/>
                </a:lnTo>
                <a:lnTo>
                  <a:pt x="10318" y="798201"/>
                </a:lnTo>
                <a:lnTo>
                  <a:pt x="17564" y="798201"/>
                </a:lnTo>
                <a:lnTo>
                  <a:pt x="27518" y="793708"/>
                </a:lnTo>
                <a:lnTo>
                  <a:pt x="41052" y="784579"/>
                </a:lnTo>
                <a:lnTo>
                  <a:pt x="48888" y="779132"/>
                </a:lnTo>
                <a:lnTo>
                  <a:pt x="59555" y="772129"/>
                </a:lnTo>
                <a:lnTo>
                  <a:pt x="71647" y="764432"/>
                </a:lnTo>
                <a:lnTo>
                  <a:pt x="83762" y="756906"/>
                </a:lnTo>
                <a:lnTo>
                  <a:pt x="108590" y="741864"/>
                </a:lnTo>
                <a:lnTo>
                  <a:pt x="126772" y="730590"/>
                </a:lnTo>
                <a:lnTo>
                  <a:pt x="139700" y="722228"/>
                </a:lnTo>
                <a:lnTo>
                  <a:pt x="140402" y="721740"/>
                </a:lnTo>
                <a:lnTo>
                  <a:pt x="85248" y="721740"/>
                </a:lnTo>
                <a:lnTo>
                  <a:pt x="87001" y="718273"/>
                </a:lnTo>
                <a:lnTo>
                  <a:pt x="87376" y="717740"/>
                </a:lnTo>
                <a:lnTo>
                  <a:pt x="55628" y="717740"/>
                </a:lnTo>
                <a:lnTo>
                  <a:pt x="55161" y="714245"/>
                </a:lnTo>
                <a:lnTo>
                  <a:pt x="55044" y="713369"/>
                </a:lnTo>
                <a:lnTo>
                  <a:pt x="56616" y="701599"/>
                </a:lnTo>
                <a:lnTo>
                  <a:pt x="57780" y="693078"/>
                </a:lnTo>
                <a:lnTo>
                  <a:pt x="58511" y="686231"/>
                </a:lnTo>
                <a:lnTo>
                  <a:pt x="58622" y="685030"/>
                </a:lnTo>
                <a:lnTo>
                  <a:pt x="59029" y="679247"/>
                </a:lnTo>
                <a:lnTo>
                  <a:pt x="58944" y="674928"/>
                </a:lnTo>
                <a:lnTo>
                  <a:pt x="55220" y="664102"/>
                </a:lnTo>
                <a:lnTo>
                  <a:pt x="48048" y="658332"/>
                </a:lnTo>
                <a:close/>
              </a:path>
              <a:path w="400684" h="798195">
                <a:moveTo>
                  <a:pt x="149728" y="684476"/>
                </a:moveTo>
                <a:lnTo>
                  <a:pt x="144700" y="685030"/>
                </a:lnTo>
                <a:lnTo>
                  <a:pt x="138239" y="688195"/>
                </a:lnTo>
                <a:lnTo>
                  <a:pt x="118714" y="701599"/>
                </a:lnTo>
                <a:lnTo>
                  <a:pt x="105232" y="710284"/>
                </a:lnTo>
                <a:lnTo>
                  <a:pt x="93064" y="717740"/>
                </a:lnTo>
                <a:lnTo>
                  <a:pt x="86328" y="721384"/>
                </a:lnTo>
                <a:lnTo>
                  <a:pt x="85248" y="721740"/>
                </a:lnTo>
                <a:lnTo>
                  <a:pt x="140402" y="721740"/>
                </a:lnTo>
                <a:lnTo>
                  <a:pt x="148761" y="715923"/>
                </a:lnTo>
                <a:lnTo>
                  <a:pt x="157111" y="707808"/>
                </a:lnTo>
                <a:lnTo>
                  <a:pt x="160923" y="699629"/>
                </a:lnTo>
                <a:lnTo>
                  <a:pt x="160140" y="693078"/>
                </a:lnTo>
                <a:lnTo>
                  <a:pt x="160032" y="692174"/>
                </a:lnTo>
                <a:lnTo>
                  <a:pt x="154273" y="686231"/>
                </a:lnTo>
                <a:lnTo>
                  <a:pt x="149728" y="684476"/>
                </a:lnTo>
                <a:close/>
              </a:path>
              <a:path w="400684" h="798195">
                <a:moveTo>
                  <a:pt x="71262" y="381315"/>
                </a:moveTo>
                <a:lnTo>
                  <a:pt x="29173" y="390028"/>
                </a:lnTo>
                <a:lnTo>
                  <a:pt x="11388" y="420000"/>
                </a:lnTo>
                <a:lnTo>
                  <a:pt x="12324" y="435413"/>
                </a:lnTo>
                <a:lnTo>
                  <a:pt x="37090" y="479792"/>
                </a:lnTo>
                <a:lnTo>
                  <a:pt x="76099" y="510691"/>
                </a:lnTo>
                <a:lnTo>
                  <a:pt x="123082" y="528255"/>
                </a:lnTo>
                <a:lnTo>
                  <a:pt x="129673" y="529652"/>
                </a:lnTo>
                <a:lnTo>
                  <a:pt x="135185" y="530897"/>
                </a:lnTo>
                <a:lnTo>
                  <a:pt x="135824" y="531227"/>
                </a:lnTo>
                <a:lnTo>
                  <a:pt x="135574" y="531227"/>
                </a:lnTo>
                <a:lnTo>
                  <a:pt x="135395" y="536827"/>
                </a:lnTo>
                <a:lnTo>
                  <a:pt x="127412" y="579512"/>
                </a:lnTo>
                <a:lnTo>
                  <a:pt x="103187" y="643274"/>
                </a:lnTo>
                <a:lnTo>
                  <a:pt x="67760" y="703198"/>
                </a:lnTo>
                <a:lnTo>
                  <a:pt x="55573" y="717740"/>
                </a:lnTo>
                <a:lnTo>
                  <a:pt x="87376" y="717740"/>
                </a:lnTo>
                <a:lnTo>
                  <a:pt x="114037" y="674928"/>
                </a:lnTo>
                <a:lnTo>
                  <a:pt x="133729" y="633519"/>
                </a:lnTo>
                <a:lnTo>
                  <a:pt x="148456" y="591454"/>
                </a:lnTo>
                <a:lnTo>
                  <a:pt x="157473" y="550569"/>
                </a:lnTo>
                <a:lnTo>
                  <a:pt x="158883" y="540422"/>
                </a:lnTo>
                <a:lnTo>
                  <a:pt x="160242" y="532154"/>
                </a:lnTo>
                <a:lnTo>
                  <a:pt x="158447" y="532154"/>
                </a:lnTo>
                <a:lnTo>
                  <a:pt x="166516" y="531608"/>
                </a:lnTo>
                <a:lnTo>
                  <a:pt x="173348" y="531227"/>
                </a:lnTo>
                <a:lnTo>
                  <a:pt x="187299" y="529479"/>
                </a:lnTo>
                <a:lnTo>
                  <a:pt x="230473" y="515797"/>
                </a:lnTo>
                <a:lnTo>
                  <a:pt x="254803" y="500010"/>
                </a:lnTo>
                <a:lnTo>
                  <a:pt x="162896" y="500010"/>
                </a:lnTo>
                <a:lnTo>
                  <a:pt x="162218" y="499820"/>
                </a:lnTo>
                <a:lnTo>
                  <a:pt x="160503" y="499388"/>
                </a:lnTo>
                <a:lnTo>
                  <a:pt x="160304" y="499388"/>
                </a:lnTo>
                <a:lnTo>
                  <a:pt x="159794" y="497204"/>
                </a:lnTo>
                <a:lnTo>
                  <a:pt x="159759" y="497051"/>
                </a:lnTo>
                <a:lnTo>
                  <a:pt x="132683" y="497051"/>
                </a:lnTo>
                <a:lnTo>
                  <a:pt x="127396" y="495858"/>
                </a:lnTo>
                <a:lnTo>
                  <a:pt x="83834" y="475906"/>
                </a:lnTo>
                <a:lnTo>
                  <a:pt x="48828" y="438196"/>
                </a:lnTo>
                <a:lnTo>
                  <a:pt x="45149" y="420000"/>
                </a:lnTo>
                <a:lnTo>
                  <a:pt x="45091" y="419023"/>
                </a:lnTo>
                <a:lnTo>
                  <a:pt x="46069" y="417854"/>
                </a:lnTo>
                <a:lnTo>
                  <a:pt x="55670" y="415035"/>
                </a:lnTo>
                <a:lnTo>
                  <a:pt x="63820" y="413634"/>
                </a:lnTo>
                <a:lnTo>
                  <a:pt x="127707" y="413634"/>
                </a:lnTo>
                <a:lnTo>
                  <a:pt x="118945" y="403462"/>
                </a:lnTo>
                <a:lnTo>
                  <a:pt x="96056" y="388411"/>
                </a:lnTo>
                <a:lnTo>
                  <a:pt x="71262" y="381315"/>
                </a:lnTo>
                <a:close/>
              </a:path>
              <a:path w="400684" h="798195">
                <a:moveTo>
                  <a:pt x="318373" y="335711"/>
                </a:moveTo>
                <a:lnTo>
                  <a:pt x="295338" y="335711"/>
                </a:lnTo>
                <a:lnTo>
                  <a:pt x="297032" y="339108"/>
                </a:lnTo>
                <a:lnTo>
                  <a:pt x="297908" y="348257"/>
                </a:lnTo>
                <a:lnTo>
                  <a:pt x="289400" y="406814"/>
                </a:lnTo>
                <a:lnTo>
                  <a:pt x="256727" y="460119"/>
                </a:lnTo>
                <a:lnTo>
                  <a:pt x="219677" y="487074"/>
                </a:lnTo>
                <a:lnTo>
                  <a:pt x="175596" y="499388"/>
                </a:lnTo>
                <a:lnTo>
                  <a:pt x="162896" y="500010"/>
                </a:lnTo>
                <a:lnTo>
                  <a:pt x="254803" y="500010"/>
                </a:lnTo>
                <a:lnTo>
                  <a:pt x="290361" y="463749"/>
                </a:lnTo>
                <a:lnTo>
                  <a:pt x="312651" y="416967"/>
                </a:lnTo>
                <a:lnTo>
                  <a:pt x="320550" y="363489"/>
                </a:lnTo>
                <a:lnTo>
                  <a:pt x="318744" y="339291"/>
                </a:lnTo>
                <a:lnTo>
                  <a:pt x="318664" y="338225"/>
                </a:lnTo>
                <a:lnTo>
                  <a:pt x="318548" y="336917"/>
                </a:lnTo>
                <a:lnTo>
                  <a:pt x="318373" y="335711"/>
                </a:lnTo>
                <a:close/>
              </a:path>
              <a:path w="400684" h="798195">
                <a:moveTo>
                  <a:pt x="127707" y="413634"/>
                </a:moveTo>
                <a:lnTo>
                  <a:pt x="63820" y="413634"/>
                </a:lnTo>
                <a:lnTo>
                  <a:pt x="72896" y="414065"/>
                </a:lnTo>
                <a:lnTo>
                  <a:pt x="82350" y="416222"/>
                </a:lnTo>
                <a:lnTo>
                  <a:pt x="115327" y="441057"/>
                </a:lnTo>
                <a:lnTo>
                  <a:pt x="130816" y="475906"/>
                </a:lnTo>
                <a:lnTo>
                  <a:pt x="135737" y="495858"/>
                </a:lnTo>
                <a:lnTo>
                  <a:pt x="135756" y="496035"/>
                </a:lnTo>
                <a:lnTo>
                  <a:pt x="132683" y="497051"/>
                </a:lnTo>
                <a:lnTo>
                  <a:pt x="159759" y="497051"/>
                </a:lnTo>
                <a:lnTo>
                  <a:pt x="159521" y="496035"/>
                </a:lnTo>
                <a:lnTo>
                  <a:pt x="159480" y="495858"/>
                </a:lnTo>
                <a:lnTo>
                  <a:pt x="158642" y="487641"/>
                </a:lnTo>
                <a:lnTo>
                  <a:pt x="144380" y="438196"/>
                </a:lnTo>
                <a:lnTo>
                  <a:pt x="138017" y="425601"/>
                </a:lnTo>
                <a:lnTo>
                  <a:pt x="127707" y="413634"/>
                </a:lnTo>
                <a:close/>
              </a:path>
              <a:path w="400684" h="798195">
                <a:moveTo>
                  <a:pt x="195642" y="190991"/>
                </a:moveTo>
                <a:lnTo>
                  <a:pt x="170941" y="196037"/>
                </a:lnTo>
                <a:lnTo>
                  <a:pt x="152984" y="211002"/>
                </a:lnTo>
                <a:lnTo>
                  <a:pt x="144100" y="234784"/>
                </a:lnTo>
                <a:lnTo>
                  <a:pt x="144145" y="238008"/>
                </a:lnTo>
                <a:lnTo>
                  <a:pt x="157410" y="284949"/>
                </a:lnTo>
                <a:lnTo>
                  <a:pt x="210929" y="330008"/>
                </a:lnTo>
                <a:lnTo>
                  <a:pt x="244969" y="339291"/>
                </a:lnTo>
                <a:lnTo>
                  <a:pt x="280346" y="338225"/>
                </a:lnTo>
                <a:lnTo>
                  <a:pt x="294138" y="335711"/>
                </a:lnTo>
                <a:lnTo>
                  <a:pt x="318373" y="335711"/>
                </a:lnTo>
                <a:lnTo>
                  <a:pt x="316985" y="326147"/>
                </a:lnTo>
                <a:lnTo>
                  <a:pt x="323272" y="322033"/>
                </a:lnTo>
                <a:lnTo>
                  <a:pt x="342328" y="306374"/>
                </a:lnTo>
                <a:lnTo>
                  <a:pt x="265080" y="306374"/>
                </a:lnTo>
                <a:lnTo>
                  <a:pt x="236134" y="303617"/>
                </a:lnTo>
                <a:lnTo>
                  <a:pt x="210094" y="292621"/>
                </a:lnTo>
                <a:lnTo>
                  <a:pt x="189376" y="274864"/>
                </a:lnTo>
                <a:lnTo>
                  <a:pt x="176519" y="252045"/>
                </a:lnTo>
                <a:lnTo>
                  <a:pt x="176396" y="251827"/>
                </a:lnTo>
                <a:lnTo>
                  <a:pt x="174093" y="235003"/>
                </a:lnTo>
                <a:lnTo>
                  <a:pt x="179108" y="222788"/>
                </a:lnTo>
                <a:lnTo>
                  <a:pt x="190694" y="216023"/>
                </a:lnTo>
                <a:lnTo>
                  <a:pt x="208108" y="215543"/>
                </a:lnTo>
                <a:lnTo>
                  <a:pt x="254487" y="215543"/>
                </a:lnTo>
                <a:lnTo>
                  <a:pt x="247475" y="209324"/>
                </a:lnTo>
                <a:lnTo>
                  <a:pt x="224758" y="196963"/>
                </a:lnTo>
                <a:lnTo>
                  <a:pt x="195642" y="190991"/>
                </a:lnTo>
                <a:close/>
              </a:path>
              <a:path w="400684" h="798195">
                <a:moveTo>
                  <a:pt x="254487" y="215543"/>
                </a:moveTo>
                <a:lnTo>
                  <a:pt x="208108" y="215543"/>
                </a:lnTo>
                <a:lnTo>
                  <a:pt x="229098" y="222310"/>
                </a:lnTo>
                <a:lnTo>
                  <a:pt x="248753" y="235957"/>
                </a:lnTo>
                <a:lnTo>
                  <a:pt x="266396" y="255879"/>
                </a:lnTo>
                <a:lnTo>
                  <a:pt x="281349" y="281469"/>
                </a:lnTo>
                <a:lnTo>
                  <a:pt x="286468" y="292621"/>
                </a:lnTo>
                <a:lnTo>
                  <a:pt x="286585" y="292874"/>
                </a:lnTo>
                <a:lnTo>
                  <a:pt x="288420" y="298787"/>
                </a:lnTo>
                <a:lnTo>
                  <a:pt x="286907" y="301502"/>
                </a:lnTo>
                <a:lnTo>
                  <a:pt x="282098" y="303313"/>
                </a:lnTo>
                <a:lnTo>
                  <a:pt x="278110" y="304634"/>
                </a:lnTo>
                <a:lnTo>
                  <a:pt x="270402" y="305980"/>
                </a:lnTo>
                <a:lnTo>
                  <a:pt x="265080" y="306374"/>
                </a:lnTo>
                <a:lnTo>
                  <a:pt x="342328" y="306374"/>
                </a:lnTo>
                <a:lnTo>
                  <a:pt x="350220" y="299889"/>
                </a:lnTo>
                <a:lnTo>
                  <a:pt x="356524" y="291756"/>
                </a:lnTo>
                <a:lnTo>
                  <a:pt x="307346" y="291756"/>
                </a:lnTo>
                <a:lnTo>
                  <a:pt x="302657" y="281091"/>
                </a:lnTo>
                <a:lnTo>
                  <a:pt x="302583" y="280923"/>
                </a:lnTo>
                <a:lnTo>
                  <a:pt x="287046" y="252045"/>
                </a:lnTo>
                <a:lnTo>
                  <a:pt x="268457" y="227932"/>
                </a:lnTo>
                <a:lnTo>
                  <a:pt x="254487" y="215543"/>
                </a:lnTo>
                <a:close/>
              </a:path>
              <a:path w="400684" h="798195">
                <a:moveTo>
                  <a:pt x="340096" y="0"/>
                </a:moveTo>
                <a:lnTo>
                  <a:pt x="332120" y="0"/>
                </a:lnTo>
                <a:lnTo>
                  <a:pt x="328070" y="2988"/>
                </a:lnTo>
                <a:lnTo>
                  <a:pt x="326831" y="7901"/>
                </a:lnTo>
                <a:lnTo>
                  <a:pt x="328625" y="15544"/>
                </a:lnTo>
                <a:lnTo>
                  <a:pt x="333521" y="26834"/>
                </a:lnTo>
                <a:lnTo>
                  <a:pt x="342943" y="49757"/>
                </a:lnTo>
                <a:lnTo>
                  <a:pt x="352598" y="78118"/>
                </a:lnTo>
                <a:lnTo>
                  <a:pt x="360683" y="106167"/>
                </a:lnTo>
                <a:lnTo>
                  <a:pt x="365398" y="128154"/>
                </a:lnTo>
                <a:lnTo>
                  <a:pt x="368084" y="160067"/>
                </a:lnTo>
                <a:lnTo>
                  <a:pt x="366906" y="186940"/>
                </a:lnTo>
                <a:lnTo>
                  <a:pt x="366807" y="189192"/>
                </a:lnTo>
                <a:lnTo>
                  <a:pt x="361533" y="215543"/>
                </a:lnTo>
                <a:lnTo>
                  <a:pt x="361483" y="215796"/>
                </a:lnTo>
                <a:lnTo>
                  <a:pt x="352024" y="240143"/>
                </a:lnTo>
                <a:lnTo>
                  <a:pt x="321644" y="281091"/>
                </a:lnTo>
                <a:lnTo>
                  <a:pt x="307346" y="291756"/>
                </a:lnTo>
                <a:lnTo>
                  <a:pt x="356524" y="291756"/>
                </a:lnTo>
                <a:lnTo>
                  <a:pt x="388685" y="238008"/>
                </a:lnTo>
                <a:lnTo>
                  <a:pt x="399599" y="186940"/>
                </a:lnTo>
                <a:lnTo>
                  <a:pt x="400145" y="170066"/>
                </a:lnTo>
                <a:lnTo>
                  <a:pt x="399767" y="152604"/>
                </a:lnTo>
                <a:lnTo>
                  <a:pt x="387384" y="88843"/>
                </a:lnTo>
                <a:lnTo>
                  <a:pt x="369512" y="40626"/>
                </a:lnTo>
                <a:lnTo>
                  <a:pt x="348870" y="6777"/>
                </a:lnTo>
                <a:lnTo>
                  <a:pt x="340096" y="0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59276" y="627916"/>
            <a:ext cx="75159" cy="78768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59254" y="627728"/>
            <a:ext cx="80734" cy="937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25977" y="630530"/>
            <a:ext cx="75644" cy="7881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04489" y="630160"/>
            <a:ext cx="73444" cy="7803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93719" y="630469"/>
            <a:ext cx="74121" cy="7802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45490" y="632742"/>
            <a:ext cx="81283" cy="8389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943615" y="634953"/>
            <a:ext cx="66808" cy="7418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87078" y="640367"/>
            <a:ext cx="81656" cy="8258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273964" y="644040"/>
            <a:ext cx="70417" cy="75222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3614315" y="8358595"/>
            <a:ext cx="1030605" cy="1240155"/>
            <a:chOff x="3614315" y="8358595"/>
            <a:chExt cx="1030605" cy="1240155"/>
          </a:xfrm>
        </p:grpSpPr>
        <p:sp>
          <p:nvSpPr>
            <p:cNvPr id="92" name="object 92"/>
            <p:cNvSpPr/>
            <p:nvPr/>
          </p:nvSpPr>
          <p:spPr>
            <a:xfrm>
              <a:off x="3635629" y="8358606"/>
              <a:ext cx="1009650" cy="1207135"/>
            </a:xfrm>
            <a:custGeom>
              <a:avLst/>
              <a:gdLst/>
              <a:ahLst/>
              <a:cxnLst/>
              <a:rect l="l" t="t" r="r" b="b"/>
              <a:pathLst>
                <a:path w="1009650" h="1207134">
                  <a:moveTo>
                    <a:pt x="1009218" y="111417"/>
                  </a:moveTo>
                  <a:lnTo>
                    <a:pt x="871626" y="0"/>
                  </a:lnTo>
                  <a:lnTo>
                    <a:pt x="66078" y="994752"/>
                  </a:lnTo>
                  <a:lnTo>
                    <a:pt x="58559" y="1004049"/>
                  </a:lnTo>
                  <a:lnTo>
                    <a:pt x="61810" y="1006690"/>
                  </a:lnTo>
                  <a:lnTo>
                    <a:pt x="0" y="1179830"/>
                  </a:lnTo>
                  <a:lnTo>
                    <a:pt x="33553" y="1207008"/>
                  </a:lnTo>
                  <a:lnTo>
                    <a:pt x="192697" y="1112672"/>
                  </a:lnTo>
                  <a:lnTo>
                    <a:pt x="196151" y="1115466"/>
                  </a:lnTo>
                  <a:lnTo>
                    <a:pt x="203669" y="1106170"/>
                  </a:lnTo>
                  <a:lnTo>
                    <a:pt x="1009218" y="111417"/>
                  </a:lnTo>
                  <a:close/>
                </a:path>
              </a:pathLst>
            </a:custGeom>
            <a:solidFill>
              <a:srgbClr val="EFB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14317" y="9353348"/>
              <a:ext cx="224993" cy="24478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694191" y="8374866"/>
              <a:ext cx="846455" cy="1025525"/>
            </a:xfrm>
            <a:custGeom>
              <a:avLst/>
              <a:gdLst/>
              <a:ahLst/>
              <a:cxnLst/>
              <a:rect l="l" t="t" r="r" b="b"/>
              <a:pathLst>
                <a:path w="846454" h="1025525">
                  <a:moveTo>
                    <a:pt x="799884" y="0"/>
                  </a:moveTo>
                  <a:lnTo>
                    <a:pt x="0" y="987780"/>
                  </a:lnTo>
                  <a:lnTo>
                    <a:pt x="45986" y="1025016"/>
                  </a:lnTo>
                  <a:lnTo>
                    <a:pt x="845870" y="37236"/>
                  </a:lnTo>
                  <a:lnTo>
                    <a:pt x="799884" y="0"/>
                  </a:lnTo>
                  <a:close/>
                </a:path>
              </a:pathLst>
            </a:custGeom>
            <a:solidFill>
              <a:srgbClr val="C9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39992" y="8411955"/>
              <a:ext cx="846455" cy="1025525"/>
            </a:xfrm>
            <a:custGeom>
              <a:avLst/>
              <a:gdLst/>
              <a:ahLst/>
              <a:cxnLst/>
              <a:rect l="l" t="t" r="r" b="b"/>
              <a:pathLst>
                <a:path w="846454" h="1025525">
                  <a:moveTo>
                    <a:pt x="799884" y="0"/>
                  </a:moveTo>
                  <a:lnTo>
                    <a:pt x="0" y="987780"/>
                  </a:lnTo>
                  <a:lnTo>
                    <a:pt x="45986" y="1025016"/>
                  </a:lnTo>
                  <a:lnTo>
                    <a:pt x="845870" y="37236"/>
                  </a:lnTo>
                  <a:lnTo>
                    <a:pt x="799884" y="0"/>
                  </a:lnTo>
                  <a:close/>
                </a:path>
              </a:pathLst>
            </a:custGeom>
            <a:solidFill>
              <a:srgbClr val="F3F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86109" y="8449301"/>
              <a:ext cx="846455" cy="1025525"/>
            </a:xfrm>
            <a:custGeom>
              <a:avLst/>
              <a:gdLst/>
              <a:ahLst/>
              <a:cxnLst/>
              <a:rect l="l" t="t" r="r" b="b"/>
              <a:pathLst>
                <a:path w="846454" h="1025525">
                  <a:moveTo>
                    <a:pt x="799884" y="0"/>
                  </a:moveTo>
                  <a:lnTo>
                    <a:pt x="0" y="987780"/>
                  </a:lnTo>
                  <a:lnTo>
                    <a:pt x="45986" y="1025016"/>
                  </a:lnTo>
                  <a:lnTo>
                    <a:pt x="845870" y="37236"/>
                  </a:lnTo>
                  <a:lnTo>
                    <a:pt x="799884" y="0"/>
                  </a:lnTo>
                  <a:close/>
                </a:path>
              </a:pathLst>
            </a:custGeom>
            <a:solidFill>
              <a:srgbClr val="C9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14315" y="9538422"/>
              <a:ext cx="55244" cy="60325"/>
            </a:xfrm>
            <a:custGeom>
              <a:avLst/>
              <a:gdLst/>
              <a:ahLst/>
              <a:cxnLst/>
              <a:rect l="l" t="t" r="r" b="b"/>
              <a:pathLst>
                <a:path w="55245" h="60325">
                  <a:moveTo>
                    <a:pt x="21323" y="0"/>
                  </a:moveTo>
                  <a:lnTo>
                    <a:pt x="0" y="59702"/>
                  </a:lnTo>
                  <a:lnTo>
                    <a:pt x="54876" y="27178"/>
                  </a:lnTo>
                  <a:lnTo>
                    <a:pt x="21323" y="0"/>
                  </a:lnTo>
                  <a:close/>
                </a:path>
              </a:pathLst>
            </a:custGeom>
            <a:solidFill>
              <a:srgbClr val="9B1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3411156" y="6316993"/>
            <a:ext cx="965835" cy="1922780"/>
            <a:chOff x="3411156" y="6316993"/>
            <a:chExt cx="965835" cy="1922780"/>
          </a:xfrm>
        </p:grpSpPr>
        <p:sp>
          <p:nvSpPr>
            <p:cNvPr id="99" name="object 99"/>
            <p:cNvSpPr/>
            <p:nvPr/>
          </p:nvSpPr>
          <p:spPr>
            <a:xfrm>
              <a:off x="3411156" y="6317005"/>
              <a:ext cx="965835" cy="1922780"/>
            </a:xfrm>
            <a:custGeom>
              <a:avLst/>
              <a:gdLst/>
              <a:ahLst/>
              <a:cxnLst/>
              <a:rect l="l" t="t" r="r" b="b"/>
              <a:pathLst>
                <a:path w="965835" h="1922779">
                  <a:moveTo>
                    <a:pt x="965390" y="1818068"/>
                  </a:moveTo>
                  <a:lnTo>
                    <a:pt x="487921" y="678154"/>
                  </a:lnTo>
                  <a:lnTo>
                    <a:pt x="390931" y="449668"/>
                  </a:lnTo>
                  <a:lnTo>
                    <a:pt x="349999" y="379387"/>
                  </a:lnTo>
                  <a:lnTo>
                    <a:pt x="317690" y="333616"/>
                  </a:lnTo>
                  <a:lnTo>
                    <a:pt x="281927" y="289128"/>
                  </a:lnTo>
                  <a:lnTo>
                    <a:pt x="267093" y="273875"/>
                  </a:lnTo>
                  <a:lnTo>
                    <a:pt x="295173" y="240017"/>
                  </a:lnTo>
                  <a:lnTo>
                    <a:pt x="313410" y="194868"/>
                  </a:lnTo>
                  <a:lnTo>
                    <a:pt x="317131" y="145859"/>
                  </a:lnTo>
                  <a:lnTo>
                    <a:pt x="304952" y="96418"/>
                  </a:lnTo>
                  <a:lnTo>
                    <a:pt x="277850" y="53314"/>
                  </a:lnTo>
                  <a:lnTo>
                    <a:pt x="240017" y="21958"/>
                  </a:lnTo>
                  <a:lnTo>
                    <a:pt x="194868" y="3721"/>
                  </a:lnTo>
                  <a:lnTo>
                    <a:pt x="145859" y="0"/>
                  </a:lnTo>
                  <a:lnTo>
                    <a:pt x="96418" y="12166"/>
                  </a:lnTo>
                  <a:lnTo>
                    <a:pt x="53314" y="39268"/>
                  </a:lnTo>
                  <a:lnTo>
                    <a:pt x="21958" y="77114"/>
                  </a:lnTo>
                  <a:lnTo>
                    <a:pt x="3721" y="122262"/>
                  </a:lnTo>
                  <a:lnTo>
                    <a:pt x="0" y="171259"/>
                  </a:lnTo>
                  <a:lnTo>
                    <a:pt x="12166" y="220700"/>
                  </a:lnTo>
                  <a:lnTo>
                    <a:pt x="39268" y="263804"/>
                  </a:lnTo>
                  <a:lnTo>
                    <a:pt x="77114" y="295173"/>
                  </a:lnTo>
                  <a:lnTo>
                    <a:pt x="122262" y="313410"/>
                  </a:lnTo>
                  <a:lnTo>
                    <a:pt x="166103" y="316750"/>
                  </a:lnTo>
                  <a:lnTo>
                    <a:pt x="166789" y="338010"/>
                  </a:lnTo>
                  <a:lnTo>
                    <a:pt x="173939" y="394639"/>
                  </a:lnTo>
                  <a:lnTo>
                    <a:pt x="184416" y="449668"/>
                  </a:lnTo>
                  <a:lnTo>
                    <a:pt x="196011" y="496328"/>
                  </a:lnTo>
                  <a:lnTo>
                    <a:pt x="773264" y="1863013"/>
                  </a:lnTo>
                  <a:lnTo>
                    <a:pt x="818070" y="1911946"/>
                  </a:lnTo>
                  <a:lnTo>
                    <a:pt x="849236" y="1922538"/>
                  </a:lnTo>
                  <a:lnTo>
                    <a:pt x="882650" y="1922538"/>
                  </a:lnTo>
                  <a:lnTo>
                    <a:pt x="367855" y="709739"/>
                  </a:lnTo>
                  <a:lnTo>
                    <a:pt x="366052" y="700925"/>
                  </a:lnTo>
                  <a:lnTo>
                    <a:pt x="367715" y="692365"/>
                  </a:lnTo>
                  <a:lnTo>
                    <a:pt x="372465" y="685050"/>
                  </a:lnTo>
                  <a:lnTo>
                    <a:pt x="379882" y="679945"/>
                  </a:lnTo>
                  <a:lnTo>
                    <a:pt x="388696" y="678154"/>
                  </a:lnTo>
                  <a:lnTo>
                    <a:pt x="397891" y="679945"/>
                  </a:lnTo>
                  <a:lnTo>
                    <a:pt x="397446" y="679945"/>
                  </a:lnTo>
                  <a:lnTo>
                    <a:pt x="404571" y="684568"/>
                  </a:lnTo>
                  <a:lnTo>
                    <a:pt x="409676" y="691984"/>
                  </a:lnTo>
                  <a:lnTo>
                    <a:pt x="924445" y="1904695"/>
                  </a:lnTo>
                  <a:lnTo>
                    <a:pt x="947686" y="1880755"/>
                  </a:lnTo>
                  <a:lnTo>
                    <a:pt x="961707" y="1850986"/>
                  </a:lnTo>
                  <a:lnTo>
                    <a:pt x="965390" y="1818068"/>
                  </a:lnTo>
                  <a:close/>
                </a:path>
              </a:pathLst>
            </a:custGeom>
            <a:solidFill>
              <a:srgbClr val="BF9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09326" y="6627359"/>
              <a:ext cx="742315" cy="1579245"/>
            </a:xfrm>
            <a:custGeom>
              <a:avLst/>
              <a:gdLst/>
              <a:ahLst/>
              <a:cxnLst/>
              <a:rect l="l" t="t" r="r" b="b"/>
              <a:pathLst>
                <a:path w="742314" h="1579245">
                  <a:moveTo>
                    <a:pt x="75247" y="298475"/>
                  </a:moveTo>
                  <a:lnTo>
                    <a:pt x="46113" y="229857"/>
                  </a:lnTo>
                </a:path>
                <a:path w="742314" h="1579245">
                  <a:moveTo>
                    <a:pt x="237007" y="625487"/>
                  </a:moveTo>
                  <a:lnTo>
                    <a:pt x="207048" y="554901"/>
                  </a:lnTo>
                </a:path>
                <a:path w="742314" h="1579245">
                  <a:moveTo>
                    <a:pt x="137668" y="445516"/>
                  </a:moveTo>
                  <a:lnTo>
                    <a:pt x="105206" y="369062"/>
                  </a:lnTo>
                </a:path>
                <a:path w="742314" h="1579245">
                  <a:moveTo>
                    <a:pt x="182079" y="496087"/>
                  </a:moveTo>
                  <a:lnTo>
                    <a:pt x="157111" y="437261"/>
                  </a:lnTo>
                </a:path>
                <a:path w="742314" h="1579245">
                  <a:moveTo>
                    <a:pt x="225882" y="653351"/>
                  </a:moveTo>
                  <a:lnTo>
                    <a:pt x="162636" y="504342"/>
                  </a:lnTo>
                </a:path>
                <a:path w="742314" h="1579245">
                  <a:moveTo>
                    <a:pt x="244602" y="697458"/>
                  </a:moveTo>
                  <a:lnTo>
                    <a:pt x="225882" y="653351"/>
                  </a:lnTo>
                </a:path>
                <a:path w="742314" h="1579245">
                  <a:moveTo>
                    <a:pt x="290385" y="721410"/>
                  </a:moveTo>
                  <a:lnTo>
                    <a:pt x="276656" y="689063"/>
                  </a:lnTo>
                </a:path>
                <a:path w="742314" h="1579245">
                  <a:moveTo>
                    <a:pt x="286639" y="796467"/>
                  </a:moveTo>
                  <a:lnTo>
                    <a:pt x="258343" y="729805"/>
                  </a:lnTo>
                </a:path>
                <a:path w="742314" h="1579245">
                  <a:moveTo>
                    <a:pt x="297459" y="821956"/>
                  </a:moveTo>
                  <a:lnTo>
                    <a:pt x="286639" y="796467"/>
                  </a:lnTo>
                </a:path>
                <a:path w="742314" h="1579245">
                  <a:moveTo>
                    <a:pt x="337400" y="916063"/>
                  </a:moveTo>
                  <a:lnTo>
                    <a:pt x="297459" y="821956"/>
                  </a:lnTo>
                </a:path>
                <a:path w="742314" h="1579245">
                  <a:moveTo>
                    <a:pt x="370992" y="941146"/>
                  </a:moveTo>
                  <a:lnTo>
                    <a:pt x="322732" y="827430"/>
                  </a:lnTo>
                </a:path>
                <a:path w="742314" h="1579245">
                  <a:moveTo>
                    <a:pt x="398983" y="1061148"/>
                  </a:moveTo>
                  <a:lnTo>
                    <a:pt x="385673" y="1029779"/>
                  </a:lnTo>
                </a:path>
                <a:path w="742314" h="1579245">
                  <a:moveTo>
                    <a:pt x="397319" y="1057236"/>
                  </a:moveTo>
                  <a:lnTo>
                    <a:pt x="374015" y="1002334"/>
                  </a:lnTo>
                </a:path>
                <a:path w="742314" h="1579245">
                  <a:moveTo>
                    <a:pt x="444830" y="1115098"/>
                  </a:moveTo>
                  <a:lnTo>
                    <a:pt x="421525" y="1060196"/>
                  </a:lnTo>
                </a:path>
                <a:path w="742314" h="1579245">
                  <a:moveTo>
                    <a:pt x="497293" y="1238681"/>
                  </a:moveTo>
                  <a:lnTo>
                    <a:pt x="465035" y="1162697"/>
                  </a:lnTo>
                </a:path>
                <a:path w="742314" h="1579245">
                  <a:moveTo>
                    <a:pt x="505409" y="1311871"/>
                  </a:moveTo>
                  <a:lnTo>
                    <a:pt x="455269" y="1193761"/>
                  </a:lnTo>
                </a:path>
                <a:path w="742314" h="1579245">
                  <a:moveTo>
                    <a:pt x="576846" y="1420456"/>
                  </a:moveTo>
                  <a:lnTo>
                    <a:pt x="540956" y="1335874"/>
                  </a:lnTo>
                </a:path>
                <a:path w="742314" h="1579245">
                  <a:moveTo>
                    <a:pt x="580415" y="1488567"/>
                  </a:moveTo>
                  <a:lnTo>
                    <a:pt x="563880" y="1449628"/>
                  </a:lnTo>
                </a:path>
                <a:path w="742314" h="1579245">
                  <a:moveTo>
                    <a:pt x="622338" y="1527619"/>
                  </a:moveTo>
                  <a:lnTo>
                    <a:pt x="614857" y="1509979"/>
                  </a:lnTo>
                </a:path>
                <a:path w="742314" h="1579245">
                  <a:moveTo>
                    <a:pt x="618693" y="1578749"/>
                  </a:moveTo>
                  <a:lnTo>
                    <a:pt x="587895" y="1506207"/>
                  </a:lnTo>
                </a:path>
                <a:path w="742314" h="1579245">
                  <a:moveTo>
                    <a:pt x="132334" y="315899"/>
                  </a:moveTo>
                  <a:lnTo>
                    <a:pt x="142316" y="339420"/>
                  </a:lnTo>
                </a:path>
                <a:path w="742314" h="1579245">
                  <a:moveTo>
                    <a:pt x="134708" y="258521"/>
                  </a:moveTo>
                  <a:lnTo>
                    <a:pt x="156349" y="309486"/>
                  </a:lnTo>
                </a:path>
                <a:path w="742314" h="1579245">
                  <a:moveTo>
                    <a:pt x="83235" y="200228"/>
                  </a:moveTo>
                  <a:lnTo>
                    <a:pt x="110693" y="264922"/>
                  </a:lnTo>
                </a:path>
                <a:path w="742314" h="1579245">
                  <a:moveTo>
                    <a:pt x="38100" y="156895"/>
                  </a:moveTo>
                  <a:lnTo>
                    <a:pt x="58915" y="205917"/>
                  </a:lnTo>
                </a:path>
                <a:path w="742314" h="1579245">
                  <a:moveTo>
                    <a:pt x="50774" y="123748"/>
                  </a:moveTo>
                  <a:lnTo>
                    <a:pt x="62420" y="151206"/>
                  </a:lnTo>
                </a:path>
                <a:path w="742314" h="1579245">
                  <a:moveTo>
                    <a:pt x="35788" y="88468"/>
                  </a:moveTo>
                  <a:lnTo>
                    <a:pt x="50774" y="123748"/>
                  </a:lnTo>
                </a:path>
                <a:path w="742314" h="1579245">
                  <a:moveTo>
                    <a:pt x="44437" y="31000"/>
                  </a:moveTo>
                  <a:lnTo>
                    <a:pt x="62331" y="73152"/>
                  </a:lnTo>
                </a:path>
                <a:path w="742314" h="1579245">
                  <a:moveTo>
                    <a:pt x="0" y="4152"/>
                  </a:moveTo>
                  <a:lnTo>
                    <a:pt x="17894" y="46316"/>
                  </a:lnTo>
                </a:path>
                <a:path w="742314" h="1579245">
                  <a:moveTo>
                    <a:pt x="182486" y="278409"/>
                  </a:moveTo>
                  <a:lnTo>
                    <a:pt x="198297" y="315658"/>
                  </a:lnTo>
                </a:path>
                <a:path w="742314" h="1579245">
                  <a:moveTo>
                    <a:pt x="159181" y="223507"/>
                  </a:moveTo>
                  <a:lnTo>
                    <a:pt x="182486" y="278409"/>
                  </a:lnTo>
                </a:path>
                <a:path w="742314" h="1579245">
                  <a:moveTo>
                    <a:pt x="138518" y="83045"/>
                  </a:moveTo>
                  <a:lnTo>
                    <a:pt x="160985" y="135978"/>
                  </a:lnTo>
                </a:path>
                <a:path w="742314" h="1579245">
                  <a:moveTo>
                    <a:pt x="90411" y="139319"/>
                  </a:moveTo>
                  <a:lnTo>
                    <a:pt x="108724" y="182460"/>
                  </a:lnTo>
                </a:path>
                <a:path w="742314" h="1579245">
                  <a:moveTo>
                    <a:pt x="87198" y="53911"/>
                  </a:moveTo>
                  <a:lnTo>
                    <a:pt x="118402" y="127444"/>
                  </a:lnTo>
                </a:path>
                <a:path w="742314" h="1579245">
                  <a:moveTo>
                    <a:pt x="92735" y="14541"/>
                  </a:moveTo>
                  <a:lnTo>
                    <a:pt x="106057" y="45910"/>
                  </a:lnTo>
                </a:path>
                <a:path w="742314" h="1579245">
                  <a:moveTo>
                    <a:pt x="64312" y="0"/>
                  </a:moveTo>
                  <a:lnTo>
                    <a:pt x="73875" y="22555"/>
                  </a:lnTo>
                </a:path>
                <a:path w="742314" h="1579245">
                  <a:moveTo>
                    <a:pt x="206756" y="243801"/>
                  </a:moveTo>
                  <a:lnTo>
                    <a:pt x="177622" y="175183"/>
                  </a:lnTo>
                </a:path>
                <a:path w="742314" h="1579245">
                  <a:moveTo>
                    <a:pt x="222148" y="319417"/>
                  </a:moveTo>
                  <a:lnTo>
                    <a:pt x="192189" y="248831"/>
                  </a:lnTo>
                </a:path>
                <a:path w="742314" h="1579245">
                  <a:moveTo>
                    <a:pt x="249618" y="384124"/>
                  </a:moveTo>
                  <a:lnTo>
                    <a:pt x="222148" y="319417"/>
                  </a:lnTo>
                </a:path>
                <a:path w="742314" h="1579245">
                  <a:moveTo>
                    <a:pt x="296214" y="493915"/>
                  </a:moveTo>
                  <a:lnTo>
                    <a:pt x="276250" y="446862"/>
                  </a:lnTo>
                </a:path>
                <a:path w="742314" h="1579245">
                  <a:moveTo>
                    <a:pt x="312864" y="533120"/>
                  </a:moveTo>
                  <a:lnTo>
                    <a:pt x="296214" y="493915"/>
                  </a:lnTo>
                </a:path>
                <a:path w="742314" h="1579245">
                  <a:moveTo>
                    <a:pt x="326186" y="564502"/>
                  </a:moveTo>
                  <a:lnTo>
                    <a:pt x="312864" y="533120"/>
                  </a:lnTo>
                </a:path>
                <a:path w="742314" h="1579245">
                  <a:moveTo>
                    <a:pt x="370293" y="668401"/>
                  </a:moveTo>
                  <a:lnTo>
                    <a:pt x="352818" y="627240"/>
                  </a:lnTo>
                </a:path>
                <a:path w="742314" h="1579245">
                  <a:moveTo>
                    <a:pt x="386930" y="707618"/>
                  </a:moveTo>
                  <a:lnTo>
                    <a:pt x="370293" y="668401"/>
                  </a:lnTo>
                </a:path>
                <a:path w="742314" h="1579245">
                  <a:moveTo>
                    <a:pt x="449351" y="854671"/>
                  </a:moveTo>
                  <a:lnTo>
                    <a:pt x="410235" y="762520"/>
                  </a:lnTo>
                </a:path>
                <a:path w="742314" h="1579245">
                  <a:moveTo>
                    <a:pt x="478129" y="922464"/>
                  </a:moveTo>
                  <a:lnTo>
                    <a:pt x="466826" y="895845"/>
                  </a:lnTo>
                </a:path>
                <a:path w="742314" h="1579245">
                  <a:moveTo>
                    <a:pt x="468490" y="899756"/>
                  </a:moveTo>
                  <a:lnTo>
                    <a:pt x="460654" y="881291"/>
                  </a:lnTo>
                </a:path>
                <a:path w="742314" h="1579245">
                  <a:moveTo>
                    <a:pt x="550887" y="1093863"/>
                  </a:moveTo>
                  <a:lnTo>
                    <a:pt x="510476" y="998664"/>
                  </a:lnTo>
                </a:path>
                <a:path w="742314" h="1579245">
                  <a:moveTo>
                    <a:pt x="647801" y="1322171"/>
                  </a:moveTo>
                  <a:lnTo>
                    <a:pt x="609409" y="1231747"/>
                  </a:lnTo>
                </a:path>
                <a:path w="742314" h="1579245">
                  <a:moveTo>
                    <a:pt x="714057" y="1478280"/>
                  </a:moveTo>
                  <a:lnTo>
                    <a:pt x="690283" y="1422260"/>
                  </a:lnTo>
                </a:path>
                <a:path w="742314" h="1579245">
                  <a:moveTo>
                    <a:pt x="731481" y="1519313"/>
                  </a:moveTo>
                  <a:lnTo>
                    <a:pt x="714057" y="1478280"/>
                  </a:lnTo>
                </a:path>
                <a:path w="742314" h="1579245">
                  <a:moveTo>
                    <a:pt x="732917" y="1470266"/>
                  </a:moveTo>
                  <a:lnTo>
                    <a:pt x="742149" y="1492034"/>
                  </a:lnTo>
                </a:path>
                <a:path w="742314" h="1579245">
                  <a:moveTo>
                    <a:pt x="696595" y="1384693"/>
                  </a:moveTo>
                  <a:lnTo>
                    <a:pt x="716216" y="1430921"/>
                  </a:lnTo>
                </a:path>
                <a:path w="742314" h="1579245">
                  <a:moveTo>
                    <a:pt x="663790" y="1307401"/>
                  </a:moveTo>
                  <a:lnTo>
                    <a:pt x="696595" y="1384693"/>
                  </a:lnTo>
                </a:path>
                <a:path w="742314" h="1579245">
                  <a:moveTo>
                    <a:pt x="602627" y="1163332"/>
                  </a:moveTo>
                  <a:lnTo>
                    <a:pt x="629666" y="1227010"/>
                  </a:lnTo>
                </a:path>
                <a:path w="742314" h="1579245">
                  <a:moveTo>
                    <a:pt x="581393" y="1113307"/>
                  </a:moveTo>
                  <a:lnTo>
                    <a:pt x="602627" y="1163332"/>
                  </a:lnTo>
                </a:path>
                <a:path w="742314" h="1579245">
                  <a:moveTo>
                    <a:pt x="521474" y="972134"/>
                  </a:moveTo>
                  <a:lnTo>
                    <a:pt x="549541" y="1038250"/>
                  </a:lnTo>
                </a:path>
                <a:path w="742314" h="1579245">
                  <a:moveTo>
                    <a:pt x="458228" y="823125"/>
                  </a:moveTo>
                  <a:lnTo>
                    <a:pt x="483438" y="882523"/>
                  </a:lnTo>
                </a:path>
                <a:path w="742314" h="1579245">
                  <a:moveTo>
                    <a:pt x="409956" y="709422"/>
                  </a:moveTo>
                  <a:lnTo>
                    <a:pt x="429094" y="754507"/>
                  </a:lnTo>
                </a:path>
                <a:path w="742314" h="1579245">
                  <a:moveTo>
                    <a:pt x="397471" y="680008"/>
                  </a:moveTo>
                  <a:lnTo>
                    <a:pt x="409956" y="709422"/>
                  </a:lnTo>
                </a:path>
                <a:path w="742314" h="1579245">
                  <a:moveTo>
                    <a:pt x="349199" y="566293"/>
                  </a:moveTo>
                  <a:lnTo>
                    <a:pt x="371678" y="619226"/>
                  </a:lnTo>
                </a:path>
                <a:path w="742314" h="1579245">
                  <a:moveTo>
                    <a:pt x="305092" y="462381"/>
                  </a:moveTo>
                  <a:lnTo>
                    <a:pt x="323405" y="505510"/>
                  </a:lnTo>
                </a:path>
                <a:path w="742314" h="1579245">
                  <a:moveTo>
                    <a:pt x="246837" y="325132"/>
                  </a:moveTo>
                  <a:lnTo>
                    <a:pt x="281787" y="407479"/>
                  </a:lnTo>
                </a:path>
              </a:pathLst>
            </a:custGeom>
            <a:ln w="12700">
              <a:solidFill>
                <a:srgbClr val="D9C5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49739" y="636368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04538" y="2677"/>
                  </a:moveTo>
                  <a:lnTo>
                    <a:pt x="113791" y="1113"/>
                  </a:lnTo>
                  <a:lnTo>
                    <a:pt x="123050" y="224"/>
                  </a:lnTo>
                  <a:lnTo>
                    <a:pt x="132283" y="0"/>
                  </a:lnTo>
                  <a:lnTo>
                    <a:pt x="141457" y="429"/>
                  </a:lnTo>
                </a:path>
                <a:path w="262254" h="262254">
                  <a:moveTo>
                    <a:pt x="35539" y="41196"/>
                  </a:moveTo>
                  <a:lnTo>
                    <a:pt x="42302" y="34505"/>
                  </a:lnTo>
                  <a:lnTo>
                    <a:pt x="49590" y="28286"/>
                  </a:lnTo>
                  <a:lnTo>
                    <a:pt x="57390" y="22572"/>
                  </a:lnTo>
                  <a:lnTo>
                    <a:pt x="65689" y="17396"/>
                  </a:lnTo>
                </a:path>
                <a:path w="262254" h="262254">
                  <a:moveTo>
                    <a:pt x="2684" y="157375"/>
                  </a:moveTo>
                  <a:lnTo>
                    <a:pt x="511" y="142785"/>
                  </a:lnTo>
                  <a:lnTo>
                    <a:pt x="0" y="128229"/>
                  </a:lnTo>
                  <a:lnTo>
                    <a:pt x="1100" y="113834"/>
                  </a:lnTo>
                  <a:lnTo>
                    <a:pt x="3763" y="99730"/>
                  </a:lnTo>
                </a:path>
                <a:path w="262254" h="262254">
                  <a:moveTo>
                    <a:pt x="74591" y="249082"/>
                  </a:moveTo>
                  <a:lnTo>
                    <a:pt x="62852" y="242741"/>
                  </a:lnTo>
                  <a:lnTo>
                    <a:pt x="51782" y="235215"/>
                  </a:lnTo>
                  <a:lnTo>
                    <a:pt x="41484" y="226549"/>
                  </a:lnTo>
                  <a:lnTo>
                    <a:pt x="32059" y="216786"/>
                  </a:lnTo>
                </a:path>
                <a:path w="262254" h="262254">
                  <a:moveTo>
                    <a:pt x="137380" y="261680"/>
                  </a:moveTo>
                  <a:lnTo>
                    <a:pt x="131259" y="261985"/>
                  </a:lnTo>
                  <a:lnTo>
                    <a:pt x="125175" y="261858"/>
                  </a:lnTo>
                  <a:lnTo>
                    <a:pt x="119156" y="261312"/>
                  </a:lnTo>
                </a:path>
                <a:path w="262254" h="262254">
                  <a:moveTo>
                    <a:pt x="182021" y="251406"/>
                  </a:moveTo>
                  <a:lnTo>
                    <a:pt x="170993" y="255523"/>
                  </a:lnTo>
                  <a:lnTo>
                    <a:pt x="159839" y="258591"/>
                  </a:lnTo>
                  <a:lnTo>
                    <a:pt x="148615" y="260636"/>
                  </a:lnTo>
                  <a:lnTo>
                    <a:pt x="137380" y="261680"/>
                  </a:lnTo>
                </a:path>
                <a:path w="262254" h="262254">
                  <a:moveTo>
                    <a:pt x="205262" y="238655"/>
                  </a:moveTo>
                  <a:lnTo>
                    <a:pt x="199778" y="242235"/>
                  </a:lnTo>
                  <a:lnTo>
                    <a:pt x="194075" y="245559"/>
                  </a:lnTo>
                  <a:lnTo>
                    <a:pt x="188154" y="248619"/>
                  </a:lnTo>
                  <a:lnTo>
                    <a:pt x="182021" y="251406"/>
                  </a:lnTo>
                </a:path>
                <a:path w="262254" h="262254">
                  <a:moveTo>
                    <a:pt x="248391" y="188567"/>
                  </a:moveTo>
                  <a:lnTo>
                    <a:pt x="247057" y="191284"/>
                  </a:lnTo>
                  <a:lnTo>
                    <a:pt x="245635" y="193964"/>
                  </a:lnTo>
                  <a:lnTo>
                    <a:pt x="244111" y="196580"/>
                  </a:lnTo>
                </a:path>
                <a:path w="262254" h="262254">
                  <a:moveTo>
                    <a:pt x="255998" y="92516"/>
                  </a:moveTo>
                  <a:lnTo>
                    <a:pt x="258651" y="102480"/>
                  </a:lnTo>
                  <a:lnTo>
                    <a:pt x="260488" y="112495"/>
                  </a:lnTo>
                  <a:lnTo>
                    <a:pt x="261524" y="122522"/>
                  </a:lnTo>
                  <a:lnTo>
                    <a:pt x="261777" y="132521"/>
                  </a:lnTo>
                </a:path>
                <a:path w="262254" h="262254">
                  <a:moveTo>
                    <a:pt x="196791" y="17828"/>
                  </a:moveTo>
                  <a:lnTo>
                    <a:pt x="205722" y="23523"/>
                  </a:lnTo>
                  <a:lnTo>
                    <a:pt x="214193" y="29945"/>
                  </a:lnTo>
                  <a:lnTo>
                    <a:pt x="222155" y="37075"/>
                  </a:lnTo>
                  <a:lnTo>
                    <a:pt x="229557" y="44891"/>
                  </a:lnTo>
                </a:path>
                <a:path w="262254" h="262254">
                  <a:moveTo>
                    <a:pt x="114673" y="222056"/>
                  </a:moveTo>
                  <a:lnTo>
                    <a:pt x="107221" y="220399"/>
                  </a:lnTo>
                  <a:lnTo>
                    <a:pt x="99942" y="218143"/>
                  </a:lnTo>
                  <a:lnTo>
                    <a:pt x="92875" y="215304"/>
                  </a:lnTo>
                  <a:lnTo>
                    <a:pt x="86059" y="211896"/>
                  </a:lnTo>
                </a:path>
                <a:path w="262254" h="262254">
                  <a:moveTo>
                    <a:pt x="220997" y="152029"/>
                  </a:moveTo>
                  <a:lnTo>
                    <a:pt x="213789" y="172059"/>
                  </a:lnTo>
                  <a:lnTo>
                    <a:pt x="202166" y="189981"/>
                  </a:lnTo>
                  <a:lnTo>
                    <a:pt x="186471" y="204948"/>
                  </a:lnTo>
                  <a:lnTo>
                    <a:pt x="167047" y="216113"/>
                  </a:lnTo>
                </a:path>
                <a:path w="262254" h="262254">
                  <a:moveTo>
                    <a:pt x="112006" y="40294"/>
                  </a:moveTo>
                  <a:lnTo>
                    <a:pt x="125882" y="38474"/>
                  </a:lnTo>
                  <a:lnTo>
                    <a:pt x="139665" y="38764"/>
                  </a:lnTo>
                  <a:lnTo>
                    <a:pt x="153130" y="41073"/>
                  </a:lnTo>
                  <a:lnTo>
                    <a:pt x="166057" y="45311"/>
                  </a:lnTo>
                </a:path>
                <a:path w="262254" h="262254">
                  <a:moveTo>
                    <a:pt x="38701" y="139341"/>
                  </a:moveTo>
                  <a:lnTo>
                    <a:pt x="38314" y="131110"/>
                  </a:lnTo>
                  <a:lnTo>
                    <a:pt x="38663" y="122941"/>
                  </a:lnTo>
                  <a:lnTo>
                    <a:pt x="39726" y="114879"/>
                  </a:lnTo>
                  <a:lnTo>
                    <a:pt x="41482" y="106969"/>
                  </a:lnTo>
                </a:path>
                <a:path w="262254" h="262254">
                  <a:moveTo>
                    <a:pt x="55872" y="185150"/>
                  </a:moveTo>
                  <a:lnTo>
                    <a:pt x="51896" y="179638"/>
                  </a:lnTo>
                  <a:lnTo>
                    <a:pt x="48467" y="173593"/>
                  </a:lnTo>
                  <a:lnTo>
                    <a:pt x="45699" y="167078"/>
                  </a:lnTo>
                </a:path>
                <a:path w="262254" h="262254">
                  <a:moveTo>
                    <a:pt x="190517" y="225816"/>
                  </a:moveTo>
                  <a:lnTo>
                    <a:pt x="150167" y="241341"/>
                  </a:lnTo>
                  <a:lnTo>
                    <a:pt x="137790" y="242806"/>
                  </a:lnTo>
                  <a:lnTo>
                    <a:pt x="125468" y="242884"/>
                  </a:lnTo>
                </a:path>
                <a:path w="262254" h="262254">
                  <a:moveTo>
                    <a:pt x="234027" y="87132"/>
                  </a:moveTo>
                  <a:lnTo>
                    <a:pt x="238507" y="99700"/>
                  </a:lnTo>
                  <a:lnTo>
                    <a:pt x="241422" y="112428"/>
                  </a:lnTo>
                  <a:lnTo>
                    <a:pt x="242818" y="125202"/>
                  </a:lnTo>
                  <a:lnTo>
                    <a:pt x="242739" y="137906"/>
                  </a:lnTo>
                </a:path>
                <a:path w="262254" h="262254">
                  <a:moveTo>
                    <a:pt x="22725" y="101572"/>
                  </a:moveTo>
                  <a:lnTo>
                    <a:pt x="26513" y="90106"/>
                  </a:lnTo>
                  <a:lnTo>
                    <a:pt x="31507" y="79115"/>
                  </a:lnTo>
                  <a:lnTo>
                    <a:pt x="37662" y="68700"/>
                  </a:lnTo>
                  <a:lnTo>
                    <a:pt x="44937" y="58963"/>
                  </a:lnTo>
                </a:path>
                <a:path w="262254" h="262254">
                  <a:moveTo>
                    <a:pt x="61269" y="218754"/>
                  </a:moveTo>
                  <a:lnTo>
                    <a:pt x="51092" y="209635"/>
                  </a:lnTo>
                  <a:lnTo>
                    <a:pt x="42014" y="199212"/>
                  </a:lnTo>
                  <a:lnTo>
                    <a:pt x="34182" y="187547"/>
                  </a:lnTo>
                  <a:lnTo>
                    <a:pt x="27741" y="174698"/>
                  </a:lnTo>
                </a:path>
                <a:path w="262254" h="262254">
                  <a:moveTo>
                    <a:pt x="99179" y="238401"/>
                  </a:moveTo>
                  <a:lnTo>
                    <a:pt x="89056" y="234880"/>
                  </a:lnTo>
                  <a:lnTo>
                    <a:pt x="79314" y="230411"/>
                  </a:lnTo>
                  <a:lnTo>
                    <a:pt x="70027" y="225026"/>
                  </a:lnTo>
                  <a:lnTo>
                    <a:pt x="61269" y="218754"/>
                  </a:lnTo>
                </a:path>
                <a:path w="262254" h="262254">
                  <a:moveTo>
                    <a:pt x="69829" y="149438"/>
                  </a:moveTo>
                  <a:lnTo>
                    <a:pt x="74461" y="162207"/>
                  </a:lnTo>
                  <a:lnTo>
                    <a:pt x="81370" y="174671"/>
                  </a:lnTo>
                  <a:lnTo>
                    <a:pt x="90932" y="186409"/>
                  </a:lnTo>
                  <a:lnTo>
                    <a:pt x="103522" y="196999"/>
                  </a:lnTo>
                </a:path>
                <a:path w="262254" h="262254">
                  <a:moveTo>
                    <a:pt x="69651" y="86243"/>
                  </a:moveTo>
                  <a:lnTo>
                    <a:pt x="67705" y="93254"/>
                  </a:lnTo>
                  <a:lnTo>
                    <a:pt x="66655" y="98522"/>
                  </a:lnTo>
                  <a:lnTo>
                    <a:pt x="66142" y="104682"/>
                  </a:lnTo>
                  <a:lnTo>
                    <a:pt x="65803" y="114373"/>
                  </a:lnTo>
                </a:path>
                <a:path w="262254" h="262254">
                  <a:moveTo>
                    <a:pt x="122077" y="178965"/>
                  </a:moveTo>
                  <a:lnTo>
                    <a:pt x="127100" y="185248"/>
                  </a:lnTo>
                  <a:lnTo>
                    <a:pt x="132619" y="191651"/>
                  </a:lnTo>
                  <a:lnTo>
                    <a:pt x="138656" y="198166"/>
                  </a:lnTo>
                  <a:lnTo>
                    <a:pt x="145229" y="204784"/>
                  </a:lnTo>
                </a:path>
                <a:path w="262254" h="262254">
                  <a:moveTo>
                    <a:pt x="94480" y="125740"/>
                  </a:moveTo>
                  <a:lnTo>
                    <a:pt x="96553" y="132641"/>
                  </a:lnTo>
                  <a:lnTo>
                    <a:pt x="99236" y="139940"/>
                  </a:lnTo>
                  <a:lnTo>
                    <a:pt x="102595" y="147612"/>
                  </a:lnTo>
                  <a:lnTo>
                    <a:pt x="106697" y="155635"/>
                  </a:lnTo>
                </a:path>
                <a:path w="262254" h="262254">
                  <a:moveTo>
                    <a:pt x="93222" y="82280"/>
                  </a:moveTo>
                  <a:lnTo>
                    <a:pt x="90568" y="89773"/>
                  </a:lnTo>
                  <a:lnTo>
                    <a:pt x="90974" y="102778"/>
                  </a:lnTo>
                </a:path>
                <a:path w="262254" h="262254">
                  <a:moveTo>
                    <a:pt x="162933" y="184769"/>
                  </a:moveTo>
                  <a:lnTo>
                    <a:pt x="162209" y="189240"/>
                  </a:lnTo>
                  <a:lnTo>
                    <a:pt x="161078" y="193774"/>
                  </a:lnTo>
                  <a:lnTo>
                    <a:pt x="159491" y="198320"/>
                  </a:lnTo>
                </a:path>
                <a:path w="262254" h="262254">
                  <a:moveTo>
                    <a:pt x="154932" y="131975"/>
                  </a:moveTo>
                  <a:lnTo>
                    <a:pt x="159529" y="144246"/>
                  </a:lnTo>
                  <a:lnTo>
                    <a:pt x="162666" y="157229"/>
                  </a:lnTo>
                  <a:lnTo>
                    <a:pt x="163936" y="170784"/>
                  </a:lnTo>
                  <a:lnTo>
                    <a:pt x="162933" y="184769"/>
                  </a:lnTo>
                </a:path>
                <a:path w="262254" h="262254">
                  <a:moveTo>
                    <a:pt x="114139" y="76121"/>
                  </a:moveTo>
                  <a:lnTo>
                    <a:pt x="119491" y="80854"/>
                  </a:lnTo>
                  <a:lnTo>
                    <a:pt x="123286" y="84604"/>
                  </a:lnTo>
                  <a:lnTo>
                    <a:pt x="127334" y="89326"/>
                  </a:lnTo>
                  <a:lnTo>
                    <a:pt x="133443" y="96974"/>
                  </a:lnTo>
                </a:path>
                <a:path w="262254" h="262254">
                  <a:moveTo>
                    <a:pt x="191266" y="126629"/>
                  </a:moveTo>
                  <a:lnTo>
                    <a:pt x="192019" y="134600"/>
                  </a:lnTo>
                  <a:lnTo>
                    <a:pt x="192303" y="143212"/>
                  </a:lnTo>
                  <a:lnTo>
                    <a:pt x="192075" y="152485"/>
                  </a:lnTo>
                  <a:lnTo>
                    <a:pt x="191292" y="162443"/>
                  </a:lnTo>
                </a:path>
                <a:path w="262254" h="262254">
                  <a:moveTo>
                    <a:pt x="162221" y="72539"/>
                  </a:moveTo>
                  <a:lnTo>
                    <a:pt x="166983" y="76272"/>
                  </a:lnTo>
                  <a:lnTo>
                    <a:pt x="171767" y="80902"/>
                  </a:lnTo>
                  <a:lnTo>
                    <a:pt x="176411" y="86523"/>
                  </a:lnTo>
                  <a:lnTo>
                    <a:pt x="180751" y="93228"/>
                  </a:lnTo>
                </a:path>
                <a:path w="262254" h="262254">
                  <a:moveTo>
                    <a:pt x="205008" y="82661"/>
                  </a:moveTo>
                  <a:lnTo>
                    <a:pt x="209163" y="90351"/>
                  </a:lnTo>
                  <a:lnTo>
                    <a:pt x="212459" y="99768"/>
                  </a:lnTo>
                  <a:lnTo>
                    <a:pt x="214512" y="111061"/>
                  </a:lnTo>
                  <a:lnTo>
                    <a:pt x="214939" y="124381"/>
                  </a:lnTo>
                </a:path>
              </a:pathLst>
            </a:custGeom>
            <a:ln w="12700">
              <a:solidFill>
                <a:srgbClr val="D9C5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" name="object 10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144134" y="0"/>
            <a:ext cx="2415857" cy="5619950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 rot="21480000">
            <a:off x="4634041" y="2308605"/>
            <a:ext cx="1120307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dirty="0">
                <a:solidFill>
                  <a:srgbClr val="008AB4"/>
                </a:solidFill>
                <a:latin typeface="Gotham"/>
                <a:cs typeface="Gotham"/>
              </a:rPr>
              <a:t>Aunt</a:t>
            </a:r>
            <a:r>
              <a:rPr sz="1600" spc="-100" dirty="0">
                <a:solidFill>
                  <a:srgbClr val="008AB4"/>
                </a:solidFill>
                <a:latin typeface="Gotham"/>
                <a:cs typeface="Gotham"/>
              </a:rPr>
              <a:t> </a:t>
            </a:r>
            <a:r>
              <a:rPr sz="2400" spc="-15" baseline="1736" dirty="0">
                <a:solidFill>
                  <a:srgbClr val="008AB4"/>
                </a:solidFill>
                <a:latin typeface="Gotham"/>
                <a:cs typeface="Gotham"/>
              </a:rPr>
              <a:t>Stella</a:t>
            </a:r>
            <a:endParaRPr sz="2400" baseline="1736">
              <a:latin typeface="Gotham"/>
              <a:cs typeface="Gotham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5396743" y="2512627"/>
            <a:ext cx="467995" cy="279400"/>
            <a:chOff x="5396743" y="2512627"/>
            <a:chExt cx="467995" cy="279400"/>
          </a:xfrm>
        </p:grpSpPr>
        <p:sp>
          <p:nvSpPr>
            <p:cNvPr id="105" name="object 105"/>
            <p:cNvSpPr/>
            <p:nvPr/>
          </p:nvSpPr>
          <p:spPr>
            <a:xfrm>
              <a:off x="5403093" y="2518977"/>
              <a:ext cx="447675" cy="266700"/>
            </a:xfrm>
            <a:custGeom>
              <a:avLst/>
              <a:gdLst/>
              <a:ahLst/>
              <a:cxnLst/>
              <a:rect l="l" t="t" r="r" b="b"/>
              <a:pathLst>
                <a:path w="447675" h="266700">
                  <a:moveTo>
                    <a:pt x="0" y="0"/>
                  </a:moveTo>
                  <a:lnTo>
                    <a:pt x="134060" y="196274"/>
                  </a:lnTo>
                  <a:lnTo>
                    <a:pt x="225331" y="266603"/>
                  </a:lnTo>
                  <a:lnTo>
                    <a:pt x="315737" y="215400"/>
                  </a:lnTo>
                  <a:lnTo>
                    <a:pt x="447205" y="47078"/>
                  </a:lnTo>
                </a:path>
              </a:pathLst>
            </a:custGeom>
            <a:ln w="12700">
              <a:solidFill>
                <a:srgbClr val="008A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82064" y="2566061"/>
              <a:ext cx="76200" cy="69215"/>
            </a:xfrm>
            <a:custGeom>
              <a:avLst/>
              <a:gdLst/>
              <a:ahLst/>
              <a:cxnLst/>
              <a:rect l="l" t="t" r="r" b="b"/>
              <a:pathLst>
                <a:path w="76200" h="69214">
                  <a:moveTo>
                    <a:pt x="0" y="12915"/>
                  </a:moveTo>
                  <a:lnTo>
                    <a:pt x="68237" y="0"/>
                  </a:lnTo>
                  <a:lnTo>
                    <a:pt x="76161" y="68999"/>
                  </a:lnTo>
                </a:path>
              </a:pathLst>
            </a:custGeom>
            <a:ln w="12700">
              <a:solidFill>
                <a:srgbClr val="008A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9CC3370B-D5C7-4245-A3CE-91205A1D5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CD0C8E-3738-4623-9699-31D49EF0D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BE7123-B7AB-4C7F-8EF1-3B76FCE0AE30}">
  <ds:schemaRefs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schemas.microsoft.com/sharepoint/v3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Peggy Problem</vt:lpstr>
      <vt:lpstr>PowerPoint Presentation</vt:lpstr>
      <vt:lpstr>Peggy Problem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2025-02-11T16:27:00Z</dcterms:created>
  <dcterms:modified xsi:type="dcterms:W3CDTF">2025-04-27T20:58:37Z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