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8849" y="2295470"/>
            <a:ext cx="3916045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8848" y="3291357"/>
            <a:ext cx="6597650" cy="655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8.png"/><Relationship Id="rId21" Type="http://schemas.openxmlformats.org/officeDocument/2006/relationships/image" Target="../media/image41.png"/><Relationship Id="rId7" Type="http://schemas.openxmlformats.org/officeDocument/2006/relationships/image" Target="../media/image30.png"/><Relationship Id="rId12" Type="http://schemas.openxmlformats.org/officeDocument/2006/relationships/image" Target="../media/image5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7.png"/><Relationship Id="rId16" Type="http://schemas.openxmlformats.org/officeDocument/2006/relationships/image" Target="../media/image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3.png"/><Relationship Id="rId24" Type="http://schemas.openxmlformats.org/officeDocument/2006/relationships/image" Target="../media/image44.png"/><Relationship Id="rId5" Type="http://schemas.openxmlformats.org/officeDocument/2006/relationships/image" Target="../media/image8.png"/><Relationship Id="rId15" Type="http://schemas.openxmlformats.org/officeDocument/2006/relationships/image" Target="../media/image36.png"/><Relationship Id="rId23" Type="http://schemas.openxmlformats.org/officeDocument/2006/relationships/image" Target="../media/image43.png"/><Relationship Id="rId10" Type="http://schemas.openxmlformats.org/officeDocument/2006/relationships/image" Target="../media/image32.png"/><Relationship Id="rId19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21.png"/><Relationship Id="rId14" Type="http://schemas.openxmlformats.org/officeDocument/2006/relationships/image" Target="../media/image35.png"/><Relationship Id="rId2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2.png"/><Relationship Id="rId3" Type="http://schemas.openxmlformats.org/officeDocument/2006/relationships/image" Target="../media/image48.png"/><Relationship Id="rId21" Type="http://schemas.openxmlformats.org/officeDocument/2006/relationships/image" Target="../media/image64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1.png"/><Relationship Id="rId2" Type="http://schemas.openxmlformats.org/officeDocument/2006/relationships/image" Target="../media/image47.png"/><Relationship Id="rId16" Type="http://schemas.openxmlformats.org/officeDocument/2006/relationships/image" Target="../media/image20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3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971039"/>
            <a:chOff x="0" y="0"/>
            <a:chExt cx="7560309" cy="197103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309" cy="1755139"/>
            </a:xfrm>
            <a:custGeom>
              <a:avLst/>
              <a:gdLst/>
              <a:ahLst/>
              <a:cxnLst/>
              <a:rect l="l" t="t" r="r" b="b"/>
              <a:pathLst>
                <a:path w="7560309" h="1755139">
                  <a:moveTo>
                    <a:pt x="7560005" y="0"/>
                  </a:moveTo>
                  <a:lnTo>
                    <a:pt x="0" y="0"/>
                  </a:lnTo>
                  <a:lnTo>
                    <a:pt x="0" y="1465892"/>
                  </a:lnTo>
                  <a:lnTo>
                    <a:pt x="59747" y="1494675"/>
                  </a:lnTo>
                  <a:lnTo>
                    <a:pt x="102079" y="1513641"/>
                  </a:lnTo>
                  <a:lnTo>
                    <a:pt x="145318" y="1531954"/>
                  </a:lnTo>
                  <a:lnTo>
                    <a:pt x="189449" y="1549605"/>
                  </a:lnTo>
                  <a:lnTo>
                    <a:pt x="234459" y="1566586"/>
                  </a:lnTo>
                  <a:lnTo>
                    <a:pt x="280333" y="1582890"/>
                  </a:lnTo>
                  <a:lnTo>
                    <a:pt x="327414" y="1598621"/>
                  </a:lnTo>
                  <a:lnTo>
                    <a:pt x="374620" y="1613435"/>
                  </a:lnTo>
                  <a:lnTo>
                    <a:pt x="423004" y="1627659"/>
                  </a:lnTo>
                  <a:lnTo>
                    <a:pt x="472197" y="1641175"/>
                  </a:lnTo>
                  <a:lnTo>
                    <a:pt x="522185" y="1653973"/>
                  </a:lnTo>
                  <a:lnTo>
                    <a:pt x="572954" y="1666047"/>
                  </a:lnTo>
                  <a:lnTo>
                    <a:pt x="624490" y="1677387"/>
                  </a:lnTo>
                  <a:lnTo>
                    <a:pt x="676779" y="1687986"/>
                  </a:lnTo>
                  <a:lnTo>
                    <a:pt x="729807" y="1697837"/>
                  </a:lnTo>
                  <a:lnTo>
                    <a:pt x="783560" y="1706931"/>
                  </a:lnTo>
                  <a:lnTo>
                    <a:pt x="838025" y="1715260"/>
                  </a:lnTo>
                  <a:lnTo>
                    <a:pt x="893186" y="1722817"/>
                  </a:lnTo>
                  <a:lnTo>
                    <a:pt x="949032" y="1729593"/>
                  </a:lnTo>
                  <a:lnTo>
                    <a:pt x="1005547" y="1735580"/>
                  </a:lnTo>
                  <a:lnTo>
                    <a:pt x="1062717" y="1740771"/>
                  </a:lnTo>
                  <a:lnTo>
                    <a:pt x="1120529" y="1745157"/>
                  </a:lnTo>
                  <a:lnTo>
                    <a:pt x="1178968" y="1748731"/>
                  </a:lnTo>
                  <a:lnTo>
                    <a:pt x="1238022" y="1751484"/>
                  </a:lnTo>
                  <a:lnTo>
                    <a:pt x="1297675" y="1753409"/>
                  </a:lnTo>
                  <a:lnTo>
                    <a:pt x="1357914" y="1754498"/>
                  </a:lnTo>
                  <a:lnTo>
                    <a:pt x="1418725" y="1754743"/>
                  </a:lnTo>
                  <a:lnTo>
                    <a:pt x="1480094" y="1754136"/>
                  </a:lnTo>
                  <a:lnTo>
                    <a:pt x="1542007" y="1752668"/>
                  </a:lnTo>
                  <a:lnTo>
                    <a:pt x="1583196" y="1751037"/>
                  </a:lnTo>
                  <a:lnTo>
                    <a:pt x="1623358" y="1748731"/>
                  </a:lnTo>
                  <a:lnTo>
                    <a:pt x="1623544" y="1748731"/>
                  </a:lnTo>
                  <a:lnTo>
                    <a:pt x="1664928" y="1745637"/>
                  </a:lnTo>
                  <a:lnTo>
                    <a:pt x="1705522" y="1741922"/>
                  </a:lnTo>
                  <a:lnTo>
                    <a:pt x="1745966" y="1737566"/>
                  </a:lnTo>
                  <a:lnTo>
                    <a:pt x="1786288" y="1732594"/>
                  </a:lnTo>
                  <a:lnTo>
                    <a:pt x="1826510" y="1727034"/>
                  </a:lnTo>
                  <a:lnTo>
                    <a:pt x="1866659" y="1720912"/>
                  </a:lnTo>
                  <a:lnTo>
                    <a:pt x="1906760" y="1714254"/>
                  </a:lnTo>
                  <a:lnTo>
                    <a:pt x="1946837" y="1707088"/>
                  </a:lnTo>
                  <a:lnTo>
                    <a:pt x="1986914" y="1699439"/>
                  </a:lnTo>
                  <a:lnTo>
                    <a:pt x="2027019" y="1691335"/>
                  </a:lnTo>
                  <a:lnTo>
                    <a:pt x="2107405" y="1673864"/>
                  </a:lnTo>
                  <a:lnTo>
                    <a:pt x="2188197" y="1654889"/>
                  </a:lnTo>
                  <a:lnTo>
                    <a:pt x="2310579" y="1624069"/>
                  </a:lnTo>
                  <a:lnTo>
                    <a:pt x="2827188" y="1486030"/>
                  </a:lnTo>
                  <a:lnTo>
                    <a:pt x="2966480" y="1451413"/>
                  </a:lnTo>
                  <a:lnTo>
                    <a:pt x="3062303" y="1429062"/>
                  </a:lnTo>
                  <a:lnTo>
                    <a:pt x="3160727" y="1407542"/>
                  </a:lnTo>
                  <a:lnTo>
                    <a:pt x="3261953" y="1387063"/>
                  </a:lnTo>
                  <a:lnTo>
                    <a:pt x="3366180" y="1367839"/>
                  </a:lnTo>
                  <a:lnTo>
                    <a:pt x="3473309" y="1350130"/>
                  </a:lnTo>
                  <a:lnTo>
                    <a:pt x="3528584" y="1341819"/>
                  </a:lnTo>
                  <a:lnTo>
                    <a:pt x="3584436" y="1334003"/>
                  </a:lnTo>
                  <a:lnTo>
                    <a:pt x="3641188" y="1326660"/>
                  </a:lnTo>
                  <a:lnTo>
                    <a:pt x="3698865" y="1319816"/>
                  </a:lnTo>
                  <a:lnTo>
                    <a:pt x="3757492" y="1313497"/>
                  </a:lnTo>
                  <a:lnTo>
                    <a:pt x="3817094" y="1307731"/>
                  </a:lnTo>
                  <a:lnTo>
                    <a:pt x="3877696" y="1302544"/>
                  </a:lnTo>
                  <a:lnTo>
                    <a:pt x="3939323" y="1297963"/>
                  </a:lnTo>
                  <a:lnTo>
                    <a:pt x="4002000" y="1294013"/>
                  </a:lnTo>
                  <a:lnTo>
                    <a:pt x="4065751" y="1290722"/>
                  </a:lnTo>
                  <a:lnTo>
                    <a:pt x="4130603" y="1288116"/>
                  </a:lnTo>
                  <a:lnTo>
                    <a:pt x="4196579" y="1286222"/>
                  </a:lnTo>
                  <a:lnTo>
                    <a:pt x="4263705" y="1285065"/>
                  </a:lnTo>
                  <a:lnTo>
                    <a:pt x="7560005" y="1284673"/>
                  </a:lnTo>
                  <a:lnTo>
                    <a:pt x="7560005" y="0"/>
                  </a:lnTo>
                  <a:close/>
                </a:path>
                <a:path w="7560309" h="1755139">
                  <a:moveTo>
                    <a:pt x="7560005" y="1284673"/>
                  </a:moveTo>
                  <a:lnTo>
                    <a:pt x="4332006" y="1284673"/>
                  </a:lnTo>
                  <a:lnTo>
                    <a:pt x="4387949" y="1284917"/>
                  </a:lnTo>
                  <a:lnTo>
                    <a:pt x="4497859" y="1286824"/>
                  </a:lnTo>
                  <a:lnTo>
                    <a:pt x="4605273" y="1290525"/>
                  </a:lnTo>
                  <a:lnTo>
                    <a:pt x="4710355" y="1295901"/>
                  </a:lnTo>
                  <a:lnTo>
                    <a:pt x="4813269" y="1302834"/>
                  </a:lnTo>
                  <a:lnTo>
                    <a:pt x="4914180" y="1311206"/>
                  </a:lnTo>
                  <a:lnTo>
                    <a:pt x="5013251" y="1320898"/>
                  </a:lnTo>
                  <a:lnTo>
                    <a:pt x="5110647" y="1331793"/>
                  </a:lnTo>
                  <a:lnTo>
                    <a:pt x="5253959" y="1350130"/>
                  </a:lnTo>
                  <a:lnTo>
                    <a:pt x="5394425" y="1370506"/>
                  </a:lnTo>
                  <a:lnTo>
                    <a:pt x="5578243" y="1400158"/>
                  </a:lnTo>
                  <a:lnTo>
                    <a:pt x="6299031" y="1529000"/>
                  </a:lnTo>
                  <a:lnTo>
                    <a:pt x="6528501" y="1566153"/>
                  </a:lnTo>
                  <a:lnTo>
                    <a:pt x="6669119" y="1586314"/>
                  </a:lnTo>
                  <a:lnTo>
                    <a:pt x="6812615" y="1604390"/>
                  </a:lnTo>
                  <a:lnTo>
                    <a:pt x="6910152" y="1615084"/>
                  </a:lnTo>
                  <a:lnTo>
                    <a:pt x="7009379" y="1624556"/>
                  </a:lnTo>
                  <a:lnTo>
                    <a:pt x="7110460" y="1632687"/>
                  </a:lnTo>
                  <a:lnTo>
                    <a:pt x="7213559" y="1639358"/>
                  </a:lnTo>
                  <a:lnTo>
                    <a:pt x="7318840" y="1644452"/>
                  </a:lnTo>
                  <a:lnTo>
                    <a:pt x="7426467" y="1647850"/>
                  </a:lnTo>
                  <a:lnTo>
                    <a:pt x="7539700" y="1649465"/>
                  </a:lnTo>
                  <a:lnTo>
                    <a:pt x="7560005" y="1649465"/>
                  </a:lnTo>
                  <a:lnTo>
                    <a:pt x="7560005" y="1284673"/>
                  </a:lnTo>
                  <a:close/>
                </a:path>
              </a:pathLst>
            </a:custGeom>
            <a:solidFill>
              <a:srgbClr val="F4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2085" y="576003"/>
              <a:ext cx="175526" cy="1825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3136" y="878546"/>
              <a:ext cx="178625" cy="1816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4318" y="1116005"/>
              <a:ext cx="181622" cy="1786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4874" y="1788100"/>
              <a:ext cx="173748" cy="1826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65095" y="807414"/>
              <a:ext cx="929005" cy="348615"/>
            </a:xfrm>
            <a:custGeom>
              <a:avLst/>
              <a:gdLst/>
              <a:ahLst/>
              <a:cxnLst/>
              <a:rect l="l" t="t" r="r" b="b"/>
              <a:pathLst>
                <a:path w="929005" h="348615">
                  <a:moveTo>
                    <a:pt x="208470" y="254241"/>
                  </a:moveTo>
                  <a:lnTo>
                    <a:pt x="200456" y="215582"/>
                  </a:lnTo>
                  <a:lnTo>
                    <a:pt x="173253" y="178511"/>
                  </a:lnTo>
                  <a:lnTo>
                    <a:pt x="112090" y="125501"/>
                  </a:lnTo>
                  <a:lnTo>
                    <a:pt x="98590" y="113423"/>
                  </a:lnTo>
                  <a:lnTo>
                    <a:pt x="88950" y="104203"/>
                  </a:lnTo>
                  <a:lnTo>
                    <a:pt x="83172" y="97815"/>
                  </a:lnTo>
                  <a:lnTo>
                    <a:pt x="79413" y="92862"/>
                  </a:lnTo>
                  <a:lnTo>
                    <a:pt x="77520" y="87604"/>
                  </a:lnTo>
                  <a:lnTo>
                    <a:pt x="77520" y="76492"/>
                  </a:lnTo>
                  <a:lnTo>
                    <a:pt x="80162" y="71488"/>
                  </a:lnTo>
                  <a:lnTo>
                    <a:pt x="90703" y="62623"/>
                  </a:lnTo>
                  <a:lnTo>
                    <a:pt x="97472" y="60413"/>
                  </a:lnTo>
                  <a:lnTo>
                    <a:pt x="105752" y="60413"/>
                  </a:lnTo>
                  <a:lnTo>
                    <a:pt x="118452" y="62547"/>
                  </a:lnTo>
                  <a:lnTo>
                    <a:pt x="131051" y="68973"/>
                  </a:lnTo>
                  <a:lnTo>
                    <a:pt x="143522" y="79679"/>
                  </a:lnTo>
                  <a:lnTo>
                    <a:pt x="155879" y="94665"/>
                  </a:lnTo>
                  <a:lnTo>
                    <a:pt x="202615" y="53416"/>
                  </a:lnTo>
                  <a:lnTo>
                    <a:pt x="165455" y="18427"/>
                  </a:lnTo>
                  <a:lnTo>
                    <a:pt x="118986" y="723"/>
                  </a:lnTo>
                  <a:lnTo>
                    <a:pt x="106718" y="0"/>
                  </a:lnTo>
                  <a:lnTo>
                    <a:pt x="88188" y="1536"/>
                  </a:lnTo>
                  <a:lnTo>
                    <a:pt x="41833" y="24676"/>
                  </a:lnTo>
                  <a:lnTo>
                    <a:pt x="17195" y="67221"/>
                  </a:lnTo>
                  <a:lnTo>
                    <a:pt x="15544" y="83845"/>
                  </a:lnTo>
                  <a:lnTo>
                    <a:pt x="16535" y="95796"/>
                  </a:lnTo>
                  <a:lnTo>
                    <a:pt x="31343" y="131737"/>
                  </a:lnTo>
                  <a:lnTo>
                    <a:pt x="56756" y="160782"/>
                  </a:lnTo>
                  <a:lnTo>
                    <a:pt x="114312" y="210781"/>
                  </a:lnTo>
                  <a:lnTo>
                    <a:pt x="124777" y="220154"/>
                  </a:lnTo>
                  <a:lnTo>
                    <a:pt x="132715" y="228028"/>
                  </a:lnTo>
                  <a:lnTo>
                    <a:pt x="138137" y="234403"/>
                  </a:lnTo>
                  <a:lnTo>
                    <a:pt x="143713" y="241922"/>
                  </a:lnTo>
                  <a:lnTo>
                    <a:pt x="146494" y="249428"/>
                  </a:lnTo>
                  <a:lnTo>
                    <a:pt x="146494" y="265201"/>
                  </a:lnTo>
                  <a:lnTo>
                    <a:pt x="108127" y="288277"/>
                  </a:lnTo>
                  <a:lnTo>
                    <a:pt x="93002" y="285534"/>
                  </a:lnTo>
                  <a:lnTo>
                    <a:pt x="78778" y="277291"/>
                  </a:lnTo>
                  <a:lnTo>
                    <a:pt x="65468" y="263550"/>
                  </a:lnTo>
                  <a:lnTo>
                    <a:pt x="53047" y="244322"/>
                  </a:lnTo>
                  <a:lnTo>
                    <a:pt x="0" y="276326"/>
                  </a:lnTo>
                  <a:lnTo>
                    <a:pt x="20612" y="308559"/>
                  </a:lnTo>
                  <a:lnTo>
                    <a:pt x="58724" y="338455"/>
                  </a:lnTo>
                  <a:lnTo>
                    <a:pt x="106718" y="348221"/>
                  </a:lnTo>
                  <a:lnTo>
                    <a:pt x="128320" y="346557"/>
                  </a:lnTo>
                  <a:lnTo>
                    <a:pt x="165112" y="333260"/>
                  </a:lnTo>
                  <a:lnTo>
                    <a:pt x="201422" y="291477"/>
                  </a:lnTo>
                  <a:lnTo>
                    <a:pt x="206717" y="273748"/>
                  </a:lnTo>
                  <a:lnTo>
                    <a:pt x="208470" y="254241"/>
                  </a:lnTo>
                  <a:close/>
                </a:path>
                <a:path w="929005" h="348615">
                  <a:moveTo>
                    <a:pt x="400761" y="8343"/>
                  </a:moveTo>
                  <a:lnTo>
                    <a:pt x="217512" y="8343"/>
                  </a:lnTo>
                  <a:lnTo>
                    <a:pt x="217512" y="70573"/>
                  </a:lnTo>
                  <a:lnTo>
                    <a:pt x="276339" y="70573"/>
                  </a:lnTo>
                  <a:lnTo>
                    <a:pt x="276339" y="339813"/>
                  </a:lnTo>
                  <a:lnTo>
                    <a:pt x="340347" y="339813"/>
                  </a:lnTo>
                  <a:lnTo>
                    <a:pt x="340347" y="70573"/>
                  </a:lnTo>
                  <a:lnTo>
                    <a:pt x="400761" y="70573"/>
                  </a:lnTo>
                  <a:lnTo>
                    <a:pt x="400761" y="8343"/>
                  </a:lnTo>
                  <a:close/>
                </a:path>
                <a:path w="929005" h="348615">
                  <a:moveTo>
                    <a:pt x="690994" y="339890"/>
                  </a:moveTo>
                  <a:lnTo>
                    <a:pt x="664730" y="271589"/>
                  </a:lnTo>
                  <a:lnTo>
                    <a:pt x="641057" y="210058"/>
                  </a:lnTo>
                  <a:lnTo>
                    <a:pt x="597293" y="96240"/>
                  </a:lnTo>
                  <a:lnTo>
                    <a:pt x="576097" y="41135"/>
                  </a:lnTo>
                  <a:lnTo>
                    <a:pt x="576097" y="210058"/>
                  </a:lnTo>
                  <a:lnTo>
                    <a:pt x="487387" y="210058"/>
                  </a:lnTo>
                  <a:lnTo>
                    <a:pt x="531876" y="96240"/>
                  </a:lnTo>
                  <a:lnTo>
                    <a:pt x="576097" y="210058"/>
                  </a:lnTo>
                  <a:lnTo>
                    <a:pt x="576097" y="41135"/>
                  </a:lnTo>
                  <a:lnTo>
                    <a:pt x="563486" y="8343"/>
                  </a:lnTo>
                  <a:lnTo>
                    <a:pt x="499478" y="8343"/>
                  </a:lnTo>
                  <a:lnTo>
                    <a:pt x="371627" y="339890"/>
                  </a:lnTo>
                  <a:lnTo>
                    <a:pt x="437210" y="339890"/>
                  </a:lnTo>
                  <a:lnTo>
                    <a:pt x="464185" y="271589"/>
                  </a:lnTo>
                  <a:lnTo>
                    <a:pt x="599465" y="271589"/>
                  </a:lnTo>
                  <a:lnTo>
                    <a:pt x="625411" y="339890"/>
                  </a:lnTo>
                  <a:lnTo>
                    <a:pt x="690994" y="339890"/>
                  </a:lnTo>
                  <a:close/>
                </a:path>
                <a:path w="929005" h="348615">
                  <a:moveTo>
                    <a:pt x="928801" y="339877"/>
                  </a:moveTo>
                  <a:lnTo>
                    <a:pt x="853986" y="199466"/>
                  </a:lnTo>
                  <a:lnTo>
                    <a:pt x="850265" y="192468"/>
                  </a:lnTo>
                  <a:lnTo>
                    <a:pt x="865047" y="186169"/>
                  </a:lnTo>
                  <a:lnTo>
                    <a:pt x="877836" y="178536"/>
                  </a:lnTo>
                  <a:lnTo>
                    <a:pt x="888644" y="169557"/>
                  </a:lnTo>
                  <a:lnTo>
                    <a:pt x="897470" y="159232"/>
                  </a:lnTo>
                  <a:lnTo>
                    <a:pt x="904316" y="147574"/>
                  </a:lnTo>
                  <a:lnTo>
                    <a:pt x="907948" y="137934"/>
                  </a:lnTo>
                  <a:lnTo>
                    <a:pt x="909218" y="134581"/>
                  </a:lnTo>
                  <a:lnTo>
                    <a:pt x="912164" y="120256"/>
                  </a:lnTo>
                  <a:lnTo>
                    <a:pt x="913142" y="104571"/>
                  </a:lnTo>
                  <a:lnTo>
                    <a:pt x="912291" y="90258"/>
                  </a:lnTo>
                  <a:lnTo>
                    <a:pt x="912253" y="89547"/>
                  </a:lnTo>
                  <a:lnTo>
                    <a:pt x="909624" y="75717"/>
                  </a:lnTo>
                  <a:lnTo>
                    <a:pt x="909586" y="75565"/>
                  </a:lnTo>
                  <a:lnTo>
                    <a:pt x="907719" y="70104"/>
                  </a:lnTo>
                  <a:lnTo>
                    <a:pt x="907643" y="69875"/>
                  </a:lnTo>
                  <a:lnTo>
                    <a:pt x="882484" y="31191"/>
                  </a:lnTo>
                  <a:lnTo>
                    <a:pt x="852055" y="15189"/>
                  </a:lnTo>
                  <a:lnTo>
                    <a:pt x="852055" y="96558"/>
                  </a:lnTo>
                  <a:lnTo>
                    <a:pt x="851992" y="104571"/>
                  </a:lnTo>
                  <a:lnTo>
                    <a:pt x="824674" y="135966"/>
                  </a:lnTo>
                  <a:lnTo>
                    <a:pt x="799261" y="137934"/>
                  </a:lnTo>
                  <a:lnTo>
                    <a:pt x="779487" y="137934"/>
                  </a:lnTo>
                  <a:lnTo>
                    <a:pt x="779487" y="69875"/>
                  </a:lnTo>
                  <a:lnTo>
                    <a:pt x="796785" y="69875"/>
                  </a:lnTo>
                  <a:lnTo>
                    <a:pt x="837679" y="75717"/>
                  </a:lnTo>
                  <a:lnTo>
                    <a:pt x="852055" y="96558"/>
                  </a:lnTo>
                  <a:lnTo>
                    <a:pt x="852055" y="15189"/>
                  </a:lnTo>
                  <a:lnTo>
                    <a:pt x="847839" y="13855"/>
                  </a:lnTo>
                  <a:lnTo>
                    <a:pt x="830262" y="10795"/>
                  </a:lnTo>
                  <a:lnTo>
                    <a:pt x="808723" y="8953"/>
                  </a:lnTo>
                  <a:lnTo>
                    <a:pt x="783234" y="8331"/>
                  </a:lnTo>
                  <a:lnTo>
                    <a:pt x="716381" y="8331"/>
                  </a:lnTo>
                  <a:lnTo>
                    <a:pt x="716381" y="339877"/>
                  </a:lnTo>
                  <a:lnTo>
                    <a:pt x="779487" y="339877"/>
                  </a:lnTo>
                  <a:lnTo>
                    <a:pt x="779487" y="199466"/>
                  </a:lnTo>
                  <a:lnTo>
                    <a:pt x="785266" y="199466"/>
                  </a:lnTo>
                  <a:lnTo>
                    <a:pt x="859815" y="339877"/>
                  </a:lnTo>
                  <a:lnTo>
                    <a:pt x="928801" y="339877"/>
                  </a:lnTo>
                  <a:close/>
                </a:path>
              </a:pathLst>
            </a:custGeom>
            <a:solidFill>
              <a:srgbClr val="008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994" y="390683"/>
              <a:ext cx="1500454" cy="11811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82292" y="679145"/>
              <a:ext cx="36830" cy="603885"/>
            </a:xfrm>
            <a:custGeom>
              <a:avLst/>
              <a:gdLst/>
              <a:ahLst/>
              <a:cxnLst/>
              <a:rect l="l" t="t" r="r" b="b"/>
              <a:pathLst>
                <a:path w="36830" h="603885">
                  <a:moveTo>
                    <a:pt x="36817" y="0"/>
                  </a:moveTo>
                  <a:lnTo>
                    <a:pt x="0" y="0"/>
                  </a:lnTo>
                  <a:lnTo>
                    <a:pt x="0" y="603834"/>
                  </a:lnTo>
                  <a:lnTo>
                    <a:pt x="36817" y="603834"/>
                  </a:lnTo>
                  <a:lnTo>
                    <a:pt x="36817" y="0"/>
                  </a:lnTo>
                  <a:close/>
                </a:path>
              </a:pathLst>
            </a:custGeom>
            <a:solidFill>
              <a:srgbClr val="B9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7814" y="98914"/>
              <a:ext cx="175181" cy="1697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4999" y="177858"/>
              <a:ext cx="178625" cy="18164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43500" y="1862620"/>
            <a:ext cx="18897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Organiser’s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card: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21951" y="2169264"/>
            <a:ext cx="180848" cy="17989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43343" y="3650479"/>
            <a:ext cx="37293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This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is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designed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get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children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thinking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about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how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sand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timers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work.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You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could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run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25" dirty="0">
                <a:solidFill>
                  <a:srgbClr val="0084A9"/>
                </a:solidFill>
                <a:latin typeface="Gotham"/>
                <a:cs typeface="Gotham"/>
              </a:rPr>
              <a:t>the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with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small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groups,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or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with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whole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class.</a:t>
            </a:r>
            <a:endParaRPr sz="1200">
              <a:latin typeface="Gotham"/>
              <a:cs typeface="Gotha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343" y="4376919"/>
            <a:ext cx="40855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Cosmic,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Gem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Seren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are practising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sports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day.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 </a:t>
            </a:r>
            <a:r>
              <a:rPr sz="1000" spc="-20" dirty="0">
                <a:latin typeface="Gotham"/>
                <a:cs typeface="Gotham"/>
              </a:rPr>
              <a:t>need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timer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work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out how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many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beanbags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 can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get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the </a:t>
            </a:r>
            <a:r>
              <a:rPr sz="1000" dirty="0">
                <a:latin typeface="Gotham"/>
                <a:cs typeface="Gotham"/>
              </a:rPr>
              <a:t>hoop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 one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minute, but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 are not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allowed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throw things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in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kitchen near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clock.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 want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 make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 timer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 </a:t>
            </a:r>
            <a:r>
              <a:rPr sz="1000" spc="-20" dirty="0">
                <a:latin typeface="Gotham"/>
                <a:cs typeface="Gotham"/>
              </a:rPr>
              <a:t>take </a:t>
            </a:r>
            <a:r>
              <a:rPr sz="1000" dirty="0">
                <a:latin typeface="Gotham"/>
                <a:cs typeface="Gotham"/>
              </a:rPr>
              <a:t>into the garden. Uncle Astro thinks that they can use sand </a:t>
            </a:r>
            <a:r>
              <a:rPr sz="1000" spc="-25" dirty="0">
                <a:latin typeface="Gotham"/>
                <a:cs typeface="Gotham"/>
              </a:rPr>
              <a:t>to </a:t>
            </a:r>
            <a:r>
              <a:rPr sz="1000" dirty="0">
                <a:latin typeface="Gotham"/>
                <a:cs typeface="Gotham"/>
              </a:rPr>
              <a:t>make a </a:t>
            </a:r>
            <a:r>
              <a:rPr sz="1000" spc="-10" dirty="0">
                <a:latin typeface="Gotham"/>
                <a:cs typeface="Gotham"/>
              </a:rPr>
              <a:t>timer.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343" y="5399318"/>
            <a:ext cx="332930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Through this activity you will support your group </a:t>
            </a:r>
            <a:r>
              <a:rPr sz="1000" spc="-25" dirty="0">
                <a:latin typeface="Gotham"/>
                <a:cs typeface="Gotham"/>
              </a:rPr>
              <a:t>to: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3343" y="5659718"/>
            <a:ext cx="37445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Compare real sand timers and observe which </a:t>
            </a:r>
            <a:r>
              <a:rPr sz="1000" spc="-10" dirty="0">
                <a:latin typeface="Gotham"/>
                <a:cs typeface="Gotham"/>
              </a:rPr>
              <a:t>variables </a:t>
            </a:r>
            <a:r>
              <a:rPr sz="1000" dirty="0">
                <a:latin typeface="Gotham"/>
                <a:cs typeface="Gotham"/>
              </a:rPr>
              <a:t>affect the time they </a:t>
            </a:r>
            <a:r>
              <a:rPr sz="1000" spc="-10" dirty="0">
                <a:latin typeface="Gotham"/>
                <a:cs typeface="Gotham"/>
              </a:rPr>
              <a:t>measure.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343" y="6072517"/>
            <a:ext cx="39370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Experiment with different hole size and quantities of </a:t>
            </a:r>
            <a:r>
              <a:rPr sz="1000" spc="-20" dirty="0">
                <a:latin typeface="Gotham"/>
                <a:cs typeface="Gotham"/>
              </a:rPr>
              <a:t>sand </a:t>
            </a:r>
            <a:r>
              <a:rPr sz="1000" dirty="0">
                <a:latin typeface="Gotham"/>
                <a:cs typeface="Gotham"/>
              </a:rPr>
              <a:t>in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their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own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timer.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3343" y="6485318"/>
            <a:ext cx="33350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Test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their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timer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 reflect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it </a:t>
            </a:r>
            <a:r>
              <a:rPr sz="1000" spc="-10" dirty="0">
                <a:latin typeface="Gotham"/>
                <a:cs typeface="Gotham"/>
              </a:rPr>
              <a:t>could</a:t>
            </a:r>
            <a:endParaRPr sz="1000">
              <a:latin typeface="Gotham"/>
              <a:cs typeface="Gotham"/>
            </a:endParaRPr>
          </a:p>
          <a:p>
            <a:pPr marL="278765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be </a:t>
            </a:r>
            <a:r>
              <a:rPr sz="1000" spc="-10" dirty="0">
                <a:latin typeface="Gotham"/>
                <a:cs typeface="Gotham"/>
              </a:rPr>
              <a:t>improved.</a:t>
            </a:r>
            <a:endParaRPr sz="1000">
              <a:latin typeface="Gotham"/>
              <a:cs typeface="Gotham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09206" y="3145625"/>
            <a:ext cx="2323465" cy="387350"/>
            <a:chOff x="409206" y="3145625"/>
            <a:chExt cx="2323465" cy="387350"/>
          </a:xfrm>
        </p:grpSpPr>
        <p:sp>
          <p:nvSpPr>
            <p:cNvPr id="22" name="object 22"/>
            <p:cNvSpPr/>
            <p:nvPr/>
          </p:nvSpPr>
          <p:spPr>
            <a:xfrm>
              <a:off x="409206" y="3200552"/>
              <a:ext cx="2280285" cy="332740"/>
            </a:xfrm>
            <a:custGeom>
              <a:avLst/>
              <a:gdLst/>
              <a:ahLst/>
              <a:cxnLst/>
              <a:rect l="l" t="t" r="r" b="b"/>
              <a:pathLst>
                <a:path w="2280285" h="332739">
                  <a:moveTo>
                    <a:pt x="2279904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2279904" y="332231"/>
                  </a:lnTo>
                  <a:lnTo>
                    <a:pt x="227990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6044" y="3145625"/>
              <a:ext cx="2276475" cy="330200"/>
            </a:xfrm>
            <a:custGeom>
              <a:avLst/>
              <a:gdLst/>
              <a:ahLst/>
              <a:cxnLst/>
              <a:rect l="l" t="t" r="r" b="b"/>
              <a:pathLst>
                <a:path w="2276475" h="330200">
                  <a:moveTo>
                    <a:pt x="2276360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2276360" y="329996"/>
                  </a:lnTo>
                  <a:lnTo>
                    <a:pt x="2276360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99300" y="3167668"/>
            <a:ext cx="201548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About the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endParaRPr sz="1700">
              <a:latin typeface="Gotham"/>
              <a:cs typeface="Gotham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09206" y="7110425"/>
            <a:ext cx="1553210" cy="387350"/>
            <a:chOff x="409206" y="7110425"/>
            <a:chExt cx="1553210" cy="387350"/>
          </a:xfrm>
        </p:grpSpPr>
        <p:sp>
          <p:nvSpPr>
            <p:cNvPr id="26" name="object 26"/>
            <p:cNvSpPr/>
            <p:nvPr/>
          </p:nvSpPr>
          <p:spPr>
            <a:xfrm>
              <a:off x="409206" y="7165353"/>
              <a:ext cx="1508760" cy="332740"/>
            </a:xfrm>
            <a:custGeom>
              <a:avLst/>
              <a:gdLst/>
              <a:ahLst/>
              <a:cxnLst/>
              <a:rect l="l" t="t" r="r" b="b"/>
              <a:pathLst>
                <a:path w="1508760" h="332740">
                  <a:moveTo>
                    <a:pt x="1508759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1508759" y="332232"/>
                  </a:lnTo>
                  <a:lnTo>
                    <a:pt x="1508759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6044" y="7110425"/>
              <a:ext cx="1506220" cy="330200"/>
            </a:xfrm>
            <a:custGeom>
              <a:avLst/>
              <a:gdLst/>
              <a:ahLst/>
              <a:cxnLst/>
              <a:rect l="l" t="t" r="r" b="b"/>
              <a:pathLst>
                <a:path w="1506220" h="330200">
                  <a:moveTo>
                    <a:pt x="1505953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1505953" y="329996"/>
                  </a:lnTo>
                  <a:lnTo>
                    <a:pt x="1505953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99300" y="7132468"/>
            <a:ext cx="12668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What</a:t>
            </a:r>
            <a:r>
              <a:rPr sz="1700" b="1" spc="-4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4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do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65063" y="2710236"/>
            <a:ext cx="175181" cy="16976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2176399"/>
            <a:ext cx="4838316" cy="726440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48849" y="2166827"/>
            <a:ext cx="3916045" cy="647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Testing</a:t>
            </a:r>
            <a:r>
              <a:rPr spc="-215" dirty="0"/>
              <a:t> </a:t>
            </a:r>
            <a:r>
              <a:rPr spc="-275" dirty="0"/>
              <a:t>Timers</a:t>
            </a:r>
          </a:p>
        </p:txBody>
      </p: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80039" y="3047896"/>
            <a:ext cx="1404962" cy="83230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117145" y="3460943"/>
            <a:ext cx="7289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Kit </a:t>
            </a:r>
            <a:r>
              <a:rPr sz="1700" b="1" spc="-20" dirty="0">
                <a:solidFill>
                  <a:srgbClr val="0084A9"/>
                </a:solidFill>
                <a:latin typeface="Gotham"/>
                <a:cs typeface="Gotham"/>
              </a:rPr>
              <a:t>list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0374" y="3937904"/>
            <a:ext cx="11785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sz="1000" dirty="0">
                <a:latin typeface="Gotham"/>
                <a:cs typeface="Gotham"/>
              </a:rPr>
              <a:t>Real sand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timers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10374" y="4198303"/>
            <a:ext cx="1102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sz="1000" dirty="0">
                <a:latin typeface="Gotham"/>
                <a:cs typeface="Gotham"/>
              </a:rPr>
              <a:t>Dry paper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cups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10374" y="4458704"/>
            <a:ext cx="697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sz="1000" dirty="0">
                <a:latin typeface="Gotham"/>
                <a:cs typeface="Gotham"/>
              </a:rPr>
              <a:t>Dry </a:t>
            </a:r>
            <a:r>
              <a:rPr sz="1000" spc="-20" dirty="0">
                <a:latin typeface="Gotham"/>
                <a:cs typeface="Gotham"/>
              </a:rPr>
              <a:t>sand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10374" y="4719104"/>
            <a:ext cx="19958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Sharp pointed pencil to </a:t>
            </a:r>
            <a:r>
              <a:rPr sz="1000" spc="-20" dirty="0">
                <a:latin typeface="Gotham"/>
                <a:cs typeface="Gotham"/>
              </a:rPr>
              <a:t>make 	</a:t>
            </a:r>
            <a:r>
              <a:rPr sz="1000" dirty="0">
                <a:latin typeface="Gotham"/>
                <a:cs typeface="Gotham"/>
              </a:rPr>
              <a:t>holes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(use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some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sticky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tack</a:t>
            </a:r>
            <a:r>
              <a:rPr sz="1000" dirty="0">
                <a:latin typeface="Gotham"/>
                <a:cs typeface="Gotham"/>
              </a:rPr>
              <a:t> 	or plasticine underneath </a:t>
            </a:r>
            <a:r>
              <a:rPr sz="1000" spc="-25" dirty="0">
                <a:latin typeface="Gotham"/>
                <a:cs typeface="Gotham"/>
              </a:rPr>
              <a:t>the 	</a:t>
            </a:r>
            <a:r>
              <a:rPr sz="1000" dirty="0">
                <a:latin typeface="Gotham"/>
                <a:cs typeface="Gotham"/>
              </a:rPr>
              <a:t>cup to </a:t>
            </a:r>
            <a:r>
              <a:rPr sz="1000" spc="-10" dirty="0">
                <a:latin typeface="Gotham"/>
                <a:cs typeface="Gotham"/>
              </a:rPr>
              <a:t>help)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10374" y="5436703"/>
            <a:ext cx="16700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Stopwatch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clock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with 	</a:t>
            </a:r>
            <a:r>
              <a:rPr sz="1000" dirty="0">
                <a:latin typeface="Gotham"/>
                <a:cs typeface="Gotham"/>
              </a:rPr>
              <a:t>second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hand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(you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could 	</a:t>
            </a:r>
            <a:r>
              <a:rPr sz="1000" dirty="0">
                <a:latin typeface="Gotham"/>
                <a:cs typeface="Gotham"/>
              </a:rPr>
              <a:t>use a countdown </a:t>
            </a:r>
            <a:r>
              <a:rPr sz="1000" spc="-10" dirty="0">
                <a:latin typeface="Gotham"/>
                <a:cs typeface="Gotham"/>
              </a:rPr>
              <a:t>timer 	</a:t>
            </a:r>
            <a:r>
              <a:rPr sz="1000" dirty="0">
                <a:latin typeface="Gotham"/>
                <a:cs typeface="Gotham"/>
              </a:rPr>
              <a:t>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tablet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your 	</a:t>
            </a:r>
            <a:r>
              <a:rPr sz="1000" spc="-10" dirty="0">
                <a:latin typeface="Gotham"/>
                <a:cs typeface="Gotham"/>
              </a:rPr>
              <a:t>whiteboard)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10374" y="6306704"/>
            <a:ext cx="17627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You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might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like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use 	</a:t>
            </a:r>
            <a:r>
              <a:rPr sz="1000" dirty="0">
                <a:latin typeface="Gotham"/>
                <a:cs typeface="Gotham"/>
              </a:rPr>
              <a:t>trays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 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covering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 </a:t>
            </a:r>
            <a:r>
              <a:rPr sz="1000" spc="-25" dirty="0">
                <a:latin typeface="Gotham"/>
                <a:cs typeface="Gotham"/>
              </a:rPr>
              <a:t>the 	</a:t>
            </a:r>
            <a:r>
              <a:rPr sz="1000" dirty="0">
                <a:latin typeface="Gotham"/>
                <a:cs typeface="Gotham"/>
              </a:rPr>
              <a:t>tables where the </a:t>
            </a:r>
            <a:r>
              <a:rPr sz="1000" spc="-10" dirty="0">
                <a:latin typeface="Gotham"/>
                <a:cs typeface="Gotham"/>
              </a:rPr>
              <a:t>children 	</a:t>
            </a:r>
            <a:r>
              <a:rPr sz="1000" dirty="0">
                <a:latin typeface="Gotham"/>
                <a:cs typeface="Gotham"/>
              </a:rPr>
              <a:t>are </a:t>
            </a:r>
            <a:r>
              <a:rPr sz="1000" spc="-10" dirty="0">
                <a:latin typeface="Gotham"/>
                <a:cs typeface="Gotham"/>
              </a:rPr>
              <a:t>working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10374" y="7024304"/>
            <a:ext cx="14795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Water, sugar, salt </a:t>
            </a:r>
            <a:r>
              <a:rPr sz="1000" spc="-25" dirty="0">
                <a:latin typeface="Gotham"/>
                <a:cs typeface="Gotham"/>
              </a:rPr>
              <a:t>etc 	</a:t>
            </a:r>
            <a:r>
              <a:rPr sz="1000" dirty="0">
                <a:latin typeface="Gotham"/>
                <a:cs typeface="Gotham"/>
              </a:rPr>
              <a:t>(optional </a:t>
            </a:r>
            <a:r>
              <a:rPr sz="1000" spc="-10" dirty="0">
                <a:latin typeface="Gotham"/>
                <a:cs typeface="Gotham"/>
              </a:rPr>
              <a:t>alternatives 	</a:t>
            </a:r>
            <a:r>
              <a:rPr sz="1000" dirty="0">
                <a:latin typeface="Gotham"/>
                <a:cs typeface="Gotham"/>
              </a:rPr>
              <a:t>to </a:t>
            </a:r>
            <a:r>
              <a:rPr sz="1000" spc="-10" dirty="0">
                <a:latin typeface="Gotham"/>
                <a:cs typeface="Gotham"/>
              </a:rPr>
              <a:t>sand)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10184" y="3129305"/>
            <a:ext cx="294640" cy="230504"/>
          </a:xfrm>
          <a:custGeom>
            <a:avLst/>
            <a:gdLst/>
            <a:ahLst/>
            <a:cxnLst/>
            <a:rect l="l" t="t" r="r" b="b"/>
            <a:pathLst>
              <a:path w="294639" h="230504">
                <a:moveTo>
                  <a:pt x="286792" y="206846"/>
                </a:moveTo>
                <a:lnTo>
                  <a:pt x="261331" y="206846"/>
                </a:lnTo>
                <a:lnTo>
                  <a:pt x="270229" y="208281"/>
                </a:lnTo>
                <a:lnTo>
                  <a:pt x="279780" y="213525"/>
                </a:lnTo>
                <a:lnTo>
                  <a:pt x="284124" y="217970"/>
                </a:lnTo>
                <a:lnTo>
                  <a:pt x="285089" y="228104"/>
                </a:lnTo>
                <a:lnTo>
                  <a:pt x="287883" y="228955"/>
                </a:lnTo>
                <a:lnTo>
                  <a:pt x="292277" y="230352"/>
                </a:lnTo>
                <a:lnTo>
                  <a:pt x="289979" y="218808"/>
                </a:lnTo>
                <a:lnTo>
                  <a:pt x="293588" y="218808"/>
                </a:lnTo>
                <a:lnTo>
                  <a:pt x="286792" y="206846"/>
                </a:lnTo>
                <a:close/>
              </a:path>
              <a:path w="294639" h="230504">
                <a:moveTo>
                  <a:pt x="293588" y="218808"/>
                </a:moveTo>
                <a:lnTo>
                  <a:pt x="289979" y="218808"/>
                </a:lnTo>
                <a:lnTo>
                  <a:pt x="294360" y="220167"/>
                </a:lnTo>
                <a:lnTo>
                  <a:pt x="293588" y="218808"/>
                </a:lnTo>
                <a:close/>
              </a:path>
              <a:path w="294639" h="230504">
                <a:moveTo>
                  <a:pt x="283630" y="201282"/>
                </a:moveTo>
                <a:lnTo>
                  <a:pt x="236067" y="201282"/>
                </a:lnTo>
                <a:lnTo>
                  <a:pt x="239090" y="205663"/>
                </a:lnTo>
                <a:lnTo>
                  <a:pt x="243281" y="212470"/>
                </a:lnTo>
                <a:lnTo>
                  <a:pt x="246176" y="210997"/>
                </a:lnTo>
                <a:lnTo>
                  <a:pt x="253256" y="208119"/>
                </a:lnTo>
                <a:lnTo>
                  <a:pt x="261331" y="206846"/>
                </a:lnTo>
                <a:lnTo>
                  <a:pt x="286792" y="206846"/>
                </a:lnTo>
                <a:lnTo>
                  <a:pt x="283746" y="201485"/>
                </a:lnTo>
                <a:lnTo>
                  <a:pt x="283630" y="201282"/>
                </a:lnTo>
                <a:close/>
              </a:path>
              <a:path w="294639" h="230504">
                <a:moveTo>
                  <a:pt x="236679" y="140766"/>
                </a:moveTo>
                <a:lnTo>
                  <a:pt x="103631" y="140766"/>
                </a:lnTo>
                <a:lnTo>
                  <a:pt x="105143" y="142303"/>
                </a:lnTo>
                <a:lnTo>
                  <a:pt x="106349" y="143827"/>
                </a:lnTo>
                <a:lnTo>
                  <a:pt x="107416" y="145287"/>
                </a:lnTo>
                <a:lnTo>
                  <a:pt x="140088" y="162044"/>
                </a:lnTo>
                <a:lnTo>
                  <a:pt x="156770" y="170942"/>
                </a:lnTo>
                <a:lnTo>
                  <a:pt x="173685" y="180619"/>
                </a:lnTo>
                <a:lnTo>
                  <a:pt x="179514" y="182524"/>
                </a:lnTo>
                <a:lnTo>
                  <a:pt x="185407" y="184518"/>
                </a:lnTo>
                <a:lnTo>
                  <a:pt x="189826" y="187566"/>
                </a:lnTo>
                <a:lnTo>
                  <a:pt x="195897" y="192557"/>
                </a:lnTo>
                <a:lnTo>
                  <a:pt x="200477" y="201282"/>
                </a:lnTo>
                <a:lnTo>
                  <a:pt x="200583" y="201485"/>
                </a:lnTo>
                <a:lnTo>
                  <a:pt x="204838" y="207606"/>
                </a:lnTo>
                <a:lnTo>
                  <a:pt x="212232" y="204525"/>
                </a:lnTo>
                <a:lnTo>
                  <a:pt x="230575" y="204525"/>
                </a:lnTo>
                <a:lnTo>
                  <a:pt x="236067" y="201282"/>
                </a:lnTo>
                <a:lnTo>
                  <a:pt x="283630" y="201282"/>
                </a:lnTo>
                <a:lnTo>
                  <a:pt x="277522" y="190531"/>
                </a:lnTo>
                <a:lnTo>
                  <a:pt x="257608" y="164104"/>
                </a:lnTo>
                <a:lnTo>
                  <a:pt x="236679" y="140766"/>
                </a:lnTo>
                <a:close/>
              </a:path>
              <a:path w="294639" h="230504">
                <a:moveTo>
                  <a:pt x="230575" y="204525"/>
                </a:moveTo>
                <a:lnTo>
                  <a:pt x="212232" y="204525"/>
                </a:lnTo>
                <a:lnTo>
                  <a:pt x="220919" y="205025"/>
                </a:lnTo>
                <a:lnTo>
                  <a:pt x="229373" y="205235"/>
                </a:lnTo>
                <a:lnTo>
                  <a:pt x="230575" y="204525"/>
                </a:lnTo>
                <a:close/>
              </a:path>
              <a:path w="294639" h="230504">
                <a:moveTo>
                  <a:pt x="228123" y="131851"/>
                </a:moveTo>
                <a:lnTo>
                  <a:pt x="89509" y="131851"/>
                </a:lnTo>
                <a:lnTo>
                  <a:pt x="90398" y="132067"/>
                </a:lnTo>
                <a:lnTo>
                  <a:pt x="91646" y="132727"/>
                </a:lnTo>
                <a:lnTo>
                  <a:pt x="93498" y="133756"/>
                </a:lnTo>
                <a:lnTo>
                  <a:pt x="96138" y="137642"/>
                </a:lnTo>
                <a:lnTo>
                  <a:pt x="99428" y="141109"/>
                </a:lnTo>
                <a:lnTo>
                  <a:pt x="101345" y="142125"/>
                </a:lnTo>
                <a:lnTo>
                  <a:pt x="102222" y="141960"/>
                </a:lnTo>
                <a:lnTo>
                  <a:pt x="103631" y="140766"/>
                </a:lnTo>
                <a:lnTo>
                  <a:pt x="236679" y="140766"/>
                </a:lnTo>
                <a:lnTo>
                  <a:pt x="235858" y="139851"/>
                </a:lnTo>
                <a:lnTo>
                  <a:pt x="228123" y="131851"/>
                </a:lnTo>
                <a:close/>
              </a:path>
              <a:path w="294639" h="230504">
                <a:moveTo>
                  <a:pt x="187101" y="96138"/>
                </a:moveTo>
                <a:lnTo>
                  <a:pt x="48209" y="96138"/>
                </a:lnTo>
                <a:lnTo>
                  <a:pt x="50114" y="96608"/>
                </a:lnTo>
                <a:lnTo>
                  <a:pt x="55422" y="98831"/>
                </a:lnTo>
                <a:lnTo>
                  <a:pt x="54140" y="106832"/>
                </a:lnTo>
                <a:lnTo>
                  <a:pt x="61937" y="106832"/>
                </a:lnTo>
                <a:lnTo>
                  <a:pt x="68478" y="119075"/>
                </a:lnTo>
                <a:lnTo>
                  <a:pt x="74917" y="124256"/>
                </a:lnTo>
                <a:lnTo>
                  <a:pt x="81483" y="129146"/>
                </a:lnTo>
                <a:lnTo>
                  <a:pt x="88201" y="133756"/>
                </a:lnTo>
                <a:lnTo>
                  <a:pt x="88849" y="132727"/>
                </a:lnTo>
                <a:lnTo>
                  <a:pt x="89509" y="131851"/>
                </a:lnTo>
                <a:lnTo>
                  <a:pt x="228123" y="131851"/>
                </a:lnTo>
                <a:lnTo>
                  <a:pt x="213512" y="116738"/>
                </a:lnTo>
                <a:lnTo>
                  <a:pt x="205887" y="111549"/>
                </a:lnTo>
                <a:lnTo>
                  <a:pt x="194221" y="102154"/>
                </a:lnTo>
                <a:lnTo>
                  <a:pt x="187101" y="96138"/>
                </a:lnTo>
                <a:close/>
              </a:path>
              <a:path w="294639" h="230504">
                <a:moveTo>
                  <a:pt x="61937" y="106832"/>
                </a:moveTo>
                <a:lnTo>
                  <a:pt x="54335" y="106832"/>
                </a:lnTo>
                <a:lnTo>
                  <a:pt x="59474" y="108978"/>
                </a:lnTo>
                <a:lnTo>
                  <a:pt x="61937" y="106832"/>
                </a:lnTo>
                <a:close/>
              </a:path>
              <a:path w="294639" h="230504">
                <a:moveTo>
                  <a:pt x="850" y="33883"/>
                </a:moveTo>
                <a:lnTo>
                  <a:pt x="437" y="35725"/>
                </a:lnTo>
                <a:lnTo>
                  <a:pt x="126" y="37896"/>
                </a:lnTo>
                <a:lnTo>
                  <a:pt x="107" y="38214"/>
                </a:lnTo>
                <a:lnTo>
                  <a:pt x="0" y="39928"/>
                </a:lnTo>
                <a:lnTo>
                  <a:pt x="1206" y="45719"/>
                </a:lnTo>
                <a:lnTo>
                  <a:pt x="1168" y="52577"/>
                </a:lnTo>
                <a:lnTo>
                  <a:pt x="2997" y="54406"/>
                </a:lnTo>
                <a:lnTo>
                  <a:pt x="13432" y="66200"/>
                </a:lnTo>
                <a:lnTo>
                  <a:pt x="24109" y="77746"/>
                </a:lnTo>
                <a:lnTo>
                  <a:pt x="35060" y="88982"/>
                </a:lnTo>
                <a:lnTo>
                  <a:pt x="46316" y="99847"/>
                </a:lnTo>
                <a:lnTo>
                  <a:pt x="47688" y="98374"/>
                </a:lnTo>
                <a:lnTo>
                  <a:pt x="48099" y="96608"/>
                </a:lnTo>
                <a:lnTo>
                  <a:pt x="48209" y="96138"/>
                </a:lnTo>
                <a:lnTo>
                  <a:pt x="187101" y="96138"/>
                </a:lnTo>
                <a:lnTo>
                  <a:pt x="163956" y="76453"/>
                </a:lnTo>
                <a:lnTo>
                  <a:pt x="148040" y="62657"/>
                </a:lnTo>
                <a:lnTo>
                  <a:pt x="133419" y="49647"/>
                </a:lnTo>
                <a:lnTo>
                  <a:pt x="121323" y="38442"/>
                </a:lnTo>
                <a:lnTo>
                  <a:pt x="121096" y="38214"/>
                </a:lnTo>
                <a:lnTo>
                  <a:pt x="9842" y="38214"/>
                </a:lnTo>
                <a:lnTo>
                  <a:pt x="8327" y="36715"/>
                </a:lnTo>
                <a:lnTo>
                  <a:pt x="3695" y="36715"/>
                </a:lnTo>
                <a:lnTo>
                  <a:pt x="850" y="33883"/>
                </a:lnTo>
                <a:close/>
              </a:path>
              <a:path w="294639" h="230504">
                <a:moveTo>
                  <a:pt x="12036" y="29484"/>
                </a:moveTo>
                <a:lnTo>
                  <a:pt x="9334" y="32040"/>
                </a:lnTo>
                <a:lnTo>
                  <a:pt x="9387" y="32689"/>
                </a:lnTo>
                <a:lnTo>
                  <a:pt x="9511" y="34188"/>
                </a:lnTo>
                <a:lnTo>
                  <a:pt x="9637" y="35725"/>
                </a:lnTo>
                <a:lnTo>
                  <a:pt x="9719" y="36715"/>
                </a:lnTo>
                <a:lnTo>
                  <a:pt x="9842" y="38214"/>
                </a:lnTo>
                <a:lnTo>
                  <a:pt x="121096" y="38214"/>
                </a:lnTo>
                <a:lnTo>
                  <a:pt x="119123" y="36233"/>
                </a:lnTo>
                <a:lnTo>
                  <a:pt x="27876" y="36233"/>
                </a:lnTo>
                <a:lnTo>
                  <a:pt x="25831" y="35725"/>
                </a:lnTo>
                <a:lnTo>
                  <a:pt x="25701" y="34569"/>
                </a:lnTo>
                <a:lnTo>
                  <a:pt x="25624" y="33883"/>
                </a:lnTo>
                <a:lnTo>
                  <a:pt x="25572" y="33426"/>
                </a:lnTo>
                <a:lnTo>
                  <a:pt x="23643" y="33426"/>
                </a:lnTo>
                <a:lnTo>
                  <a:pt x="17029" y="30065"/>
                </a:lnTo>
                <a:lnTo>
                  <a:pt x="12036" y="29484"/>
                </a:lnTo>
                <a:close/>
              </a:path>
              <a:path w="294639" h="230504">
                <a:moveTo>
                  <a:pt x="1879" y="30302"/>
                </a:moveTo>
                <a:lnTo>
                  <a:pt x="1155" y="32689"/>
                </a:lnTo>
                <a:lnTo>
                  <a:pt x="1828" y="34188"/>
                </a:lnTo>
                <a:lnTo>
                  <a:pt x="2705" y="35725"/>
                </a:lnTo>
                <a:lnTo>
                  <a:pt x="3695" y="36715"/>
                </a:lnTo>
                <a:lnTo>
                  <a:pt x="8327" y="36715"/>
                </a:lnTo>
                <a:lnTo>
                  <a:pt x="7467" y="35864"/>
                </a:lnTo>
                <a:lnTo>
                  <a:pt x="6935" y="34569"/>
                </a:lnTo>
                <a:lnTo>
                  <a:pt x="6172" y="34569"/>
                </a:lnTo>
                <a:lnTo>
                  <a:pt x="1879" y="30302"/>
                </a:lnTo>
                <a:close/>
              </a:path>
              <a:path w="294639" h="230504">
                <a:moveTo>
                  <a:pt x="24663" y="25361"/>
                </a:moveTo>
                <a:lnTo>
                  <a:pt x="24800" y="26581"/>
                </a:lnTo>
                <a:lnTo>
                  <a:pt x="24888" y="27356"/>
                </a:lnTo>
                <a:lnTo>
                  <a:pt x="24985" y="28220"/>
                </a:lnTo>
                <a:lnTo>
                  <a:pt x="25088" y="29133"/>
                </a:lnTo>
                <a:lnTo>
                  <a:pt x="25193" y="30065"/>
                </a:lnTo>
                <a:lnTo>
                  <a:pt x="25344" y="30302"/>
                </a:lnTo>
                <a:lnTo>
                  <a:pt x="31299" y="33426"/>
                </a:lnTo>
                <a:lnTo>
                  <a:pt x="31105" y="33426"/>
                </a:lnTo>
                <a:lnTo>
                  <a:pt x="27876" y="36233"/>
                </a:lnTo>
                <a:lnTo>
                  <a:pt x="119123" y="36233"/>
                </a:lnTo>
                <a:lnTo>
                  <a:pt x="113636" y="30721"/>
                </a:lnTo>
                <a:lnTo>
                  <a:pt x="31597" y="30721"/>
                </a:lnTo>
                <a:lnTo>
                  <a:pt x="29971" y="27584"/>
                </a:lnTo>
                <a:lnTo>
                  <a:pt x="25882" y="26581"/>
                </a:lnTo>
                <a:lnTo>
                  <a:pt x="24663" y="25361"/>
                </a:lnTo>
                <a:close/>
              </a:path>
              <a:path w="294639" h="230504">
                <a:moveTo>
                  <a:pt x="2336" y="29133"/>
                </a:moveTo>
                <a:lnTo>
                  <a:pt x="3492" y="30543"/>
                </a:lnTo>
                <a:lnTo>
                  <a:pt x="5022" y="33426"/>
                </a:lnTo>
                <a:lnTo>
                  <a:pt x="6172" y="34569"/>
                </a:lnTo>
                <a:lnTo>
                  <a:pt x="6935" y="34569"/>
                </a:lnTo>
                <a:lnTo>
                  <a:pt x="5473" y="30962"/>
                </a:lnTo>
                <a:lnTo>
                  <a:pt x="2336" y="29133"/>
                </a:lnTo>
                <a:close/>
              </a:path>
              <a:path w="294639" h="230504">
                <a:moveTo>
                  <a:pt x="21375" y="28220"/>
                </a:moveTo>
                <a:lnTo>
                  <a:pt x="19723" y="29654"/>
                </a:lnTo>
                <a:lnTo>
                  <a:pt x="23521" y="33426"/>
                </a:lnTo>
                <a:lnTo>
                  <a:pt x="25572" y="33426"/>
                </a:lnTo>
                <a:lnTo>
                  <a:pt x="25489" y="32689"/>
                </a:lnTo>
                <a:lnTo>
                  <a:pt x="25416" y="32040"/>
                </a:lnTo>
                <a:lnTo>
                  <a:pt x="25294" y="30962"/>
                </a:lnTo>
                <a:lnTo>
                  <a:pt x="25220" y="30302"/>
                </a:lnTo>
                <a:lnTo>
                  <a:pt x="24892" y="30065"/>
                </a:lnTo>
                <a:lnTo>
                  <a:pt x="21375" y="28220"/>
                </a:lnTo>
                <a:close/>
              </a:path>
              <a:path w="294639" h="230504">
                <a:moveTo>
                  <a:pt x="40754" y="0"/>
                </a:moveTo>
                <a:lnTo>
                  <a:pt x="41514" y="8153"/>
                </a:lnTo>
                <a:lnTo>
                  <a:pt x="41541" y="8445"/>
                </a:lnTo>
                <a:lnTo>
                  <a:pt x="39458" y="17081"/>
                </a:lnTo>
                <a:lnTo>
                  <a:pt x="39420" y="21653"/>
                </a:lnTo>
                <a:lnTo>
                  <a:pt x="32854" y="22796"/>
                </a:lnTo>
                <a:lnTo>
                  <a:pt x="33645" y="26581"/>
                </a:lnTo>
                <a:lnTo>
                  <a:pt x="33708" y="26886"/>
                </a:lnTo>
                <a:lnTo>
                  <a:pt x="33807" y="27356"/>
                </a:lnTo>
                <a:lnTo>
                  <a:pt x="36931" y="28371"/>
                </a:lnTo>
                <a:lnTo>
                  <a:pt x="31597" y="30721"/>
                </a:lnTo>
                <a:lnTo>
                  <a:pt x="113636" y="30721"/>
                </a:lnTo>
                <a:lnTo>
                  <a:pt x="112983" y="30065"/>
                </a:lnTo>
                <a:lnTo>
                  <a:pt x="111290" y="28727"/>
                </a:lnTo>
                <a:lnTo>
                  <a:pt x="103903" y="21850"/>
                </a:lnTo>
                <a:lnTo>
                  <a:pt x="95765" y="15305"/>
                </a:lnTo>
                <a:lnTo>
                  <a:pt x="88949" y="10807"/>
                </a:lnTo>
                <a:lnTo>
                  <a:pt x="62420" y="10807"/>
                </a:lnTo>
                <a:lnTo>
                  <a:pt x="55284" y="3721"/>
                </a:lnTo>
                <a:lnTo>
                  <a:pt x="52222" y="3721"/>
                </a:lnTo>
                <a:lnTo>
                  <a:pt x="40754" y="0"/>
                </a:lnTo>
                <a:close/>
              </a:path>
              <a:path w="294639" h="230504">
                <a:moveTo>
                  <a:pt x="24663" y="25361"/>
                </a:moveTo>
                <a:lnTo>
                  <a:pt x="21375" y="28220"/>
                </a:lnTo>
                <a:lnTo>
                  <a:pt x="25344" y="30302"/>
                </a:lnTo>
                <a:lnTo>
                  <a:pt x="25193" y="30065"/>
                </a:lnTo>
                <a:lnTo>
                  <a:pt x="24663" y="25361"/>
                </a:lnTo>
                <a:close/>
              </a:path>
              <a:path w="294639" h="230504">
                <a:moveTo>
                  <a:pt x="32358" y="26886"/>
                </a:moveTo>
                <a:lnTo>
                  <a:pt x="34061" y="28574"/>
                </a:lnTo>
                <a:lnTo>
                  <a:pt x="33854" y="27584"/>
                </a:lnTo>
                <a:lnTo>
                  <a:pt x="33807" y="27356"/>
                </a:lnTo>
                <a:lnTo>
                  <a:pt x="32358" y="26886"/>
                </a:lnTo>
                <a:close/>
              </a:path>
              <a:path w="294639" h="230504">
                <a:moveTo>
                  <a:pt x="23444" y="24142"/>
                </a:moveTo>
                <a:lnTo>
                  <a:pt x="21373" y="28220"/>
                </a:lnTo>
                <a:lnTo>
                  <a:pt x="24663" y="25361"/>
                </a:lnTo>
                <a:lnTo>
                  <a:pt x="23444" y="24142"/>
                </a:lnTo>
                <a:close/>
              </a:path>
              <a:path w="294639" h="230504">
                <a:moveTo>
                  <a:pt x="27939" y="22504"/>
                </a:moveTo>
                <a:lnTo>
                  <a:pt x="25476" y="24650"/>
                </a:lnTo>
                <a:lnTo>
                  <a:pt x="32358" y="26886"/>
                </a:lnTo>
                <a:lnTo>
                  <a:pt x="27939" y="22504"/>
                </a:lnTo>
                <a:close/>
              </a:path>
              <a:path w="294639" h="230504">
                <a:moveTo>
                  <a:pt x="61417" y="2298"/>
                </a:moveTo>
                <a:lnTo>
                  <a:pt x="61912" y="5283"/>
                </a:lnTo>
                <a:lnTo>
                  <a:pt x="62268" y="8153"/>
                </a:lnTo>
                <a:lnTo>
                  <a:pt x="62357" y="9705"/>
                </a:lnTo>
                <a:lnTo>
                  <a:pt x="62420" y="10807"/>
                </a:lnTo>
                <a:lnTo>
                  <a:pt x="88949" y="10807"/>
                </a:lnTo>
                <a:lnTo>
                  <a:pt x="87278" y="9705"/>
                </a:lnTo>
                <a:lnTo>
                  <a:pt x="78841" y="5664"/>
                </a:lnTo>
                <a:lnTo>
                  <a:pt x="73304" y="4317"/>
                </a:lnTo>
                <a:lnTo>
                  <a:pt x="67309" y="3340"/>
                </a:lnTo>
                <a:lnTo>
                  <a:pt x="61417" y="2298"/>
                </a:lnTo>
                <a:close/>
              </a:path>
              <a:path w="294639" h="230504">
                <a:moveTo>
                  <a:pt x="55079" y="3517"/>
                </a:moveTo>
                <a:lnTo>
                  <a:pt x="52222" y="3721"/>
                </a:lnTo>
                <a:lnTo>
                  <a:pt x="55284" y="3721"/>
                </a:lnTo>
                <a:lnTo>
                  <a:pt x="55079" y="3517"/>
                </a:lnTo>
                <a:close/>
              </a:path>
            </a:pathLst>
          </a:custGeom>
          <a:solidFill>
            <a:srgbClr val="EDD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44500" y="7609427"/>
            <a:ext cx="4174490" cy="202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386080" indent="-266700">
              <a:lnSpc>
                <a:spcPct val="100000"/>
              </a:lnSpc>
              <a:spcBef>
                <a:spcPts val="100"/>
              </a:spcBef>
              <a:buClr>
                <a:srgbClr val="0084A9"/>
              </a:buClr>
              <a:buFont typeface="Gotham Black"/>
              <a:buAutoNum type="arabicPeriod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Introduce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activity by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reading the story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 </a:t>
            </a:r>
            <a:r>
              <a:rPr sz="1000" spc="-25" dirty="0">
                <a:latin typeface="Gotham"/>
                <a:cs typeface="Gotham"/>
              </a:rPr>
              <a:t>the </a:t>
            </a:r>
            <a:r>
              <a:rPr sz="1000" dirty="0">
                <a:latin typeface="Gotham"/>
                <a:cs typeface="Gotham"/>
              </a:rPr>
              <a:t>accompanying slides or activity card together. Get </a:t>
            </a:r>
            <a:r>
              <a:rPr sz="1000" spc="-25" dirty="0">
                <a:latin typeface="Gotham"/>
                <a:cs typeface="Gotham"/>
              </a:rPr>
              <a:t>the </a:t>
            </a: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talk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about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questions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opinions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of </a:t>
            </a:r>
            <a:r>
              <a:rPr sz="1000" dirty="0">
                <a:latin typeface="Gotham"/>
                <a:cs typeface="Gotham"/>
              </a:rPr>
              <a:t>Cosmic,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Gem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10" dirty="0">
                <a:latin typeface="Gotham"/>
                <a:cs typeface="Gotham"/>
              </a:rPr>
              <a:t> Seren.</a:t>
            </a:r>
            <a:endParaRPr sz="1000">
              <a:latin typeface="Gotham"/>
              <a:cs typeface="Gotham"/>
            </a:endParaRPr>
          </a:p>
          <a:p>
            <a:pPr marL="278765" indent="-266065">
              <a:lnSpc>
                <a:spcPct val="100000"/>
              </a:lnSpc>
              <a:spcBef>
                <a:spcPts val="850"/>
              </a:spcBef>
              <a:buClr>
                <a:srgbClr val="0084A9"/>
              </a:buClr>
              <a:buFont typeface="Gotham Black"/>
              <a:buAutoNum type="arabicPeriod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Discuss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make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sure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carry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task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safely.</a:t>
            </a:r>
            <a:endParaRPr sz="1000">
              <a:latin typeface="Gotham"/>
              <a:cs typeface="Gotham"/>
            </a:endParaRPr>
          </a:p>
          <a:p>
            <a:pPr marL="278765" marR="5080" indent="-266700">
              <a:lnSpc>
                <a:spcPct val="100000"/>
              </a:lnSpc>
              <a:spcBef>
                <a:spcPts val="850"/>
              </a:spcBef>
              <a:buClr>
                <a:srgbClr val="0084A9"/>
              </a:buClr>
              <a:buFont typeface="Gotham Black"/>
              <a:buAutoNum type="arabicPeriod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Let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look 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real sand timers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first. Then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encourage </a:t>
            </a:r>
            <a:r>
              <a:rPr sz="1000" dirty="0">
                <a:latin typeface="Gotham"/>
                <a:cs typeface="Gotham"/>
              </a:rPr>
              <a:t>them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 explore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different cups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 sizes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 hole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before </a:t>
            </a:r>
            <a:r>
              <a:rPr sz="1000" spc="-20" dirty="0">
                <a:latin typeface="Gotham"/>
                <a:cs typeface="Gotham"/>
              </a:rPr>
              <a:t>they </a:t>
            </a:r>
            <a:r>
              <a:rPr sz="1000" dirty="0">
                <a:latin typeface="Gotham"/>
                <a:cs typeface="Gotham"/>
              </a:rPr>
              <a:t>try to make their one-minute </a:t>
            </a:r>
            <a:r>
              <a:rPr sz="1000" spc="-10" dirty="0">
                <a:latin typeface="Gotham"/>
                <a:cs typeface="Gotham"/>
              </a:rPr>
              <a:t>timer.</a:t>
            </a:r>
            <a:endParaRPr sz="1000">
              <a:latin typeface="Gotham"/>
              <a:cs typeface="Gotham"/>
            </a:endParaRPr>
          </a:p>
          <a:p>
            <a:pPr marL="278765" marR="109855" indent="-266700">
              <a:lnSpc>
                <a:spcPct val="100000"/>
              </a:lnSpc>
              <a:spcBef>
                <a:spcPts val="850"/>
              </a:spcBef>
              <a:buClr>
                <a:srgbClr val="0084A9"/>
              </a:buClr>
              <a:buFont typeface="Gotham Black"/>
              <a:buAutoNum type="arabicPeriod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Talk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together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about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have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found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out.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 </a:t>
            </a:r>
            <a:r>
              <a:rPr sz="1000" spc="-20" dirty="0">
                <a:latin typeface="Gotham"/>
                <a:cs typeface="Gotham"/>
              </a:rPr>
              <a:t>they </a:t>
            </a:r>
            <a:r>
              <a:rPr sz="1000" dirty="0">
                <a:latin typeface="Gotham"/>
                <a:cs typeface="Gotham"/>
              </a:rPr>
              <a:t>explain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why 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have different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answers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how much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sand </a:t>
            </a:r>
            <a:r>
              <a:rPr sz="1000" dirty="0">
                <a:latin typeface="Gotham"/>
                <a:cs typeface="Gotham"/>
              </a:rPr>
              <a:t>you need? What would they change to improve their </a:t>
            </a:r>
            <a:r>
              <a:rPr sz="1000" spc="-10" dirty="0">
                <a:latin typeface="Gotham"/>
                <a:cs typeface="Gotham"/>
              </a:rPr>
              <a:t>timer?</a:t>
            </a:r>
            <a:endParaRPr sz="1000">
              <a:latin typeface="Gotham"/>
              <a:cs typeface="Gotham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60990" y="8916841"/>
            <a:ext cx="4199014" cy="1775161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5958738" y="10028250"/>
            <a:ext cx="33020" cy="49530"/>
          </a:xfrm>
          <a:custGeom>
            <a:avLst/>
            <a:gdLst/>
            <a:ahLst/>
            <a:cxnLst/>
            <a:rect l="l" t="t" r="r" b="b"/>
            <a:pathLst>
              <a:path w="33020" h="49529">
                <a:moveTo>
                  <a:pt x="9804" y="44615"/>
                </a:moveTo>
                <a:lnTo>
                  <a:pt x="7518" y="39890"/>
                </a:lnTo>
                <a:lnTo>
                  <a:pt x="4673" y="41033"/>
                </a:lnTo>
                <a:lnTo>
                  <a:pt x="1651" y="43827"/>
                </a:lnTo>
                <a:lnTo>
                  <a:pt x="0" y="47764"/>
                </a:lnTo>
                <a:lnTo>
                  <a:pt x="1663" y="49225"/>
                </a:lnTo>
                <a:lnTo>
                  <a:pt x="7048" y="47637"/>
                </a:lnTo>
                <a:lnTo>
                  <a:pt x="8343" y="45834"/>
                </a:lnTo>
                <a:lnTo>
                  <a:pt x="9804" y="44615"/>
                </a:lnTo>
                <a:close/>
              </a:path>
              <a:path w="33020" h="49529">
                <a:moveTo>
                  <a:pt x="32791" y="1422"/>
                </a:moveTo>
                <a:lnTo>
                  <a:pt x="29946" y="25"/>
                </a:lnTo>
                <a:lnTo>
                  <a:pt x="27076" y="0"/>
                </a:lnTo>
                <a:lnTo>
                  <a:pt x="24180" y="1231"/>
                </a:lnTo>
                <a:lnTo>
                  <a:pt x="22225" y="5194"/>
                </a:lnTo>
                <a:lnTo>
                  <a:pt x="24752" y="5930"/>
                </a:lnTo>
                <a:lnTo>
                  <a:pt x="32512" y="7607"/>
                </a:lnTo>
                <a:lnTo>
                  <a:pt x="31127" y="3111"/>
                </a:lnTo>
                <a:lnTo>
                  <a:pt x="32791" y="1422"/>
                </a:lnTo>
                <a:close/>
              </a:path>
            </a:pathLst>
          </a:custGeom>
          <a:solidFill>
            <a:srgbClr val="9F2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48162" y="7865888"/>
            <a:ext cx="156724" cy="166980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4943071" y="3985659"/>
            <a:ext cx="67945" cy="3627120"/>
          </a:xfrm>
          <a:custGeom>
            <a:avLst/>
            <a:gdLst/>
            <a:ahLst/>
            <a:cxnLst/>
            <a:rect l="l" t="t" r="r" b="b"/>
            <a:pathLst>
              <a:path w="67945" h="3627120">
                <a:moveTo>
                  <a:pt x="63676" y="3550485"/>
                </a:moveTo>
                <a:lnTo>
                  <a:pt x="54940" y="3550485"/>
                </a:lnTo>
                <a:lnTo>
                  <a:pt x="54940" y="3556339"/>
                </a:lnTo>
                <a:lnTo>
                  <a:pt x="56311" y="3570530"/>
                </a:lnTo>
                <a:lnTo>
                  <a:pt x="56654" y="3586369"/>
                </a:lnTo>
                <a:lnTo>
                  <a:pt x="56473" y="3604510"/>
                </a:lnTo>
                <a:lnTo>
                  <a:pt x="56370" y="3614937"/>
                </a:lnTo>
                <a:lnTo>
                  <a:pt x="56311" y="3620779"/>
                </a:lnTo>
                <a:lnTo>
                  <a:pt x="59055" y="3620779"/>
                </a:lnTo>
                <a:lnTo>
                  <a:pt x="61798" y="3626647"/>
                </a:lnTo>
                <a:lnTo>
                  <a:pt x="63182" y="3614937"/>
                </a:lnTo>
                <a:lnTo>
                  <a:pt x="63300" y="3604510"/>
                </a:lnTo>
                <a:lnTo>
                  <a:pt x="63420" y="3590625"/>
                </a:lnTo>
                <a:lnTo>
                  <a:pt x="63543" y="3573383"/>
                </a:lnTo>
                <a:lnTo>
                  <a:pt x="63642" y="3556339"/>
                </a:lnTo>
                <a:lnTo>
                  <a:pt x="63676" y="3550485"/>
                </a:lnTo>
                <a:close/>
              </a:path>
              <a:path w="67945" h="3627120">
                <a:moveTo>
                  <a:pt x="63786" y="3531250"/>
                </a:moveTo>
                <a:lnTo>
                  <a:pt x="43598" y="3531250"/>
                </a:lnTo>
                <a:lnTo>
                  <a:pt x="46685" y="3532895"/>
                </a:lnTo>
                <a:lnTo>
                  <a:pt x="46685" y="3556339"/>
                </a:lnTo>
                <a:lnTo>
                  <a:pt x="49441" y="3562194"/>
                </a:lnTo>
                <a:lnTo>
                  <a:pt x="54940" y="3550485"/>
                </a:lnTo>
                <a:lnTo>
                  <a:pt x="63676" y="3550485"/>
                </a:lnTo>
                <a:lnTo>
                  <a:pt x="63786" y="3531250"/>
                </a:lnTo>
                <a:close/>
              </a:path>
              <a:path w="67945" h="3627120">
                <a:moveTo>
                  <a:pt x="26534" y="3509476"/>
                </a:moveTo>
                <a:lnTo>
                  <a:pt x="6870" y="3509476"/>
                </a:lnTo>
                <a:lnTo>
                  <a:pt x="8242" y="3515331"/>
                </a:lnTo>
                <a:lnTo>
                  <a:pt x="11566" y="3528877"/>
                </a:lnTo>
                <a:lnTo>
                  <a:pt x="15279" y="3535834"/>
                </a:lnTo>
                <a:lnTo>
                  <a:pt x="19252" y="3538397"/>
                </a:lnTo>
                <a:lnTo>
                  <a:pt x="23355" y="3538763"/>
                </a:lnTo>
                <a:lnTo>
                  <a:pt x="26098" y="3538763"/>
                </a:lnTo>
                <a:lnTo>
                  <a:pt x="23355" y="3521186"/>
                </a:lnTo>
                <a:lnTo>
                  <a:pt x="26202" y="3521186"/>
                </a:lnTo>
                <a:lnTo>
                  <a:pt x="26306" y="3515331"/>
                </a:lnTo>
                <a:lnTo>
                  <a:pt x="26355" y="3512579"/>
                </a:lnTo>
                <a:lnTo>
                  <a:pt x="26534" y="3509476"/>
                </a:lnTo>
                <a:close/>
              </a:path>
              <a:path w="67945" h="3627120">
                <a:moveTo>
                  <a:pt x="63963" y="3492434"/>
                </a:moveTo>
                <a:lnTo>
                  <a:pt x="28413" y="3492434"/>
                </a:lnTo>
                <a:lnTo>
                  <a:pt x="30213" y="3497754"/>
                </a:lnTo>
                <a:lnTo>
                  <a:pt x="31434" y="3504892"/>
                </a:lnTo>
                <a:lnTo>
                  <a:pt x="37421" y="3534547"/>
                </a:lnTo>
                <a:lnTo>
                  <a:pt x="43598" y="3531250"/>
                </a:lnTo>
                <a:lnTo>
                  <a:pt x="63786" y="3531250"/>
                </a:lnTo>
                <a:lnTo>
                  <a:pt x="63907" y="3504892"/>
                </a:lnTo>
                <a:lnTo>
                  <a:pt x="63963" y="3492434"/>
                </a:lnTo>
                <a:close/>
              </a:path>
              <a:path w="67945" h="3627120">
                <a:moveTo>
                  <a:pt x="26202" y="3521186"/>
                </a:moveTo>
                <a:lnTo>
                  <a:pt x="23355" y="3521186"/>
                </a:lnTo>
                <a:lnTo>
                  <a:pt x="26098" y="3527041"/>
                </a:lnTo>
                <a:lnTo>
                  <a:pt x="26202" y="3521186"/>
                </a:lnTo>
                <a:close/>
              </a:path>
              <a:path w="67945" h="3627120">
                <a:moveTo>
                  <a:pt x="10985" y="69123"/>
                </a:moveTo>
                <a:lnTo>
                  <a:pt x="7851" y="80750"/>
                </a:lnTo>
                <a:lnTo>
                  <a:pt x="7551" y="96220"/>
                </a:lnTo>
                <a:lnTo>
                  <a:pt x="8283" y="112787"/>
                </a:lnTo>
                <a:lnTo>
                  <a:pt x="8242" y="127708"/>
                </a:lnTo>
                <a:lnTo>
                  <a:pt x="6479" y="173250"/>
                </a:lnTo>
                <a:lnTo>
                  <a:pt x="6713" y="221248"/>
                </a:lnTo>
                <a:lnTo>
                  <a:pt x="7026" y="269349"/>
                </a:lnTo>
                <a:lnTo>
                  <a:pt x="5499" y="315198"/>
                </a:lnTo>
                <a:lnTo>
                  <a:pt x="4516" y="363210"/>
                </a:lnTo>
                <a:lnTo>
                  <a:pt x="4072" y="411460"/>
                </a:lnTo>
                <a:lnTo>
                  <a:pt x="3658" y="474343"/>
                </a:lnTo>
                <a:lnTo>
                  <a:pt x="3274" y="550710"/>
                </a:lnTo>
                <a:lnTo>
                  <a:pt x="2917" y="639415"/>
                </a:lnTo>
                <a:lnTo>
                  <a:pt x="2587" y="739309"/>
                </a:lnTo>
                <a:lnTo>
                  <a:pt x="2140" y="907619"/>
                </a:lnTo>
                <a:lnTo>
                  <a:pt x="1873" y="1030466"/>
                </a:lnTo>
                <a:lnTo>
                  <a:pt x="1748" y="1094651"/>
                </a:lnTo>
                <a:lnTo>
                  <a:pt x="1629" y="1160486"/>
                </a:lnTo>
                <a:lnTo>
                  <a:pt x="1515" y="1227827"/>
                </a:lnTo>
                <a:lnTo>
                  <a:pt x="1407" y="1296531"/>
                </a:lnTo>
                <a:lnTo>
                  <a:pt x="1304" y="1366454"/>
                </a:lnTo>
                <a:lnTo>
                  <a:pt x="1206" y="1437453"/>
                </a:lnTo>
                <a:lnTo>
                  <a:pt x="1113" y="1509384"/>
                </a:lnTo>
                <a:lnTo>
                  <a:pt x="1026" y="1582105"/>
                </a:lnTo>
                <a:lnTo>
                  <a:pt x="942" y="1655471"/>
                </a:lnTo>
                <a:lnTo>
                  <a:pt x="864" y="1729339"/>
                </a:lnTo>
                <a:lnTo>
                  <a:pt x="748" y="1848638"/>
                </a:lnTo>
                <a:lnTo>
                  <a:pt x="623" y="1992013"/>
                </a:lnTo>
                <a:lnTo>
                  <a:pt x="513" y="2134386"/>
                </a:lnTo>
                <a:lnTo>
                  <a:pt x="386" y="2321145"/>
                </a:lnTo>
                <a:lnTo>
                  <a:pt x="267" y="2533998"/>
                </a:lnTo>
                <a:lnTo>
                  <a:pt x="204" y="2677821"/>
                </a:lnTo>
                <a:lnTo>
                  <a:pt x="85" y="3035587"/>
                </a:lnTo>
                <a:lnTo>
                  <a:pt x="0" y="3515331"/>
                </a:lnTo>
                <a:lnTo>
                  <a:pt x="2743" y="3515331"/>
                </a:lnTo>
                <a:lnTo>
                  <a:pt x="6870" y="3509476"/>
                </a:lnTo>
                <a:lnTo>
                  <a:pt x="26534" y="3509476"/>
                </a:lnTo>
                <a:lnTo>
                  <a:pt x="27127" y="3499210"/>
                </a:lnTo>
                <a:lnTo>
                  <a:pt x="28413" y="3492434"/>
                </a:lnTo>
                <a:lnTo>
                  <a:pt x="63963" y="3492434"/>
                </a:lnTo>
                <a:lnTo>
                  <a:pt x="64196" y="3440319"/>
                </a:lnTo>
                <a:lnTo>
                  <a:pt x="64748" y="3283656"/>
                </a:lnTo>
                <a:lnTo>
                  <a:pt x="65455" y="3035587"/>
                </a:lnTo>
                <a:lnTo>
                  <a:pt x="66292" y="2677821"/>
                </a:lnTo>
                <a:lnTo>
                  <a:pt x="66950" y="2344313"/>
                </a:lnTo>
                <a:lnTo>
                  <a:pt x="67075" y="2274955"/>
                </a:lnTo>
                <a:lnTo>
                  <a:pt x="67197" y="2204946"/>
                </a:lnTo>
                <a:lnTo>
                  <a:pt x="67317" y="2134386"/>
                </a:lnTo>
                <a:lnTo>
                  <a:pt x="67433" y="2063375"/>
                </a:lnTo>
                <a:lnTo>
                  <a:pt x="67545" y="1992013"/>
                </a:lnTo>
                <a:lnTo>
                  <a:pt x="67655" y="1920400"/>
                </a:lnTo>
                <a:lnTo>
                  <a:pt x="67760" y="1848638"/>
                </a:lnTo>
                <a:lnTo>
                  <a:pt x="67887" y="739309"/>
                </a:lnTo>
                <a:lnTo>
                  <a:pt x="67903" y="86699"/>
                </a:lnTo>
                <a:lnTo>
                  <a:pt x="10985" y="86699"/>
                </a:lnTo>
                <a:lnTo>
                  <a:pt x="10985" y="69123"/>
                </a:lnTo>
                <a:close/>
              </a:path>
              <a:path w="67945" h="3627120">
                <a:moveTo>
                  <a:pt x="17856" y="28102"/>
                </a:moveTo>
                <a:lnTo>
                  <a:pt x="16484" y="33969"/>
                </a:lnTo>
                <a:lnTo>
                  <a:pt x="12357" y="33969"/>
                </a:lnTo>
                <a:lnTo>
                  <a:pt x="12295" y="37808"/>
                </a:lnTo>
                <a:lnTo>
                  <a:pt x="12206" y="48612"/>
                </a:lnTo>
                <a:lnTo>
                  <a:pt x="12665" y="59416"/>
                </a:lnTo>
                <a:lnTo>
                  <a:pt x="12748" y="73517"/>
                </a:lnTo>
                <a:lnTo>
                  <a:pt x="10985" y="86699"/>
                </a:lnTo>
                <a:lnTo>
                  <a:pt x="67903" y="86699"/>
                </a:lnTo>
                <a:lnTo>
                  <a:pt x="67880" y="69123"/>
                </a:lnTo>
                <a:lnTo>
                  <a:pt x="17856" y="69123"/>
                </a:lnTo>
                <a:lnTo>
                  <a:pt x="17332" y="60334"/>
                </a:lnTo>
                <a:lnTo>
                  <a:pt x="17428" y="45691"/>
                </a:lnTo>
                <a:lnTo>
                  <a:pt x="17603" y="39824"/>
                </a:lnTo>
                <a:lnTo>
                  <a:pt x="17722" y="34837"/>
                </a:lnTo>
                <a:lnTo>
                  <a:pt x="17812" y="30306"/>
                </a:lnTo>
                <a:lnTo>
                  <a:pt x="17856" y="28102"/>
                </a:lnTo>
                <a:close/>
              </a:path>
              <a:path w="67945" h="3627120">
                <a:moveTo>
                  <a:pt x="28841" y="28102"/>
                </a:moveTo>
                <a:lnTo>
                  <a:pt x="21971" y="28102"/>
                </a:lnTo>
                <a:lnTo>
                  <a:pt x="21738" y="33969"/>
                </a:lnTo>
                <a:lnTo>
                  <a:pt x="21659" y="39824"/>
                </a:lnTo>
                <a:lnTo>
                  <a:pt x="22362" y="59416"/>
                </a:lnTo>
                <a:lnTo>
                  <a:pt x="21971" y="69123"/>
                </a:lnTo>
                <a:lnTo>
                  <a:pt x="67880" y="69123"/>
                </a:lnTo>
                <a:lnTo>
                  <a:pt x="67768" y="52079"/>
                </a:lnTo>
                <a:lnTo>
                  <a:pt x="67714" y="45691"/>
                </a:lnTo>
                <a:lnTo>
                  <a:pt x="42570" y="45691"/>
                </a:lnTo>
                <a:lnTo>
                  <a:pt x="42570" y="39824"/>
                </a:lnTo>
                <a:lnTo>
                  <a:pt x="28841" y="39824"/>
                </a:lnTo>
                <a:lnTo>
                  <a:pt x="28841" y="28102"/>
                </a:lnTo>
                <a:close/>
              </a:path>
              <a:path w="67945" h="3627120">
                <a:moveTo>
                  <a:pt x="54940" y="10525"/>
                </a:moveTo>
                <a:lnTo>
                  <a:pt x="51460" y="12723"/>
                </a:lnTo>
                <a:lnTo>
                  <a:pt x="47726" y="19316"/>
                </a:lnTo>
                <a:lnTo>
                  <a:pt x="44506" y="30306"/>
                </a:lnTo>
                <a:lnTo>
                  <a:pt x="42570" y="45691"/>
                </a:lnTo>
                <a:lnTo>
                  <a:pt x="67714" y="45691"/>
                </a:lnTo>
                <a:lnTo>
                  <a:pt x="67612" y="33969"/>
                </a:lnTo>
                <a:lnTo>
                  <a:pt x="67546" y="28102"/>
                </a:lnTo>
                <a:lnTo>
                  <a:pt x="67480" y="22247"/>
                </a:lnTo>
                <a:lnTo>
                  <a:pt x="56311" y="22247"/>
                </a:lnTo>
                <a:lnTo>
                  <a:pt x="56648" y="20952"/>
                </a:lnTo>
                <a:lnTo>
                  <a:pt x="56998" y="19316"/>
                </a:lnTo>
                <a:lnTo>
                  <a:pt x="57683" y="16392"/>
                </a:lnTo>
                <a:lnTo>
                  <a:pt x="53555" y="16392"/>
                </a:lnTo>
                <a:lnTo>
                  <a:pt x="54940" y="10525"/>
                </a:lnTo>
                <a:close/>
              </a:path>
              <a:path w="67945" h="3627120">
                <a:moveTo>
                  <a:pt x="41198" y="22247"/>
                </a:moveTo>
                <a:lnTo>
                  <a:pt x="38455" y="28102"/>
                </a:lnTo>
                <a:lnTo>
                  <a:pt x="35712" y="28102"/>
                </a:lnTo>
                <a:lnTo>
                  <a:pt x="35712" y="39824"/>
                </a:lnTo>
                <a:lnTo>
                  <a:pt x="42570" y="39824"/>
                </a:lnTo>
                <a:lnTo>
                  <a:pt x="42570" y="28102"/>
                </a:lnTo>
                <a:lnTo>
                  <a:pt x="41198" y="22247"/>
                </a:lnTo>
                <a:close/>
              </a:path>
              <a:path w="67945" h="3627120">
                <a:moveTo>
                  <a:pt x="65580" y="0"/>
                </a:moveTo>
                <a:lnTo>
                  <a:pt x="62833" y="1008"/>
                </a:lnTo>
                <a:lnTo>
                  <a:pt x="59571" y="9705"/>
                </a:lnTo>
                <a:lnTo>
                  <a:pt x="57073" y="19316"/>
                </a:lnTo>
                <a:lnTo>
                  <a:pt x="56615" y="20952"/>
                </a:lnTo>
                <a:lnTo>
                  <a:pt x="56311" y="22247"/>
                </a:lnTo>
                <a:lnTo>
                  <a:pt x="67480" y="22247"/>
                </a:lnTo>
                <a:lnTo>
                  <a:pt x="67391" y="16392"/>
                </a:lnTo>
                <a:lnTo>
                  <a:pt x="67297" y="10525"/>
                </a:lnTo>
                <a:lnTo>
                  <a:pt x="65580" y="0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88882"/>
            <a:ext cx="7560005" cy="27031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5000" y="319629"/>
            <a:ext cx="177990" cy="1819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0000" y="90834"/>
            <a:ext cx="178625" cy="1816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9929" y="3"/>
            <a:ext cx="155981" cy="9081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3999" y="1191491"/>
            <a:ext cx="178625" cy="1816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0998" y="181657"/>
            <a:ext cx="180847" cy="1798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31942" y="308199"/>
            <a:ext cx="182524" cy="17560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18002" y="221302"/>
            <a:ext cx="182613" cy="1747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55590" y="144932"/>
            <a:ext cx="182613" cy="17470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48776" y="10139260"/>
            <a:ext cx="32677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Gotham"/>
                <a:cs typeface="Gotham"/>
              </a:rPr>
              <a:t>British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Science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Association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Registered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Charity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No.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212479 and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spc="-10" dirty="0">
                <a:latin typeface="Gotham"/>
                <a:cs typeface="Gotham"/>
              </a:rPr>
              <a:t>SC039236</a:t>
            </a:r>
            <a:endParaRPr sz="700">
              <a:latin typeface="Gotham"/>
              <a:cs typeface="Gotham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44175" y="674653"/>
            <a:ext cx="175181" cy="16976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80003" y="590339"/>
            <a:ext cx="175181" cy="16976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991265" y="3294938"/>
            <a:ext cx="149860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855"/>
              </a:lnSpc>
            </a:pP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Watch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0" dirty="0">
                <a:solidFill>
                  <a:srgbClr val="0084A9"/>
                </a:solidFill>
                <a:latin typeface="Gotham"/>
                <a:cs typeface="Gotham"/>
              </a:rPr>
              <a:t>out!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4796" y="3739025"/>
            <a:ext cx="1685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sz="1000" dirty="0">
                <a:latin typeface="Gotham"/>
                <a:cs typeface="Gotham"/>
              </a:rPr>
              <a:t>Sand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floor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 </a:t>
            </a:r>
            <a:r>
              <a:rPr sz="1000" spc="-25" dirty="0">
                <a:latin typeface="Gotham"/>
                <a:cs typeface="Gotham"/>
              </a:rPr>
              <a:t>be</a:t>
            </a:r>
            <a:endParaRPr sz="1000">
              <a:latin typeface="Gotham"/>
              <a:cs typeface="Gotham"/>
            </a:endParaRPr>
          </a:p>
          <a:p>
            <a:pPr marL="12065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very </a:t>
            </a:r>
            <a:r>
              <a:rPr sz="1000" spc="-10" dirty="0">
                <a:latin typeface="Gotham"/>
                <a:cs typeface="Gotham"/>
              </a:rPr>
              <a:t>slippery.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14796" y="4151824"/>
            <a:ext cx="1950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Remind children not to </a:t>
            </a:r>
            <a:r>
              <a:rPr sz="1000" spc="-25" dirty="0">
                <a:latin typeface="Gotham"/>
                <a:cs typeface="Gotham"/>
              </a:rPr>
              <a:t>rub 	</a:t>
            </a:r>
            <a:r>
              <a:rPr sz="1000" dirty="0">
                <a:latin typeface="Gotham"/>
                <a:cs typeface="Gotham"/>
              </a:rPr>
              <a:t>their eyes when they </a:t>
            </a:r>
            <a:r>
              <a:rPr sz="1000" spc="-25" dirty="0">
                <a:latin typeface="Gotham"/>
                <a:cs typeface="Gotham"/>
              </a:rPr>
              <a:t>are 	</a:t>
            </a:r>
            <a:r>
              <a:rPr sz="1000" dirty="0">
                <a:latin typeface="Gotham"/>
                <a:cs typeface="Gotham"/>
              </a:rPr>
              <a:t>handling the sand and </a:t>
            </a:r>
            <a:r>
              <a:rPr sz="1000" spc="-25" dirty="0">
                <a:latin typeface="Gotham"/>
                <a:cs typeface="Gotham"/>
              </a:rPr>
              <a:t>to 	</a:t>
            </a:r>
            <a:r>
              <a:rPr sz="1000" dirty="0">
                <a:latin typeface="Gotham"/>
                <a:cs typeface="Gotham"/>
              </a:rPr>
              <a:t>wash their hands </a:t>
            </a:r>
            <a:r>
              <a:rPr sz="1000" spc="-10" dirty="0">
                <a:latin typeface="Gotham"/>
                <a:cs typeface="Gotham"/>
              </a:rPr>
              <a:t>afterwards.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14796" y="4869425"/>
            <a:ext cx="198120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Adult supervision may </a:t>
            </a:r>
            <a:r>
              <a:rPr sz="1000" spc="-25" dirty="0">
                <a:latin typeface="Gotham"/>
                <a:cs typeface="Gotham"/>
              </a:rPr>
              <a:t>be 	</a:t>
            </a:r>
            <a:r>
              <a:rPr sz="1000" dirty="0">
                <a:latin typeface="Gotham"/>
                <a:cs typeface="Gotham"/>
              </a:rPr>
              <a:t>required to make the holes </a:t>
            </a:r>
            <a:r>
              <a:rPr sz="1000" spc="-25" dirty="0">
                <a:latin typeface="Gotham"/>
                <a:cs typeface="Gotham"/>
              </a:rPr>
              <a:t>in 	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cups.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Make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hole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from 	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inside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cup.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50" dirty="0">
                <a:latin typeface="Gotham"/>
                <a:cs typeface="Gotham"/>
              </a:rPr>
              <a:t>a 	</a:t>
            </a:r>
            <a:r>
              <a:rPr sz="1000" dirty="0">
                <a:latin typeface="Gotham"/>
                <a:cs typeface="Gotham"/>
              </a:rPr>
              <a:t>soft surface underneath </a:t>
            </a:r>
            <a:r>
              <a:rPr sz="1000" spc="-25" dirty="0">
                <a:latin typeface="Gotham"/>
                <a:cs typeface="Gotham"/>
              </a:rPr>
              <a:t>the 	</a:t>
            </a:r>
            <a:r>
              <a:rPr sz="1000" dirty="0">
                <a:latin typeface="Gotham"/>
                <a:cs typeface="Gotham"/>
              </a:rPr>
              <a:t>cup,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you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could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blob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of 	</a:t>
            </a:r>
            <a:r>
              <a:rPr sz="1000" dirty="0">
                <a:latin typeface="Gotham"/>
                <a:cs typeface="Gotham"/>
              </a:rPr>
              <a:t>sticky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tack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plasticine.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4796" y="6044224"/>
            <a:ext cx="20008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340995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If you are using</a:t>
            </a:r>
            <a:r>
              <a:rPr sz="1000" spc="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sugar </a:t>
            </a:r>
            <a:r>
              <a:rPr sz="1000" spc="-25" dirty="0">
                <a:latin typeface="Gotham"/>
                <a:cs typeface="Gotham"/>
              </a:rPr>
              <a:t>or 	</a:t>
            </a:r>
            <a:r>
              <a:rPr sz="1000" dirty="0">
                <a:latin typeface="Gotham"/>
                <a:cs typeface="Gotham"/>
              </a:rPr>
              <a:t>salt as an alternative </a:t>
            </a:r>
            <a:r>
              <a:rPr sz="1000" spc="-25" dirty="0">
                <a:latin typeface="Gotham"/>
                <a:cs typeface="Gotham"/>
              </a:rPr>
              <a:t>to</a:t>
            </a:r>
            <a:endParaRPr sz="1000">
              <a:latin typeface="Gotham"/>
              <a:cs typeface="Gotham"/>
            </a:endParaRPr>
          </a:p>
          <a:p>
            <a:pPr marL="120650" marR="508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sand,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ensure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that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10" dirty="0">
                <a:latin typeface="Gotham"/>
                <a:cs typeface="Gotham"/>
              </a:rPr>
              <a:t> children </a:t>
            </a:r>
            <a:r>
              <a:rPr sz="1000" dirty="0">
                <a:latin typeface="Gotham"/>
                <a:cs typeface="Gotham"/>
              </a:rPr>
              <a:t>do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not taste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it or put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it </a:t>
            </a:r>
            <a:r>
              <a:rPr sz="1000" spc="-25" dirty="0">
                <a:latin typeface="Gotham"/>
                <a:cs typeface="Gotham"/>
              </a:rPr>
              <a:t>in </a:t>
            </a:r>
            <a:r>
              <a:rPr sz="1000" dirty="0">
                <a:latin typeface="Gotham"/>
                <a:cs typeface="Gotham"/>
              </a:rPr>
              <a:t>their </a:t>
            </a:r>
            <a:r>
              <a:rPr sz="1000" spc="-10" dirty="0">
                <a:latin typeface="Gotham"/>
                <a:cs typeface="Gotham"/>
              </a:rPr>
              <a:t>mouths.</a:t>
            </a:r>
            <a:endParaRPr sz="1000">
              <a:latin typeface="Gotham"/>
              <a:cs typeface="Gotham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52640" y="3017130"/>
            <a:ext cx="281211" cy="33622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30467" y="3013409"/>
            <a:ext cx="73139" cy="183210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4935232" y="3803164"/>
            <a:ext cx="67945" cy="3033395"/>
          </a:xfrm>
          <a:custGeom>
            <a:avLst/>
            <a:gdLst/>
            <a:ahLst/>
            <a:cxnLst/>
            <a:rect l="l" t="t" r="r" b="b"/>
            <a:pathLst>
              <a:path w="67945" h="3033395">
                <a:moveTo>
                  <a:pt x="63617" y="2988390"/>
                </a:moveTo>
                <a:lnTo>
                  <a:pt x="54940" y="2988390"/>
                </a:lnTo>
                <a:lnTo>
                  <a:pt x="54940" y="2991844"/>
                </a:lnTo>
                <a:lnTo>
                  <a:pt x="56311" y="3000201"/>
                </a:lnTo>
                <a:lnTo>
                  <a:pt x="56654" y="3009528"/>
                </a:lnTo>
                <a:lnTo>
                  <a:pt x="56370" y="3026350"/>
                </a:lnTo>
                <a:lnTo>
                  <a:pt x="56311" y="3029792"/>
                </a:lnTo>
                <a:lnTo>
                  <a:pt x="59055" y="3029792"/>
                </a:lnTo>
                <a:lnTo>
                  <a:pt x="61798" y="3033259"/>
                </a:lnTo>
                <a:lnTo>
                  <a:pt x="63182" y="3026350"/>
                </a:lnTo>
                <a:lnTo>
                  <a:pt x="63324" y="3017943"/>
                </a:lnTo>
                <a:lnTo>
                  <a:pt x="63420" y="3009528"/>
                </a:lnTo>
                <a:lnTo>
                  <a:pt x="63513" y="3000201"/>
                </a:lnTo>
                <a:lnTo>
                  <a:pt x="63617" y="2988390"/>
                </a:lnTo>
                <a:close/>
              </a:path>
              <a:path w="67945" h="3033395">
                <a:moveTo>
                  <a:pt x="63710" y="2974585"/>
                </a:moveTo>
                <a:lnTo>
                  <a:pt x="42570" y="2974585"/>
                </a:lnTo>
                <a:lnTo>
                  <a:pt x="46685" y="2978027"/>
                </a:lnTo>
                <a:lnTo>
                  <a:pt x="46685" y="2991844"/>
                </a:lnTo>
                <a:lnTo>
                  <a:pt x="49441" y="2995286"/>
                </a:lnTo>
                <a:lnTo>
                  <a:pt x="54940" y="2988390"/>
                </a:lnTo>
                <a:lnTo>
                  <a:pt x="63617" y="2988390"/>
                </a:lnTo>
                <a:lnTo>
                  <a:pt x="63710" y="2974585"/>
                </a:lnTo>
                <a:close/>
              </a:path>
              <a:path w="67945" h="3033395">
                <a:moveTo>
                  <a:pt x="26535" y="2964222"/>
                </a:moveTo>
                <a:lnTo>
                  <a:pt x="6870" y="2964222"/>
                </a:lnTo>
                <a:lnTo>
                  <a:pt x="8242" y="2967676"/>
                </a:lnTo>
                <a:lnTo>
                  <a:pt x="12357" y="2981481"/>
                </a:lnTo>
                <a:lnTo>
                  <a:pt x="26098" y="2981481"/>
                </a:lnTo>
                <a:lnTo>
                  <a:pt x="23355" y="2971131"/>
                </a:lnTo>
                <a:lnTo>
                  <a:pt x="26202" y="2971131"/>
                </a:lnTo>
                <a:lnTo>
                  <a:pt x="26306" y="2967676"/>
                </a:lnTo>
                <a:lnTo>
                  <a:pt x="26355" y="2966059"/>
                </a:lnTo>
                <a:lnTo>
                  <a:pt x="26535" y="2964222"/>
                </a:lnTo>
                <a:close/>
              </a:path>
              <a:path w="67945" h="3033395">
                <a:moveTo>
                  <a:pt x="63847" y="2954193"/>
                </a:moveTo>
                <a:lnTo>
                  <a:pt x="28413" y="2954193"/>
                </a:lnTo>
                <a:lnTo>
                  <a:pt x="30213" y="2957326"/>
                </a:lnTo>
                <a:lnTo>
                  <a:pt x="32956" y="2960780"/>
                </a:lnTo>
                <a:lnTo>
                  <a:pt x="30213" y="2974585"/>
                </a:lnTo>
                <a:lnTo>
                  <a:pt x="38455" y="2981481"/>
                </a:lnTo>
                <a:lnTo>
                  <a:pt x="42570" y="2974585"/>
                </a:lnTo>
                <a:lnTo>
                  <a:pt x="63710" y="2974585"/>
                </a:lnTo>
                <a:lnTo>
                  <a:pt x="63826" y="2957326"/>
                </a:lnTo>
                <a:lnTo>
                  <a:pt x="63847" y="2954193"/>
                </a:lnTo>
                <a:close/>
              </a:path>
              <a:path w="67945" h="3033395">
                <a:moveTo>
                  <a:pt x="26202" y="2971131"/>
                </a:moveTo>
                <a:lnTo>
                  <a:pt x="23355" y="2971131"/>
                </a:lnTo>
                <a:lnTo>
                  <a:pt x="26098" y="2974585"/>
                </a:lnTo>
                <a:lnTo>
                  <a:pt x="26202" y="2971131"/>
                </a:lnTo>
                <a:close/>
              </a:path>
              <a:path w="67945" h="3033395">
                <a:moveTo>
                  <a:pt x="10985" y="40720"/>
                </a:moveTo>
                <a:lnTo>
                  <a:pt x="7851" y="47565"/>
                </a:lnTo>
                <a:lnTo>
                  <a:pt x="7551" y="56678"/>
                </a:lnTo>
                <a:lnTo>
                  <a:pt x="8232" y="65761"/>
                </a:lnTo>
                <a:lnTo>
                  <a:pt x="8242" y="75226"/>
                </a:lnTo>
                <a:lnTo>
                  <a:pt x="6479" y="102053"/>
                </a:lnTo>
                <a:lnTo>
                  <a:pt x="6713" y="130327"/>
                </a:lnTo>
                <a:lnTo>
                  <a:pt x="7026" y="158660"/>
                </a:lnTo>
                <a:lnTo>
                  <a:pt x="5499" y="185665"/>
                </a:lnTo>
                <a:lnTo>
                  <a:pt x="4384" y="234829"/>
                </a:lnTo>
                <a:lnTo>
                  <a:pt x="3888" y="287207"/>
                </a:lnTo>
                <a:lnTo>
                  <a:pt x="3431" y="356070"/>
                </a:lnTo>
                <a:lnTo>
                  <a:pt x="3217" y="396205"/>
                </a:lnTo>
                <a:lnTo>
                  <a:pt x="2815" y="486922"/>
                </a:lnTo>
                <a:lnTo>
                  <a:pt x="2448" y="590290"/>
                </a:lnTo>
                <a:lnTo>
                  <a:pt x="2115" y="704777"/>
                </a:lnTo>
                <a:lnTo>
                  <a:pt x="1674" y="894000"/>
                </a:lnTo>
                <a:lnTo>
                  <a:pt x="1542" y="960971"/>
                </a:lnTo>
                <a:lnTo>
                  <a:pt x="1417" y="1029573"/>
                </a:lnTo>
                <a:lnTo>
                  <a:pt x="1299" y="1099612"/>
                </a:lnTo>
                <a:lnTo>
                  <a:pt x="1187" y="1170897"/>
                </a:lnTo>
                <a:lnTo>
                  <a:pt x="1083" y="1243236"/>
                </a:lnTo>
                <a:lnTo>
                  <a:pt x="984" y="1316438"/>
                </a:lnTo>
                <a:lnTo>
                  <a:pt x="892" y="1390311"/>
                </a:lnTo>
                <a:lnTo>
                  <a:pt x="806" y="1464663"/>
                </a:lnTo>
                <a:lnTo>
                  <a:pt x="725" y="1539303"/>
                </a:lnTo>
                <a:lnTo>
                  <a:pt x="650" y="1614039"/>
                </a:lnTo>
                <a:lnTo>
                  <a:pt x="580" y="1688678"/>
                </a:lnTo>
                <a:lnTo>
                  <a:pt x="456" y="1836903"/>
                </a:lnTo>
                <a:lnTo>
                  <a:pt x="351" y="1982445"/>
                </a:lnTo>
                <a:lnTo>
                  <a:pt x="226" y="2192370"/>
                </a:lnTo>
                <a:lnTo>
                  <a:pt x="111" y="2448564"/>
                </a:lnTo>
                <a:lnTo>
                  <a:pt x="0" y="2967676"/>
                </a:lnTo>
                <a:lnTo>
                  <a:pt x="2743" y="2967676"/>
                </a:lnTo>
                <a:lnTo>
                  <a:pt x="6870" y="2964222"/>
                </a:lnTo>
                <a:lnTo>
                  <a:pt x="26535" y="2964222"/>
                </a:lnTo>
                <a:lnTo>
                  <a:pt x="27127" y="2958183"/>
                </a:lnTo>
                <a:lnTo>
                  <a:pt x="28413" y="2954193"/>
                </a:lnTo>
                <a:lnTo>
                  <a:pt x="63847" y="2954193"/>
                </a:lnTo>
                <a:lnTo>
                  <a:pt x="63931" y="2941610"/>
                </a:lnTo>
                <a:lnTo>
                  <a:pt x="64254" y="2879995"/>
                </a:lnTo>
                <a:lnTo>
                  <a:pt x="64753" y="2761756"/>
                </a:lnTo>
                <a:lnTo>
                  <a:pt x="65263" y="2616264"/>
                </a:lnTo>
                <a:lnTo>
                  <a:pt x="65941" y="2387127"/>
                </a:lnTo>
                <a:lnTo>
                  <a:pt x="66755" y="2058195"/>
                </a:lnTo>
                <a:lnTo>
                  <a:pt x="67488" y="1700148"/>
                </a:lnTo>
                <a:lnTo>
                  <a:pt x="67641" y="1614039"/>
                </a:lnTo>
                <a:lnTo>
                  <a:pt x="67749" y="1553124"/>
                </a:lnTo>
                <a:lnTo>
                  <a:pt x="67871" y="1479418"/>
                </a:lnTo>
                <a:lnTo>
                  <a:pt x="67899" y="51071"/>
                </a:lnTo>
                <a:lnTo>
                  <a:pt x="10985" y="51071"/>
                </a:lnTo>
                <a:lnTo>
                  <a:pt x="10985" y="40720"/>
                </a:lnTo>
                <a:close/>
              </a:path>
              <a:path w="67945" h="3033395">
                <a:moveTo>
                  <a:pt x="17856" y="16552"/>
                </a:moveTo>
                <a:lnTo>
                  <a:pt x="16484" y="20006"/>
                </a:lnTo>
                <a:lnTo>
                  <a:pt x="12357" y="20006"/>
                </a:lnTo>
                <a:lnTo>
                  <a:pt x="12262" y="23461"/>
                </a:lnTo>
                <a:lnTo>
                  <a:pt x="12144" y="27771"/>
                </a:lnTo>
                <a:lnTo>
                  <a:pt x="12580" y="33811"/>
                </a:lnTo>
                <a:lnTo>
                  <a:pt x="12704" y="35538"/>
                </a:lnTo>
                <a:lnTo>
                  <a:pt x="12748" y="43306"/>
                </a:lnTo>
                <a:lnTo>
                  <a:pt x="10985" y="51071"/>
                </a:lnTo>
                <a:lnTo>
                  <a:pt x="67899" y="51071"/>
                </a:lnTo>
                <a:lnTo>
                  <a:pt x="67814" y="40720"/>
                </a:lnTo>
                <a:lnTo>
                  <a:pt x="17856" y="40720"/>
                </a:lnTo>
                <a:lnTo>
                  <a:pt x="16484" y="33811"/>
                </a:lnTo>
                <a:lnTo>
                  <a:pt x="17856" y="23461"/>
                </a:lnTo>
                <a:lnTo>
                  <a:pt x="17856" y="16552"/>
                </a:lnTo>
                <a:close/>
              </a:path>
              <a:path w="67945" h="3033395">
                <a:moveTo>
                  <a:pt x="28841" y="16552"/>
                </a:moveTo>
                <a:lnTo>
                  <a:pt x="21971" y="16552"/>
                </a:lnTo>
                <a:lnTo>
                  <a:pt x="20599" y="23461"/>
                </a:lnTo>
                <a:lnTo>
                  <a:pt x="23355" y="33811"/>
                </a:lnTo>
                <a:lnTo>
                  <a:pt x="21971" y="40720"/>
                </a:lnTo>
                <a:lnTo>
                  <a:pt x="67814" y="40720"/>
                </a:lnTo>
                <a:lnTo>
                  <a:pt x="67746" y="33811"/>
                </a:lnTo>
                <a:lnTo>
                  <a:pt x="67675" y="26915"/>
                </a:lnTo>
                <a:lnTo>
                  <a:pt x="42570" y="26915"/>
                </a:lnTo>
                <a:lnTo>
                  <a:pt x="42570" y="23461"/>
                </a:lnTo>
                <a:lnTo>
                  <a:pt x="28841" y="23461"/>
                </a:lnTo>
                <a:lnTo>
                  <a:pt x="28841" y="16552"/>
                </a:lnTo>
                <a:close/>
              </a:path>
              <a:path w="67945" h="3033395">
                <a:moveTo>
                  <a:pt x="54940" y="6201"/>
                </a:moveTo>
                <a:lnTo>
                  <a:pt x="50812" y="6201"/>
                </a:lnTo>
                <a:lnTo>
                  <a:pt x="43954" y="13098"/>
                </a:lnTo>
                <a:lnTo>
                  <a:pt x="42570" y="26915"/>
                </a:lnTo>
                <a:lnTo>
                  <a:pt x="67675" y="26915"/>
                </a:lnTo>
                <a:lnTo>
                  <a:pt x="67576" y="20006"/>
                </a:lnTo>
                <a:lnTo>
                  <a:pt x="67462" y="13098"/>
                </a:lnTo>
                <a:lnTo>
                  <a:pt x="56311" y="13098"/>
                </a:lnTo>
                <a:lnTo>
                  <a:pt x="57806" y="9710"/>
                </a:lnTo>
                <a:lnTo>
                  <a:pt x="53534" y="9710"/>
                </a:lnTo>
                <a:lnTo>
                  <a:pt x="54940" y="6201"/>
                </a:lnTo>
                <a:close/>
              </a:path>
              <a:path w="67945" h="3033395">
                <a:moveTo>
                  <a:pt x="41198" y="13098"/>
                </a:moveTo>
                <a:lnTo>
                  <a:pt x="38455" y="16552"/>
                </a:lnTo>
                <a:lnTo>
                  <a:pt x="35712" y="16552"/>
                </a:lnTo>
                <a:lnTo>
                  <a:pt x="35712" y="23461"/>
                </a:lnTo>
                <a:lnTo>
                  <a:pt x="42570" y="23461"/>
                </a:lnTo>
                <a:lnTo>
                  <a:pt x="42570" y="16552"/>
                </a:lnTo>
                <a:lnTo>
                  <a:pt x="41198" y="13098"/>
                </a:lnTo>
                <a:close/>
              </a:path>
              <a:path w="67945" h="3033395">
                <a:moveTo>
                  <a:pt x="65580" y="0"/>
                </a:moveTo>
                <a:lnTo>
                  <a:pt x="62833" y="591"/>
                </a:lnTo>
                <a:lnTo>
                  <a:pt x="59571" y="5712"/>
                </a:lnTo>
                <a:lnTo>
                  <a:pt x="56311" y="13098"/>
                </a:lnTo>
                <a:lnTo>
                  <a:pt x="67462" y="13098"/>
                </a:lnTo>
                <a:lnTo>
                  <a:pt x="67381" y="9710"/>
                </a:lnTo>
                <a:lnTo>
                  <a:pt x="67297" y="6201"/>
                </a:lnTo>
                <a:lnTo>
                  <a:pt x="65580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9498" y="3136557"/>
            <a:ext cx="2694940" cy="332740"/>
          </a:xfrm>
          <a:custGeom>
            <a:avLst/>
            <a:gdLst/>
            <a:ahLst/>
            <a:cxnLst/>
            <a:rect l="l" t="t" r="r" b="b"/>
            <a:pathLst>
              <a:path w="2694940" h="332739">
                <a:moveTo>
                  <a:pt x="2694432" y="0"/>
                </a:moveTo>
                <a:lnTo>
                  <a:pt x="0" y="0"/>
                </a:lnTo>
                <a:lnTo>
                  <a:pt x="0" y="332231"/>
                </a:lnTo>
                <a:lnTo>
                  <a:pt x="2694432" y="332231"/>
                </a:lnTo>
                <a:lnTo>
                  <a:pt x="2694432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56336" y="3136557"/>
            <a:ext cx="264795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ts val="1880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Things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think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about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4500" y="3580637"/>
            <a:ext cx="37674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Some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 may not have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seen sand timers, so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 </a:t>
            </a:r>
            <a:r>
              <a:rPr sz="1000" spc="-25" dirty="0">
                <a:latin typeface="Gotham"/>
                <a:cs typeface="Gotham"/>
              </a:rPr>
              <a:t>may</a:t>
            </a:r>
            <a:endParaRPr sz="100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need to play with manufactured ones </a:t>
            </a:r>
            <a:r>
              <a:rPr sz="1000" spc="-10" dirty="0">
                <a:latin typeface="Gotham"/>
                <a:cs typeface="Gotham"/>
              </a:rPr>
              <a:t>first.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4500" y="3993437"/>
            <a:ext cx="3952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Children can change the type and amount of sand </a:t>
            </a:r>
            <a:r>
              <a:rPr sz="1000" spc="-10" dirty="0">
                <a:latin typeface="Gotham"/>
                <a:cs typeface="Gotham"/>
              </a:rPr>
              <a:t>and/or</a:t>
            </a:r>
            <a:endParaRPr sz="1000">
              <a:latin typeface="Gotham"/>
              <a:cs typeface="Gotham"/>
            </a:endParaRPr>
          </a:p>
          <a:p>
            <a:pPr marL="12700" marR="508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size 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hole. Let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them explore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this, with support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if </a:t>
            </a:r>
            <a:r>
              <a:rPr sz="1000" spc="-20" dirty="0">
                <a:latin typeface="Gotham"/>
                <a:cs typeface="Gotham"/>
              </a:rPr>
              <a:t>they </a:t>
            </a:r>
            <a:r>
              <a:rPr sz="1000" dirty="0">
                <a:latin typeface="Gotham"/>
                <a:cs typeface="Gotham"/>
              </a:rPr>
              <a:t>need </a:t>
            </a:r>
            <a:r>
              <a:rPr sz="1000" spc="-25" dirty="0">
                <a:latin typeface="Gotham"/>
                <a:cs typeface="Gotham"/>
              </a:rPr>
              <a:t>it.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500" y="4558637"/>
            <a:ext cx="36906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Making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timers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will be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easier if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 work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 pairs </a:t>
            </a:r>
            <a:r>
              <a:rPr sz="1000" spc="-25" dirty="0">
                <a:latin typeface="Gotham"/>
                <a:cs typeface="Gotham"/>
              </a:rPr>
              <a:t>or </a:t>
            </a:r>
            <a:r>
              <a:rPr sz="1000" dirty="0">
                <a:latin typeface="Gotham"/>
                <a:cs typeface="Gotham"/>
              </a:rPr>
              <a:t>small </a:t>
            </a:r>
            <a:r>
              <a:rPr sz="1000" spc="-10" dirty="0">
                <a:latin typeface="Gotham"/>
                <a:cs typeface="Gotham"/>
              </a:rPr>
              <a:t>groups.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4500" y="4971438"/>
            <a:ext cx="38004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clocks 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stopwatches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 test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their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timer.</a:t>
            </a:r>
            <a:r>
              <a:rPr sz="1000" spc="50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If they find this difficult, let them compare their</a:t>
            </a:r>
            <a:r>
              <a:rPr sz="1000" spc="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timer with </a:t>
            </a:r>
            <a:r>
              <a:rPr sz="1000" spc="-50" dirty="0">
                <a:latin typeface="Gotham"/>
                <a:cs typeface="Gotham"/>
              </a:rPr>
              <a:t>a </a:t>
            </a:r>
            <a:r>
              <a:rPr sz="1000" dirty="0">
                <a:latin typeface="Gotham"/>
                <a:cs typeface="Gotham"/>
              </a:rPr>
              <a:t>manufactured </a:t>
            </a:r>
            <a:r>
              <a:rPr sz="1000" spc="-10" dirty="0">
                <a:latin typeface="Gotham"/>
                <a:cs typeface="Gotham"/>
              </a:rPr>
              <a:t>timer.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4500" y="1319872"/>
            <a:ext cx="38950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 algn="just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5.</a:t>
            </a:r>
            <a:r>
              <a:rPr sz="1000" b="1" spc="330" dirty="0">
                <a:solidFill>
                  <a:srgbClr val="0084A9"/>
                </a:solidFill>
                <a:latin typeface="Gotham Black"/>
                <a:cs typeface="Gotham Black"/>
              </a:rPr>
              <a:t>  </a:t>
            </a: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 create pictures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 take photographs of </a:t>
            </a:r>
            <a:r>
              <a:rPr sz="1000" spc="-25" dirty="0">
                <a:latin typeface="Gotham"/>
                <a:cs typeface="Gotham"/>
              </a:rPr>
              <a:t>their </a:t>
            </a:r>
            <a:r>
              <a:rPr sz="1000" dirty="0">
                <a:latin typeface="Gotham"/>
                <a:cs typeface="Gotham"/>
              </a:rPr>
              <a:t>timer. Encourage them to add as much detail as </a:t>
            </a:r>
            <a:r>
              <a:rPr sz="1000" spc="-10" dirty="0">
                <a:latin typeface="Gotham"/>
                <a:cs typeface="Gotham"/>
              </a:rPr>
              <a:t>possible </a:t>
            </a:r>
            <a:r>
              <a:rPr sz="1000" dirty="0">
                <a:latin typeface="Gotham"/>
                <a:cs typeface="Gotham"/>
              </a:rPr>
              <a:t>including design features and the amount of </a:t>
            </a:r>
            <a:r>
              <a:rPr sz="1000" spc="-10" dirty="0">
                <a:latin typeface="Gotham"/>
                <a:cs typeface="Gotham"/>
              </a:rPr>
              <a:t>sand.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4500" y="1885070"/>
            <a:ext cx="35134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6.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They can try out each other’s timers by playing </a:t>
            </a:r>
            <a:r>
              <a:rPr sz="1000" spc="-25" dirty="0">
                <a:latin typeface="Gotham"/>
                <a:cs typeface="Gotham"/>
              </a:rPr>
              <a:t>the </a:t>
            </a:r>
            <a:r>
              <a:rPr sz="1000" dirty="0">
                <a:latin typeface="Gotham"/>
                <a:cs typeface="Gotham"/>
              </a:rPr>
              <a:t>‘beanbag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hoop’</a:t>
            </a:r>
            <a:r>
              <a:rPr sz="1000" spc="-10" dirty="0">
                <a:latin typeface="Gotham"/>
                <a:cs typeface="Gotham"/>
              </a:rPr>
              <a:t> game.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4500" y="2297872"/>
            <a:ext cx="4027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7.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There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extra things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 do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activity card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for </a:t>
            </a: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have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finished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want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do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more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finding </a:t>
            </a:r>
            <a:r>
              <a:rPr sz="1000" dirty="0">
                <a:latin typeface="Gotham"/>
                <a:cs typeface="Gotham"/>
              </a:rPr>
              <a:t>out at </a:t>
            </a:r>
            <a:r>
              <a:rPr sz="1000" spc="-10" dirty="0">
                <a:latin typeface="Gotham"/>
                <a:cs typeface="Gotham"/>
              </a:rPr>
              <a:t>home.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6336" y="5811545"/>
            <a:ext cx="179451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ts val="1880"/>
              </a:lnSpc>
            </a:pP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Take</a:t>
            </a: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it</a:t>
            </a: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further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4500" y="6255632"/>
            <a:ext cx="40855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557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earliest records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 sand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timers date from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14th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century </a:t>
            </a:r>
            <a:r>
              <a:rPr sz="1000" dirty="0">
                <a:latin typeface="Gotham"/>
                <a:cs typeface="Gotham"/>
              </a:rPr>
              <a:t>and they were often used as timers in factories and </a:t>
            </a:r>
            <a:r>
              <a:rPr sz="1000" spc="-25" dirty="0">
                <a:latin typeface="Gotham"/>
                <a:cs typeface="Gotham"/>
              </a:rPr>
              <a:t>on</a:t>
            </a:r>
            <a:endParaRPr sz="1000">
              <a:latin typeface="Gotham"/>
              <a:cs typeface="Gotham"/>
            </a:endParaRPr>
          </a:p>
          <a:p>
            <a:pPr marL="12700" marR="508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sailing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vessels.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Sand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timers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are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also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known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sandglasses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or </a:t>
            </a:r>
            <a:r>
              <a:rPr sz="1000" dirty="0">
                <a:latin typeface="Gotham"/>
                <a:cs typeface="Gotham"/>
              </a:rPr>
              <a:t>hourglasses.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Today,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timers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frequently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found in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kitchens </a:t>
            </a:r>
            <a:r>
              <a:rPr sz="1000" dirty="0">
                <a:latin typeface="Gotham"/>
                <a:cs typeface="Gotham"/>
              </a:rPr>
              <a:t>and board </a:t>
            </a:r>
            <a:r>
              <a:rPr sz="1000" spc="-10" dirty="0">
                <a:latin typeface="Gotham"/>
                <a:cs typeface="Gotham"/>
              </a:rPr>
              <a:t>games.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4500" y="7125632"/>
            <a:ext cx="406272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It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required great skill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create very accurate sand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timers </a:t>
            </a:r>
            <a:r>
              <a:rPr sz="1000" spc="-20" dirty="0">
                <a:latin typeface="Gotham"/>
                <a:cs typeface="Gotham"/>
              </a:rPr>
              <a:t>with </a:t>
            </a:r>
            <a:r>
              <a:rPr sz="1000" dirty="0">
                <a:latin typeface="Gotham"/>
                <a:cs typeface="Gotham"/>
              </a:rPr>
              <a:t>the beautiful hourglass shape and a tiny hole to control the </a:t>
            </a:r>
            <a:r>
              <a:rPr sz="1000" spc="-20" dirty="0">
                <a:latin typeface="Gotham"/>
                <a:cs typeface="Gotham"/>
              </a:rPr>
              <a:t>flow </a:t>
            </a:r>
            <a:r>
              <a:rPr sz="1000" dirty="0">
                <a:latin typeface="Gotham"/>
                <a:cs typeface="Gotham"/>
              </a:rPr>
              <a:t>of the </a:t>
            </a:r>
            <a:r>
              <a:rPr sz="1000" spc="-10" dirty="0">
                <a:latin typeface="Gotham"/>
                <a:cs typeface="Gotham"/>
              </a:rPr>
              <a:t>sand.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07597" y="1242936"/>
            <a:ext cx="142875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16839">
              <a:lnSpc>
                <a:spcPts val="1870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Key</a:t>
            </a:r>
            <a:r>
              <a:rPr sz="1700" b="1" spc="-114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words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07694" y="1685345"/>
            <a:ext cx="868044" cy="9677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380"/>
              </a:spcBef>
              <a:buChar char="•"/>
              <a:tabLst>
                <a:tab pos="192405" algn="l"/>
              </a:tabLst>
            </a:pPr>
            <a:r>
              <a:rPr sz="1000" b="1" spc="-20" dirty="0">
                <a:solidFill>
                  <a:srgbClr val="0084A9"/>
                </a:solidFill>
                <a:latin typeface="Gotham"/>
                <a:cs typeface="Gotham"/>
              </a:rPr>
              <a:t>Time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Timer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Measuring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0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Minutes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Seconds</a:t>
            </a:r>
            <a:endParaRPr sz="100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3373120"/>
            <a:chOff x="0" y="0"/>
            <a:chExt cx="7560309" cy="33731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309" cy="2954655"/>
            </a:xfrm>
            <a:custGeom>
              <a:avLst/>
              <a:gdLst/>
              <a:ahLst/>
              <a:cxnLst/>
              <a:rect l="l" t="t" r="r" b="b"/>
              <a:pathLst>
                <a:path w="7560309" h="2954655">
                  <a:moveTo>
                    <a:pt x="7560005" y="0"/>
                  </a:moveTo>
                  <a:lnTo>
                    <a:pt x="0" y="0"/>
                  </a:lnTo>
                  <a:lnTo>
                    <a:pt x="0" y="2634971"/>
                  </a:lnTo>
                  <a:lnTo>
                    <a:pt x="36292" y="2654140"/>
                  </a:lnTo>
                  <a:lnTo>
                    <a:pt x="76770" y="2674389"/>
                  </a:lnTo>
                  <a:lnTo>
                    <a:pt x="118182" y="2694000"/>
                  </a:lnTo>
                  <a:lnTo>
                    <a:pt x="160514" y="2712966"/>
                  </a:lnTo>
                  <a:lnTo>
                    <a:pt x="203753" y="2731278"/>
                  </a:lnTo>
                  <a:lnTo>
                    <a:pt x="247884" y="2748929"/>
                  </a:lnTo>
                  <a:lnTo>
                    <a:pt x="292894" y="2765911"/>
                  </a:lnTo>
                  <a:lnTo>
                    <a:pt x="338768" y="2782215"/>
                  </a:lnTo>
                  <a:lnTo>
                    <a:pt x="385849" y="2797945"/>
                  </a:lnTo>
                  <a:lnTo>
                    <a:pt x="433055" y="2812759"/>
                  </a:lnTo>
                  <a:lnTo>
                    <a:pt x="481439" y="2826984"/>
                  </a:lnTo>
                  <a:lnTo>
                    <a:pt x="530632" y="2840499"/>
                  </a:lnTo>
                  <a:lnTo>
                    <a:pt x="580620" y="2853298"/>
                  </a:lnTo>
                  <a:lnTo>
                    <a:pt x="631389" y="2865371"/>
                  </a:lnTo>
                  <a:lnTo>
                    <a:pt x="682925" y="2876711"/>
                  </a:lnTo>
                  <a:lnTo>
                    <a:pt x="735214" y="2887311"/>
                  </a:lnTo>
                  <a:lnTo>
                    <a:pt x="788242" y="2897162"/>
                  </a:lnTo>
                  <a:lnTo>
                    <a:pt x="841995" y="2906256"/>
                  </a:lnTo>
                  <a:lnTo>
                    <a:pt x="896460" y="2914585"/>
                  </a:lnTo>
                  <a:lnTo>
                    <a:pt x="951622" y="2922141"/>
                  </a:lnTo>
                  <a:lnTo>
                    <a:pt x="1007467" y="2928917"/>
                  </a:lnTo>
                  <a:lnTo>
                    <a:pt x="1063982" y="2934904"/>
                  </a:lnTo>
                  <a:lnTo>
                    <a:pt x="1121152" y="2940095"/>
                  </a:lnTo>
                  <a:lnTo>
                    <a:pt x="1178964" y="2944481"/>
                  </a:lnTo>
                  <a:lnTo>
                    <a:pt x="1237404" y="2948055"/>
                  </a:lnTo>
                  <a:lnTo>
                    <a:pt x="1296457" y="2950809"/>
                  </a:lnTo>
                  <a:lnTo>
                    <a:pt x="1356110" y="2952734"/>
                  </a:lnTo>
                  <a:lnTo>
                    <a:pt x="1416349" y="2953823"/>
                  </a:lnTo>
                  <a:lnTo>
                    <a:pt x="1477160" y="2954068"/>
                  </a:lnTo>
                  <a:lnTo>
                    <a:pt x="1538529" y="2953460"/>
                  </a:lnTo>
                  <a:lnTo>
                    <a:pt x="1600442" y="2951993"/>
                  </a:lnTo>
                  <a:lnTo>
                    <a:pt x="1641631" y="2950361"/>
                  </a:lnTo>
                  <a:lnTo>
                    <a:pt x="1681793" y="2948055"/>
                  </a:lnTo>
                  <a:lnTo>
                    <a:pt x="1681979" y="2948055"/>
                  </a:lnTo>
                  <a:lnTo>
                    <a:pt x="1723363" y="2944962"/>
                  </a:lnTo>
                  <a:lnTo>
                    <a:pt x="1763957" y="2941247"/>
                  </a:lnTo>
                  <a:lnTo>
                    <a:pt x="1804402" y="2936890"/>
                  </a:lnTo>
                  <a:lnTo>
                    <a:pt x="1844723" y="2931919"/>
                  </a:lnTo>
                  <a:lnTo>
                    <a:pt x="1884946" y="2926358"/>
                  </a:lnTo>
                  <a:lnTo>
                    <a:pt x="1925095" y="2920236"/>
                  </a:lnTo>
                  <a:lnTo>
                    <a:pt x="1965195" y="2913579"/>
                  </a:lnTo>
                  <a:lnTo>
                    <a:pt x="2005272" y="2906413"/>
                  </a:lnTo>
                  <a:lnTo>
                    <a:pt x="2045350" y="2898764"/>
                  </a:lnTo>
                  <a:lnTo>
                    <a:pt x="2085454" y="2890659"/>
                  </a:lnTo>
                  <a:lnTo>
                    <a:pt x="2165841" y="2873189"/>
                  </a:lnTo>
                  <a:lnTo>
                    <a:pt x="2246632" y="2854214"/>
                  </a:lnTo>
                  <a:lnTo>
                    <a:pt x="2369015" y="2823393"/>
                  </a:lnTo>
                  <a:lnTo>
                    <a:pt x="2885623" y="2685355"/>
                  </a:lnTo>
                  <a:lnTo>
                    <a:pt x="3024916" y="2650737"/>
                  </a:lnTo>
                  <a:lnTo>
                    <a:pt x="3120738" y="2628387"/>
                  </a:lnTo>
                  <a:lnTo>
                    <a:pt x="3219162" y="2606866"/>
                  </a:lnTo>
                  <a:lnTo>
                    <a:pt x="3320388" y="2586388"/>
                  </a:lnTo>
                  <a:lnTo>
                    <a:pt x="3424615" y="2567164"/>
                  </a:lnTo>
                  <a:lnTo>
                    <a:pt x="3531744" y="2549454"/>
                  </a:lnTo>
                  <a:lnTo>
                    <a:pt x="3587019" y="2541144"/>
                  </a:lnTo>
                  <a:lnTo>
                    <a:pt x="3642871" y="2533328"/>
                  </a:lnTo>
                  <a:lnTo>
                    <a:pt x="3699623" y="2525984"/>
                  </a:lnTo>
                  <a:lnTo>
                    <a:pt x="3757300" y="2519140"/>
                  </a:lnTo>
                  <a:lnTo>
                    <a:pt x="3815927" y="2512822"/>
                  </a:lnTo>
                  <a:lnTo>
                    <a:pt x="3875529" y="2507056"/>
                  </a:lnTo>
                  <a:lnTo>
                    <a:pt x="3936131" y="2501869"/>
                  </a:lnTo>
                  <a:lnTo>
                    <a:pt x="3997758" y="2497287"/>
                  </a:lnTo>
                  <a:lnTo>
                    <a:pt x="4060435" y="2493338"/>
                  </a:lnTo>
                  <a:lnTo>
                    <a:pt x="4124187" y="2490047"/>
                  </a:lnTo>
                  <a:lnTo>
                    <a:pt x="4189038" y="2487441"/>
                  </a:lnTo>
                  <a:lnTo>
                    <a:pt x="4255014" y="2485546"/>
                  </a:lnTo>
                  <a:lnTo>
                    <a:pt x="4322141" y="2484390"/>
                  </a:lnTo>
                  <a:lnTo>
                    <a:pt x="7560005" y="2483998"/>
                  </a:lnTo>
                  <a:lnTo>
                    <a:pt x="7560005" y="0"/>
                  </a:lnTo>
                  <a:close/>
                </a:path>
                <a:path w="7560309" h="2954655">
                  <a:moveTo>
                    <a:pt x="7560005" y="2483998"/>
                  </a:moveTo>
                  <a:lnTo>
                    <a:pt x="4390442" y="2483998"/>
                  </a:lnTo>
                  <a:lnTo>
                    <a:pt x="4446384" y="2484242"/>
                  </a:lnTo>
                  <a:lnTo>
                    <a:pt x="4556294" y="2486149"/>
                  </a:lnTo>
                  <a:lnTo>
                    <a:pt x="4663708" y="2489849"/>
                  </a:lnTo>
                  <a:lnTo>
                    <a:pt x="4768790" y="2495225"/>
                  </a:lnTo>
                  <a:lnTo>
                    <a:pt x="4871705" y="2502158"/>
                  </a:lnTo>
                  <a:lnTo>
                    <a:pt x="4972615" y="2510530"/>
                  </a:lnTo>
                  <a:lnTo>
                    <a:pt x="5071687" y="2520223"/>
                  </a:lnTo>
                  <a:lnTo>
                    <a:pt x="5169083" y="2531117"/>
                  </a:lnTo>
                  <a:lnTo>
                    <a:pt x="5312395" y="2549454"/>
                  </a:lnTo>
                  <a:lnTo>
                    <a:pt x="5452860" y="2569831"/>
                  </a:lnTo>
                  <a:lnTo>
                    <a:pt x="5636678" y="2599482"/>
                  </a:lnTo>
                  <a:lnTo>
                    <a:pt x="6357466" y="2728324"/>
                  </a:lnTo>
                  <a:lnTo>
                    <a:pt x="6586936" y="2765477"/>
                  </a:lnTo>
                  <a:lnTo>
                    <a:pt x="6727554" y="2785638"/>
                  </a:lnTo>
                  <a:lnTo>
                    <a:pt x="6871050" y="2803714"/>
                  </a:lnTo>
                  <a:lnTo>
                    <a:pt x="6968587" y="2814408"/>
                  </a:lnTo>
                  <a:lnTo>
                    <a:pt x="7067814" y="2823880"/>
                  </a:lnTo>
                  <a:lnTo>
                    <a:pt x="7168895" y="2832011"/>
                  </a:lnTo>
                  <a:lnTo>
                    <a:pt x="7271994" y="2838682"/>
                  </a:lnTo>
                  <a:lnTo>
                    <a:pt x="7377275" y="2843776"/>
                  </a:lnTo>
                  <a:lnTo>
                    <a:pt x="7484902" y="2847174"/>
                  </a:lnTo>
                  <a:lnTo>
                    <a:pt x="7560005" y="2848405"/>
                  </a:lnTo>
                  <a:lnTo>
                    <a:pt x="7560005" y="2483998"/>
                  </a:lnTo>
                  <a:close/>
                </a:path>
              </a:pathLst>
            </a:custGeom>
            <a:solidFill>
              <a:srgbClr val="F4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7192" y="61328"/>
              <a:ext cx="2138845" cy="33113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80696"/>
              <a:ext cx="5162995" cy="95078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43500" y="1943365"/>
            <a:ext cx="14966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700" b="1" spc="-10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card: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79852" y="10009378"/>
            <a:ext cx="181648" cy="17862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384006" y="90005"/>
            <a:ext cx="3672204" cy="2578100"/>
            <a:chOff x="3384006" y="90005"/>
            <a:chExt cx="3672204" cy="257810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5151" y="1549409"/>
              <a:ext cx="180848" cy="1798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8500" y="787718"/>
              <a:ext cx="178625" cy="1816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27124" y="179340"/>
              <a:ext cx="180848" cy="1798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4006" y="90005"/>
              <a:ext cx="181622" cy="1786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37801" y="2493044"/>
              <a:ext cx="182613" cy="174701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52001" y="10277556"/>
            <a:ext cx="179844" cy="18088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0002" y="9959879"/>
            <a:ext cx="180886" cy="179844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0489">
              <a:lnSpc>
                <a:spcPct val="100000"/>
              </a:lnSpc>
              <a:spcBef>
                <a:spcPts val="100"/>
              </a:spcBef>
            </a:pPr>
            <a:r>
              <a:rPr dirty="0"/>
              <a:t>It</a:t>
            </a:r>
            <a:r>
              <a:rPr spc="-70" dirty="0"/>
              <a:t> </a:t>
            </a:r>
            <a:r>
              <a:rPr dirty="0"/>
              <a:t>will</a:t>
            </a:r>
            <a:r>
              <a:rPr spc="-70" dirty="0"/>
              <a:t> </a:t>
            </a:r>
            <a:r>
              <a:rPr dirty="0"/>
              <a:t>soon</a:t>
            </a:r>
            <a:r>
              <a:rPr spc="-65" dirty="0"/>
              <a:t> </a:t>
            </a:r>
            <a:r>
              <a:rPr dirty="0"/>
              <a:t>be</a:t>
            </a:r>
            <a:r>
              <a:rPr spc="-70" dirty="0"/>
              <a:t> </a:t>
            </a:r>
            <a:r>
              <a:rPr spc="-10" dirty="0"/>
              <a:t>sports</a:t>
            </a:r>
            <a:r>
              <a:rPr spc="-65" dirty="0"/>
              <a:t> </a:t>
            </a:r>
            <a:r>
              <a:rPr dirty="0"/>
              <a:t>day</a:t>
            </a:r>
            <a:r>
              <a:rPr spc="-70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spc="-10" dirty="0"/>
              <a:t>Cosmic,</a:t>
            </a:r>
            <a:r>
              <a:rPr spc="-70" dirty="0"/>
              <a:t> </a:t>
            </a:r>
            <a:r>
              <a:rPr dirty="0"/>
              <a:t>Gem</a:t>
            </a:r>
            <a:r>
              <a:rPr spc="-70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spc="-10" dirty="0"/>
              <a:t>Seren</a:t>
            </a:r>
            <a:r>
              <a:rPr spc="-70" dirty="0"/>
              <a:t> </a:t>
            </a:r>
            <a:r>
              <a:rPr dirty="0"/>
              <a:t>are</a:t>
            </a:r>
            <a:r>
              <a:rPr spc="-65" dirty="0"/>
              <a:t> </a:t>
            </a:r>
            <a:r>
              <a:rPr dirty="0"/>
              <a:t>very</a:t>
            </a:r>
            <a:r>
              <a:rPr spc="-70" dirty="0"/>
              <a:t> </a:t>
            </a:r>
            <a:r>
              <a:rPr spc="-10" dirty="0"/>
              <a:t>excited.</a:t>
            </a:r>
            <a:r>
              <a:rPr spc="-65" dirty="0"/>
              <a:t> </a:t>
            </a:r>
            <a:r>
              <a:rPr spc="-20" dirty="0"/>
              <a:t>They </a:t>
            </a:r>
            <a:r>
              <a:rPr spc="-10" dirty="0"/>
              <a:t>have</a:t>
            </a:r>
            <a:r>
              <a:rPr spc="-70" dirty="0"/>
              <a:t> </a:t>
            </a:r>
            <a:r>
              <a:rPr dirty="0"/>
              <a:t>all</a:t>
            </a:r>
            <a:r>
              <a:rPr spc="-65" dirty="0"/>
              <a:t> </a:t>
            </a:r>
            <a:r>
              <a:rPr spc="-10" dirty="0"/>
              <a:t>been</a:t>
            </a:r>
            <a:r>
              <a:rPr spc="-65" dirty="0"/>
              <a:t> </a:t>
            </a:r>
            <a:r>
              <a:rPr spc="-10" dirty="0"/>
              <a:t>chosen</a:t>
            </a:r>
            <a:r>
              <a:rPr spc="-70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spc="-10" dirty="0"/>
              <a:t>take</a:t>
            </a:r>
            <a:r>
              <a:rPr spc="-65" dirty="0"/>
              <a:t> </a:t>
            </a:r>
            <a:r>
              <a:rPr dirty="0"/>
              <a:t>part</a:t>
            </a:r>
            <a:r>
              <a:rPr spc="-7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their</a:t>
            </a:r>
            <a:r>
              <a:rPr spc="-65" dirty="0"/>
              <a:t> </a:t>
            </a:r>
            <a:r>
              <a:rPr spc="-10" dirty="0"/>
              <a:t>favourite</a:t>
            </a:r>
            <a:r>
              <a:rPr spc="-65" dirty="0"/>
              <a:t> </a:t>
            </a:r>
            <a:r>
              <a:rPr dirty="0"/>
              <a:t>game.</a:t>
            </a:r>
            <a:r>
              <a:rPr spc="-70" dirty="0"/>
              <a:t> </a:t>
            </a:r>
            <a:r>
              <a:rPr dirty="0"/>
              <a:t>They</a:t>
            </a:r>
            <a:r>
              <a:rPr spc="-65" dirty="0"/>
              <a:t> </a:t>
            </a:r>
            <a:r>
              <a:rPr dirty="0"/>
              <a:t>will</a:t>
            </a:r>
            <a:r>
              <a:rPr spc="-65" dirty="0"/>
              <a:t> </a:t>
            </a:r>
            <a:r>
              <a:rPr spc="-10" dirty="0"/>
              <a:t>have</a:t>
            </a:r>
            <a:r>
              <a:rPr spc="-70" dirty="0"/>
              <a:t> </a:t>
            </a:r>
            <a:r>
              <a:rPr dirty="0"/>
              <a:t>just</a:t>
            </a:r>
            <a:r>
              <a:rPr spc="-65" dirty="0"/>
              <a:t> </a:t>
            </a:r>
            <a:r>
              <a:rPr spc="-25" dirty="0"/>
              <a:t>one </a:t>
            </a:r>
            <a:r>
              <a:rPr spc="-20" dirty="0"/>
              <a:t>minute</a:t>
            </a:r>
            <a:r>
              <a:rPr spc="-6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spc="-10" dirty="0"/>
              <a:t>throw</a:t>
            </a:r>
            <a:r>
              <a:rPr spc="-55" dirty="0"/>
              <a:t> </a:t>
            </a:r>
            <a:r>
              <a:rPr dirty="0"/>
              <a:t>as</a:t>
            </a:r>
            <a:r>
              <a:rPr spc="-55" dirty="0"/>
              <a:t> </a:t>
            </a:r>
            <a:r>
              <a:rPr dirty="0"/>
              <a:t>many</a:t>
            </a:r>
            <a:r>
              <a:rPr spc="-55" dirty="0"/>
              <a:t> </a:t>
            </a:r>
            <a:r>
              <a:rPr spc="-10" dirty="0"/>
              <a:t>beanbags</a:t>
            </a:r>
            <a:r>
              <a:rPr spc="-55" dirty="0"/>
              <a:t> </a:t>
            </a:r>
            <a:r>
              <a:rPr dirty="0"/>
              <a:t>as</a:t>
            </a:r>
            <a:r>
              <a:rPr spc="-55" dirty="0"/>
              <a:t> </a:t>
            </a:r>
            <a:r>
              <a:rPr dirty="0"/>
              <a:t>they</a:t>
            </a:r>
            <a:r>
              <a:rPr spc="-55" dirty="0"/>
              <a:t> </a:t>
            </a:r>
            <a:r>
              <a:rPr dirty="0"/>
              <a:t>can</a:t>
            </a:r>
            <a:r>
              <a:rPr spc="-60" dirty="0"/>
              <a:t> </a:t>
            </a:r>
            <a:r>
              <a:rPr dirty="0"/>
              <a:t>into</a:t>
            </a:r>
            <a:r>
              <a:rPr spc="-5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hoop.</a:t>
            </a: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“Let’s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get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practising,”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says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Cosmic.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pc="-10" dirty="0">
              <a:solidFill>
                <a:srgbClr val="000000"/>
              </a:solidFill>
            </a:endParaRPr>
          </a:p>
          <a:p>
            <a:pPr marL="12700" marR="141605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“Good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idea,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can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start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straight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away,”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replies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Gem.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“I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think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there’s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hoop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and </a:t>
            </a:r>
            <a:r>
              <a:rPr spc="-10" dirty="0">
                <a:solidFill>
                  <a:srgbClr val="000000"/>
                </a:solidFill>
              </a:rPr>
              <a:t>some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beanbags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garden,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can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use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clock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on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kitchen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wall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to </a:t>
            </a:r>
            <a:r>
              <a:rPr spc="-10" dirty="0">
                <a:solidFill>
                  <a:srgbClr val="000000"/>
                </a:solidFill>
              </a:rPr>
              <a:t>time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ourselves.”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pc="-10" dirty="0">
              <a:solidFill>
                <a:srgbClr val="000000"/>
              </a:solidFill>
            </a:endParaRPr>
          </a:p>
          <a:p>
            <a:pPr marL="12700" marR="5080">
              <a:lnSpc>
                <a:spcPct val="100000"/>
              </a:lnSpc>
            </a:pPr>
            <a:r>
              <a:rPr spc="-20" dirty="0">
                <a:solidFill>
                  <a:srgbClr val="000000"/>
                </a:solidFill>
              </a:rPr>
              <a:t>They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are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having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wonderful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time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until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Uncle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Astro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comes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into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the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kitchen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check </a:t>
            </a:r>
            <a:r>
              <a:rPr spc="-25" dirty="0">
                <a:solidFill>
                  <a:srgbClr val="000000"/>
                </a:solidFill>
              </a:rPr>
              <a:t>how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his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cakes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are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getting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on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the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oven.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“What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are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you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three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getting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up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now?” he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says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with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smile,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“Off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you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go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into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the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garden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before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something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gets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broken.”</a:t>
            </a: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pc="-10" dirty="0">
              <a:solidFill>
                <a:srgbClr val="000000"/>
              </a:solidFill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000000"/>
                </a:solidFill>
              </a:rPr>
              <a:t>“But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we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won’t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be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able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see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clock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from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there,”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cries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Cosmic.</a:t>
            </a: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pc="-10" dirty="0">
              <a:solidFill>
                <a:srgbClr val="000000"/>
              </a:solidFill>
            </a:endParaRPr>
          </a:p>
          <a:p>
            <a:pPr marL="12700" marR="31242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“And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then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can’t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time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one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minute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see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how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many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beanbags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get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the </a:t>
            </a:r>
            <a:r>
              <a:rPr spc="-10" dirty="0">
                <a:solidFill>
                  <a:srgbClr val="000000"/>
                </a:solidFill>
              </a:rPr>
              <a:t>hoop,”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adds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Seren.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pc="-10" dirty="0">
              <a:solidFill>
                <a:srgbClr val="000000"/>
              </a:solidFill>
            </a:endParaRPr>
          </a:p>
          <a:p>
            <a:pPr marL="12700" marR="16129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“Why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don’t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you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make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timer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that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you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can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take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outside?”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suggests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Uncle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Astro. “There’s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some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sand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shed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that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might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useful.”</a:t>
            </a:r>
          </a:p>
          <a:p>
            <a:pPr marL="12700" marR="730250">
              <a:lnSpc>
                <a:spcPct val="217899"/>
              </a:lnSpc>
            </a:pPr>
            <a:r>
              <a:rPr spc="-10" dirty="0"/>
              <a:t>Have</a:t>
            </a:r>
            <a:r>
              <a:rPr spc="-65" dirty="0"/>
              <a:t> </a:t>
            </a:r>
            <a:r>
              <a:rPr dirty="0"/>
              <a:t>you</a:t>
            </a:r>
            <a:r>
              <a:rPr spc="-70" dirty="0"/>
              <a:t> </a:t>
            </a:r>
            <a:r>
              <a:rPr spc="-10" dirty="0"/>
              <a:t>ever</a:t>
            </a:r>
            <a:r>
              <a:rPr spc="-65" dirty="0"/>
              <a:t> </a:t>
            </a:r>
            <a:r>
              <a:rPr spc="-10" dirty="0"/>
              <a:t>seen</a:t>
            </a:r>
            <a:r>
              <a:rPr spc="-65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sand</a:t>
            </a:r>
            <a:r>
              <a:rPr spc="-65" dirty="0"/>
              <a:t> </a:t>
            </a:r>
            <a:r>
              <a:rPr spc="-10" dirty="0"/>
              <a:t>timer?</a:t>
            </a:r>
            <a:r>
              <a:rPr spc="-65" dirty="0"/>
              <a:t> </a:t>
            </a:r>
            <a:r>
              <a:rPr dirty="0"/>
              <a:t>How</a:t>
            </a:r>
            <a:r>
              <a:rPr spc="-65" dirty="0"/>
              <a:t> </a:t>
            </a:r>
            <a:r>
              <a:rPr dirty="0"/>
              <a:t>do</a:t>
            </a:r>
            <a:r>
              <a:rPr spc="-65" dirty="0"/>
              <a:t> </a:t>
            </a:r>
            <a:r>
              <a:rPr dirty="0"/>
              <a:t>you</a:t>
            </a:r>
            <a:r>
              <a:rPr spc="-65" dirty="0"/>
              <a:t> </a:t>
            </a:r>
            <a:r>
              <a:rPr dirty="0"/>
              <a:t>think</a:t>
            </a:r>
            <a:r>
              <a:rPr spc="-65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sand</a:t>
            </a:r>
            <a:r>
              <a:rPr spc="-65" dirty="0"/>
              <a:t> </a:t>
            </a:r>
            <a:r>
              <a:rPr spc="-10" dirty="0"/>
              <a:t>timer</a:t>
            </a:r>
            <a:r>
              <a:rPr spc="-65" dirty="0"/>
              <a:t> </a:t>
            </a:r>
            <a:r>
              <a:rPr spc="-10" dirty="0"/>
              <a:t>works? Cosmic</a:t>
            </a:r>
            <a:r>
              <a:rPr spc="-55" dirty="0"/>
              <a:t> </a:t>
            </a:r>
            <a:r>
              <a:rPr spc="-10" dirty="0"/>
              <a:t>thinks</a:t>
            </a:r>
            <a:r>
              <a:rPr spc="-50" dirty="0"/>
              <a:t> </a:t>
            </a:r>
            <a:r>
              <a:rPr spc="-10" dirty="0"/>
              <a:t>you’ll</a:t>
            </a:r>
            <a:r>
              <a:rPr spc="-55" dirty="0"/>
              <a:t> </a:t>
            </a:r>
            <a:r>
              <a:rPr spc="-10" dirty="0"/>
              <a:t>need</a:t>
            </a:r>
            <a:r>
              <a:rPr spc="-5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lot</a:t>
            </a:r>
            <a:r>
              <a:rPr spc="-5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sand</a:t>
            </a:r>
            <a:r>
              <a:rPr spc="-50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spc="-20" dirty="0"/>
              <a:t>measure</a:t>
            </a:r>
            <a:r>
              <a:rPr spc="-50" dirty="0"/>
              <a:t> </a:t>
            </a:r>
            <a:r>
              <a:rPr dirty="0"/>
              <a:t>one</a:t>
            </a:r>
            <a:r>
              <a:rPr spc="-55" dirty="0"/>
              <a:t> </a:t>
            </a:r>
            <a:r>
              <a:rPr spc="-10" dirty="0"/>
              <a:t>minute.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dirty="0"/>
              <a:t>Gem</a:t>
            </a:r>
            <a:r>
              <a:rPr spc="-60" dirty="0"/>
              <a:t> </a:t>
            </a:r>
            <a:r>
              <a:rPr spc="-10" dirty="0"/>
              <a:t>thinks</a:t>
            </a:r>
            <a:r>
              <a:rPr spc="-55" dirty="0"/>
              <a:t> </a:t>
            </a:r>
            <a:r>
              <a:rPr dirty="0"/>
              <a:t>you</a:t>
            </a:r>
            <a:r>
              <a:rPr spc="-60" dirty="0"/>
              <a:t> </a:t>
            </a:r>
            <a:r>
              <a:rPr dirty="0"/>
              <a:t>only</a:t>
            </a:r>
            <a:r>
              <a:rPr spc="-55" dirty="0"/>
              <a:t> </a:t>
            </a:r>
            <a:r>
              <a:rPr spc="-10" dirty="0"/>
              <a:t>need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little</a:t>
            </a:r>
            <a:r>
              <a:rPr spc="-60" dirty="0"/>
              <a:t> </a:t>
            </a:r>
            <a:r>
              <a:rPr dirty="0"/>
              <a:t>bit</a:t>
            </a:r>
            <a:r>
              <a:rPr spc="-5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10" dirty="0"/>
              <a:t>sand.</a:t>
            </a:r>
          </a:p>
          <a:p>
            <a:pPr marL="12700" marR="1411605">
              <a:lnSpc>
                <a:spcPct val="217899"/>
              </a:lnSpc>
            </a:pPr>
            <a:r>
              <a:rPr spc="-10" dirty="0"/>
              <a:t>Seren</a:t>
            </a:r>
            <a:r>
              <a:rPr spc="-65" dirty="0"/>
              <a:t> </a:t>
            </a:r>
            <a:r>
              <a:rPr spc="-10" dirty="0"/>
              <a:t>thinks</a:t>
            </a:r>
            <a:r>
              <a:rPr spc="-60" dirty="0"/>
              <a:t> </a:t>
            </a:r>
            <a:r>
              <a:rPr dirty="0"/>
              <a:t>it</a:t>
            </a:r>
            <a:r>
              <a:rPr spc="-65" dirty="0"/>
              <a:t> </a:t>
            </a:r>
            <a:r>
              <a:rPr dirty="0"/>
              <a:t>might</a:t>
            </a:r>
            <a:r>
              <a:rPr spc="-60" dirty="0"/>
              <a:t> </a:t>
            </a:r>
            <a:r>
              <a:rPr spc="-20" dirty="0"/>
              <a:t>depend</a:t>
            </a:r>
            <a:r>
              <a:rPr spc="-60" dirty="0"/>
              <a:t> </a:t>
            </a:r>
            <a:r>
              <a:rPr dirty="0"/>
              <a:t>on</a:t>
            </a:r>
            <a:r>
              <a:rPr spc="-6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10" dirty="0"/>
              <a:t>size</a:t>
            </a:r>
            <a:r>
              <a:rPr spc="-6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hole</a:t>
            </a:r>
            <a:r>
              <a:rPr spc="-65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10" dirty="0"/>
              <a:t>timer. </a:t>
            </a:r>
            <a:r>
              <a:rPr dirty="0"/>
              <a:t>What</a:t>
            </a:r>
            <a:r>
              <a:rPr spc="-60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dirty="0"/>
              <a:t>you</a:t>
            </a:r>
            <a:r>
              <a:rPr spc="-60" dirty="0"/>
              <a:t> </a:t>
            </a:r>
            <a:r>
              <a:rPr spc="-10" dirty="0"/>
              <a:t>think?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143313" y="0"/>
            <a:ext cx="7416800" cy="3626485"/>
            <a:chOff x="143313" y="0"/>
            <a:chExt cx="7416800" cy="3626485"/>
          </a:xfrm>
        </p:grpSpPr>
        <p:sp>
          <p:nvSpPr>
            <p:cNvPr id="18" name="object 18"/>
            <p:cNvSpPr/>
            <p:nvPr/>
          </p:nvSpPr>
          <p:spPr>
            <a:xfrm>
              <a:off x="2265095" y="807414"/>
              <a:ext cx="929005" cy="348615"/>
            </a:xfrm>
            <a:custGeom>
              <a:avLst/>
              <a:gdLst/>
              <a:ahLst/>
              <a:cxnLst/>
              <a:rect l="l" t="t" r="r" b="b"/>
              <a:pathLst>
                <a:path w="929005" h="348615">
                  <a:moveTo>
                    <a:pt x="208470" y="254241"/>
                  </a:moveTo>
                  <a:lnTo>
                    <a:pt x="200456" y="215582"/>
                  </a:lnTo>
                  <a:lnTo>
                    <a:pt x="173253" y="178511"/>
                  </a:lnTo>
                  <a:lnTo>
                    <a:pt x="112090" y="125501"/>
                  </a:lnTo>
                  <a:lnTo>
                    <a:pt x="98590" y="113423"/>
                  </a:lnTo>
                  <a:lnTo>
                    <a:pt x="88950" y="104203"/>
                  </a:lnTo>
                  <a:lnTo>
                    <a:pt x="83172" y="97815"/>
                  </a:lnTo>
                  <a:lnTo>
                    <a:pt x="79413" y="92862"/>
                  </a:lnTo>
                  <a:lnTo>
                    <a:pt x="77520" y="87604"/>
                  </a:lnTo>
                  <a:lnTo>
                    <a:pt x="77520" y="76492"/>
                  </a:lnTo>
                  <a:lnTo>
                    <a:pt x="80162" y="71488"/>
                  </a:lnTo>
                  <a:lnTo>
                    <a:pt x="90703" y="62623"/>
                  </a:lnTo>
                  <a:lnTo>
                    <a:pt x="97472" y="60413"/>
                  </a:lnTo>
                  <a:lnTo>
                    <a:pt x="105752" y="60413"/>
                  </a:lnTo>
                  <a:lnTo>
                    <a:pt x="118452" y="62547"/>
                  </a:lnTo>
                  <a:lnTo>
                    <a:pt x="131051" y="68973"/>
                  </a:lnTo>
                  <a:lnTo>
                    <a:pt x="143522" y="79679"/>
                  </a:lnTo>
                  <a:lnTo>
                    <a:pt x="155879" y="94665"/>
                  </a:lnTo>
                  <a:lnTo>
                    <a:pt x="202615" y="53416"/>
                  </a:lnTo>
                  <a:lnTo>
                    <a:pt x="165455" y="18427"/>
                  </a:lnTo>
                  <a:lnTo>
                    <a:pt x="118986" y="723"/>
                  </a:lnTo>
                  <a:lnTo>
                    <a:pt x="106718" y="0"/>
                  </a:lnTo>
                  <a:lnTo>
                    <a:pt x="88188" y="1536"/>
                  </a:lnTo>
                  <a:lnTo>
                    <a:pt x="41833" y="24676"/>
                  </a:lnTo>
                  <a:lnTo>
                    <a:pt x="17195" y="67221"/>
                  </a:lnTo>
                  <a:lnTo>
                    <a:pt x="15544" y="83845"/>
                  </a:lnTo>
                  <a:lnTo>
                    <a:pt x="16535" y="95796"/>
                  </a:lnTo>
                  <a:lnTo>
                    <a:pt x="31343" y="131737"/>
                  </a:lnTo>
                  <a:lnTo>
                    <a:pt x="56756" y="160782"/>
                  </a:lnTo>
                  <a:lnTo>
                    <a:pt x="114312" y="210781"/>
                  </a:lnTo>
                  <a:lnTo>
                    <a:pt x="124777" y="220154"/>
                  </a:lnTo>
                  <a:lnTo>
                    <a:pt x="132715" y="228028"/>
                  </a:lnTo>
                  <a:lnTo>
                    <a:pt x="138137" y="234403"/>
                  </a:lnTo>
                  <a:lnTo>
                    <a:pt x="143713" y="241922"/>
                  </a:lnTo>
                  <a:lnTo>
                    <a:pt x="146494" y="249428"/>
                  </a:lnTo>
                  <a:lnTo>
                    <a:pt x="146494" y="265201"/>
                  </a:lnTo>
                  <a:lnTo>
                    <a:pt x="108127" y="288277"/>
                  </a:lnTo>
                  <a:lnTo>
                    <a:pt x="93002" y="285534"/>
                  </a:lnTo>
                  <a:lnTo>
                    <a:pt x="78778" y="277291"/>
                  </a:lnTo>
                  <a:lnTo>
                    <a:pt x="65468" y="263550"/>
                  </a:lnTo>
                  <a:lnTo>
                    <a:pt x="53047" y="244322"/>
                  </a:lnTo>
                  <a:lnTo>
                    <a:pt x="0" y="276326"/>
                  </a:lnTo>
                  <a:lnTo>
                    <a:pt x="20612" y="308559"/>
                  </a:lnTo>
                  <a:lnTo>
                    <a:pt x="58724" y="338455"/>
                  </a:lnTo>
                  <a:lnTo>
                    <a:pt x="106718" y="348221"/>
                  </a:lnTo>
                  <a:lnTo>
                    <a:pt x="128320" y="346557"/>
                  </a:lnTo>
                  <a:lnTo>
                    <a:pt x="165112" y="333260"/>
                  </a:lnTo>
                  <a:lnTo>
                    <a:pt x="201422" y="291477"/>
                  </a:lnTo>
                  <a:lnTo>
                    <a:pt x="206717" y="273748"/>
                  </a:lnTo>
                  <a:lnTo>
                    <a:pt x="208470" y="254241"/>
                  </a:lnTo>
                  <a:close/>
                </a:path>
                <a:path w="929005" h="348615">
                  <a:moveTo>
                    <a:pt x="400761" y="8343"/>
                  </a:moveTo>
                  <a:lnTo>
                    <a:pt x="217512" y="8343"/>
                  </a:lnTo>
                  <a:lnTo>
                    <a:pt x="217512" y="70573"/>
                  </a:lnTo>
                  <a:lnTo>
                    <a:pt x="276339" y="70573"/>
                  </a:lnTo>
                  <a:lnTo>
                    <a:pt x="276339" y="339813"/>
                  </a:lnTo>
                  <a:lnTo>
                    <a:pt x="340347" y="339813"/>
                  </a:lnTo>
                  <a:lnTo>
                    <a:pt x="340347" y="70573"/>
                  </a:lnTo>
                  <a:lnTo>
                    <a:pt x="400761" y="70573"/>
                  </a:lnTo>
                  <a:lnTo>
                    <a:pt x="400761" y="8343"/>
                  </a:lnTo>
                  <a:close/>
                </a:path>
                <a:path w="929005" h="348615">
                  <a:moveTo>
                    <a:pt x="690994" y="339890"/>
                  </a:moveTo>
                  <a:lnTo>
                    <a:pt x="664730" y="271589"/>
                  </a:lnTo>
                  <a:lnTo>
                    <a:pt x="641057" y="210058"/>
                  </a:lnTo>
                  <a:lnTo>
                    <a:pt x="597293" y="96240"/>
                  </a:lnTo>
                  <a:lnTo>
                    <a:pt x="576097" y="41135"/>
                  </a:lnTo>
                  <a:lnTo>
                    <a:pt x="576097" y="210058"/>
                  </a:lnTo>
                  <a:lnTo>
                    <a:pt x="487387" y="210058"/>
                  </a:lnTo>
                  <a:lnTo>
                    <a:pt x="531876" y="96240"/>
                  </a:lnTo>
                  <a:lnTo>
                    <a:pt x="576097" y="210058"/>
                  </a:lnTo>
                  <a:lnTo>
                    <a:pt x="576097" y="41135"/>
                  </a:lnTo>
                  <a:lnTo>
                    <a:pt x="563486" y="8343"/>
                  </a:lnTo>
                  <a:lnTo>
                    <a:pt x="499478" y="8343"/>
                  </a:lnTo>
                  <a:lnTo>
                    <a:pt x="371627" y="339890"/>
                  </a:lnTo>
                  <a:lnTo>
                    <a:pt x="437210" y="339890"/>
                  </a:lnTo>
                  <a:lnTo>
                    <a:pt x="464185" y="271589"/>
                  </a:lnTo>
                  <a:lnTo>
                    <a:pt x="599465" y="271589"/>
                  </a:lnTo>
                  <a:lnTo>
                    <a:pt x="625411" y="339890"/>
                  </a:lnTo>
                  <a:lnTo>
                    <a:pt x="690994" y="339890"/>
                  </a:lnTo>
                  <a:close/>
                </a:path>
                <a:path w="929005" h="348615">
                  <a:moveTo>
                    <a:pt x="928801" y="339877"/>
                  </a:moveTo>
                  <a:lnTo>
                    <a:pt x="853986" y="199466"/>
                  </a:lnTo>
                  <a:lnTo>
                    <a:pt x="850265" y="192468"/>
                  </a:lnTo>
                  <a:lnTo>
                    <a:pt x="865047" y="186169"/>
                  </a:lnTo>
                  <a:lnTo>
                    <a:pt x="877836" y="178536"/>
                  </a:lnTo>
                  <a:lnTo>
                    <a:pt x="888644" y="169557"/>
                  </a:lnTo>
                  <a:lnTo>
                    <a:pt x="897470" y="159232"/>
                  </a:lnTo>
                  <a:lnTo>
                    <a:pt x="904316" y="147574"/>
                  </a:lnTo>
                  <a:lnTo>
                    <a:pt x="907948" y="137934"/>
                  </a:lnTo>
                  <a:lnTo>
                    <a:pt x="909218" y="134581"/>
                  </a:lnTo>
                  <a:lnTo>
                    <a:pt x="912164" y="120256"/>
                  </a:lnTo>
                  <a:lnTo>
                    <a:pt x="913142" y="104571"/>
                  </a:lnTo>
                  <a:lnTo>
                    <a:pt x="912291" y="90258"/>
                  </a:lnTo>
                  <a:lnTo>
                    <a:pt x="912253" y="89547"/>
                  </a:lnTo>
                  <a:lnTo>
                    <a:pt x="909624" y="75717"/>
                  </a:lnTo>
                  <a:lnTo>
                    <a:pt x="909586" y="75565"/>
                  </a:lnTo>
                  <a:lnTo>
                    <a:pt x="907719" y="70104"/>
                  </a:lnTo>
                  <a:lnTo>
                    <a:pt x="907643" y="69875"/>
                  </a:lnTo>
                  <a:lnTo>
                    <a:pt x="882484" y="31191"/>
                  </a:lnTo>
                  <a:lnTo>
                    <a:pt x="852055" y="15189"/>
                  </a:lnTo>
                  <a:lnTo>
                    <a:pt x="852055" y="96558"/>
                  </a:lnTo>
                  <a:lnTo>
                    <a:pt x="851992" y="104571"/>
                  </a:lnTo>
                  <a:lnTo>
                    <a:pt x="824674" y="135966"/>
                  </a:lnTo>
                  <a:lnTo>
                    <a:pt x="799261" y="137934"/>
                  </a:lnTo>
                  <a:lnTo>
                    <a:pt x="779487" y="137934"/>
                  </a:lnTo>
                  <a:lnTo>
                    <a:pt x="779487" y="69875"/>
                  </a:lnTo>
                  <a:lnTo>
                    <a:pt x="796785" y="69875"/>
                  </a:lnTo>
                  <a:lnTo>
                    <a:pt x="837679" y="75717"/>
                  </a:lnTo>
                  <a:lnTo>
                    <a:pt x="852055" y="96558"/>
                  </a:lnTo>
                  <a:lnTo>
                    <a:pt x="852055" y="15189"/>
                  </a:lnTo>
                  <a:lnTo>
                    <a:pt x="847839" y="13855"/>
                  </a:lnTo>
                  <a:lnTo>
                    <a:pt x="830262" y="10795"/>
                  </a:lnTo>
                  <a:lnTo>
                    <a:pt x="808723" y="8953"/>
                  </a:lnTo>
                  <a:lnTo>
                    <a:pt x="783234" y="8331"/>
                  </a:lnTo>
                  <a:lnTo>
                    <a:pt x="716381" y="8331"/>
                  </a:lnTo>
                  <a:lnTo>
                    <a:pt x="716381" y="339877"/>
                  </a:lnTo>
                  <a:lnTo>
                    <a:pt x="779487" y="339877"/>
                  </a:lnTo>
                  <a:lnTo>
                    <a:pt x="779487" y="199466"/>
                  </a:lnTo>
                  <a:lnTo>
                    <a:pt x="785266" y="199466"/>
                  </a:lnTo>
                  <a:lnTo>
                    <a:pt x="859815" y="339877"/>
                  </a:lnTo>
                  <a:lnTo>
                    <a:pt x="928801" y="339877"/>
                  </a:lnTo>
                  <a:close/>
                </a:path>
              </a:pathLst>
            </a:custGeom>
            <a:solidFill>
              <a:srgbClr val="008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1994" y="390683"/>
              <a:ext cx="1500454" cy="11811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82292" y="679145"/>
              <a:ext cx="36830" cy="603885"/>
            </a:xfrm>
            <a:custGeom>
              <a:avLst/>
              <a:gdLst/>
              <a:ahLst/>
              <a:cxnLst/>
              <a:rect l="l" t="t" r="r" b="b"/>
              <a:pathLst>
                <a:path w="36830" h="603885">
                  <a:moveTo>
                    <a:pt x="36817" y="0"/>
                  </a:moveTo>
                  <a:lnTo>
                    <a:pt x="0" y="0"/>
                  </a:lnTo>
                  <a:lnTo>
                    <a:pt x="0" y="603834"/>
                  </a:lnTo>
                  <a:lnTo>
                    <a:pt x="36817" y="603834"/>
                  </a:lnTo>
                  <a:lnTo>
                    <a:pt x="36817" y="0"/>
                  </a:lnTo>
                  <a:close/>
                </a:path>
              </a:pathLst>
            </a:custGeom>
            <a:solidFill>
              <a:srgbClr val="B9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2814" y="2825406"/>
              <a:ext cx="175181" cy="16976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3313" y="3202865"/>
              <a:ext cx="175181" cy="1697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48913" y="3202865"/>
              <a:ext cx="175181" cy="16976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96068" y="1639360"/>
              <a:ext cx="178625" cy="1816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08838" y="468383"/>
              <a:ext cx="178625" cy="1816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01852" y="0"/>
              <a:ext cx="131675" cy="11533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198867" y="441129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4486" y="0"/>
                  </a:moveTo>
                  <a:lnTo>
                    <a:pt x="4210" y="0"/>
                  </a:lnTo>
                  <a:lnTo>
                    <a:pt x="0" y="275"/>
                  </a:lnTo>
                  <a:lnTo>
                    <a:pt x="66" y="1269"/>
                  </a:lnTo>
                  <a:lnTo>
                    <a:pt x="152" y="2563"/>
                  </a:lnTo>
                  <a:lnTo>
                    <a:pt x="212" y="3459"/>
                  </a:lnTo>
                  <a:lnTo>
                    <a:pt x="299" y="4762"/>
                  </a:lnTo>
                  <a:lnTo>
                    <a:pt x="393" y="6184"/>
                  </a:lnTo>
                  <a:lnTo>
                    <a:pt x="24135" y="51893"/>
                  </a:lnTo>
                  <a:lnTo>
                    <a:pt x="50547" y="97339"/>
                  </a:lnTo>
                  <a:lnTo>
                    <a:pt x="79224" y="142404"/>
                  </a:lnTo>
                  <a:lnTo>
                    <a:pt x="109762" y="186970"/>
                  </a:lnTo>
                  <a:lnTo>
                    <a:pt x="141757" y="230922"/>
                  </a:lnTo>
                  <a:lnTo>
                    <a:pt x="174803" y="274140"/>
                  </a:lnTo>
                  <a:lnTo>
                    <a:pt x="208496" y="316509"/>
                  </a:lnTo>
                  <a:lnTo>
                    <a:pt x="214553" y="321335"/>
                  </a:lnTo>
                  <a:lnTo>
                    <a:pt x="215912" y="316636"/>
                  </a:lnTo>
                  <a:lnTo>
                    <a:pt x="219468" y="314909"/>
                  </a:lnTo>
                  <a:lnTo>
                    <a:pt x="206526" y="298475"/>
                  </a:lnTo>
                  <a:lnTo>
                    <a:pt x="201261" y="290581"/>
                  </a:lnTo>
                  <a:lnTo>
                    <a:pt x="197993" y="282841"/>
                  </a:lnTo>
                  <a:lnTo>
                    <a:pt x="195910" y="280009"/>
                  </a:lnTo>
                  <a:lnTo>
                    <a:pt x="208092" y="280009"/>
                  </a:lnTo>
                  <a:lnTo>
                    <a:pt x="208838" y="277825"/>
                  </a:lnTo>
                  <a:lnTo>
                    <a:pt x="200583" y="266534"/>
                  </a:lnTo>
                  <a:lnTo>
                    <a:pt x="204012" y="261277"/>
                  </a:lnTo>
                  <a:lnTo>
                    <a:pt x="215590" y="261277"/>
                  </a:lnTo>
                  <a:lnTo>
                    <a:pt x="216966" y="259168"/>
                  </a:lnTo>
                  <a:lnTo>
                    <a:pt x="217062" y="257035"/>
                  </a:lnTo>
                  <a:lnTo>
                    <a:pt x="217172" y="254600"/>
                  </a:lnTo>
                  <a:lnTo>
                    <a:pt x="214369" y="249310"/>
                  </a:lnTo>
                  <a:lnTo>
                    <a:pt x="211234" y="244177"/>
                  </a:lnTo>
                  <a:lnTo>
                    <a:pt x="210439" y="240080"/>
                  </a:lnTo>
                  <a:lnTo>
                    <a:pt x="211068" y="236528"/>
                  </a:lnTo>
                  <a:lnTo>
                    <a:pt x="245729" y="236528"/>
                  </a:lnTo>
                  <a:lnTo>
                    <a:pt x="245605" y="232054"/>
                  </a:lnTo>
                  <a:lnTo>
                    <a:pt x="253710" y="232054"/>
                  </a:lnTo>
                  <a:lnTo>
                    <a:pt x="256705" y="230733"/>
                  </a:lnTo>
                  <a:lnTo>
                    <a:pt x="239151" y="206231"/>
                  </a:lnTo>
                  <a:lnTo>
                    <a:pt x="220934" y="181317"/>
                  </a:lnTo>
                  <a:lnTo>
                    <a:pt x="201600" y="156699"/>
                  </a:lnTo>
                  <a:lnTo>
                    <a:pt x="180695" y="133083"/>
                  </a:lnTo>
                  <a:lnTo>
                    <a:pt x="164722" y="112094"/>
                  </a:lnTo>
                  <a:lnTo>
                    <a:pt x="151004" y="89147"/>
                  </a:lnTo>
                  <a:lnTo>
                    <a:pt x="137442" y="66153"/>
                  </a:lnTo>
                  <a:lnTo>
                    <a:pt x="121932" y="45021"/>
                  </a:lnTo>
                  <a:lnTo>
                    <a:pt x="117685" y="37864"/>
                  </a:lnTo>
                  <a:lnTo>
                    <a:pt x="114166" y="29652"/>
                  </a:lnTo>
                  <a:lnTo>
                    <a:pt x="111960" y="26225"/>
                  </a:lnTo>
                  <a:lnTo>
                    <a:pt x="106413" y="26225"/>
                  </a:lnTo>
                  <a:lnTo>
                    <a:pt x="101131" y="21361"/>
                  </a:lnTo>
                  <a:lnTo>
                    <a:pt x="85115" y="21361"/>
                  </a:lnTo>
                  <a:lnTo>
                    <a:pt x="80162" y="16408"/>
                  </a:lnTo>
                  <a:lnTo>
                    <a:pt x="47625" y="16408"/>
                  </a:lnTo>
                  <a:lnTo>
                    <a:pt x="40407" y="9304"/>
                  </a:lnTo>
                  <a:lnTo>
                    <a:pt x="39617" y="8851"/>
                  </a:lnTo>
                  <a:lnTo>
                    <a:pt x="20332" y="8851"/>
                  </a:lnTo>
                  <a:lnTo>
                    <a:pt x="11861" y="3459"/>
                  </a:lnTo>
                  <a:lnTo>
                    <a:pt x="4486" y="0"/>
                  </a:lnTo>
                  <a:close/>
                </a:path>
                <a:path w="257175" h="321945">
                  <a:moveTo>
                    <a:pt x="208092" y="280009"/>
                  </a:moveTo>
                  <a:lnTo>
                    <a:pt x="195910" y="280009"/>
                  </a:lnTo>
                  <a:lnTo>
                    <a:pt x="207302" y="282320"/>
                  </a:lnTo>
                  <a:lnTo>
                    <a:pt x="208092" y="280009"/>
                  </a:lnTo>
                  <a:close/>
                </a:path>
                <a:path w="257175" h="321945">
                  <a:moveTo>
                    <a:pt x="215590" y="261277"/>
                  </a:moveTo>
                  <a:lnTo>
                    <a:pt x="204012" y="261277"/>
                  </a:lnTo>
                  <a:lnTo>
                    <a:pt x="213525" y="264439"/>
                  </a:lnTo>
                  <a:lnTo>
                    <a:pt x="215590" y="261277"/>
                  </a:lnTo>
                  <a:close/>
                </a:path>
                <a:path w="257175" h="321945">
                  <a:moveTo>
                    <a:pt x="244190" y="247129"/>
                  </a:moveTo>
                  <a:lnTo>
                    <a:pt x="227558" y="247129"/>
                  </a:lnTo>
                  <a:lnTo>
                    <a:pt x="229870" y="257035"/>
                  </a:lnTo>
                  <a:lnTo>
                    <a:pt x="233515" y="255384"/>
                  </a:lnTo>
                  <a:lnTo>
                    <a:pt x="238810" y="252759"/>
                  </a:lnTo>
                  <a:lnTo>
                    <a:pt x="243055" y="249310"/>
                  </a:lnTo>
                  <a:lnTo>
                    <a:pt x="244190" y="247129"/>
                  </a:lnTo>
                  <a:close/>
                </a:path>
                <a:path w="257175" h="321945">
                  <a:moveTo>
                    <a:pt x="245729" y="236528"/>
                  </a:moveTo>
                  <a:lnTo>
                    <a:pt x="211068" y="236528"/>
                  </a:lnTo>
                  <a:lnTo>
                    <a:pt x="215081" y="238990"/>
                  </a:lnTo>
                  <a:lnTo>
                    <a:pt x="220636" y="244854"/>
                  </a:lnTo>
                  <a:lnTo>
                    <a:pt x="225895" y="251510"/>
                  </a:lnTo>
                  <a:lnTo>
                    <a:pt x="227558" y="247129"/>
                  </a:lnTo>
                  <a:lnTo>
                    <a:pt x="244190" y="247129"/>
                  </a:lnTo>
                  <a:lnTo>
                    <a:pt x="245804" y="243757"/>
                  </a:lnTo>
                  <a:lnTo>
                    <a:pt x="245729" y="236528"/>
                  </a:lnTo>
                  <a:close/>
                </a:path>
                <a:path w="257175" h="321945">
                  <a:moveTo>
                    <a:pt x="253710" y="232054"/>
                  </a:moveTo>
                  <a:lnTo>
                    <a:pt x="245605" y="232054"/>
                  </a:lnTo>
                  <a:lnTo>
                    <a:pt x="253047" y="232346"/>
                  </a:lnTo>
                  <a:lnTo>
                    <a:pt x="253710" y="232054"/>
                  </a:lnTo>
                  <a:close/>
                </a:path>
                <a:path w="257175" h="321945">
                  <a:moveTo>
                    <a:pt x="101562" y="17741"/>
                  </a:moveTo>
                  <a:lnTo>
                    <a:pt x="106413" y="26225"/>
                  </a:lnTo>
                  <a:lnTo>
                    <a:pt x="111960" y="26225"/>
                  </a:lnTo>
                  <a:lnTo>
                    <a:pt x="109438" y="22306"/>
                  </a:lnTo>
                  <a:lnTo>
                    <a:pt x="101562" y="17741"/>
                  </a:lnTo>
                  <a:close/>
                </a:path>
                <a:path w="257175" h="321945">
                  <a:moveTo>
                    <a:pt x="80022" y="0"/>
                  </a:moveTo>
                  <a:lnTo>
                    <a:pt x="83159" y="5740"/>
                  </a:lnTo>
                  <a:lnTo>
                    <a:pt x="90119" y="13842"/>
                  </a:lnTo>
                  <a:lnTo>
                    <a:pt x="91275" y="20002"/>
                  </a:lnTo>
                  <a:lnTo>
                    <a:pt x="85115" y="21361"/>
                  </a:lnTo>
                  <a:lnTo>
                    <a:pt x="101131" y="21361"/>
                  </a:lnTo>
                  <a:lnTo>
                    <a:pt x="100133" y="20442"/>
                  </a:lnTo>
                  <a:lnTo>
                    <a:pt x="96575" y="14047"/>
                  </a:lnTo>
                  <a:lnTo>
                    <a:pt x="93862" y="7607"/>
                  </a:lnTo>
                  <a:lnTo>
                    <a:pt x="93806" y="7474"/>
                  </a:lnTo>
                  <a:lnTo>
                    <a:pt x="90763" y="2563"/>
                  </a:lnTo>
                  <a:lnTo>
                    <a:pt x="83868" y="2563"/>
                  </a:lnTo>
                  <a:lnTo>
                    <a:pt x="80022" y="0"/>
                  </a:lnTo>
                  <a:close/>
                </a:path>
                <a:path w="257175" h="321945">
                  <a:moveTo>
                    <a:pt x="43154" y="4254"/>
                  </a:moveTo>
                  <a:lnTo>
                    <a:pt x="43048" y="5054"/>
                  </a:lnTo>
                  <a:lnTo>
                    <a:pt x="42957" y="5740"/>
                  </a:lnTo>
                  <a:lnTo>
                    <a:pt x="42844" y="6591"/>
                  </a:lnTo>
                  <a:lnTo>
                    <a:pt x="42727" y="7474"/>
                  </a:lnTo>
                  <a:lnTo>
                    <a:pt x="42710" y="7607"/>
                  </a:lnTo>
                  <a:lnTo>
                    <a:pt x="47625" y="16408"/>
                  </a:lnTo>
                  <a:lnTo>
                    <a:pt x="80162" y="16408"/>
                  </a:lnTo>
                  <a:lnTo>
                    <a:pt x="79806" y="16052"/>
                  </a:lnTo>
                  <a:lnTo>
                    <a:pt x="79413" y="11328"/>
                  </a:lnTo>
                  <a:lnTo>
                    <a:pt x="56299" y="11328"/>
                  </a:lnTo>
                  <a:lnTo>
                    <a:pt x="53677" y="6591"/>
                  </a:lnTo>
                  <a:lnTo>
                    <a:pt x="53585" y="6424"/>
                  </a:lnTo>
                  <a:lnTo>
                    <a:pt x="49175" y="6424"/>
                  </a:lnTo>
                  <a:lnTo>
                    <a:pt x="43154" y="4254"/>
                  </a:lnTo>
                  <a:close/>
                </a:path>
                <a:path w="257175" h="321945">
                  <a:moveTo>
                    <a:pt x="73812" y="1269"/>
                  </a:moveTo>
                  <a:lnTo>
                    <a:pt x="63036" y="3459"/>
                  </a:lnTo>
                  <a:lnTo>
                    <a:pt x="63481" y="3459"/>
                  </a:lnTo>
                  <a:lnTo>
                    <a:pt x="66649" y="9169"/>
                  </a:lnTo>
                  <a:lnTo>
                    <a:pt x="56299" y="11328"/>
                  </a:lnTo>
                  <a:lnTo>
                    <a:pt x="79413" y="11328"/>
                  </a:lnTo>
                  <a:lnTo>
                    <a:pt x="79245" y="9304"/>
                  </a:lnTo>
                  <a:lnTo>
                    <a:pt x="79207" y="8851"/>
                  </a:lnTo>
                  <a:lnTo>
                    <a:pt x="79093" y="7474"/>
                  </a:lnTo>
                  <a:lnTo>
                    <a:pt x="79019" y="6591"/>
                  </a:lnTo>
                  <a:lnTo>
                    <a:pt x="73812" y="1269"/>
                  </a:lnTo>
                  <a:close/>
                </a:path>
                <a:path w="257175" h="321945">
                  <a:moveTo>
                    <a:pt x="24995" y="2563"/>
                  </a:moveTo>
                  <a:lnTo>
                    <a:pt x="19221" y="2563"/>
                  </a:lnTo>
                  <a:lnTo>
                    <a:pt x="22834" y="5054"/>
                  </a:lnTo>
                  <a:lnTo>
                    <a:pt x="15971" y="6424"/>
                  </a:lnTo>
                  <a:lnTo>
                    <a:pt x="16519" y="6424"/>
                  </a:lnTo>
                  <a:lnTo>
                    <a:pt x="20332" y="8851"/>
                  </a:lnTo>
                  <a:lnTo>
                    <a:pt x="39617" y="8851"/>
                  </a:lnTo>
                  <a:lnTo>
                    <a:pt x="32478" y="4762"/>
                  </a:lnTo>
                  <a:lnTo>
                    <a:pt x="24995" y="2563"/>
                  </a:lnTo>
                  <a:close/>
                </a:path>
                <a:path w="257175" h="321945">
                  <a:moveTo>
                    <a:pt x="53073" y="5499"/>
                  </a:moveTo>
                  <a:lnTo>
                    <a:pt x="48502" y="6424"/>
                  </a:lnTo>
                  <a:lnTo>
                    <a:pt x="53585" y="6424"/>
                  </a:lnTo>
                  <a:lnTo>
                    <a:pt x="53073" y="5499"/>
                  </a:lnTo>
                  <a:close/>
                </a:path>
                <a:path w="257175" h="321945">
                  <a:moveTo>
                    <a:pt x="89961" y="1269"/>
                  </a:moveTo>
                  <a:lnTo>
                    <a:pt x="89337" y="1269"/>
                  </a:lnTo>
                  <a:lnTo>
                    <a:pt x="83073" y="2563"/>
                  </a:lnTo>
                  <a:lnTo>
                    <a:pt x="90763" y="2563"/>
                  </a:lnTo>
                  <a:lnTo>
                    <a:pt x="89961" y="1269"/>
                  </a:lnTo>
                  <a:close/>
                </a:path>
              </a:pathLst>
            </a:custGeom>
            <a:solidFill>
              <a:srgbClr val="EAD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31271" y="0"/>
              <a:ext cx="1954733" cy="26840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71120" y="315093"/>
              <a:ext cx="1388871" cy="3311302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74925" y="10367119"/>
            <a:ext cx="171646" cy="12932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000852" y="10107794"/>
            <a:ext cx="175181" cy="169767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Testing</a:t>
            </a:r>
            <a:r>
              <a:rPr spc="-215" dirty="0"/>
              <a:t> </a:t>
            </a:r>
            <a:r>
              <a:rPr spc="-275" dirty="0"/>
              <a:t>Timers</a:t>
            </a:r>
          </a:p>
        </p:txBody>
      </p:sp>
      <p:grpSp>
        <p:nvGrpSpPr>
          <p:cNvPr id="33" name="object 33"/>
          <p:cNvGrpSpPr/>
          <p:nvPr/>
        </p:nvGrpSpPr>
        <p:grpSpPr>
          <a:xfrm>
            <a:off x="5532392" y="9405333"/>
            <a:ext cx="1617345" cy="734695"/>
            <a:chOff x="5532392" y="9405333"/>
            <a:chExt cx="1617345" cy="734695"/>
          </a:xfrm>
        </p:grpSpPr>
        <p:sp>
          <p:nvSpPr>
            <p:cNvPr id="34" name="object 34"/>
            <p:cNvSpPr/>
            <p:nvPr/>
          </p:nvSpPr>
          <p:spPr>
            <a:xfrm>
              <a:off x="5532392" y="9405333"/>
              <a:ext cx="1617345" cy="734695"/>
            </a:xfrm>
            <a:custGeom>
              <a:avLst/>
              <a:gdLst/>
              <a:ahLst/>
              <a:cxnLst/>
              <a:rect l="l" t="t" r="r" b="b"/>
              <a:pathLst>
                <a:path w="1617345" h="734695">
                  <a:moveTo>
                    <a:pt x="876728" y="0"/>
                  </a:moveTo>
                  <a:lnTo>
                    <a:pt x="600988" y="119091"/>
                  </a:lnTo>
                  <a:lnTo>
                    <a:pt x="472862" y="185529"/>
                  </a:lnTo>
                  <a:lnTo>
                    <a:pt x="412862" y="231937"/>
                  </a:lnTo>
                  <a:lnTo>
                    <a:pt x="377573" y="284354"/>
                  </a:lnTo>
                  <a:lnTo>
                    <a:pt x="350026" y="320660"/>
                  </a:lnTo>
                  <a:lnTo>
                    <a:pt x="317642" y="346875"/>
                  </a:lnTo>
                  <a:lnTo>
                    <a:pt x="280992" y="367155"/>
                  </a:lnTo>
                  <a:lnTo>
                    <a:pt x="240649" y="385655"/>
                  </a:lnTo>
                  <a:lnTo>
                    <a:pt x="197184" y="406530"/>
                  </a:lnTo>
                  <a:lnTo>
                    <a:pt x="151170" y="433935"/>
                  </a:lnTo>
                  <a:lnTo>
                    <a:pt x="91514" y="481665"/>
                  </a:lnTo>
                  <a:lnTo>
                    <a:pt x="50194" y="526542"/>
                  </a:lnTo>
                  <a:lnTo>
                    <a:pt x="21734" y="565310"/>
                  </a:lnTo>
                  <a:lnTo>
                    <a:pt x="0" y="600072"/>
                  </a:lnTo>
                  <a:lnTo>
                    <a:pt x="5572" y="606570"/>
                  </a:lnTo>
                  <a:lnTo>
                    <a:pt x="57820" y="631304"/>
                  </a:lnTo>
                  <a:lnTo>
                    <a:pt x="120387" y="650531"/>
                  </a:lnTo>
                  <a:lnTo>
                    <a:pt x="159429" y="660477"/>
                  </a:lnTo>
                  <a:lnTo>
                    <a:pt x="203392" y="670427"/>
                  </a:lnTo>
                  <a:lnTo>
                    <a:pt x="252090" y="680220"/>
                  </a:lnTo>
                  <a:lnTo>
                    <a:pt x="305335" y="689692"/>
                  </a:lnTo>
                  <a:lnTo>
                    <a:pt x="362939" y="698680"/>
                  </a:lnTo>
                  <a:lnTo>
                    <a:pt x="424715" y="707022"/>
                  </a:lnTo>
                  <a:lnTo>
                    <a:pt x="490475" y="714554"/>
                  </a:lnTo>
                  <a:lnTo>
                    <a:pt x="560032" y="721115"/>
                  </a:lnTo>
                  <a:lnTo>
                    <a:pt x="633198" y="726541"/>
                  </a:lnTo>
                  <a:lnTo>
                    <a:pt x="709786" y="730669"/>
                  </a:lnTo>
                  <a:lnTo>
                    <a:pt x="789608" y="733338"/>
                  </a:lnTo>
                  <a:lnTo>
                    <a:pt x="872476" y="734383"/>
                  </a:lnTo>
                  <a:lnTo>
                    <a:pt x="958204" y="733642"/>
                  </a:lnTo>
                  <a:lnTo>
                    <a:pt x="1306127" y="713782"/>
                  </a:lnTo>
                  <a:lnTo>
                    <a:pt x="1505442" y="681061"/>
                  </a:lnTo>
                  <a:lnTo>
                    <a:pt x="1595889" y="650450"/>
                  </a:lnTo>
                  <a:lnTo>
                    <a:pt x="1617207" y="636919"/>
                  </a:lnTo>
                  <a:lnTo>
                    <a:pt x="1465651" y="415986"/>
                  </a:lnTo>
                  <a:lnTo>
                    <a:pt x="1379882" y="301493"/>
                  </a:lnTo>
                  <a:lnTo>
                    <a:pt x="1328174" y="256675"/>
                  </a:lnTo>
                  <a:lnTo>
                    <a:pt x="1278803" y="244768"/>
                  </a:lnTo>
                  <a:lnTo>
                    <a:pt x="1229870" y="231788"/>
                  </a:lnTo>
                  <a:lnTo>
                    <a:pt x="1179741" y="207872"/>
                  </a:lnTo>
                  <a:lnTo>
                    <a:pt x="1132349" y="177059"/>
                  </a:lnTo>
                  <a:lnTo>
                    <a:pt x="1091626" y="143392"/>
                  </a:lnTo>
                  <a:lnTo>
                    <a:pt x="1036030" y="83349"/>
                  </a:lnTo>
                  <a:lnTo>
                    <a:pt x="1001194" y="54339"/>
                  </a:lnTo>
                  <a:lnTo>
                    <a:pt x="960619" y="28018"/>
                  </a:lnTo>
                  <a:lnTo>
                    <a:pt x="917923" y="8525"/>
                  </a:lnTo>
                  <a:lnTo>
                    <a:pt x="876728" y="0"/>
                  </a:lnTo>
                  <a:close/>
                </a:path>
              </a:pathLst>
            </a:custGeom>
            <a:solidFill>
              <a:srgbClr val="F6D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00039" y="9851174"/>
              <a:ext cx="189230" cy="173355"/>
            </a:xfrm>
            <a:custGeom>
              <a:avLst/>
              <a:gdLst/>
              <a:ahLst/>
              <a:cxnLst/>
              <a:rect l="l" t="t" r="r" b="b"/>
              <a:pathLst>
                <a:path w="189229" h="173354">
                  <a:moveTo>
                    <a:pt x="33032" y="101447"/>
                  </a:moveTo>
                  <a:lnTo>
                    <a:pt x="25641" y="94056"/>
                  </a:lnTo>
                  <a:lnTo>
                    <a:pt x="7391" y="94056"/>
                  </a:lnTo>
                  <a:lnTo>
                    <a:pt x="0" y="101447"/>
                  </a:lnTo>
                  <a:lnTo>
                    <a:pt x="0" y="119684"/>
                  </a:lnTo>
                  <a:lnTo>
                    <a:pt x="7391" y="127076"/>
                  </a:lnTo>
                  <a:lnTo>
                    <a:pt x="25641" y="127076"/>
                  </a:lnTo>
                  <a:lnTo>
                    <a:pt x="33032" y="119684"/>
                  </a:lnTo>
                  <a:lnTo>
                    <a:pt x="33032" y="110566"/>
                  </a:lnTo>
                  <a:lnTo>
                    <a:pt x="33032" y="101447"/>
                  </a:lnTo>
                  <a:close/>
                </a:path>
                <a:path w="189229" h="173354">
                  <a:moveTo>
                    <a:pt x="83515" y="55435"/>
                  </a:moveTo>
                  <a:lnTo>
                    <a:pt x="80187" y="52108"/>
                  </a:lnTo>
                  <a:lnTo>
                    <a:pt x="71983" y="52108"/>
                  </a:lnTo>
                  <a:lnTo>
                    <a:pt x="68656" y="55435"/>
                  </a:lnTo>
                  <a:lnTo>
                    <a:pt x="68656" y="59537"/>
                  </a:lnTo>
                  <a:lnTo>
                    <a:pt x="68656" y="63639"/>
                  </a:lnTo>
                  <a:lnTo>
                    <a:pt x="71983" y="66967"/>
                  </a:lnTo>
                  <a:lnTo>
                    <a:pt x="80187" y="66967"/>
                  </a:lnTo>
                  <a:lnTo>
                    <a:pt x="83515" y="63639"/>
                  </a:lnTo>
                  <a:lnTo>
                    <a:pt x="83515" y="55435"/>
                  </a:lnTo>
                  <a:close/>
                </a:path>
                <a:path w="189229" h="173354">
                  <a:moveTo>
                    <a:pt x="133337" y="56438"/>
                  </a:moveTo>
                  <a:lnTo>
                    <a:pt x="129006" y="52108"/>
                  </a:lnTo>
                  <a:lnTo>
                    <a:pt x="118325" y="52108"/>
                  </a:lnTo>
                  <a:lnTo>
                    <a:pt x="113995" y="56438"/>
                  </a:lnTo>
                  <a:lnTo>
                    <a:pt x="113995" y="67106"/>
                  </a:lnTo>
                  <a:lnTo>
                    <a:pt x="118325" y="71437"/>
                  </a:lnTo>
                  <a:lnTo>
                    <a:pt x="129006" y="71437"/>
                  </a:lnTo>
                  <a:lnTo>
                    <a:pt x="133337" y="67106"/>
                  </a:lnTo>
                  <a:lnTo>
                    <a:pt x="133337" y="61772"/>
                  </a:lnTo>
                  <a:lnTo>
                    <a:pt x="133337" y="56438"/>
                  </a:lnTo>
                  <a:close/>
                </a:path>
                <a:path w="189229" h="173354">
                  <a:moveTo>
                    <a:pt x="164985" y="7086"/>
                  </a:moveTo>
                  <a:lnTo>
                    <a:pt x="157899" y="0"/>
                  </a:lnTo>
                  <a:lnTo>
                    <a:pt x="140423" y="0"/>
                  </a:lnTo>
                  <a:lnTo>
                    <a:pt x="133337" y="7086"/>
                  </a:lnTo>
                  <a:lnTo>
                    <a:pt x="133337" y="24561"/>
                  </a:lnTo>
                  <a:lnTo>
                    <a:pt x="140423" y="31648"/>
                  </a:lnTo>
                  <a:lnTo>
                    <a:pt x="157899" y="31648"/>
                  </a:lnTo>
                  <a:lnTo>
                    <a:pt x="164985" y="24561"/>
                  </a:lnTo>
                  <a:lnTo>
                    <a:pt x="164985" y="15824"/>
                  </a:lnTo>
                  <a:lnTo>
                    <a:pt x="164985" y="7086"/>
                  </a:lnTo>
                  <a:close/>
                </a:path>
                <a:path w="189229" h="173354">
                  <a:moveTo>
                    <a:pt x="189090" y="154279"/>
                  </a:moveTo>
                  <a:lnTo>
                    <a:pt x="183692" y="148882"/>
                  </a:lnTo>
                  <a:lnTo>
                    <a:pt x="170383" y="148882"/>
                  </a:lnTo>
                  <a:lnTo>
                    <a:pt x="164985" y="154279"/>
                  </a:lnTo>
                  <a:lnTo>
                    <a:pt x="164985" y="167589"/>
                  </a:lnTo>
                  <a:lnTo>
                    <a:pt x="170383" y="172986"/>
                  </a:lnTo>
                  <a:lnTo>
                    <a:pt x="183692" y="172986"/>
                  </a:lnTo>
                  <a:lnTo>
                    <a:pt x="189090" y="167589"/>
                  </a:lnTo>
                  <a:lnTo>
                    <a:pt x="189090" y="160934"/>
                  </a:lnTo>
                  <a:lnTo>
                    <a:pt x="189090" y="154279"/>
                  </a:lnTo>
                  <a:close/>
                </a:path>
              </a:pathLst>
            </a:custGeom>
            <a:solidFill>
              <a:srgbClr val="F4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17336" y="9734029"/>
              <a:ext cx="145415" cy="184150"/>
            </a:xfrm>
            <a:custGeom>
              <a:avLst/>
              <a:gdLst/>
              <a:ahLst/>
              <a:cxnLst/>
              <a:rect l="l" t="t" r="r" b="b"/>
              <a:pathLst>
                <a:path w="145414" h="184150">
                  <a:moveTo>
                    <a:pt x="17259" y="170726"/>
                  </a:moveTo>
                  <a:lnTo>
                    <a:pt x="13398" y="166865"/>
                  </a:lnTo>
                  <a:lnTo>
                    <a:pt x="3860" y="166865"/>
                  </a:lnTo>
                  <a:lnTo>
                    <a:pt x="0" y="170726"/>
                  </a:lnTo>
                  <a:lnTo>
                    <a:pt x="0" y="180251"/>
                  </a:lnTo>
                  <a:lnTo>
                    <a:pt x="3860" y="184111"/>
                  </a:lnTo>
                  <a:lnTo>
                    <a:pt x="13398" y="184111"/>
                  </a:lnTo>
                  <a:lnTo>
                    <a:pt x="17259" y="180251"/>
                  </a:lnTo>
                  <a:lnTo>
                    <a:pt x="17259" y="175488"/>
                  </a:lnTo>
                  <a:lnTo>
                    <a:pt x="17259" y="170726"/>
                  </a:lnTo>
                  <a:close/>
                </a:path>
                <a:path w="145414" h="184150">
                  <a:moveTo>
                    <a:pt x="63360" y="108686"/>
                  </a:moveTo>
                  <a:lnTo>
                    <a:pt x="56349" y="101676"/>
                  </a:lnTo>
                  <a:lnTo>
                    <a:pt x="39065" y="101676"/>
                  </a:lnTo>
                  <a:lnTo>
                    <a:pt x="32054" y="108686"/>
                  </a:lnTo>
                  <a:lnTo>
                    <a:pt x="32054" y="125958"/>
                  </a:lnTo>
                  <a:lnTo>
                    <a:pt x="39065" y="132969"/>
                  </a:lnTo>
                  <a:lnTo>
                    <a:pt x="56349" y="132969"/>
                  </a:lnTo>
                  <a:lnTo>
                    <a:pt x="63360" y="125958"/>
                  </a:lnTo>
                  <a:lnTo>
                    <a:pt x="63360" y="117322"/>
                  </a:lnTo>
                  <a:lnTo>
                    <a:pt x="63360" y="108686"/>
                  </a:lnTo>
                  <a:close/>
                </a:path>
                <a:path w="145414" h="184150">
                  <a:moveTo>
                    <a:pt x="145199" y="2997"/>
                  </a:moveTo>
                  <a:lnTo>
                    <a:pt x="142201" y="0"/>
                  </a:lnTo>
                  <a:lnTo>
                    <a:pt x="134797" y="0"/>
                  </a:lnTo>
                  <a:lnTo>
                    <a:pt x="131800" y="2997"/>
                  </a:lnTo>
                  <a:lnTo>
                    <a:pt x="131800" y="10388"/>
                  </a:lnTo>
                  <a:lnTo>
                    <a:pt x="134797" y="13385"/>
                  </a:lnTo>
                  <a:lnTo>
                    <a:pt x="142201" y="13385"/>
                  </a:lnTo>
                  <a:lnTo>
                    <a:pt x="145199" y="10388"/>
                  </a:lnTo>
                  <a:lnTo>
                    <a:pt x="145199" y="6692"/>
                  </a:lnTo>
                  <a:lnTo>
                    <a:pt x="145199" y="2997"/>
                  </a:lnTo>
                  <a:close/>
                </a:path>
              </a:pathLst>
            </a:custGeom>
            <a:solidFill>
              <a:srgbClr val="F1C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02820" y="9667062"/>
              <a:ext cx="100965" cy="188595"/>
            </a:xfrm>
            <a:custGeom>
              <a:avLst/>
              <a:gdLst/>
              <a:ahLst/>
              <a:cxnLst/>
              <a:rect l="l" t="t" r="r" b="b"/>
              <a:pathLst>
                <a:path w="100964" h="188595">
                  <a:moveTo>
                    <a:pt x="37769" y="169722"/>
                  </a:moveTo>
                  <a:lnTo>
                    <a:pt x="36283" y="162369"/>
                  </a:lnTo>
                  <a:lnTo>
                    <a:pt x="32245" y="156375"/>
                  </a:lnTo>
                  <a:lnTo>
                    <a:pt x="26238" y="152323"/>
                  </a:lnTo>
                  <a:lnTo>
                    <a:pt x="18884" y="150850"/>
                  </a:lnTo>
                  <a:lnTo>
                    <a:pt x="11544" y="152323"/>
                  </a:lnTo>
                  <a:lnTo>
                    <a:pt x="5537" y="156375"/>
                  </a:lnTo>
                  <a:lnTo>
                    <a:pt x="1485" y="162369"/>
                  </a:lnTo>
                  <a:lnTo>
                    <a:pt x="0" y="169722"/>
                  </a:lnTo>
                  <a:lnTo>
                    <a:pt x="1485" y="177063"/>
                  </a:lnTo>
                  <a:lnTo>
                    <a:pt x="5537" y="183057"/>
                  </a:lnTo>
                  <a:lnTo>
                    <a:pt x="11544" y="187109"/>
                  </a:lnTo>
                  <a:lnTo>
                    <a:pt x="18884" y="188595"/>
                  </a:lnTo>
                  <a:lnTo>
                    <a:pt x="26238" y="187109"/>
                  </a:lnTo>
                  <a:lnTo>
                    <a:pt x="32245" y="183057"/>
                  </a:lnTo>
                  <a:lnTo>
                    <a:pt x="36283" y="177063"/>
                  </a:lnTo>
                  <a:lnTo>
                    <a:pt x="37769" y="169722"/>
                  </a:lnTo>
                  <a:close/>
                </a:path>
                <a:path w="100964" h="188595">
                  <a:moveTo>
                    <a:pt x="100380" y="4927"/>
                  </a:moveTo>
                  <a:lnTo>
                    <a:pt x="95453" y="0"/>
                  </a:lnTo>
                  <a:lnTo>
                    <a:pt x="83299" y="0"/>
                  </a:lnTo>
                  <a:lnTo>
                    <a:pt x="78371" y="4927"/>
                  </a:lnTo>
                  <a:lnTo>
                    <a:pt x="78371" y="17068"/>
                  </a:lnTo>
                  <a:lnTo>
                    <a:pt x="83299" y="21996"/>
                  </a:lnTo>
                  <a:lnTo>
                    <a:pt x="95453" y="21996"/>
                  </a:lnTo>
                  <a:lnTo>
                    <a:pt x="100380" y="17068"/>
                  </a:lnTo>
                  <a:lnTo>
                    <a:pt x="100380" y="10998"/>
                  </a:lnTo>
                  <a:lnTo>
                    <a:pt x="100380" y="4927"/>
                  </a:lnTo>
                  <a:close/>
                </a:path>
              </a:pathLst>
            </a:custGeom>
            <a:solidFill>
              <a:srgbClr val="F4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03215" y="9790840"/>
              <a:ext cx="74167" cy="7414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077379" y="966706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81" y="0"/>
                  </a:moveTo>
                  <a:lnTo>
                    <a:pt x="4927" y="0"/>
                  </a:lnTo>
                  <a:lnTo>
                    <a:pt x="0" y="4927"/>
                  </a:lnTo>
                  <a:lnTo>
                    <a:pt x="0" y="17068"/>
                  </a:lnTo>
                  <a:lnTo>
                    <a:pt x="4927" y="21996"/>
                  </a:lnTo>
                  <a:lnTo>
                    <a:pt x="17081" y="21996"/>
                  </a:lnTo>
                  <a:lnTo>
                    <a:pt x="22009" y="17068"/>
                  </a:lnTo>
                  <a:lnTo>
                    <a:pt x="22009" y="10998"/>
                  </a:lnTo>
                  <a:lnTo>
                    <a:pt x="22009" y="4927"/>
                  </a:lnTo>
                  <a:lnTo>
                    <a:pt x="17081" y="0"/>
                  </a:lnTo>
                  <a:close/>
                </a:path>
              </a:pathLst>
            </a:custGeom>
            <a:solidFill>
              <a:srgbClr val="F4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16561" y="9482950"/>
              <a:ext cx="181610" cy="167640"/>
            </a:xfrm>
            <a:custGeom>
              <a:avLst/>
              <a:gdLst/>
              <a:ahLst/>
              <a:cxnLst/>
              <a:rect l="l" t="t" r="r" b="b"/>
              <a:pathLst>
                <a:path w="181610" h="167640">
                  <a:moveTo>
                    <a:pt x="40093" y="147116"/>
                  </a:moveTo>
                  <a:lnTo>
                    <a:pt x="38519" y="139319"/>
                  </a:lnTo>
                  <a:lnTo>
                    <a:pt x="34213" y="132956"/>
                  </a:lnTo>
                  <a:lnTo>
                    <a:pt x="27851" y="128651"/>
                  </a:lnTo>
                  <a:lnTo>
                    <a:pt x="20053" y="127076"/>
                  </a:lnTo>
                  <a:lnTo>
                    <a:pt x="12242" y="128651"/>
                  </a:lnTo>
                  <a:lnTo>
                    <a:pt x="5867" y="132956"/>
                  </a:lnTo>
                  <a:lnTo>
                    <a:pt x="1574" y="139319"/>
                  </a:lnTo>
                  <a:lnTo>
                    <a:pt x="0" y="147116"/>
                  </a:lnTo>
                  <a:lnTo>
                    <a:pt x="1574" y="154914"/>
                  </a:lnTo>
                  <a:lnTo>
                    <a:pt x="5867" y="161290"/>
                  </a:lnTo>
                  <a:lnTo>
                    <a:pt x="12242" y="165582"/>
                  </a:lnTo>
                  <a:lnTo>
                    <a:pt x="20053" y="167157"/>
                  </a:lnTo>
                  <a:lnTo>
                    <a:pt x="27851" y="165582"/>
                  </a:lnTo>
                  <a:lnTo>
                    <a:pt x="34213" y="161290"/>
                  </a:lnTo>
                  <a:lnTo>
                    <a:pt x="38519" y="154914"/>
                  </a:lnTo>
                  <a:lnTo>
                    <a:pt x="40093" y="147116"/>
                  </a:lnTo>
                  <a:close/>
                </a:path>
                <a:path w="181610" h="167640">
                  <a:moveTo>
                    <a:pt x="97917" y="47447"/>
                  </a:moveTo>
                  <a:lnTo>
                    <a:pt x="95935" y="45466"/>
                  </a:lnTo>
                  <a:lnTo>
                    <a:pt x="91046" y="45466"/>
                  </a:lnTo>
                  <a:lnTo>
                    <a:pt x="89065" y="47447"/>
                  </a:lnTo>
                  <a:lnTo>
                    <a:pt x="89065" y="52349"/>
                  </a:lnTo>
                  <a:lnTo>
                    <a:pt x="91046" y="54330"/>
                  </a:lnTo>
                  <a:lnTo>
                    <a:pt x="95935" y="54330"/>
                  </a:lnTo>
                  <a:lnTo>
                    <a:pt x="97917" y="52349"/>
                  </a:lnTo>
                  <a:lnTo>
                    <a:pt x="97917" y="49898"/>
                  </a:lnTo>
                  <a:lnTo>
                    <a:pt x="97917" y="47447"/>
                  </a:lnTo>
                  <a:close/>
                </a:path>
                <a:path w="181610" h="167640">
                  <a:moveTo>
                    <a:pt x="181114" y="7048"/>
                  </a:moveTo>
                  <a:lnTo>
                    <a:pt x="174066" y="0"/>
                  </a:lnTo>
                  <a:lnTo>
                    <a:pt x="156654" y="0"/>
                  </a:lnTo>
                  <a:lnTo>
                    <a:pt x="149606" y="7048"/>
                  </a:lnTo>
                  <a:lnTo>
                    <a:pt x="149606" y="24447"/>
                  </a:lnTo>
                  <a:lnTo>
                    <a:pt x="156654" y="31496"/>
                  </a:lnTo>
                  <a:lnTo>
                    <a:pt x="174066" y="31496"/>
                  </a:lnTo>
                  <a:lnTo>
                    <a:pt x="181114" y="24447"/>
                  </a:lnTo>
                  <a:lnTo>
                    <a:pt x="181114" y="15748"/>
                  </a:lnTo>
                  <a:lnTo>
                    <a:pt x="181114" y="7048"/>
                  </a:lnTo>
                  <a:close/>
                </a:path>
              </a:pathLst>
            </a:custGeom>
            <a:solidFill>
              <a:srgbClr val="F1C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55237" y="944815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009" y="0"/>
                  </a:moveTo>
                  <a:lnTo>
                    <a:pt x="863" y="0"/>
                  </a:lnTo>
                  <a:lnTo>
                    <a:pt x="0" y="876"/>
                  </a:lnTo>
                  <a:lnTo>
                    <a:pt x="0" y="3009"/>
                  </a:lnTo>
                  <a:lnTo>
                    <a:pt x="863" y="3886"/>
                  </a:lnTo>
                  <a:lnTo>
                    <a:pt x="3009" y="3886"/>
                  </a:lnTo>
                  <a:lnTo>
                    <a:pt x="3873" y="3009"/>
                  </a:lnTo>
                  <a:lnTo>
                    <a:pt x="3873" y="1943"/>
                  </a:lnTo>
                  <a:lnTo>
                    <a:pt x="3873" y="876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F4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08665" y="943327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1557" y="0"/>
                  </a:moveTo>
                  <a:lnTo>
                    <a:pt x="3327" y="0"/>
                  </a:lnTo>
                  <a:lnTo>
                    <a:pt x="0" y="3340"/>
                  </a:lnTo>
                  <a:lnTo>
                    <a:pt x="0" y="11544"/>
                  </a:lnTo>
                  <a:lnTo>
                    <a:pt x="3327" y="14884"/>
                  </a:lnTo>
                  <a:lnTo>
                    <a:pt x="11557" y="14884"/>
                  </a:lnTo>
                  <a:lnTo>
                    <a:pt x="14884" y="11544"/>
                  </a:lnTo>
                  <a:lnTo>
                    <a:pt x="14884" y="7442"/>
                  </a:lnTo>
                  <a:lnTo>
                    <a:pt x="14884" y="3340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F1C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88380" y="9532848"/>
              <a:ext cx="285115" cy="125730"/>
            </a:xfrm>
            <a:custGeom>
              <a:avLst/>
              <a:gdLst/>
              <a:ahLst/>
              <a:cxnLst/>
              <a:rect l="l" t="t" r="r" b="b"/>
              <a:pathLst>
                <a:path w="285114" h="125729">
                  <a:moveTo>
                    <a:pt x="28181" y="103530"/>
                  </a:moveTo>
                  <a:lnTo>
                    <a:pt x="21869" y="97231"/>
                  </a:lnTo>
                  <a:lnTo>
                    <a:pt x="6311" y="97231"/>
                  </a:lnTo>
                  <a:lnTo>
                    <a:pt x="0" y="103530"/>
                  </a:lnTo>
                  <a:lnTo>
                    <a:pt x="0" y="119100"/>
                  </a:lnTo>
                  <a:lnTo>
                    <a:pt x="6311" y="125399"/>
                  </a:lnTo>
                  <a:lnTo>
                    <a:pt x="21869" y="125399"/>
                  </a:lnTo>
                  <a:lnTo>
                    <a:pt x="28181" y="119100"/>
                  </a:lnTo>
                  <a:lnTo>
                    <a:pt x="28181" y="111315"/>
                  </a:lnTo>
                  <a:lnTo>
                    <a:pt x="28181" y="103530"/>
                  </a:lnTo>
                  <a:close/>
                </a:path>
                <a:path w="285114" h="125729">
                  <a:moveTo>
                    <a:pt x="213588" y="81661"/>
                  </a:moveTo>
                  <a:lnTo>
                    <a:pt x="209105" y="77177"/>
                  </a:lnTo>
                  <a:lnTo>
                    <a:pt x="203568" y="77177"/>
                  </a:lnTo>
                  <a:lnTo>
                    <a:pt x="198031" y="77177"/>
                  </a:lnTo>
                  <a:lnTo>
                    <a:pt x="193548" y="81661"/>
                  </a:lnTo>
                  <a:lnTo>
                    <a:pt x="193548" y="92735"/>
                  </a:lnTo>
                  <a:lnTo>
                    <a:pt x="198031" y="97218"/>
                  </a:lnTo>
                  <a:lnTo>
                    <a:pt x="209105" y="97218"/>
                  </a:lnTo>
                  <a:lnTo>
                    <a:pt x="213588" y="92735"/>
                  </a:lnTo>
                  <a:lnTo>
                    <a:pt x="213588" y="81661"/>
                  </a:lnTo>
                  <a:close/>
                </a:path>
                <a:path w="285114" h="125729">
                  <a:moveTo>
                    <a:pt x="284861" y="4025"/>
                  </a:moveTo>
                  <a:lnTo>
                    <a:pt x="280822" y="0"/>
                  </a:lnTo>
                  <a:lnTo>
                    <a:pt x="270878" y="0"/>
                  </a:lnTo>
                  <a:lnTo>
                    <a:pt x="266852" y="4025"/>
                  </a:lnTo>
                  <a:lnTo>
                    <a:pt x="266852" y="13970"/>
                  </a:lnTo>
                  <a:lnTo>
                    <a:pt x="270878" y="18008"/>
                  </a:lnTo>
                  <a:lnTo>
                    <a:pt x="280822" y="18008"/>
                  </a:lnTo>
                  <a:lnTo>
                    <a:pt x="284861" y="13970"/>
                  </a:lnTo>
                  <a:lnTo>
                    <a:pt x="284861" y="9004"/>
                  </a:lnTo>
                  <a:lnTo>
                    <a:pt x="284861" y="4025"/>
                  </a:lnTo>
                  <a:close/>
                </a:path>
              </a:pathLst>
            </a:custGeom>
            <a:solidFill>
              <a:srgbClr val="F4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36614" y="9575736"/>
              <a:ext cx="111760" cy="202565"/>
            </a:xfrm>
            <a:custGeom>
              <a:avLst/>
              <a:gdLst/>
              <a:ahLst/>
              <a:cxnLst/>
              <a:rect l="l" t="t" r="r" b="b"/>
              <a:pathLst>
                <a:path w="111760" h="202565">
                  <a:moveTo>
                    <a:pt x="44069" y="180327"/>
                  </a:moveTo>
                  <a:lnTo>
                    <a:pt x="42329" y="171742"/>
                  </a:lnTo>
                  <a:lnTo>
                    <a:pt x="37604" y="164744"/>
                  </a:lnTo>
                  <a:lnTo>
                    <a:pt x="30607" y="160020"/>
                  </a:lnTo>
                  <a:lnTo>
                    <a:pt x="22034" y="158292"/>
                  </a:lnTo>
                  <a:lnTo>
                    <a:pt x="13449" y="160020"/>
                  </a:lnTo>
                  <a:lnTo>
                    <a:pt x="6451" y="164744"/>
                  </a:lnTo>
                  <a:lnTo>
                    <a:pt x="1727" y="171742"/>
                  </a:lnTo>
                  <a:lnTo>
                    <a:pt x="0" y="180327"/>
                  </a:lnTo>
                  <a:lnTo>
                    <a:pt x="1727" y="188899"/>
                  </a:lnTo>
                  <a:lnTo>
                    <a:pt x="6451" y="195897"/>
                  </a:lnTo>
                  <a:lnTo>
                    <a:pt x="13449" y="200621"/>
                  </a:lnTo>
                  <a:lnTo>
                    <a:pt x="22034" y="202361"/>
                  </a:lnTo>
                  <a:lnTo>
                    <a:pt x="30607" y="200621"/>
                  </a:lnTo>
                  <a:lnTo>
                    <a:pt x="37604" y="195897"/>
                  </a:lnTo>
                  <a:lnTo>
                    <a:pt x="42329" y="188899"/>
                  </a:lnTo>
                  <a:lnTo>
                    <a:pt x="44069" y="180327"/>
                  </a:lnTo>
                  <a:close/>
                </a:path>
                <a:path w="111760" h="202565">
                  <a:moveTo>
                    <a:pt x="68999" y="107911"/>
                  </a:moveTo>
                  <a:lnTo>
                    <a:pt x="63423" y="102336"/>
                  </a:lnTo>
                  <a:lnTo>
                    <a:pt x="49644" y="102336"/>
                  </a:lnTo>
                  <a:lnTo>
                    <a:pt x="44069" y="107911"/>
                  </a:lnTo>
                  <a:lnTo>
                    <a:pt x="44069" y="121678"/>
                  </a:lnTo>
                  <a:lnTo>
                    <a:pt x="49644" y="127266"/>
                  </a:lnTo>
                  <a:lnTo>
                    <a:pt x="63423" y="127266"/>
                  </a:lnTo>
                  <a:lnTo>
                    <a:pt x="68999" y="121678"/>
                  </a:lnTo>
                  <a:lnTo>
                    <a:pt x="68999" y="114795"/>
                  </a:lnTo>
                  <a:lnTo>
                    <a:pt x="68999" y="107911"/>
                  </a:lnTo>
                  <a:close/>
                </a:path>
                <a:path w="111760" h="202565">
                  <a:moveTo>
                    <a:pt x="111747" y="3987"/>
                  </a:moveTo>
                  <a:lnTo>
                    <a:pt x="107759" y="0"/>
                  </a:lnTo>
                  <a:lnTo>
                    <a:pt x="97917" y="0"/>
                  </a:lnTo>
                  <a:lnTo>
                    <a:pt x="93941" y="3987"/>
                  </a:lnTo>
                  <a:lnTo>
                    <a:pt x="93941" y="13817"/>
                  </a:lnTo>
                  <a:lnTo>
                    <a:pt x="97917" y="17805"/>
                  </a:lnTo>
                  <a:lnTo>
                    <a:pt x="107759" y="17805"/>
                  </a:lnTo>
                  <a:lnTo>
                    <a:pt x="111747" y="13817"/>
                  </a:lnTo>
                  <a:lnTo>
                    <a:pt x="111747" y="8902"/>
                  </a:lnTo>
                  <a:lnTo>
                    <a:pt x="111747" y="3987"/>
                  </a:lnTo>
                  <a:close/>
                </a:path>
              </a:pathLst>
            </a:custGeom>
            <a:solidFill>
              <a:srgbClr val="F1C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02833" y="9465640"/>
              <a:ext cx="554355" cy="530225"/>
            </a:xfrm>
            <a:custGeom>
              <a:avLst/>
              <a:gdLst/>
              <a:ahLst/>
              <a:cxnLst/>
              <a:rect l="l" t="t" r="r" b="b"/>
              <a:pathLst>
                <a:path w="554354" h="530225">
                  <a:moveTo>
                    <a:pt x="18884" y="515150"/>
                  </a:moveTo>
                  <a:lnTo>
                    <a:pt x="14655" y="510921"/>
                  </a:lnTo>
                  <a:lnTo>
                    <a:pt x="4229" y="510921"/>
                  </a:lnTo>
                  <a:lnTo>
                    <a:pt x="0" y="515150"/>
                  </a:lnTo>
                  <a:lnTo>
                    <a:pt x="0" y="525564"/>
                  </a:lnTo>
                  <a:lnTo>
                    <a:pt x="4229" y="529793"/>
                  </a:lnTo>
                  <a:lnTo>
                    <a:pt x="14655" y="529793"/>
                  </a:lnTo>
                  <a:lnTo>
                    <a:pt x="18884" y="525564"/>
                  </a:lnTo>
                  <a:lnTo>
                    <a:pt x="18884" y="520357"/>
                  </a:lnTo>
                  <a:lnTo>
                    <a:pt x="18884" y="515150"/>
                  </a:lnTo>
                  <a:close/>
                </a:path>
                <a:path w="554354" h="530225">
                  <a:moveTo>
                    <a:pt x="273621" y="89204"/>
                  </a:moveTo>
                  <a:lnTo>
                    <a:pt x="269633" y="85217"/>
                  </a:lnTo>
                  <a:lnTo>
                    <a:pt x="259791" y="85217"/>
                  </a:lnTo>
                  <a:lnTo>
                    <a:pt x="255816" y="89204"/>
                  </a:lnTo>
                  <a:lnTo>
                    <a:pt x="255816" y="99034"/>
                  </a:lnTo>
                  <a:lnTo>
                    <a:pt x="259791" y="103022"/>
                  </a:lnTo>
                  <a:lnTo>
                    <a:pt x="269633" y="103022"/>
                  </a:lnTo>
                  <a:lnTo>
                    <a:pt x="273621" y="99034"/>
                  </a:lnTo>
                  <a:lnTo>
                    <a:pt x="273621" y="94119"/>
                  </a:lnTo>
                  <a:lnTo>
                    <a:pt x="273621" y="89204"/>
                  </a:lnTo>
                  <a:close/>
                </a:path>
                <a:path w="554354" h="530225">
                  <a:moveTo>
                    <a:pt x="482257" y="4673"/>
                  </a:moveTo>
                  <a:lnTo>
                    <a:pt x="477583" y="0"/>
                  </a:lnTo>
                  <a:lnTo>
                    <a:pt x="466064" y="0"/>
                  </a:lnTo>
                  <a:lnTo>
                    <a:pt x="461391" y="4673"/>
                  </a:lnTo>
                  <a:lnTo>
                    <a:pt x="461391" y="16179"/>
                  </a:lnTo>
                  <a:lnTo>
                    <a:pt x="466064" y="20853"/>
                  </a:lnTo>
                  <a:lnTo>
                    <a:pt x="477583" y="20853"/>
                  </a:lnTo>
                  <a:lnTo>
                    <a:pt x="482257" y="16179"/>
                  </a:lnTo>
                  <a:lnTo>
                    <a:pt x="482257" y="10426"/>
                  </a:lnTo>
                  <a:lnTo>
                    <a:pt x="482257" y="4673"/>
                  </a:lnTo>
                  <a:close/>
                </a:path>
                <a:path w="554354" h="530225">
                  <a:moveTo>
                    <a:pt x="553935" y="16433"/>
                  </a:moveTo>
                  <a:lnTo>
                    <a:pt x="550341" y="12839"/>
                  </a:lnTo>
                  <a:lnTo>
                    <a:pt x="541477" y="12839"/>
                  </a:lnTo>
                  <a:lnTo>
                    <a:pt x="537883" y="16433"/>
                  </a:lnTo>
                  <a:lnTo>
                    <a:pt x="537883" y="25298"/>
                  </a:lnTo>
                  <a:lnTo>
                    <a:pt x="541477" y="28892"/>
                  </a:lnTo>
                  <a:lnTo>
                    <a:pt x="550341" y="28892"/>
                  </a:lnTo>
                  <a:lnTo>
                    <a:pt x="553935" y="25298"/>
                  </a:lnTo>
                  <a:lnTo>
                    <a:pt x="553935" y="20866"/>
                  </a:lnTo>
                  <a:lnTo>
                    <a:pt x="553935" y="16433"/>
                  </a:lnTo>
                  <a:close/>
                </a:path>
              </a:pathLst>
            </a:custGeom>
            <a:solidFill>
              <a:srgbClr val="F4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65056" y="1005776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41" y="0"/>
                  </a:moveTo>
                  <a:lnTo>
                    <a:pt x="3505" y="0"/>
                  </a:lnTo>
                  <a:lnTo>
                    <a:pt x="0" y="3505"/>
                  </a:lnTo>
                  <a:lnTo>
                    <a:pt x="0" y="12141"/>
                  </a:lnTo>
                  <a:lnTo>
                    <a:pt x="3505" y="15646"/>
                  </a:lnTo>
                  <a:lnTo>
                    <a:pt x="12141" y="15646"/>
                  </a:lnTo>
                  <a:lnTo>
                    <a:pt x="15646" y="12141"/>
                  </a:lnTo>
                  <a:lnTo>
                    <a:pt x="15646" y="7823"/>
                  </a:lnTo>
                  <a:lnTo>
                    <a:pt x="15646" y="3505"/>
                  </a:lnTo>
                  <a:lnTo>
                    <a:pt x="12141" y="0"/>
                  </a:lnTo>
                  <a:close/>
                </a:path>
              </a:pathLst>
            </a:custGeom>
            <a:solidFill>
              <a:srgbClr val="F1C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49402" y="9969580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09">
                  <a:moveTo>
                    <a:pt x="12750" y="0"/>
                  </a:moveTo>
                  <a:lnTo>
                    <a:pt x="3683" y="0"/>
                  </a:lnTo>
                  <a:lnTo>
                    <a:pt x="0" y="3670"/>
                  </a:lnTo>
                  <a:lnTo>
                    <a:pt x="0" y="12738"/>
                  </a:lnTo>
                  <a:lnTo>
                    <a:pt x="3683" y="16408"/>
                  </a:lnTo>
                  <a:lnTo>
                    <a:pt x="12750" y="16408"/>
                  </a:lnTo>
                  <a:lnTo>
                    <a:pt x="16421" y="12738"/>
                  </a:lnTo>
                  <a:lnTo>
                    <a:pt x="16421" y="8204"/>
                  </a:lnTo>
                  <a:lnTo>
                    <a:pt x="16421" y="3670"/>
                  </a:lnTo>
                  <a:lnTo>
                    <a:pt x="12750" y="0"/>
                  </a:lnTo>
                  <a:close/>
                </a:path>
              </a:pathLst>
            </a:custGeom>
            <a:solidFill>
              <a:srgbClr val="F4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992211" y="991294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8534" y="0"/>
                  </a:moveTo>
                  <a:lnTo>
                    <a:pt x="2463" y="0"/>
                  </a:lnTo>
                  <a:lnTo>
                    <a:pt x="0" y="2463"/>
                  </a:lnTo>
                  <a:lnTo>
                    <a:pt x="0" y="8534"/>
                  </a:lnTo>
                  <a:lnTo>
                    <a:pt x="2463" y="10998"/>
                  </a:lnTo>
                  <a:lnTo>
                    <a:pt x="8534" y="10998"/>
                  </a:lnTo>
                  <a:lnTo>
                    <a:pt x="10998" y="8534"/>
                  </a:lnTo>
                  <a:lnTo>
                    <a:pt x="10998" y="5499"/>
                  </a:lnTo>
                  <a:lnTo>
                    <a:pt x="10998" y="246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F1C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81192" y="9945217"/>
              <a:ext cx="132715" cy="150495"/>
            </a:xfrm>
            <a:custGeom>
              <a:avLst/>
              <a:gdLst/>
              <a:ahLst/>
              <a:cxnLst/>
              <a:rect l="l" t="t" r="r" b="b"/>
              <a:pathLst>
                <a:path w="132714" h="150495">
                  <a:moveTo>
                    <a:pt x="16510" y="70586"/>
                  </a:moveTo>
                  <a:lnTo>
                    <a:pt x="12814" y="66890"/>
                  </a:lnTo>
                  <a:lnTo>
                    <a:pt x="3695" y="66890"/>
                  </a:lnTo>
                  <a:lnTo>
                    <a:pt x="0" y="70586"/>
                  </a:lnTo>
                  <a:lnTo>
                    <a:pt x="0" y="79705"/>
                  </a:lnTo>
                  <a:lnTo>
                    <a:pt x="3695" y="83400"/>
                  </a:lnTo>
                  <a:lnTo>
                    <a:pt x="12814" y="83400"/>
                  </a:lnTo>
                  <a:lnTo>
                    <a:pt x="16510" y="79705"/>
                  </a:lnTo>
                  <a:lnTo>
                    <a:pt x="16510" y="75145"/>
                  </a:lnTo>
                  <a:lnTo>
                    <a:pt x="16510" y="70586"/>
                  </a:lnTo>
                  <a:close/>
                </a:path>
                <a:path w="132714" h="150495">
                  <a:moveTo>
                    <a:pt x="22009" y="133121"/>
                  </a:moveTo>
                  <a:lnTo>
                    <a:pt x="17081" y="128193"/>
                  </a:lnTo>
                  <a:lnTo>
                    <a:pt x="4927" y="128193"/>
                  </a:lnTo>
                  <a:lnTo>
                    <a:pt x="0" y="133121"/>
                  </a:lnTo>
                  <a:lnTo>
                    <a:pt x="0" y="145262"/>
                  </a:lnTo>
                  <a:lnTo>
                    <a:pt x="4927" y="150190"/>
                  </a:lnTo>
                  <a:lnTo>
                    <a:pt x="17081" y="150190"/>
                  </a:lnTo>
                  <a:lnTo>
                    <a:pt x="22009" y="145262"/>
                  </a:lnTo>
                  <a:lnTo>
                    <a:pt x="22009" y="139192"/>
                  </a:lnTo>
                  <a:lnTo>
                    <a:pt x="22009" y="133121"/>
                  </a:lnTo>
                  <a:close/>
                </a:path>
                <a:path w="132714" h="150495">
                  <a:moveTo>
                    <a:pt x="132689" y="5715"/>
                  </a:moveTo>
                  <a:lnTo>
                    <a:pt x="126987" y="0"/>
                  </a:lnTo>
                  <a:lnTo>
                    <a:pt x="112890" y="0"/>
                  </a:lnTo>
                  <a:lnTo>
                    <a:pt x="107188" y="5715"/>
                  </a:lnTo>
                  <a:lnTo>
                    <a:pt x="107188" y="19786"/>
                  </a:lnTo>
                  <a:lnTo>
                    <a:pt x="112890" y="25501"/>
                  </a:lnTo>
                  <a:lnTo>
                    <a:pt x="126987" y="25501"/>
                  </a:lnTo>
                  <a:lnTo>
                    <a:pt x="132689" y="19786"/>
                  </a:lnTo>
                  <a:lnTo>
                    <a:pt x="132689" y="12750"/>
                  </a:lnTo>
                  <a:lnTo>
                    <a:pt x="132689" y="5715"/>
                  </a:lnTo>
                  <a:close/>
                </a:path>
              </a:pathLst>
            </a:custGeom>
            <a:solidFill>
              <a:srgbClr val="F4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36606" y="9851177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4">
                  <a:moveTo>
                    <a:pt x="19926" y="0"/>
                  </a:moveTo>
                  <a:lnTo>
                    <a:pt x="12172" y="1564"/>
                  </a:lnTo>
                  <a:lnTo>
                    <a:pt x="5838" y="5832"/>
                  </a:lnTo>
                  <a:lnTo>
                    <a:pt x="1566" y="12162"/>
                  </a:lnTo>
                  <a:lnTo>
                    <a:pt x="0" y="19913"/>
                  </a:lnTo>
                  <a:lnTo>
                    <a:pt x="1566" y="27664"/>
                  </a:lnTo>
                  <a:lnTo>
                    <a:pt x="5838" y="33994"/>
                  </a:lnTo>
                  <a:lnTo>
                    <a:pt x="12172" y="38262"/>
                  </a:lnTo>
                  <a:lnTo>
                    <a:pt x="19926" y="39827"/>
                  </a:lnTo>
                  <a:lnTo>
                    <a:pt x="27685" y="38262"/>
                  </a:lnTo>
                  <a:lnTo>
                    <a:pt x="34018" y="33994"/>
                  </a:lnTo>
                  <a:lnTo>
                    <a:pt x="38287" y="27664"/>
                  </a:lnTo>
                  <a:lnTo>
                    <a:pt x="39852" y="19913"/>
                  </a:lnTo>
                  <a:lnTo>
                    <a:pt x="38287" y="12162"/>
                  </a:lnTo>
                  <a:lnTo>
                    <a:pt x="34018" y="5832"/>
                  </a:lnTo>
                  <a:lnTo>
                    <a:pt x="27685" y="1564"/>
                  </a:lnTo>
                  <a:lnTo>
                    <a:pt x="19926" y="0"/>
                  </a:lnTo>
                  <a:close/>
                </a:path>
              </a:pathLst>
            </a:custGeom>
            <a:solidFill>
              <a:srgbClr val="F1C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66167" y="9465640"/>
              <a:ext cx="495300" cy="344805"/>
            </a:xfrm>
            <a:custGeom>
              <a:avLst/>
              <a:gdLst/>
              <a:ahLst/>
              <a:cxnLst/>
              <a:rect l="l" t="t" r="r" b="b"/>
              <a:pathLst>
                <a:path w="495300" h="344804">
                  <a:moveTo>
                    <a:pt x="35801" y="259194"/>
                  </a:moveTo>
                  <a:lnTo>
                    <a:pt x="27787" y="251180"/>
                  </a:lnTo>
                  <a:lnTo>
                    <a:pt x="8013" y="251180"/>
                  </a:lnTo>
                  <a:lnTo>
                    <a:pt x="0" y="259194"/>
                  </a:lnTo>
                  <a:lnTo>
                    <a:pt x="0" y="278955"/>
                  </a:lnTo>
                  <a:lnTo>
                    <a:pt x="8013" y="286969"/>
                  </a:lnTo>
                  <a:lnTo>
                    <a:pt x="27787" y="286969"/>
                  </a:lnTo>
                  <a:lnTo>
                    <a:pt x="35801" y="278955"/>
                  </a:lnTo>
                  <a:lnTo>
                    <a:pt x="35801" y="269074"/>
                  </a:lnTo>
                  <a:lnTo>
                    <a:pt x="35801" y="259194"/>
                  </a:lnTo>
                  <a:close/>
                </a:path>
                <a:path w="495300" h="344804">
                  <a:moveTo>
                    <a:pt x="80530" y="179857"/>
                  </a:moveTo>
                  <a:lnTo>
                    <a:pt x="79197" y="178523"/>
                  </a:lnTo>
                  <a:lnTo>
                    <a:pt x="75907" y="178523"/>
                  </a:lnTo>
                  <a:lnTo>
                    <a:pt x="74574" y="179857"/>
                  </a:lnTo>
                  <a:lnTo>
                    <a:pt x="74574" y="183134"/>
                  </a:lnTo>
                  <a:lnTo>
                    <a:pt x="75907" y="184467"/>
                  </a:lnTo>
                  <a:lnTo>
                    <a:pt x="79197" y="184467"/>
                  </a:lnTo>
                  <a:lnTo>
                    <a:pt x="80530" y="183134"/>
                  </a:lnTo>
                  <a:lnTo>
                    <a:pt x="80530" y="181495"/>
                  </a:lnTo>
                  <a:lnTo>
                    <a:pt x="80530" y="179857"/>
                  </a:lnTo>
                  <a:close/>
                </a:path>
                <a:path w="495300" h="344804">
                  <a:moveTo>
                    <a:pt x="248843" y="4673"/>
                  </a:moveTo>
                  <a:lnTo>
                    <a:pt x="244170" y="0"/>
                  </a:lnTo>
                  <a:lnTo>
                    <a:pt x="232651" y="0"/>
                  </a:lnTo>
                  <a:lnTo>
                    <a:pt x="227977" y="4673"/>
                  </a:lnTo>
                  <a:lnTo>
                    <a:pt x="227977" y="16179"/>
                  </a:lnTo>
                  <a:lnTo>
                    <a:pt x="232651" y="20853"/>
                  </a:lnTo>
                  <a:lnTo>
                    <a:pt x="244170" y="20853"/>
                  </a:lnTo>
                  <a:lnTo>
                    <a:pt x="248843" y="16179"/>
                  </a:lnTo>
                  <a:lnTo>
                    <a:pt x="248843" y="10426"/>
                  </a:lnTo>
                  <a:lnTo>
                    <a:pt x="248843" y="4673"/>
                  </a:lnTo>
                  <a:close/>
                </a:path>
                <a:path w="495300" h="344804">
                  <a:moveTo>
                    <a:pt x="370471" y="319481"/>
                  </a:moveTo>
                  <a:lnTo>
                    <a:pt x="368515" y="309778"/>
                  </a:lnTo>
                  <a:lnTo>
                    <a:pt x="363169" y="301853"/>
                  </a:lnTo>
                  <a:lnTo>
                    <a:pt x="355244" y="296506"/>
                  </a:lnTo>
                  <a:lnTo>
                    <a:pt x="345541" y="294551"/>
                  </a:lnTo>
                  <a:lnTo>
                    <a:pt x="335826" y="296506"/>
                  </a:lnTo>
                  <a:lnTo>
                    <a:pt x="327901" y="301853"/>
                  </a:lnTo>
                  <a:lnTo>
                    <a:pt x="322554" y="309778"/>
                  </a:lnTo>
                  <a:lnTo>
                    <a:pt x="320598" y="319481"/>
                  </a:lnTo>
                  <a:lnTo>
                    <a:pt x="322554" y="329184"/>
                  </a:lnTo>
                  <a:lnTo>
                    <a:pt x="327901" y="337108"/>
                  </a:lnTo>
                  <a:lnTo>
                    <a:pt x="335826" y="342455"/>
                  </a:lnTo>
                  <a:lnTo>
                    <a:pt x="345541" y="344411"/>
                  </a:lnTo>
                  <a:lnTo>
                    <a:pt x="355244" y="342455"/>
                  </a:lnTo>
                  <a:lnTo>
                    <a:pt x="363169" y="337108"/>
                  </a:lnTo>
                  <a:lnTo>
                    <a:pt x="368515" y="329184"/>
                  </a:lnTo>
                  <a:lnTo>
                    <a:pt x="370471" y="319481"/>
                  </a:lnTo>
                  <a:close/>
                </a:path>
                <a:path w="495300" h="344804">
                  <a:moveTo>
                    <a:pt x="399656" y="257708"/>
                  </a:moveTo>
                  <a:lnTo>
                    <a:pt x="393128" y="251167"/>
                  </a:lnTo>
                  <a:lnTo>
                    <a:pt x="377012" y="251167"/>
                  </a:lnTo>
                  <a:lnTo>
                    <a:pt x="370471" y="257708"/>
                  </a:lnTo>
                  <a:lnTo>
                    <a:pt x="370471" y="273812"/>
                  </a:lnTo>
                  <a:lnTo>
                    <a:pt x="377012" y="280352"/>
                  </a:lnTo>
                  <a:lnTo>
                    <a:pt x="393128" y="280352"/>
                  </a:lnTo>
                  <a:lnTo>
                    <a:pt x="399656" y="273812"/>
                  </a:lnTo>
                  <a:lnTo>
                    <a:pt x="399656" y="265760"/>
                  </a:lnTo>
                  <a:lnTo>
                    <a:pt x="399656" y="257708"/>
                  </a:lnTo>
                  <a:close/>
                </a:path>
                <a:path w="495300" h="344804">
                  <a:moveTo>
                    <a:pt x="404609" y="152031"/>
                  </a:moveTo>
                  <a:lnTo>
                    <a:pt x="396963" y="144386"/>
                  </a:lnTo>
                  <a:lnTo>
                    <a:pt x="378117" y="144386"/>
                  </a:lnTo>
                  <a:lnTo>
                    <a:pt x="370471" y="152031"/>
                  </a:lnTo>
                  <a:lnTo>
                    <a:pt x="370471" y="170878"/>
                  </a:lnTo>
                  <a:lnTo>
                    <a:pt x="378117" y="178523"/>
                  </a:lnTo>
                  <a:lnTo>
                    <a:pt x="396963" y="178523"/>
                  </a:lnTo>
                  <a:lnTo>
                    <a:pt x="404609" y="170878"/>
                  </a:lnTo>
                  <a:lnTo>
                    <a:pt x="404609" y="161455"/>
                  </a:lnTo>
                  <a:lnTo>
                    <a:pt x="404609" y="152031"/>
                  </a:lnTo>
                  <a:close/>
                </a:path>
                <a:path w="495300" h="344804">
                  <a:moveTo>
                    <a:pt x="436372" y="215214"/>
                  </a:moveTo>
                  <a:lnTo>
                    <a:pt x="433578" y="212420"/>
                  </a:lnTo>
                  <a:lnTo>
                    <a:pt x="426694" y="212420"/>
                  </a:lnTo>
                  <a:lnTo>
                    <a:pt x="423900" y="215214"/>
                  </a:lnTo>
                  <a:lnTo>
                    <a:pt x="423900" y="222097"/>
                  </a:lnTo>
                  <a:lnTo>
                    <a:pt x="426694" y="224891"/>
                  </a:lnTo>
                  <a:lnTo>
                    <a:pt x="433578" y="224891"/>
                  </a:lnTo>
                  <a:lnTo>
                    <a:pt x="436372" y="222097"/>
                  </a:lnTo>
                  <a:lnTo>
                    <a:pt x="436372" y="218655"/>
                  </a:lnTo>
                  <a:lnTo>
                    <a:pt x="436372" y="215214"/>
                  </a:lnTo>
                  <a:close/>
                </a:path>
                <a:path w="495300" h="344804">
                  <a:moveTo>
                    <a:pt x="477812" y="288658"/>
                  </a:moveTo>
                  <a:lnTo>
                    <a:pt x="476110" y="286956"/>
                  </a:lnTo>
                  <a:lnTo>
                    <a:pt x="471919" y="286956"/>
                  </a:lnTo>
                  <a:lnTo>
                    <a:pt x="470217" y="288658"/>
                  </a:lnTo>
                  <a:lnTo>
                    <a:pt x="470217" y="292849"/>
                  </a:lnTo>
                  <a:lnTo>
                    <a:pt x="471919" y="294551"/>
                  </a:lnTo>
                  <a:lnTo>
                    <a:pt x="476110" y="294551"/>
                  </a:lnTo>
                  <a:lnTo>
                    <a:pt x="477812" y="292849"/>
                  </a:lnTo>
                  <a:lnTo>
                    <a:pt x="477812" y="290753"/>
                  </a:lnTo>
                  <a:lnTo>
                    <a:pt x="477812" y="288658"/>
                  </a:lnTo>
                  <a:close/>
                </a:path>
                <a:path w="495300" h="344804">
                  <a:moveTo>
                    <a:pt x="495147" y="218008"/>
                  </a:moveTo>
                  <a:lnTo>
                    <a:pt x="489559" y="212432"/>
                  </a:lnTo>
                  <a:lnTo>
                    <a:pt x="475792" y="212432"/>
                  </a:lnTo>
                  <a:lnTo>
                    <a:pt x="470204" y="218008"/>
                  </a:lnTo>
                  <a:lnTo>
                    <a:pt x="470204" y="231775"/>
                  </a:lnTo>
                  <a:lnTo>
                    <a:pt x="475792" y="237363"/>
                  </a:lnTo>
                  <a:lnTo>
                    <a:pt x="489559" y="237363"/>
                  </a:lnTo>
                  <a:lnTo>
                    <a:pt x="495147" y="231775"/>
                  </a:lnTo>
                  <a:lnTo>
                    <a:pt x="495147" y="224891"/>
                  </a:lnTo>
                  <a:lnTo>
                    <a:pt x="495147" y="218008"/>
                  </a:lnTo>
                  <a:close/>
                </a:path>
              </a:pathLst>
            </a:custGeom>
            <a:solidFill>
              <a:srgbClr val="F4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36646" y="9678064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233" y="0"/>
                  </a:moveTo>
                  <a:lnTo>
                    <a:pt x="3822" y="0"/>
                  </a:lnTo>
                  <a:lnTo>
                    <a:pt x="0" y="3810"/>
                  </a:lnTo>
                  <a:lnTo>
                    <a:pt x="0" y="13233"/>
                  </a:lnTo>
                  <a:lnTo>
                    <a:pt x="3822" y="17043"/>
                  </a:lnTo>
                  <a:lnTo>
                    <a:pt x="13233" y="17043"/>
                  </a:lnTo>
                  <a:lnTo>
                    <a:pt x="17056" y="13233"/>
                  </a:lnTo>
                  <a:lnTo>
                    <a:pt x="17056" y="8521"/>
                  </a:lnTo>
                  <a:lnTo>
                    <a:pt x="17056" y="3810"/>
                  </a:lnTo>
                  <a:lnTo>
                    <a:pt x="13233" y="0"/>
                  </a:lnTo>
                  <a:close/>
                </a:path>
              </a:pathLst>
            </a:custGeom>
            <a:solidFill>
              <a:srgbClr val="F1C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54698" y="9702990"/>
              <a:ext cx="189230" cy="101600"/>
            </a:xfrm>
            <a:custGeom>
              <a:avLst/>
              <a:gdLst/>
              <a:ahLst/>
              <a:cxnLst/>
              <a:rect l="l" t="t" r="r" b="b"/>
              <a:pathLst>
                <a:path w="189229" h="101600">
                  <a:moveTo>
                    <a:pt x="13830" y="3086"/>
                  </a:moveTo>
                  <a:lnTo>
                    <a:pt x="10731" y="0"/>
                  </a:lnTo>
                  <a:lnTo>
                    <a:pt x="3098" y="0"/>
                  </a:lnTo>
                  <a:lnTo>
                    <a:pt x="0" y="3086"/>
                  </a:lnTo>
                  <a:lnTo>
                    <a:pt x="0" y="10718"/>
                  </a:lnTo>
                  <a:lnTo>
                    <a:pt x="3098" y="13817"/>
                  </a:lnTo>
                  <a:lnTo>
                    <a:pt x="10731" y="13817"/>
                  </a:lnTo>
                  <a:lnTo>
                    <a:pt x="13830" y="10718"/>
                  </a:lnTo>
                  <a:lnTo>
                    <a:pt x="13830" y="6908"/>
                  </a:lnTo>
                  <a:lnTo>
                    <a:pt x="13830" y="3086"/>
                  </a:lnTo>
                  <a:close/>
                </a:path>
                <a:path w="189229" h="101600">
                  <a:moveTo>
                    <a:pt x="135369" y="86461"/>
                  </a:moveTo>
                  <a:lnTo>
                    <a:pt x="131051" y="82130"/>
                  </a:lnTo>
                  <a:lnTo>
                    <a:pt x="120396" y="82130"/>
                  </a:lnTo>
                  <a:lnTo>
                    <a:pt x="116078" y="86461"/>
                  </a:lnTo>
                  <a:lnTo>
                    <a:pt x="116078" y="97104"/>
                  </a:lnTo>
                  <a:lnTo>
                    <a:pt x="120396" y="101434"/>
                  </a:lnTo>
                  <a:lnTo>
                    <a:pt x="131051" y="101434"/>
                  </a:lnTo>
                  <a:lnTo>
                    <a:pt x="135369" y="97104"/>
                  </a:lnTo>
                  <a:lnTo>
                    <a:pt x="135369" y="91782"/>
                  </a:lnTo>
                  <a:lnTo>
                    <a:pt x="135369" y="86461"/>
                  </a:lnTo>
                  <a:close/>
                </a:path>
                <a:path w="189229" h="101600">
                  <a:moveTo>
                    <a:pt x="188722" y="76669"/>
                  </a:moveTo>
                  <a:lnTo>
                    <a:pt x="187147" y="75095"/>
                  </a:lnTo>
                  <a:lnTo>
                    <a:pt x="183261" y="75095"/>
                  </a:lnTo>
                  <a:lnTo>
                    <a:pt x="181686" y="76669"/>
                  </a:lnTo>
                  <a:lnTo>
                    <a:pt x="181686" y="80556"/>
                  </a:lnTo>
                  <a:lnTo>
                    <a:pt x="183261" y="82130"/>
                  </a:lnTo>
                  <a:lnTo>
                    <a:pt x="187147" y="82130"/>
                  </a:lnTo>
                  <a:lnTo>
                    <a:pt x="188722" y="80556"/>
                  </a:lnTo>
                  <a:lnTo>
                    <a:pt x="188722" y="78613"/>
                  </a:lnTo>
                  <a:lnTo>
                    <a:pt x="188722" y="76669"/>
                  </a:lnTo>
                  <a:close/>
                </a:path>
              </a:pathLst>
            </a:custGeom>
            <a:solidFill>
              <a:srgbClr val="F4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68529" y="9627095"/>
              <a:ext cx="246379" cy="241300"/>
            </a:xfrm>
            <a:custGeom>
              <a:avLst/>
              <a:gdLst/>
              <a:ahLst/>
              <a:cxnLst/>
              <a:rect l="l" t="t" r="r" b="b"/>
              <a:pathLst>
                <a:path w="246379" h="241300">
                  <a:moveTo>
                    <a:pt x="15290" y="171094"/>
                  </a:moveTo>
                  <a:lnTo>
                    <a:pt x="11874" y="167665"/>
                  </a:lnTo>
                  <a:lnTo>
                    <a:pt x="3429" y="167665"/>
                  </a:lnTo>
                  <a:lnTo>
                    <a:pt x="0" y="171094"/>
                  </a:lnTo>
                  <a:lnTo>
                    <a:pt x="0" y="179527"/>
                  </a:lnTo>
                  <a:lnTo>
                    <a:pt x="3429" y="182956"/>
                  </a:lnTo>
                  <a:lnTo>
                    <a:pt x="11874" y="182956"/>
                  </a:lnTo>
                  <a:lnTo>
                    <a:pt x="15290" y="179527"/>
                  </a:lnTo>
                  <a:lnTo>
                    <a:pt x="15290" y="175310"/>
                  </a:lnTo>
                  <a:lnTo>
                    <a:pt x="15290" y="171094"/>
                  </a:lnTo>
                  <a:close/>
                </a:path>
                <a:path w="246379" h="241300">
                  <a:moveTo>
                    <a:pt x="85178" y="227901"/>
                  </a:moveTo>
                  <a:lnTo>
                    <a:pt x="81356" y="224078"/>
                  </a:lnTo>
                  <a:lnTo>
                    <a:pt x="71932" y="224078"/>
                  </a:lnTo>
                  <a:lnTo>
                    <a:pt x="68110" y="227901"/>
                  </a:lnTo>
                  <a:lnTo>
                    <a:pt x="68110" y="237324"/>
                  </a:lnTo>
                  <a:lnTo>
                    <a:pt x="71932" y="241147"/>
                  </a:lnTo>
                  <a:lnTo>
                    <a:pt x="81356" y="241147"/>
                  </a:lnTo>
                  <a:lnTo>
                    <a:pt x="85178" y="237324"/>
                  </a:lnTo>
                  <a:lnTo>
                    <a:pt x="85178" y="232613"/>
                  </a:lnTo>
                  <a:lnTo>
                    <a:pt x="85178" y="227901"/>
                  </a:lnTo>
                  <a:close/>
                </a:path>
                <a:path w="246379" h="241300">
                  <a:moveTo>
                    <a:pt x="151079" y="120802"/>
                  </a:moveTo>
                  <a:lnTo>
                    <a:pt x="149174" y="118897"/>
                  </a:lnTo>
                  <a:lnTo>
                    <a:pt x="144462" y="118897"/>
                  </a:lnTo>
                  <a:lnTo>
                    <a:pt x="142544" y="120802"/>
                  </a:lnTo>
                  <a:lnTo>
                    <a:pt x="142544" y="125514"/>
                  </a:lnTo>
                  <a:lnTo>
                    <a:pt x="144462" y="127431"/>
                  </a:lnTo>
                  <a:lnTo>
                    <a:pt x="149174" y="127431"/>
                  </a:lnTo>
                  <a:lnTo>
                    <a:pt x="151079" y="125514"/>
                  </a:lnTo>
                  <a:lnTo>
                    <a:pt x="151079" y="123164"/>
                  </a:lnTo>
                  <a:lnTo>
                    <a:pt x="151079" y="120802"/>
                  </a:lnTo>
                  <a:close/>
                </a:path>
                <a:path w="246379" h="241300">
                  <a:moveTo>
                    <a:pt x="151079" y="3822"/>
                  </a:moveTo>
                  <a:lnTo>
                    <a:pt x="147256" y="0"/>
                  </a:lnTo>
                  <a:lnTo>
                    <a:pt x="137833" y="0"/>
                  </a:lnTo>
                  <a:lnTo>
                    <a:pt x="134010" y="3822"/>
                  </a:lnTo>
                  <a:lnTo>
                    <a:pt x="134010" y="13246"/>
                  </a:lnTo>
                  <a:lnTo>
                    <a:pt x="137833" y="17068"/>
                  </a:lnTo>
                  <a:lnTo>
                    <a:pt x="147256" y="17068"/>
                  </a:lnTo>
                  <a:lnTo>
                    <a:pt x="151079" y="13246"/>
                  </a:lnTo>
                  <a:lnTo>
                    <a:pt x="151079" y="8534"/>
                  </a:lnTo>
                  <a:lnTo>
                    <a:pt x="151079" y="3822"/>
                  </a:lnTo>
                  <a:close/>
                </a:path>
                <a:path w="246379" h="241300">
                  <a:moveTo>
                    <a:pt x="230911" y="108851"/>
                  </a:moveTo>
                  <a:lnTo>
                    <a:pt x="226364" y="104305"/>
                  </a:lnTo>
                  <a:lnTo>
                    <a:pt x="215138" y="104305"/>
                  </a:lnTo>
                  <a:lnTo>
                    <a:pt x="210591" y="108851"/>
                  </a:lnTo>
                  <a:lnTo>
                    <a:pt x="210591" y="120078"/>
                  </a:lnTo>
                  <a:lnTo>
                    <a:pt x="215138" y="124625"/>
                  </a:lnTo>
                  <a:lnTo>
                    <a:pt x="226364" y="124625"/>
                  </a:lnTo>
                  <a:lnTo>
                    <a:pt x="230911" y="120078"/>
                  </a:lnTo>
                  <a:lnTo>
                    <a:pt x="230911" y="114465"/>
                  </a:lnTo>
                  <a:lnTo>
                    <a:pt x="230911" y="108851"/>
                  </a:lnTo>
                  <a:close/>
                </a:path>
                <a:path w="246379" h="241300">
                  <a:moveTo>
                    <a:pt x="246189" y="24511"/>
                  </a:moveTo>
                  <a:lnTo>
                    <a:pt x="241731" y="20040"/>
                  </a:lnTo>
                  <a:lnTo>
                    <a:pt x="230708" y="20040"/>
                  </a:lnTo>
                  <a:lnTo>
                    <a:pt x="226250" y="24511"/>
                  </a:lnTo>
                  <a:lnTo>
                    <a:pt x="226250" y="35509"/>
                  </a:lnTo>
                  <a:lnTo>
                    <a:pt x="230708" y="39979"/>
                  </a:lnTo>
                  <a:lnTo>
                    <a:pt x="241731" y="39979"/>
                  </a:lnTo>
                  <a:lnTo>
                    <a:pt x="246189" y="35509"/>
                  </a:lnTo>
                  <a:lnTo>
                    <a:pt x="246189" y="30010"/>
                  </a:lnTo>
                  <a:lnTo>
                    <a:pt x="246189" y="24511"/>
                  </a:lnTo>
                  <a:close/>
                </a:path>
              </a:pathLst>
            </a:custGeom>
            <a:solidFill>
              <a:srgbClr val="F1C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611709" y="970989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4">
                  <a:moveTo>
                    <a:pt x="6908" y="1549"/>
                  </a:moveTo>
                  <a:lnTo>
                    <a:pt x="5359" y="0"/>
                  </a:lnTo>
                  <a:lnTo>
                    <a:pt x="1549" y="0"/>
                  </a:lnTo>
                  <a:lnTo>
                    <a:pt x="0" y="1549"/>
                  </a:lnTo>
                  <a:lnTo>
                    <a:pt x="0" y="5359"/>
                  </a:lnTo>
                  <a:lnTo>
                    <a:pt x="1549" y="6908"/>
                  </a:lnTo>
                  <a:lnTo>
                    <a:pt x="5359" y="6908"/>
                  </a:lnTo>
                  <a:lnTo>
                    <a:pt x="6908" y="5359"/>
                  </a:lnTo>
                  <a:lnTo>
                    <a:pt x="6908" y="3454"/>
                  </a:lnTo>
                  <a:lnTo>
                    <a:pt x="6908" y="1549"/>
                  </a:lnTo>
                  <a:close/>
                </a:path>
              </a:pathLst>
            </a:custGeom>
            <a:solidFill>
              <a:srgbClr val="F4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03213" y="998598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10909" y="0"/>
                  </a:moveTo>
                  <a:lnTo>
                    <a:pt x="3149" y="0"/>
                  </a:lnTo>
                  <a:lnTo>
                    <a:pt x="0" y="3149"/>
                  </a:lnTo>
                  <a:lnTo>
                    <a:pt x="0" y="10922"/>
                  </a:lnTo>
                  <a:lnTo>
                    <a:pt x="3149" y="14071"/>
                  </a:lnTo>
                  <a:lnTo>
                    <a:pt x="10909" y="14071"/>
                  </a:lnTo>
                  <a:lnTo>
                    <a:pt x="14058" y="10922"/>
                  </a:lnTo>
                  <a:lnTo>
                    <a:pt x="14058" y="7035"/>
                  </a:lnTo>
                  <a:lnTo>
                    <a:pt x="14058" y="3149"/>
                  </a:lnTo>
                  <a:lnTo>
                    <a:pt x="10909" y="0"/>
                  </a:lnTo>
                  <a:close/>
                </a:path>
              </a:pathLst>
            </a:custGeom>
            <a:solidFill>
              <a:srgbClr val="F1C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49391" y="9725609"/>
              <a:ext cx="206375" cy="168275"/>
            </a:xfrm>
            <a:custGeom>
              <a:avLst/>
              <a:gdLst/>
              <a:ahLst/>
              <a:cxnLst/>
              <a:rect l="l" t="t" r="r" b="b"/>
              <a:pathLst>
                <a:path w="206375" h="168275">
                  <a:moveTo>
                    <a:pt x="17297" y="63385"/>
                  </a:moveTo>
                  <a:lnTo>
                    <a:pt x="13423" y="59512"/>
                  </a:lnTo>
                  <a:lnTo>
                    <a:pt x="3873" y="59512"/>
                  </a:lnTo>
                  <a:lnTo>
                    <a:pt x="0" y="63385"/>
                  </a:lnTo>
                  <a:lnTo>
                    <a:pt x="0" y="72936"/>
                  </a:lnTo>
                  <a:lnTo>
                    <a:pt x="3873" y="76809"/>
                  </a:lnTo>
                  <a:lnTo>
                    <a:pt x="13423" y="76809"/>
                  </a:lnTo>
                  <a:lnTo>
                    <a:pt x="17297" y="72936"/>
                  </a:lnTo>
                  <a:lnTo>
                    <a:pt x="17297" y="68160"/>
                  </a:lnTo>
                  <a:lnTo>
                    <a:pt x="17297" y="63385"/>
                  </a:lnTo>
                  <a:close/>
                </a:path>
                <a:path w="206375" h="168275">
                  <a:moveTo>
                    <a:pt x="64071" y="159600"/>
                  </a:moveTo>
                  <a:lnTo>
                    <a:pt x="61696" y="157213"/>
                  </a:lnTo>
                  <a:lnTo>
                    <a:pt x="55816" y="157213"/>
                  </a:lnTo>
                  <a:lnTo>
                    <a:pt x="53441" y="159600"/>
                  </a:lnTo>
                  <a:lnTo>
                    <a:pt x="53441" y="165468"/>
                  </a:lnTo>
                  <a:lnTo>
                    <a:pt x="55816" y="167855"/>
                  </a:lnTo>
                  <a:lnTo>
                    <a:pt x="61696" y="167855"/>
                  </a:lnTo>
                  <a:lnTo>
                    <a:pt x="64071" y="165468"/>
                  </a:lnTo>
                  <a:lnTo>
                    <a:pt x="64071" y="162534"/>
                  </a:lnTo>
                  <a:lnTo>
                    <a:pt x="64071" y="159600"/>
                  </a:lnTo>
                  <a:close/>
                </a:path>
                <a:path w="206375" h="168275">
                  <a:moveTo>
                    <a:pt x="74434" y="18618"/>
                  </a:moveTo>
                  <a:lnTo>
                    <a:pt x="70929" y="15113"/>
                  </a:lnTo>
                  <a:lnTo>
                    <a:pt x="62268" y="15113"/>
                  </a:lnTo>
                  <a:lnTo>
                    <a:pt x="58750" y="18618"/>
                  </a:lnTo>
                  <a:lnTo>
                    <a:pt x="58750" y="27279"/>
                  </a:lnTo>
                  <a:lnTo>
                    <a:pt x="62268" y="30784"/>
                  </a:lnTo>
                  <a:lnTo>
                    <a:pt x="70929" y="30784"/>
                  </a:lnTo>
                  <a:lnTo>
                    <a:pt x="74434" y="27279"/>
                  </a:lnTo>
                  <a:lnTo>
                    <a:pt x="74434" y="22948"/>
                  </a:lnTo>
                  <a:lnTo>
                    <a:pt x="74434" y="18618"/>
                  </a:lnTo>
                  <a:close/>
                </a:path>
                <a:path w="206375" h="168275">
                  <a:moveTo>
                    <a:pt x="206019" y="3378"/>
                  </a:moveTo>
                  <a:lnTo>
                    <a:pt x="202641" y="0"/>
                  </a:lnTo>
                  <a:lnTo>
                    <a:pt x="194284" y="0"/>
                  </a:lnTo>
                  <a:lnTo>
                    <a:pt x="190906" y="3378"/>
                  </a:lnTo>
                  <a:lnTo>
                    <a:pt x="190906" y="11734"/>
                  </a:lnTo>
                  <a:lnTo>
                    <a:pt x="194284" y="15113"/>
                  </a:lnTo>
                  <a:lnTo>
                    <a:pt x="202641" y="15113"/>
                  </a:lnTo>
                  <a:lnTo>
                    <a:pt x="206019" y="11734"/>
                  </a:lnTo>
                  <a:lnTo>
                    <a:pt x="206019" y="7556"/>
                  </a:lnTo>
                  <a:lnTo>
                    <a:pt x="206019" y="3378"/>
                  </a:lnTo>
                  <a:close/>
                </a:path>
              </a:pathLst>
            </a:custGeom>
            <a:solidFill>
              <a:srgbClr val="F4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17279" y="964414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10934" y="0"/>
                  </a:moveTo>
                  <a:lnTo>
                    <a:pt x="3149" y="0"/>
                  </a:lnTo>
                  <a:lnTo>
                    <a:pt x="0" y="3162"/>
                  </a:lnTo>
                  <a:lnTo>
                    <a:pt x="0" y="10934"/>
                  </a:lnTo>
                  <a:lnTo>
                    <a:pt x="3149" y="14096"/>
                  </a:lnTo>
                  <a:lnTo>
                    <a:pt x="10934" y="14096"/>
                  </a:lnTo>
                  <a:lnTo>
                    <a:pt x="14084" y="10934"/>
                  </a:lnTo>
                  <a:lnTo>
                    <a:pt x="14084" y="7048"/>
                  </a:lnTo>
                  <a:lnTo>
                    <a:pt x="14084" y="3162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F1C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84080" y="9550850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90">
                  <a:moveTo>
                    <a:pt x="26225" y="0"/>
                  </a:moveTo>
                  <a:lnTo>
                    <a:pt x="7569" y="0"/>
                  </a:lnTo>
                  <a:lnTo>
                    <a:pt x="0" y="7556"/>
                  </a:lnTo>
                  <a:lnTo>
                    <a:pt x="0" y="26225"/>
                  </a:lnTo>
                  <a:lnTo>
                    <a:pt x="7569" y="33782"/>
                  </a:lnTo>
                  <a:lnTo>
                    <a:pt x="26225" y="33782"/>
                  </a:lnTo>
                  <a:lnTo>
                    <a:pt x="33794" y="26225"/>
                  </a:lnTo>
                  <a:lnTo>
                    <a:pt x="33794" y="16891"/>
                  </a:lnTo>
                  <a:lnTo>
                    <a:pt x="33794" y="7556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F4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248373" y="9667060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8534" y="0"/>
                  </a:moveTo>
                  <a:lnTo>
                    <a:pt x="2463" y="0"/>
                  </a:lnTo>
                  <a:lnTo>
                    <a:pt x="0" y="2463"/>
                  </a:lnTo>
                  <a:lnTo>
                    <a:pt x="0" y="8534"/>
                  </a:lnTo>
                  <a:lnTo>
                    <a:pt x="2463" y="10998"/>
                  </a:lnTo>
                  <a:lnTo>
                    <a:pt x="8534" y="10998"/>
                  </a:lnTo>
                  <a:lnTo>
                    <a:pt x="10998" y="8534"/>
                  </a:lnTo>
                  <a:lnTo>
                    <a:pt x="10998" y="5499"/>
                  </a:lnTo>
                  <a:lnTo>
                    <a:pt x="10998" y="2463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F1C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93142" y="9498698"/>
              <a:ext cx="34925" cy="107314"/>
            </a:xfrm>
            <a:custGeom>
              <a:avLst/>
              <a:gdLst/>
              <a:ahLst/>
              <a:cxnLst/>
              <a:rect l="l" t="t" r="r" b="b"/>
              <a:pathLst>
                <a:path w="34925" h="107315">
                  <a:moveTo>
                    <a:pt x="12471" y="97637"/>
                  </a:moveTo>
                  <a:lnTo>
                    <a:pt x="9677" y="94843"/>
                  </a:lnTo>
                  <a:lnTo>
                    <a:pt x="2794" y="94843"/>
                  </a:lnTo>
                  <a:lnTo>
                    <a:pt x="0" y="97637"/>
                  </a:lnTo>
                  <a:lnTo>
                    <a:pt x="0" y="104521"/>
                  </a:lnTo>
                  <a:lnTo>
                    <a:pt x="2794" y="107315"/>
                  </a:lnTo>
                  <a:lnTo>
                    <a:pt x="9677" y="107315"/>
                  </a:lnTo>
                  <a:lnTo>
                    <a:pt x="12471" y="104521"/>
                  </a:lnTo>
                  <a:lnTo>
                    <a:pt x="12471" y="101079"/>
                  </a:lnTo>
                  <a:lnTo>
                    <a:pt x="12471" y="97637"/>
                  </a:lnTo>
                  <a:close/>
                </a:path>
                <a:path w="34925" h="107315">
                  <a:moveTo>
                    <a:pt x="34455" y="3937"/>
                  </a:moveTo>
                  <a:lnTo>
                    <a:pt x="30530" y="0"/>
                  </a:lnTo>
                  <a:lnTo>
                    <a:pt x="20828" y="0"/>
                  </a:lnTo>
                  <a:lnTo>
                    <a:pt x="16903" y="3937"/>
                  </a:lnTo>
                  <a:lnTo>
                    <a:pt x="16903" y="13614"/>
                  </a:lnTo>
                  <a:lnTo>
                    <a:pt x="20828" y="17551"/>
                  </a:lnTo>
                  <a:lnTo>
                    <a:pt x="30530" y="17551"/>
                  </a:lnTo>
                  <a:lnTo>
                    <a:pt x="34455" y="13614"/>
                  </a:lnTo>
                  <a:lnTo>
                    <a:pt x="34455" y="8775"/>
                  </a:lnTo>
                  <a:lnTo>
                    <a:pt x="34455" y="3937"/>
                  </a:lnTo>
                  <a:close/>
                </a:path>
              </a:pathLst>
            </a:custGeom>
            <a:solidFill>
              <a:srgbClr val="F4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85101" y="9514445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10845" y="0"/>
                  </a:moveTo>
                  <a:lnTo>
                    <a:pt x="3124" y="0"/>
                  </a:lnTo>
                  <a:lnTo>
                    <a:pt x="0" y="3124"/>
                  </a:lnTo>
                  <a:lnTo>
                    <a:pt x="0" y="10845"/>
                  </a:lnTo>
                  <a:lnTo>
                    <a:pt x="3124" y="13969"/>
                  </a:lnTo>
                  <a:lnTo>
                    <a:pt x="10845" y="13969"/>
                  </a:lnTo>
                  <a:lnTo>
                    <a:pt x="13970" y="10845"/>
                  </a:lnTo>
                  <a:lnTo>
                    <a:pt x="13970" y="6984"/>
                  </a:lnTo>
                  <a:lnTo>
                    <a:pt x="13970" y="3124"/>
                  </a:lnTo>
                  <a:lnTo>
                    <a:pt x="10845" y="0"/>
                  </a:lnTo>
                  <a:close/>
                </a:path>
              </a:pathLst>
            </a:custGeom>
            <a:solidFill>
              <a:srgbClr val="F1C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646737" y="9433293"/>
              <a:ext cx="745490" cy="601345"/>
            </a:xfrm>
            <a:custGeom>
              <a:avLst/>
              <a:gdLst/>
              <a:ahLst/>
              <a:cxnLst/>
              <a:rect l="l" t="t" r="r" b="b"/>
              <a:pathLst>
                <a:path w="745489" h="601345">
                  <a:moveTo>
                    <a:pt x="21958" y="583730"/>
                  </a:moveTo>
                  <a:lnTo>
                    <a:pt x="17043" y="578815"/>
                  </a:lnTo>
                  <a:lnTo>
                    <a:pt x="4914" y="578815"/>
                  </a:lnTo>
                  <a:lnTo>
                    <a:pt x="0" y="583730"/>
                  </a:lnTo>
                  <a:lnTo>
                    <a:pt x="0" y="595845"/>
                  </a:lnTo>
                  <a:lnTo>
                    <a:pt x="4914" y="600773"/>
                  </a:lnTo>
                  <a:lnTo>
                    <a:pt x="17043" y="600773"/>
                  </a:lnTo>
                  <a:lnTo>
                    <a:pt x="21958" y="595845"/>
                  </a:lnTo>
                  <a:lnTo>
                    <a:pt x="21958" y="589788"/>
                  </a:lnTo>
                  <a:lnTo>
                    <a:pt x="21958" y="583730"/>
                  </a:lnTo>
                  <a:close/>
                </a:path>
                <a:path w="745489" h="601345">
                  <a:moveTo>
                    <a:pt x="745337" y="6235"/>
                  </a:moveTo>
                  <a:lnTo>
                    <a:pt x="739101" y="0"/>
                  </a:lnTo>
                  <a:lnTo>
                    <a:pt x="723722" y="0"/>
                  </a:lnTo>
                  <a:lnTo>
                    <a:pt x="717486" y="6235"/>
                  </a:lnTo>
                  <a:lnTo>
                    <a:pt x="717486" y="21602"/>
                  </a:lnTo>
                  <a:lnTo>
                    <a:pt x="723722" y="27838"/>
                  </a:lnTo>
                  <a:lnTo>
                    <a:pt x="739101" y="27838"/>
                  </a:lnTo>
                  <a:lnTo>
                    <a:pt x="745337" y="21602"/>
                  </a:lnTo>
                  <a:lnTo>
                    <a:pt x="745337" y="13919"/>
                  </a:lnTo>
                  <a:lnTo>
                    <a:pt x="745337" y="6235"/>
                  </a:lnTo>
                  <a:close/>
                </a:path>
              </a:pathLst>
            </a:custGeom>
            <a:solidFill>
              <a:srgbClr val="F4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723699" y="9936746"/>
              <a:ext cx="200660" cy="33655"/>
            </a:xfrm>
            <a:custGeom>
              <a:avLst/>
              <a:gdLst/>
              <a:ahLst/>
              <a:cxnLst/>
              <a:rect l="l" t="t" r="r" b="b"/>
              <a:pathLst>
                <a:path w="200660" h="33654">
                  <a:moveTo>
                    <a:pt x="12153" y="23952"/>
                  </a:moveTo>
                  <a:lnTo>
                    <a:pt x="9436" y="21221"/>
                  </a:lnTo>
                  <a:lnTo>
                    <a:pt x="2717" y="21221"/>
                  </a:lnTo>
                  <a:lnTo>
                    <a:pt x="0" y="23952"/>
                  </a:lnTo>
                  <a:lnTo>
                    <a:pt x="0" y="30657"/>
                  </a:lnTo>
                  <a:lnTo>
                    <a:pt x="2717" y="33375"/>
                  </a:lnTo>
                  <a:lnTo>
                    <a:pt x="9436" y="33375"/>
                  </a:lnTo>
                  <a:lnTo>
                    <a:pt x="12153" y="30657"/>
                  </a:lnTo>
                  <a:lnTo>
                    <a:pt x="12153" y="27305"/>
                  </a:lnTo>
                  <a:lnTo>
                    <a:pt x="12153" y="23952"/>
                  </a:lnTo>
                  <a:close/>
                </a:path>
                <a:path w="200660" h="33654">
                  <a:moveTo>
                    <a:pt x="200126" y="2324"/>
                  </a:moveTo>
                  <a:lnTo>
                    <a:pt x="197802" y="0"/>
                  </a:lnTo>
                  <a:lnTo>
                    <a:pt x="192087" y="0"/>
                  </a:lnTo>
                  <a:lnTo>
                    <a:pt x="189763" y="2324"/>
                  </a:lnTo>
                  <a:lnTo>
                    <a:pt x="189763" y="8039"/>
                  </a:lnTo>
                  <a:lnTo>
                    <a:pt x="192087" y="10363"/>
                  </a:lnTo>
                  <a:lnTo>
                    <a:pt x="197802" y="10363"/>
                  </a:lnTo>
                  <a:lnTo>
                    <a:pt x="200126" y="8039"/>
                  </a:lnTo>
                  <a:lnTo>
                    <a:pt x="200126" y="5181"/>
                  </a:lnTo>
                  <a:lnTo>
                    <a:pt x="200126" y="2324"/>
                  </a:lnTo>
                  <a:close/>
                </a:path>
              </a:pathLst>
            </a:custGeom>
            <a:solidFill>
              <a:srgbClr val="F1C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040285" y="9593554"/>
              <a:ext cx="278130" cy="247650"/>
            </a:xfrm>
            <a:custGeom>
              <a:avLst/>
              <a:gdLst/>
              <a:ahLst/>
              <a:cxnLst/>
              <a:rect l="l" t="t" r="r" b="b"/>
              <a:pathLst>
                <a:path w="278129" h="247650">
                  <a:moveTo>
                    <a:pt x="6235" y="1397"/>
                  </a:moveTo>
                  <a:lnTo>
                    <a:pt x="4838" y="0"/>
                  </a:lnTo>
                  <a:lnTo>
                    <a:pt x="1397" y="0"/>
                  </a:lnTo>
                  <a:lnTo>
                    <a:pt x="0" y="1397"/>
                  </a:lnTo>
                  <a:lnTo>
                    <a:pt x="0" y="4838"/>
                  </a:lnTo>
                  <a:lnTo>
                    <a:pt x="1397" y="6223"/>
                  </a:lnTo>
                  <a:lnTo>
                    <a:pt x="4838" y="6223"/>
                  </a:lnTo>
                  <a:lnTo>
                    <a:pt x="6235" y="4838"/>
                  </a:lnTo>
                  <a:lnTo>
                    <a:pt x="6235" y="3111"/>
                  </a:lnTo>
                  <a:lnTo>
                    <a:pt x="6235" y="1397"/>
                  </a:lnTo>
                  <a:close/>
                </a:path>
                <a:path w="278129" h="247650">
                  <a:moveTo>
                    <a:pt x="60845" y="98361"/>
                  </a:moveTo>
                  <a:lnTo>
                    <a:pt x="57988" y="95504"/>
                  </a:lnTo>
                  <a:lnTo>
                    <a:pt x="50952" y="95504"/>
                  </a:lnTo>
                  <a:lnTo>
                    <a:pt x="48094" y="98361"/>
                  </a:lnTo>
                  <a:lnTo>
                    <a:pt x="48094" y="105397"/>
                  </a:lnTo>
                  <a:lnTo>
                    <a:pt x="50952" y="108254"/>
                  </a:lnTo>
                  <a:lnTo>
                    <a:pt x="57988" y="108254"/>
                  </a:lnTo>
                  <a:lnTo>
                    <a:pt x="60845" y="105397"/>
                  </a:lnTo>
                  <a:lnTo>
                    <a:pt x="60845" y="101879"/>
                  </a:lnTo>
                  <a:lnTo>
                    <a:pt x="60845" y="98361"/>
                  </a:lnTo>
                  <a:close/>
                </a:path>
                <a:path w="278129" h="247650">
                  <a:moveTo>
                    <a:pt x="92811" y="201587"/>
                  </a:moveTo>
                  <a:lnTo>
                    <a:pt x="88506" y="197294"/>
                  </a:lnTo>
                  <a:lnTo>
                    <a:pt x="77901" y="197294"/>
                  </a:lnTo>
                  <a:lnTo>
                    <a:pt x="73596" y="201587"/>
                  </a:lnTo>
                  <a:lnTo>
                    <a:pt x="73596" y="212204"/>
                  </a:lnTo>
                  <a:lnTo>
                    <a:pt x="77901" y="216496"/>
                  </a:lnTo>
                  <a:lnTo>
                    <a:pt x="88506" y="216496"/>
                  </a:lnTo>
                  <a:lnTo>
                    <a:pt x="92811" y="212204"/>
                  </a:lnTo>
                  <a:lnTo>
                    <a:pt x="92811" y="206895"/>
                  </a:lnTo>
                  <a:lnTo>
                    <a:pt x="92811" y="201587"/>
                  </a:lnTo>
                  <a:close/>
                </a:path>
                <a:path w="278129" h="247650">
                  <a:moveTo>
                    <a:pt x="169760" y="165227"/>
                  </a:moveTo>
                  <a:lnTo>
                    <a:pt x="167373" y="162839"/>
                  </a:lnTo>
                  <a:lnTo>
                    <a:pt x="161480" y="162839"/>
                  </a:lnTo>
                  <a:lnTo>
                    <a:pt x="159105" y="165227"/>
                  </a:lnTo>
                  <a:lnTo>
                    <a:pt x="159105" y="171119"/>
                  </a:lnTo>
                  <a:lnTo>
                    <a:pt x="161480" y="173507"/>
                  </a:lnTo>
                  <a:lnTo>
                    <a:pt x="167373" y="173507"/>
                  </a:lnTo>
                  <a:lnTo>
                    <a:pt x="169760" y="171119"/>
                  </a:lnTo>
                  <a:lnTo>
                    <a:pt x="169760" y="168173"/>
                  </a:lnTo>
                  <a:lnTo>
                    <a:pt x="169760" y="165227"/>
                  </a:lnTo>
                  <a:close/>
                </a:path>
                <a:path w="278129" h="247650">
                  <a:moveTo>
                    <a:pt x="187312" y="229476"/>
                  </a:moveTo>
                  <a:lnTo>
                    <a:pt x="182194" y="224345"/>
                  </a:lnTo>
                  <a:lnTo>
                    <a:pt x="169557" y="224345"/>
                  </a:lnTo>
                  <a:lnTo>
                    <a:pt x="164426" y="229476"/>
                  </a:lnTo>
                  <a:lnTo>
                    <a:pt x="164426" y="242100"/>
                  </a:lnTo>
                  <a:lnTo>
                    <a:pt x="169557" y="247230"/>
                  </a:lnTo>
                  <a:lnTo>
                    <a:pt x="182194" y="247230"/>
                  </a:lnTo>
                  <a:lnTo>
                    <a:pt x="187312" y="242100"/>
                  </a:lnTo>
                  <a:lnTo>
                    <a:pt x="187312" y="235788"/>
                  </a:lnTo>
                  <a:lnTo>
                    <a:pt x="187312" y="229476"/>
                  </a:lnTo>
                  <a:close/>
                </a:path>
                <a:path w="278129" h="247650">
                  <a:moveTo>
                    <a:pt x="277583" y="74739"/>
                  </a:moveTo>
                  <a:lnTo>
                    <a:pt x="276352" y="73507"/>
                  </a:lnTo>
                  <a:lnTo>
                    <a:pt x="273316" y="73507"/>
                  </a:lnTo>
                  <a:lnTo>
                    <a:pt x="272084" y="74739"/>
                  </a:lnTo>
                  <a:lnTo>
                    <a:pt x="272084" y="76263"/>
                  </a:lnTo>
                  <a:lnTo>
                    <a:pt x="272084" y="77787"/>
                  </a:lnTo>
                  <a:lnTo>
                    <a:pt x="273316" y="79006"/>
                  </a:lnTo>
                  <a:lnTo>
                    <a:pt x="276352" y="79006"/>
                  </a:lnTo>
                  <a:lnTo>
                    <a:pt x="277583" y="77787"/>
                  </a:lnTo>
                  <a:lnTo>
                    <a:pt x="277583" y="74739"/>
                  </a:lnTo>
                  <a:close/>
                </a:path>
              </a:pathLst>
            </a:custGeom>
            <a:solidFill>
              <a:srgbClr val="F4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77376" y="9750247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5">
                  <a:moveTo>
                    <a:pt x="8915" y="0"/>
                  </a:moveTo>
                  <a:lnTo>
                    <a:pt x="2578" y="0"/>
                  </a:lnTo>
                  <a:lnTo>
                    <a:pt x="0" y="2578"/>
                  </a:lnTo>
                  <a:lnTo>
                    <a:pt x="0" y="8902"/>
                  </a:lnTo>
                  <a:lnTo>
                    <a:pt x="2578" y="11480"/>
                  </a:lnTo>
                  <a:lnTo>
                    <a:pt x="8915" y="11480"/>
                  </a:lnTo>
                  <a:lnTo>
                    <a:pt x="11480" y="8902"/>
                  </a:lnTo>
                  <a:lnTo>
                    <a:pt x="11480" y="5740"/>
                  </a:lnTo>
                  <a:lnTo>
                    <a:pt x="11480" y="2578"/>
                  </a:lnTo>
                  <a:lnTo>
                    <a:pt x="8915" y="0"/>
                  </a:lnTo>
                  <a:close/>
                </a:path>
              </a:pathLst>
            </a:custGeom>
            <a:solidFill>
              <a:srgbClr val="F1C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765025" y="9568662"/>
              <a:ext cx="465455" cy="424815"/>
            </a:xfrm>
            <a:custGeom>
              <a:avLst/>
              <a:gdLst/>
              <a:ahLst/>
              <a:cxnLst/>
              <a:rect l="l" t="t" r="r" b="b"/>
              <a:pathLst>
                <a:path w="465454" h="424815">
                  <a:moveTo>
                    <a:pt x="19710" y="388315"/>
                  </a:moveTo>
                  <a:lnTo>
                    <a:pt x="15303" y="383908"/>
                  </a:lnTo>
                  <a:lnTo>
                    <a:pt x="4406" y="383908"/>
                  </a:lnTo>
                  <a:lnTo>
                    <a:pt x="0" y="388315"/>
                  </a:lnTo>
                  <a:lnTo>
                    <a:pt x="0" y="399199"/>
                  </a:lnTo>
                  <a:lnTo>
                    <a:pt x="4406" y="403618"/>
                  </a:lnTo>
                  <a:lnTo>
                    <a:pt x="15303" y="403618"/>
                  </a:lnTo>
                  <a:lnTo>
                    <a:pt x="19710" y="399199"/>
                  </a:lnTo>
                  <a:lnTo>
                    <a:pt x="19710" y="393763"/>
                  </a:lnTo>
                  <a:lnTo>
                    <a:pt x="19710" y="388315"/>
                  </a:lnTo>
                  <a:close/>
                </a:path>
                <a:path w="465454" h="424815">
                  <a:moveTo>
                    <a:pt x="259283" y="418896"/>
                  </a:moveTo>
                  <a:lnTo>
                    <a:pt x="257708" y="417322"/>
                  </a:lnTo>
                  <a:lnTo>
                    <a:pt x="253809" y="417322"/>
                  </a:lnTo>
                  <a:lnTo>
                    <a:pt x="252234" y="418896"/>
                  </a:lnTo>
                  <a:lnTo>
                    <a:pt x="252234" y="422783"/>
                  </a:lnTo>
                  <a:lnTo>
                    <a:pt x="253809" y="424357"/>
                  </a:lnTo>
                  <a:lnTo>
                    <a:pt x="257708" y="424357"/>
                  </a:lnTo>
                  <a:lnTo>
                    <a:pt x="259283" y="422783"/>
                  </a:lnTo>
                  <a:lnTo>
                    <a:pt x="259283" y="420839"/>
                  </a:lnTo>
                  <a:lnTo>
                    <a:pt x="259283" y="418896"/>
                  </a:lnTo>
                  <a:close/>
                </a:path>
                <a:path w="465454" h="424815">
                  <a:moveTo>
                    <a:pt x="334352" y="3632"/>
                  </a:moveTo>
                  <a:lnTo>
                    <a:pt x="330708" y="0"/>
                  </a:lnTo>
                  <a:lnTo>
                    <a:pt x="321729" y="0"/>
                  </a:lnTo>
                  <a:lnTo>
                    <a:pt x="318084" y="3632"/>
                  </a:lnTo>
                  <a:lnTo>
                    <a:pt x="318084" y="12623"/>
                  </a:lnTo>
                  <a:lnTo>
                    <a:pt x="321729" y="16256"/>
                  </a:lnTo>
                  <a:lnTo>
                    <a:pt x="330708" y="16256"/>
                  </a:lnTo>
                  <a:lnTo>
                    <a:pt x="334352" y="12623"/>
                  </a:lnTo>
                  <a:lnTo>
                    <a:pt x="334352" y="8128"/>
                  </a:lnTo>
                  <a:lnTo>
                    <a:pt x="334352" y="3632"/>
                  </a:lnTo>
                  <a:close/>
                </a:path>
                <a:path w="465454" h="424815">
                  <a:moveTo>
                    <a:pt x="465302" y="69545"/>
                  </a:moveTo>
                  <a:lnTo>
                    <a:pt x="462724" y="66967"/>
                  </a:lnTo>
                  <a:lnTo>
                    <a:pt x="456374" y="66967"/>
                  </a:lnTo>
                  <a:lnTo>
                    <a:pt x="453796" y="69545"/>
                  </a:lnTo>
                  <a:lnTo>
                    <a:pt x="453796" y="75895"/>
                  </a:lnTo>
                  <a:lnTo>
                    <a:pt x="456374" y="78473"/>
                  </a:lnTo>
                  <a:lnTo>
                    <a:pt x="462724" y="78473"/>
                  </a:lnTo>
                  <a:lnTo>
                    <a:pt x="465302" y="75895"/>
                  </a:lnTo>
                  <a:lnTo>
                    <a:pt x="465302" y="72720"/>
                  </a:lnTo>
                  <a:lnTo>
                    <a:pt x="465302" y="69545"/>
                  </a:lnTo>
                  <a:close/>
                </a:path>
              </a:pathLst>
            </a:custGeom>
            <a:solidFill>
              <a:srgbClr val="F4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 rot="21480000">
            <a:off x="4266843" y="427965"/>
            <a:ext cx="513702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30" dirty="0">
                <a:solidFill>
                  <a:srgbClr val="0099BE"/>
                </a:solidFill>
                <a:latin typeface="Gotham"/>
                <a:cs typeface="Gotham"/>
              </a:rPr>
              <a:t>Gem</a:t>
            </a:r>
            <a:endParaRPr sz="1600">
              <a:latin typeface="Gotham"/>
              <a:cs typeface="Gotham"/>
            </a:endParaRPr>
          </a:p>
        </p:txBody>
      </p:sp>
      <p:sp>
        <p:nvSpPr>
          <p:cNvPr id="69" name="object 69"/>
          <p:cNvSpPr txBox="1"/>
          <p:nvPr/>
        </p:nvSpPr>
        <p:spPr>
          <a:xfrm rot="21480000">
            <a:off x="5396633" y="2456221"/>
            <a:ext cx="76839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15" dirty="0">
                <a:solidFill>
                  <a:srgbClr val="38CE92"/>
                </a:solidFill>
                <a:latin typeface="Gotham"/>
                <a:cs typeface="Gotham"/>
              </a:rPr>
              <a:t>Cosmic</a:t>
            </a:r>
            <a:endParaRPr sz="1600">
              <a:latin typeface="Gotham"/>
              <a:cs typeface="Gotham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4448515" y="640457"/>
            <a:ext cx="1184275" cy="1802764"/>
            <a:chOff x="4448515" y="640457"/>
            <a:chExt cx="1184275" cy="1802764"/>
          </a:xfrm>
        </p:grpSpPr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48515" y="640457"/>
              <a:ext cx="189693" cy="24260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97545" y="2196428"/>
              <a:ext cx="134716" cy="246440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 rot="21480000">
            <a:off x="6299161" y="400756"/>
            <a:ext cx="6101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25" dirty="0">
                <a:solidFill>
                  <a:srgbClr val="941B81"/>
                </a:solidFill>
                <a:latin typeface="Gotham"/>
                <a:cs typeface="Gotham"/>
              </a:rPr>
              <a:t>Seren</a:t>
            </a:r>
            <a:endParaRPr sz="1600">
              <a:latin typeface="Gotham"/>
              <a:cs typeface="Gotham"/>
            </a:endParaRPr>
          </a:p>
        </p:txBody>
      </p:sp>
      <p:pic>
        <p:nvPicPr>
          <p:cNvPr id="74" name="object 7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922365" y="528765"/>
            <a:ext cx="168862" cy="2424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1520" y="7978446"/>
            <a:ext cx="262255" cy="290195"/>
          </a:xfrm>
          <a:custGeom>
            <a:avLst/>
            <a:gdLst/>
            <a:ahLst/>
            <a:cxnLst/>
            <a:rect l="l" t="t" r="r" b="b"/>
            <a:pathLst>
              <a:path w="262254" h="290195">
                <a:moveTo>
                  <a:pt x="95648" y="252856"/>
                </a:moveTo>
                <a:lnTo>
                  <a:pt x="77914" y="252856"/>
                </a:lnTo>
                <a:lnTo>
                  <a:pt x="76034" y="255447"/>
                </a:lnTo>
                <a:lnTo>
                  <a:pt x="73690" y="262326"/>
                </a:lnTo>
                <a:lnTo>
                  <a:pt x="69113" y="269506"/>
                </a:lnTo>
                <a:lnTo>
                  <a:pt x="57353" y="284632"/>
                </a:lnTo>
                <a:lnTo>
                  <a:pt x="61747" y="285800"/>
                </a:lnTo>
                <a:lnTo>
                  <a:pt x="64198" y="289636"/>
                </a:lnTo>
                <a:lnTo>
                  <a:pt x="70231" y="285000"/>
                </a:lnTo>
                <a:lnTo>
                  <a:pt x="95648" y="252856"/>
                </a:lnTo>
                <a:close/>
              </a:path>
              <a:path w="262254" h="290195">
                <a:moveTo>
                  <a:pt x="107636" y="237477"/>
                </a:moveTo>
                <a:lnTo>
                  <a:pt x="65379" y="237477"/>
                </a:lnTo>
                <a:lnTo>
                  <a:pt x="70205" y="241719"/>
                </a:lnTo>
                <a:lnTo>
                  <a:pt x="62750" y="252069"/>
                </a:lnTo>
                <a:lnTo>
                  <a:pt x="65316" y="255790"/>
                </a:lnTo>
                <a:lnTo>
                  <a:pt x="77914" y="252856"/>
                </a:lnTo>
                <a:lnTo>
                  <a:pt x="95648" y="252856"/>
                </a:lnTo>
                <a:lnTo>
                  <a:pt x="100968" y="246128"/>
                </a:lnTo>
                <a:lnTo>
                  <a:pt x="107636" y="237477"/>
                </a:lnTo>
                <a:close/>
              </a:path>
              <a:path w="262254" h="290195">
                <a:moveTo>
                  <a:pt x="123642" y="216712"/>
                </a:moveTo>
                <a:lnTo>
                  <a:pt x="53182" y="216712"/>
                </a:lnTo>
                <a:lnTo>
                  <a:pt x="54470" y="219735"/>
                </a:lnTo>
                <a:lnTo>
                  <a:pt x="54243" y="223339"/>
                </a:lnTo>
                <a:lnTo>
                  <a:pt x="51519" y="228030"/>
                </a:lnTo>
                <a:lnTo>
                  <a:pt x="49280" y="232676"/>
                </a:lnTo>
                <a:lnTo>
                  <a:pt x="49207" y="232828"/>
                </a:lnTo>
                <a:lnTo>
                  <a:pt x="50215" y="236753"/>
                </a:lnTo>
                <a:lnTo>
                  <a:pt x="55041" y="240982"/>
                </a:lnTo>
                <a:lnTo>
                  <a:pt x="65379" y="237477"/>
                </a:lnTo>
                <a:lnTo>
                  <a:pt x="107636" y="237477"/>
                </a:lnTo>
                <a:lnTo>
                  <a:pt x="123642" y="216712"/>
                </a:lnTo>
                <a:close/>
              </a:path>
              <a:path w="262254" h="290195">
                <a:moveTo>
                  <a:pt x="124454" y="215658"/>
                </a:moveTo>
                <a:lnTo>
                  <a:pt x="12928" y="215658"/>
                </a:lnTo>
                <a:lnTo>
                  <a:pt x="13360" y="218719"/>
                </a:lnTo>
                <a:lnTo>
                  <a:pt x="13169" y="223339"/>
                </a:lnTo>
                <a:lnTo>
                  <a:pt x="13113" y="224693"/>
                </a:lnTo>
                <a:lnTo>
                  <a:pt x="13008" y="227241"/>
                </a:lnTo>
                <a:lnTo>
                  <a:pt x="12976" y="228030"/>
                </a:lnTo>
                <a:lnTo>
                  <a:pt x="12877" y="230416"/>
                </a:lnTo>
                <a:lnTo>
                  <a:pt x="35077" y="235991"/>
                </a:lnTo>
                <a:lnTo>
                  <a:pt x="35978" y="228030"/>
                </a:lnTo>
                <a:lnTo>
                  <a:pt x="36068" y="227241"/>
                </a:lnTo>
                <a:lnTo>
                  <a:pt x="41586" y="227241"/>
                </a:lnTo>
                <a:lnTo>
                  <a:pt x="43606" y="224693"/>
                </a:lnTo>
                <a:lnTo>
                  <a:pt x="48998" y="219167"/>
                </a:lnTo>
                <a:lnTo>
                  <a:pt x="53182" y="216712"/>
                </a:lnTo>
                <a:lnTo>
                  <a:pt x="123642" y="216712"/>
                </a:lnTo>
                <a:lnTo>
                  <a:pt x="124454" y="215658"/>
                </a:lnTo>
                <a:close/>
              </a:path>
              <a:path w="262254" h="290195">
                <a:moveTo>
                  <a:pt x="41586" y="227241"/>
                </a:moveTo>
                <a:lnTo>
                  <a:pt x="36068" y="227241"/>
                </a:lnTo>
                <a:lnTo>
                  <a:pt x="38696" y="230885"/>
                </a:lnTo>
                <a:lnTo>
                  <a:pt x="41586" y="227241"/>
                </a:lnTo>
                <a:close/>
              </a:path>
              <a:path w="262254" h="290195">
                <a:moveTo>
                  <a:pt x="149377" y="18084"/>
                </a:moveTo>
                <a:lnTo>
                  <a:pt x="140944" y="22399"/>
                </a:lnTo>
                <a:lnTo>
                  <a:pt x="136345" y="29113"/>
                </a:lnTo>
                <a:lnTo>
                  <a:pt x="133202" y="36567"/>
                </a:lnTo>
                <a:lnTo>
                  <a:pt x="129133" y="43103"/>
                </a:lnTo>
                <a:lnTo>
                  <a:pt x="113854" y="62546"/>
                </a:lnTo>
                <a:lnTo>
                  <a:pt x="88273" y="104641"/>
                </a:lnTo>
                <a:lnTo>
                  <a:pt x="72758" y="124091"/>
                </a:lnTo>
                <a:lnTo>
                  <a:pt x="52097" y="146253"/>
                </a:lnTo>
                <a:lnTo>
                  <a:pt x="33469" y="169278"/>
                </a:lnTo>
                <a:lnTo>
                  <a:pt x="16295" y="192550"/>
                </a:lnTo>
                <a:lnTo>
                  <a:pt x="0" y="215455"/>
                </a:lnTo>
                <a:lnTo>
                  <a:pt x="4445" y="216547"/>
                </a:lnTo>
                <a:lnTo>
                  <a:pt x="12928" y="215658"/>
                </a:lnTo>
                <a:lnTo>
                  <a:pt x="124454" y="215658"/>
                </a:lnTo>
                <a:lnTo>
                  <a:pt x="160805" y="167012"/>
                </a:lnTo>
                <a:lnTo>
                  <a:pt x="189047" y="126918"/>
                </a:lnTo>
                <a:lnTo>
                  <a:pt x="215598" y="86565"/>
                </a:lnTo>
                <a:lnTo>
                  <a:pt x="240029" y="46029"/>
                </a:lnTo>
                <a:lnTo>
                  <a:pt x="250917" y="25806"/>
                </a:lnTo>
                <a:lnTo>
                  <a:pt x="144741" y="25806"/>
                </a:lnTo>
                <a:lnTo>
                  <a:pt x="149377" y="18084"/>
                </a:lnTo>
                <a:close/>
              </a:path>
              <a:path w="262254" h="290195">
                <a:moveTo>
                  <a:pt x="160947" y="2920"/>
                </a:moveTo>
                <a:lnTo>
                  <a:pt x="157130" y="8681"/>
                </a:lnTo>
                <a:lnTo>
                  <a:pt x="154639" y="14635"/>
                </a:lnTo>
                <a:lnTo>
                  <a:pt x="151251" y="20453"/>
                </a:lnTo>
                <a:lnTo>
                  <a:pt x="144741" y="25806"/>
                </a:lnTo>
                <a:lnTo>
                  <a:pt x="250917" y="25806"/>
                </a:lnTo>
                <a:lnTo>
                  <a:pt x="253597" y="20827"/>
                </a:lnTo>
                <a:lnTo>
                  <a:pt x="168249" y="20827"/>
                </a:lnTo>
                <a:lnTo>
                  <a:pt x="161175" y="19799"/>
                </a:lnTo>
                <a:lnTo>
                  <a:pt x="161668" y="15963"/>
                </a:lnTo>
                <a:lnTo>
                  <a:pt x="161735" y="15443"/>
                </a:lnTo>
                <a:lnTo>
                  <a:pt x="161838" y="14635"/>
                </a:lnTo>
                <a:lnTo>
                  <a:pt x="161886" y="14262"/>
                </a:lnTo>
                <a:lnTo>
                  <a:pt x="168922" y="6845"/>
                </a:lnTo>
                <a:lnTo>
                  <a:pt x="170629" y="3911"/>
                </a:lnTo>
                <a:lnTo>
                  <a:pt x="168046" y="3911"/>
                </a:lnTo>
                <a:lnTo>
                  <a:pt x="160947" y="2920"/>
                </a:lnTo>
                <a:close/>
              </a:path>
              <a:path w="262254" h="290195">
                <a:moveTo>
                  <a:pt x="179471" y="2688"/>
                </a:moveTo>
                <a:lnTo>
                  <a:pt x="178979" y="2688"/>
                </a:lnTo>
                <a:lnTo>
                  <a:pt x="174378" y="6845"/>
                </a:lnTo>
                <a:lnTo>
                  <a:pt x="173647" y="7531"/>
                </a:lnTo>
                <a:lnTo>
                  <a:pt x="173697" y="15963"/>
                </a:lnTo>
                <a:lnTo>
                  <a:pt x="168249" y="20827"/>
                </a:lnTo>
                <a:lnTo>
                  <a:pt x="253597" y="20827"/>
                </a:lnTo>
                <a:lnTo>
                  <a:pt x="256496" y="15443"/>
                </a:lnTo>
                <a:lnTo>
                  <a:pt x="209905" y="15443"/>
                </a:lnTo>
                <a:lnTo>
                  <a:pt x="212434" y="11150"/>
                </a:lnTo>
                <a:lnTo>
                  <a:pt x="199644" y="11150"/>
                </a:lnTo>
                <a:lnTo>
                  <a:pt x="187807" y="9486"/>
                </a:lnTo>
                <a:lnTo>
                  <a:pt x="190877" y="4267"/>
                </a:lnTo>
                <a:lnTo>
                  <a:pt x="179471" y="2688"/>
                </a:lnTo>
                <a:close/>
              </a:path>
              <a:path w="262254" h="290195">
                <a:moveTo>
                  <a:pt x="240563" y="2501"/>
                </a:moveTo>
                <a:lnTo>
                  <a:pt x="209905" y="15443"/>
                </a:lnTo>
                <a:lnTo>
                  <a:pt x="256496" y="15443"/>
                </a:lnTo>
                <a:lnTo>
                  <a:pt x="260428" y="8140"/>
                </a:lnTo>
                <a:lnTo>
                  <a:pt x="239814" y="8140"/>
                </a:lnTo>
                <a:lnTo>
                  <a:pt x="240922" y="7531"/>
                </a:lnTo>
                <a:lnTo>
                  <a:pt x="241996" y="6845"/>
                </a:lnTo>
                <a:lnTo>
                  <a:pt x="243601" y="5892"/>
                </a:lnTo>
                <a:lnTo>
                  <a:pt x="244407" y="5892"/>
                </a:lnTo>
                <a:lnTo>
                  <a:pt x="236626" y="4838"/>
                </a:lnTo>
                <a:lnTo>
                  <a:pt x="240563" y="2501"/>
                </a:lnTo>
                <a:close/>
              </a:path>
              <a:path w="262254" h="290195">
                <a:moveTo>
                  <a:pt x="202730" y="5892"/>
                </a:moveTo>
                <a:lnTo>
                  <a:pt x="199644" y="11150"/>
                </a:lnTo>
                <a:lnTo>
                  <a:pt x="212434" y="11150"/>
                </a:lnTo>
                <a:lnTo>
                  <a:pt x="214566" y="7531"/>
                </a:lnTo>
                <a:lnTo>
                  <a:pt x="214378" y="6845"/>
                </a:lnTo>
                <a:lnTo>
                  <a:pt x="214297" y="6553"/>
                </a:lnTo>
                <a:lnTo>
                  <a:pt x="207467" y="6553"/>
                </a:lnTo>
                <a:lnTo>
                  <a:pt x="202730" y="5892"/>
                </a:lnTo>
                <a:close/>
              </a:path>
              <a:path w="262254" h="290195">
                <a:moveTo>
                  <a:pt x="256749" y="0"/>
                </a:moveTo>
                <a:lnTo>
                  <a:pt x="248789" y="3205"/>
                </a:lnTo>
                <a:lnTo>
                  <a:pt x="242170" y="6845"/>
                </a:lnTo>
                <a:lnTo>
                  <a:pt x="240841" y="7531"/>
                </a:lnTo>
                <a:lnTo>
                  <a:pt x="239814" y="8140"/>
                </a:lnTo>
                <a:lnTo>
                  <a:pt x="260428" y="8140"/>
                </a:lnTo>
                <a:lnTo>
                  <a:pt x="261912" y="5384"/>
                </a:lnTo>
                <a:lnTo>
                  <a:pt x="261807" y="1650"/>
                </a:lnTo>
                <a:lnTo>
                  <a:pt x="261766" y="175"/>
                </a:lnTo>
                <a:lnTo>
                  <a:pt x="256749" y="0"/>
                </a:lnTo>
                <a:close/>
              </a:path>
              <a:path w="262254" h="290195">
                <a:moveTo>
                  <a:pt x="213753" y="4571"/>
                </a:moveTo>
                <a:lnTo>
                  <a:pt x="207467" y="6553"/>
                </a:lnTo>
                <a:lnTo>
                  <a:pt x="214297" y="6553"/>
                </a:lnTo>
                <a:lnTo>
                  <a:pt x="213826" y="4838"/>
                </a:lnTo>
                <a:lnTo>
                  <a:pt x="213753" y="4571"/>
                </a:lnTo>
                <a:close/>
              </a:path>
              <a:path w="262254" h="290195">
                <a:moveTo>
                  <a:pt x="171945" y="1650"/>
                </a:moveTo>
                <a:lnTo>
                  <a:pt x="168046" y="3911"/>
                </a:lnTo>
                <a:lnTo>
                  <a:pt x="170629" y="3911"/>
                </a:lnTo>
                <a:lnTo>
                  <a:pt x="171945" y="165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962" y="8427330"/>
            <a:ext cx="307975" cy="277495"/>
          </a:xfrm>
          <a:custGeom>
            <a:avLst/>
            <a:gdLst/>
            <a:ahLst/>
            <a:cxnLst/>
            <a:rect l="l" t="t" r="r" b="b"/>
            <a:pathLst>
              <a:path w="307975" h="277495">
                <a:moveTo>
                  <a:pt x="93835" y="221716"/>
                </a:moveTo>
                <a:lnTo>
                  <a:pt x="42989" y="221716"/>
                </a:lnTo>
                <a:lnTo>
                  <a:pt x="44945" y="227685"/>
                </a:lnTo>
                <a:lnTo>
                  <a:pt x="34048" y="236448"/>
                </a:lnTo>
                <a:lnTo>
                  <a:pt x="34366" y="241198"/>
                </a:lnTo>
                <a:lnTo>
                  <a:pt x="45974" y="241909"/>
                </a:lnTo>
                <a:lnTo>
                  <a:pt x="43218" y="244106"/>
                </a:lnTo>
                <a:lnTo>
                  <a:pt x="38061" y="250736"/>
                </a:lnTo>
                <a:lnTo>
                  <a:pt x="30934" y="256998"/>
                </a:lnTo>
                <a:lnTo>
                  <a:pt x="14173" y="269519"/>
                </a:lnTo>
                <a:lnTo>
                  <a:pt x="17170" y="272122"/>
                </a:lnTo>
                <a:lnTo>
                  <a:pt x="17259" y="276999"/>
                </a:lnTo>
                <a:lnTo>
                  <a:pt x="24371" y="273900"/>
                </a:lnTo>
                <a:lnTo>
                  <a:pt x="67883" y="241699"/>
                </a:lnTo>
                <a:lnTo>
                  <a:pt x="93835" y="221716"/>
                </a:lnTo>
                <a:close/>
              </a:path>
              <a:path w="307975" h="277495">
                <a:moveTo>
                  <a:pt x="126482" y="195986"/>
                </a:moveTo>
                <a:lnTo>
                  <a:pt x="42579" y="195986"/>
                </a:lnTo>
                <a:lnTo>
                  <a:pt x="42265" y="199580"/>
                </a:lnTo>
                <a:lnTo>
                  <a:pt x="42773" y="204241"/>
                </a:lnTo>
                <a:lnTo>
                  <a:pt x="29032" y="210388"/>
                </a:lnTo>
                <a:lnTo>
                  <a:pt x="31026" y="216331"/>
                </a:lnTo>
                <a:lnTo>
                  <a:pt x="32981" y="222313"/>
                </a:lnTo>
                <a:lnTo>
                  <a:pt x="42989" y="221716"/>
                </a:lnTo>
                <a:lnTo>
                  <a:pt x="93835" y="221716"/>
                </a:lnTo>
                <a:lnTo>
                  <a:pt x="110989" y="208508"/>
                </a:lnTo>
                <a:lnTo>
                  <a:pt x="126482" y="195986"/>
                </a:lnTo>
                <a:close/>
              </a:path>
              <a:path w="307975" h="277495">
                <a:moveTo>
                  <a:pt x="204978" y="12992"/>
                </a:moveTo>
                <a:lnTo>
                  <a:pt x="196193" y="15366"/>
                </a:lnTo>
                <a:lnTo>
                  <a:pt x="189725" y="21242"/>
                </a:lnTo>
                <a:lnTo>
                  <a:pt x="184200" y="28263"/>
                </a:lnTo>
                <a:lnTo>
                  <a:pt x="178244" y="34074"/>
                </a:lnTo>
                <a:lnTo>
                  <a:pt x="157795" y="50470"/>
                </a:lnTo>
                <a:lnTo>
                  <a:pt x="138744" y="69170"/>
                </a:lnTo>
                <a:lnTo>
                  <a:pt x="119555" y="87784"/>
                </a:lnTo>
                <a:lnTo>
                  <a:pt x="98691" y="103924"/>
                </a:lnTo>
                <a:lnTo>
                  <a:pt x="72391" y="121328"/>
                </a:lnTo>
                <a:lnTo>
                  <a:pt x="47345" y="140106"/>
                </a:lnTo>
                <a:lnTo>
                  <a:pt x="23300" y="159456"/>
                </a:lnTo>
                <a:lnTo>
                  <a:pt x="0" y="178574"/>
                </a:lnTo>
                <a:lnTo>
                  <a:pt x="3124" y="181076"/>
                </a:lnTo>
                <a:lnTo>
                  <a:pt x="10375" y="182727"/>
                </a:lnTo>
                <a:lnTo>
                  <a:pt x="9372" y="186067"/>
                </a:lnTo>
                <a:lnTo>
                  <a:pt x="7163" y="193979"/>
                </a:lnTo>
                <a:lnTo>
                  <a:pt x="8206" y="199580"/>
                </a:lnTo>
                <a:lnTo>
                  <a:pt x="8266" y="199902"/>
                </a:lnTo>
                <a:lnTo>
                  <a:pt x="11585" y="204489"/>
                </a:lnTo>
                <a:lnTo>
                  <a:pt x="16167" y="208508"/>
                </a:lnTo>
                <a:lnTo>
                  <a:pt x="19113" y="210921"/>
                </a:lnTo>
                <a:lnTo>
                  <a:pt x="23901" y="201955"/>
                </a:lnTo>
                <a:lnTo>
                  <a:pt x="30652" y="201955"/>
                </a:lnTo>
                <a:lnTo>
                  <a:pt x="31185" y="201557"/>
                </a:lnTo>
                <a:lnTo>
                  <a:pt x="38068" y="197327"/>
                </a:lnTo>
                <a:lnTo>
                  <a:pt x="42579" y="195986"/>
                </a:lnTo>
                <a:lnTo>
                  <a:pt x="126482" y="195986"/>
                </a:lnTo>
                <a:lnTo>
                  <a:pt x="153267" y="174338"/>
                </a:lnTo>
                <a:lnTo>
                  <a:pt x="194297" y="139195"/>
                </a:lnTo>
                <a:lnTo>
                  <a:pt x="233657" y="103088"/>
                </a:lnTo>
                <a:lnTo>
                  <a:pt x="270928" y="66026"/>
                </a:lnTo>
                <a:lnTo>
                  <a:pt x="305689" y="28016"/>
                </a:lnTo>
                <a:lnTo>
                  <a:pt x="306489" y="25666"/>
                </a:lnTo>
                <a:lnTo>
                  <a:pt x="257416" y="25666"/>
                </a:lnTo>
                <a:lnTo>
                  <a:pt x="262201" y="20751"/>
                </a:lnTo>
                <a:lnTo>
                  <a:pt x="219938" y="20751"/>
                </a:lnTo>
                <a:lnTo>
                  <a:pt x="218373" y="19938"/>
                </a:lnTo>
                <a:lnTo>
                  <a:pt x="198107" y="19938"/>
                </a:lnTo>
                <a:lnTo>
                  <a:pt x="204978" y="12992"/>
                </a:lnTo>
                <a:close/>
              </a:path>
              <a:path w="307975" h="277495">
                <a:moveTo>
                  <a:pt x="30652" y="201955"/>
                </a:moveTo>
                <a:lnTo>
                  <a:pt x="23901" y="201955"/>
                </a:lnTo>
                <a:lnTo>
                  <a:pt x="24384" y="206628"/>
                </a:lnTo>
                <a:lnTo>
                  <a:pt x="30652" y="201955"/>
                </a:lnTo>
                <a:close/>
              </a:path>
              <a:path w="307975" h="277495">
                <a:moveTo>
                  <a:pt x="282869" y="18155"/>
                </a:moveTo>
                <a:lnTo>
                  <a:pt x="267782" y="18516"/>
                </a:lnTo>
                <a:lnTo>
                  <a:pt x="274408" y="18516"/>
                </a:lnTo>
                <a:lnTo>
                  <a:pt x="265946" y="20751"/>
                </a:lnTo>
                <a:lnTo>
                  <a:pt x="266098" y="20751"/>
                </a:lnTo>
                <a:lnTo>
                  <a:pt x="257416" y="25666"/>
                </a:lnTo>
                <a:lnTo>
                  <a:pt x="306489" y="25666"/>
                </a:lnTo>
                <a:lnTo>
                  <a:pt x="306567" y="25438"/>
                </a:lnTo>
                <a:lnTo>
                  <a:pt x="285737" y="25438"/>
                </a:lnTo>
                <a:lnTo>
                  <a:pt x="290004" y="23926"/>
                </a:lnTo>
                <a:lnTo>
                  <a:pt x="284550" y="21242"/>
                </a:lnTo>
                <a:lnTo>
                  <a:pt x="283957" y="21242"/>
                </a:lnTo>
                <a:lnTo>
                  <a:pt x="288569" y="19608"/>
                </a:lnTo>
                <a:lnTo>
                  <a:pt x="282869" y="18155"/>
                </a:lnTo>
                <a:close/>
              </a:path>
              <a:path w="307975" h="277495">
                <a:moveTo>
                  <a:pt x="303376" y="20974"/>
                </a:moveTo>
                <a:lnTo>
                  <a:pt x="295321" y="22415"/>
                </a:lnTo>
                <a:lnTo>
                  <a:pt x="285737" y="25438"/>
                </a:lnTo>
                <a:lnTo>
                  <a:pt x="306567" y="25438"/>
                </a:lnTo>
                <a:lnTo>
                  <a:pt x="307596" y="22415"/>
                </a:lnTo>
                <a:lnTo>
                  <a:pt x="303376" y="20974"/>
                </a:lnTo>
                <a:close/>
              </a:path>
              <a:path w="307975" h="277495">
                <a:moveTo>
                  <a:pt x="236054" y="4267"/>
                </a:moveTo>
                <a:lnTo>
                  <a:pt x="229641" y="8051"/>
                </a:lnTo>
                <a:lnTo>
                  <a:pt x="226428" y="16992"/>
                </a:lnTo>
                <a:lnTo>
                  <a:pt x="219938" y="20751"/>
                </a:lnTo>
                <a:lnTo>
                  <a:pt x="262201" y="20751"/>
                </a:lnTo>
                <a:lnTo>
                  <a:pt x="264377" y="18516"/>
                </a:lnTo>
                <a:lnTo>
                  <a:pt x="250355" y="18516"/>
                </a:lnTo>
                <a:lnTo>
                  <a:pt x="240919" y="13754"/>
                </a:lnTo>
                <a:lnTo>
                  <a:pt x="245520" y="8993"/>
                </a:lnTo>
                <a:lnTo>
                  <a:pt x="236054" y="4267"/>
                </a:lnTo>
                <a:close/>
              </a:path>
              <a:path w="307975" h="277495">
                <a:moveTo>
                  <a:pt x="220548" y="0"/>
                </a:moveTo>
                <a:lnTo>
                  <a:pt x="215130" y="5090"/>
                </a:lnTo>
                <a:lnTo>
                  <a:pt x="210756" y="10721"/>
                </a:lnTo>
                <a:lnTo>
                  <a:pt x="205667" y="15976"/>
                </a:lnTo>
                <a:lnTo>
                  <a:pt x="198107" y="19938"/>
                </a:lnTo>
                <a:lnTo>
                  <a:pt x="218373" y="19938"/>
                </a:lnTo>
                <a:lnTo>
                  <a:pt x="214337" y="17843"/>
                </a:lnTo>
                <a:lnTo>
                  <a:pt x="217043" y="12191"/>
                </a:lnTo>
                <a:lnTo>
                  <a:pt x="225856" y="6159"/>
                </a:lnTo>
                <a:lnTo>
                  <a:pt x="229028" y="2844"/>
                </a:lnTo>
                <a:lnTo>
                  <a:pt x="226212" y="2844"/>
                </a:lnTo>
                <a:lnTo>
                  <a:pt x="220548" y="0"/>
                </a:lnTo>
                <a:close/>
              </a:path>
              <a:path w="307975" h="277495">
                <a:moveTo>
                  <a:pt x="255066" y="13754"/>
                </a:moveTo>
                <a:lnTo>
                  <a:pt x="253666" y="15087"/>
                </a:lnTo>
                <a:lnTo>
                  <a:pt x="250355" y="18516"/>
                </a:lnTo>
                <a:lnTo>
                  <a:pt x="264442" y="18516"/>
                </a:lnTo>
                <a:lnTo>
                  <a:pt x="264769" y="15976"/>
                </a:lnTo>
                <a:lnTo>
                  <a:pt x="264816" y="15608"/>
                </a:lnTo>
                <a:lnTo>
                  <a:pt x="258762" y="15608"/>
                </a:lnTo>
                <a:lnTo>
                  <a:pt x="255066" y="13754"/>
                </a:lnTo>
                <a:close/>
              </a:path>
              <a:path w="307975" h="277495">
                <a:moveTo>
                  <a:pt x="264883" y="15087"/>
                </a:moveTo>
                <a:lnTo>
                  <a:pt x="258762" y="15608"/>
                </a:lnTo>
                <a:lnTo>
                  <a:pt x="264816" y="15608"/>
                </a:lnTo>
                <a:lnTo>
                  <a:pt x="264883" y="15087"/>
                </a:lnTo>
                <a:close/>
              </a:path>
              <a:path w="307975" h="277495">
                <a:moveTo>
                  <a:pt x="230378" y="1435"/>
                </a:moveTo>
                <a:lnTo>
                  <a:pt x="226212" y="2844"/>
                </a:lnTo>
                <a:lnTo>
                  <a:pt x="229028" y="2844"/>
                </a:lnTo>
                <a:lnTo>
                  <a:pt x="230378" y="1435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46099" y="8717874"/>
            <a:ext cx="355600" cy="229235"/>
          </a:xfrm>
          <a:custGeom>
            <a:avLst/>
            <a:gdLst/>
            <a:ahLst/>
            <a:cxnLst/>
            <a:rect l="l" t="t" r="r" b="b"/>
            <a:pathLst>
              <a:path w="355600" h="229234">
                <a:moveTo>
                  <a:pt x="131444" y="220215"/>
                </a:moveTo>
                <a:lnTo>
                  <a:pt x="113626" y="220215"/>
                </a:lnTo>
                <a:lnTo>
                  <a:pt x="114922" y="226337"/>
                </a:lnTo>
                <a:lnTo>
                  <a:pt x="117665" y="229194"/>
                </a:lnTo>
                <a:lnTo>
                  <a:pt x="131444" y="220215"/>
                </a:lnTo>
                <a:close/>
              </a:path>
              <a:path w="355600" h="229234">
                <a:moveTo>
                  <a:pt x="173698" y="192072"/>
                </a:moveTo>
                <a:lnTo>
                  <a:pt x="96253" y="192072"/>
                </a:lnTo>
                <a:lnTo>
                  <a:pt x="100638" y="192271"/>
                </a:lnTo>
                <a:lnTo>
                  <a:pt x="98588" y="195782"/>
                </a:lnTo>
                <a:lnTo>
                  <a:pt x="92811" y="200857"/>
                </a:lnTo>
                <a:lnTo>
                  <a:pt x="86017" y="205750"/>
                </a:lnTo>
                <a:lnTo>
                  <a:pt x="91630" y="206740"/>
                </a:lnTo>
                <a:lnTo>
                  <a:pt x="80302" y="209496"/>
                </a:lnTo>
                <a:lnTo>
                  <a:pt x="83083" y="212341"/>
                </a:lnTo>
                <a:lnTo>
                  <a:pt x="87392" y="216453"/>
                </a:lnTo>
                <a:lnTo>
                  <a:pt x="92630" y="219737"/>
                </a:lnTo>
                <a:lnTo>
                  <a:pt x="99692" y="221390"/>
                </a:lnTo>
                <a:lnTo>
                  <a:pt x="109473" y="220609"/>
                </a:lnTo>
                <a:lnTo>
                  <a:pt x="113626" y="220215"/>
                </a:lnTo>
                <a:lnTo>
                  <a:pt x="131444" y="220215"/>
                </a:lnTo>
                <a:lnTo>
                  <a:pt x="142945" y="212720"/>
                </a:lnTo>
                <a:lnTo>
                  <a:pt x="168480" y="195782"/>
                </a:lnTo>
                <a:lnTo>
                  <a:pt x="173698" y="192072"/>
                </a:lnTo>
                <a:close/>
              </a:path>
              <a:path w="355600" h="229234">
                <a:moveTo>
                  <a:pt x="340621" y="0"/>
                </a:moveTo>
                <a:lnTo>
                  <a:pt x="289360" y="20377"/>
                </a:lnTo>
                <a:lnTo>
                  <a:pt x="245899" y="42016"/>
                </a:lnTo>
                <a:lnTo>
                  <a:pt x="203288" y="65319"/>
                </a:lnTo>
                <a:lnTo>
                  <a:pt x="161567" y="90016"/>
                </a:lnTo>
                <a:lnTo>
                  <a:pt x="120780" y="115838"/>
                </a:lnTo>
                <a:lnTo>
                  <a:pt x="80967" y="142515"/>
                </a:lnTo>
                <a:lnTo>
                  <a:pt x="42170" y="169777"/>
                </a:lnTo>
                <a:lnTo>
                  <a:pt x="4432" y="197355"/>
                </a:lnTo>
                <a:lnTo>
                  <a:pt x="0" y="202765"/>
                </a:lnTo>
                <a:lnTo>
                  <a:pt x="5918" y="203451"/>
                </a:lnTo>
                <a:lnTo>
                  <a:pt x="8788" y="206207"/>
                </a:lnTo>
                <a:lnTo>
                  <a:pt x="25536" y="194117"/>
                </a:lnTo>
                <a:lnTo>
                  <a:pt x="33837" y="189057"/>
                </a:lnTo>
                <a:lnTo>
                  <a:pt x="42379" y="185671"/>
                </a:lnTo>
                <a:lnTo>
                  <a:pt x="45313" y="183703"/>
                </a:lnTo>
                <a:lnTo>
                  <a:pt x="185455" y="183703"/>
                </a:lnTo>
                <a:lnTo>
                  <a:pt x="193639" y="177877"/>
                </a:lnTo>
                <a:lnTo>
                  <a:pt x="217233" y="158874"/>
                </a:lnTo>
                <a:lnTo>
                  <a:pt x="238784" y="144162"/>
                </a:lnTo>
                <a:lnTo>
                  <a:pt x="263145" y="131255"/>
                </a:lnTo>
                <a:lnTo>
                  <a:pt x="287633" y="118533"/>
                </a:lnTo>
                <a:lnTo>
                  <a:pt x="309562" y="104378"/>
                </a:lnTo>
                <a:lnTo>
                  <a:pt x="317186" y="100419"/>
                </a:lnTo>
                <a:lnTo>
                  <a:pt x="326194" y="97033"/>
                </a:lnTo>
                <a:lnTo>
                  <a:pt x="333967" y="92697"/>
                </a:lnTo>
                <a:lnTo>
                  <a:pt x="335297" y="90383"/>
                </a:lnTo>
                <a:lnTo>
                  <a:pt x="328790" y="90383"/>
                </a:lnTo>
                <a:lnTo>
                  <a:pt x="334440" y="84830"/>
                </a:lnTo>
                <a:lnTo>
                  <a:pt x="341323" y="81528"/>
                </a:lnTo>
                <a:lnTo>
                  <a:pt x="348565" y="78878"/>
                </a:lnTo>
                <a:lnTo>
                  <a:pt x="351278" y="77429"/>
                </a:lnTo>
                <a:lnTo>
                  <a:pt x="333336" y="77429"/>
                </a:lnTo>
                <a:lnTo>
                  <a:pt x="330619" y="72362"/>
                </a:lnTo>
                <a:lnTo>
                  <a:pt x="335927" y="67663"/>
                </a:lnTo>
                <a:lnTo>
                  <a:pt x="346938" y="66469"/>
                </a:lnTo>
                <a:lnTo>
                  <a:pt x="352298" y="61846"/>
                </a:lnTo>
                <a:lnTo>
                  <a:pt x="349479" y="56284"/>
                </a:lnTo>
                <a:lnTo>
                  <a:pt x="341680" y="56284"/>
                </a:lnTo>
                <a:lnTo>
                  <a:pt x="337286" y="47749"/>
                </a:lnTo>
                <a:lnTo>
                  <a:pt x="343623" y="44739"/>
                </a:lnTo>
                <a:lnTo>
                  <a:pt x="341884" y="41323"/>
                </a:lnTo>
                <a:lnTo>
                  <a:pt x="342042" y="40790"/>
                </a:lnTo>
                <a:lnTo>
                  <a:pt x="329717" y="40790"/>
                </a:lnTo>
                <a:lnTo>
                  <a:pt x="336871" y="34352"/>
                </a:lnTo>
                <a:lnTo>
                  <a:pt x="340880" y="27464"/>
                </a:lnTo>
                <a:lnTo>
                  <a:pt x="342193" y="21076"/>
                </a:lnTo>
                <a:lnTo>
                  <a:pt x="341880" y="19415"/>
                </a:lnTo>
                <a:lnTo>
                  <a:pt x="338861" y="19415"/>
                </a:lnTo>
                <a:lnTo>
                  <a:pt x="337919" y="17523"/>
                </a:lnTo>
                <a:lnTo>
                  <a:pt x="333883" y="17523"/>
                </a:lnTo>
                <a:lnTo>
                  <a:pt x="338856" y="10121"/>
                </a:lnTo>
                <a:lnTo>
                  <a:pt x="341733" y="3715"/>
                </a:lnTo>
                <a:lnTo>
                  <a:pt x="340621" y="0"/>
                </a:lnTo>
                <a:close/>
              </a:path>
              <a:path w="355600" h="229234">
                <a:moveTo>
                  <a:pt x="181762" y="186332"/>
                </a:moveTo>
                <a:lnTo>
                  <a:pt x="62458" y="186332"/>
                </a:lnTo>
                <a:lnTo>
                  <a:pt x="69507" y="188668"/>
                </a:lnTo>
                <a:lnTo>
                  <a:pt x="67830" y="196758"/>
                </a:lnTo>
                <a:lnTo>
                  <a:pt x="74891" y="199108"/>
                </a:lnTo>
                <a:lnTo>
                  <a:pt x="80403" y="198871"/>
                </a:lnTo>
                <a:lnTo>
                  <a:pt x="86110" y="196109"/>
                </a:lnTo>
                <a:lnTo>
                  <a:pt x="91549" y="193087"/>
                </a:lnTo>
                <a:lnTo>
                  <a:pt x="96253" y="192072"/>
                </a:lnTo>
                <a:lnTo>
                  <a:pt x="173698" y="192072"/>
                </a:lnTo>
                <a:lnTo>
                  <a:pt x="181762" y="186332"/>
                </a:lnTo>
                <a:close/>
              </a:path>
              <a:path w="355600" h="229234">
                <a:moveTo>
                  <a:pt x="185455" y="183703"/>
                </a:moveTo>
                <a:lnTo>
                  <a:pt x="45313" y="183703"/>
                </a:lnTo>
                <a:lnTo>
                  <a:pt x="45188" y="188668"/>
                </a:lnTo>
                <a:lnTo>
                  <a:pt x="45072" y="193266"/>
                </a:lnTo>
                <a:lnTo>
                  <a:pt x="50800" y="194117"/>
                </a:lnTo>
                <a:lnTo>
                  <a:pt x="62458" y="186332"/>
                </a:lnTo>
                <a:lnTo>
                  <a:pt x="181762" y="186332"/>
                </a:lnTo>
                <a:lnTo>
                  <a:pt x="185455" y="183703"/>
                </a:lnTo>
                <a:close/>
              </a:path>
              <a:path w="355600" h="229234">
                <a:moveTo>
                  <a:pt x="337883" y="85887"/>
                </a:moveTo>
                <a:lnTo>
                  <a:pt x="328790" y="90383"/>
                </a:lnTo>
                <a:lnTo>
                  <a:pt x="335297" y="90383"/>
                </a:lnTo>
                <a:lnTo>
                  <a:pt x="337883" y="85887"/>
                </a:lnTo>
                <a:close/>
              </a:path>
              <a:path w="355600" h="229234">
                <a:moveTo>
                  <a:pt x="354901" y="66977"/>
                </a:moveTo>
                <a:lnTo>
                  <a:pt x="348678" y="69885"/>
                </a:lnTo>
                <a:lnTo>
                  <a:pt x="340410" y="76146"/>
                </a:lnTo>
                <a:lnTo>
                  <a:pt x="333336" y="77429"/>
                </a:lnTo>
                <a:lnTo>
                  <a:pt x="351278" y="77429"/>
                </a:lnTo>
                <a:lnTo>
                  <a:pt x="355295" y="75283"/>
                </a:lnTo>
                <a:lnTo>
                  <a:pt x="352679" y="70165"/>
                </a:lnTo>
                <a:lnTo>
                  <a:pt x="354901" y="66977"/>
                </a:lnTo>
                <a:close/>
              </a:path>
              <a:path w="355600" h="229234">
                <a:moveTo>
                  <a:pt x="347967" y="53299"/>
                </a:moveTo>
                <a:lnTo>
                  <a:pt x="341680" y="56284"/>
                </a:lnTo>
                <a:lnTo>
                  <a:pt x="349479" y="56284"/>
                </a:lnTo>
                <a:lnTo>
                  <a:pt x="347967" y="53299"/>
                </a:lnTo>
                <a:close/>
              </a:path>
              <a:path w="355600" h="229234">
                <a:moveTo>
                  <a:pt x="339293" y="36179"/>
                </a:moveTo>
                <a:lnTo>
                  <a:pt x="329717" y="40790"/>
                </a:lnTo>
                <a:lnTo>
                  <a:pt x="342042" y="40790"/>
                </a:lnTo>
                <a:lnTo>
                  <a:pt x="343357" y="36370"/>
                </a:lnTo>
                <a:lnTo>
                  <a:pt x="339293" y="36179"/>
                </a:lnTo>
                <a:close/>
              </a:path>
              <a:path w="355600" h="229234">
                <a:moveTo>
                  <a:pt x="341261" y="16139"/>
                </a:moveTo>
                <a:lnTo>
                  <a:pt x="338861" y="19415"/>
                </a:lnTo>
                <a:lnTo>
                  <a:pt x="341880" y="19415"/>
                </a:lnTo>
                <a:lnTo>
                  <a:pt x="341261" y="16139"/>
                </a:lnTo>
                <a:close/>
              </a:path>
              <a:path w="355600" h="229234">
                <a:moveTo>
                  <a:pt x="336296" y="14259"/>
                </a:moveTo>
                <a:lnTo>
                  <a:pt x="333883" y="17523"/>
                </a:lnTo>
                <a:lnTo>
                  <a:pt x="337919" y="17523"/>
                </a:lnTo>
                <a:lnTo>
                  <a:pt x="336296" y="14259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9391" y="6856801"/>
            <a:ext cx="261620" cy="290830"/>
          </a:xfrm>
          <a:custGeom>
            <a:avLst/>
            <a:gdLst/>
            <a:ahLst/>
            <a:cxnLst/>
            <a:rect l="l" t="t" r="r" b="b"/>
            <a:pathLst>
              <a:path w="261620" h="290829">
                <a:moveTo>
                  <a:pt x="259475" y="282257"/>
                </a:moveTo>
                <a:lnTo>
                  <a:pt x="238912" y="282257"/>
                </a:lnTo>
                <a:lnTo>
                  <a:pt x="247862" y="287231"/>
                </a:lnTo>
                <a:lnTo>
                  <a:pt x="255808" y="290472"/>
                </a:lnTo>
                <a:lnTo>
                  <a:pt x="260827" y="290321"/>
                </a:lnTo>
                <a:lnTo>
                  <a:pt x="260928" y="287231"/>
                </a:lnTo>
                <a:lnTo>
                  <a:pt x="260997" y="285115"/>
                </a:lnTo>
                <a:lnTo>
                  <a:pt x="259475" y="282257"/>
                </a:lnTo>
                <a:close/>
              </a:path>
              <a:path w="261620" h="290829">
                <a:moveTo>
                  <a:pt x="169689" y="286169"/>
                </a:moveTo>
                <a:lnTo>
                  <a:pt x="167119" y="286169"/>
                </a:lnTo>
                <a:lnTo>
                  <a:pt x="171005" y="288455"/>
                </a:lnTo>
                <a:lnTo>
                  <a:pt x="169689" y="286169"/>
                </a:lnTo>
                <a:close/>
              </a:path>
              <a:path w="261620" h="290829">
                <a:moveTo>
                  <a:pt x="255517" y="274828"/>
                </a:moveTo>
                <a:lnTo>
                  <a:pt x="209029" y="274828"/>
                </a:lnTo>
                <a:lnTo>
                  <a:pt x="215695" y="280682"/>
                </a:lnTo>
                <a:lnTo>
                  <a:pt x="216481" y="281349"/>
                </a:lnTo>
                <a:lnTo>
                  <a:pt x="224866" y="285548"/>
                </a:lnTo>
                <a:lnTo>
                  <a:pt x="233046" y="287684"/>
                </a:lnTo>
                <a:lnTo>
                  <a:pt x="239636" y="287896"/>
                </a:lnTo>
                <a:lnTo>
                  <a:pt x="235714" y="285548"/>
                </a:lnTo>
                <a:lnTo>
                  <a:pt x="242836" y="284607"/>
                </a:lnTo>
                <a:lnTo>
                  <a:pt x="238912" y="282257"/>
                </a:lnTo>
                <a:lnTo>
                  <a:pt x="259475" y="282257"/>
                </a:lnTo>
                <a:lnTo>
                  <a:pt x="255517" y="274828"/>
                </a:lnTo>
                <a:close/>
              </a:path>
              <a:path w="261620" h="290829">
                <a:moveTo>
                  <a:pt x="252547" y="269252"/>
                </a:moveTo>
                <a:lnTo>
                  <a:pt x="167398" y="269252"/>
                </a:lnTo>
                <a:lnTo>
                  <a:pt x="172834" y="274154"/>
                </a:lnTo>
                <a:lnTo>
                  <a:pt x="172745" y="282613"/>
                </a:lnTo>
                <a:lnTo>
                  <a:pt x="178117" y="287502"/>
                </a:lnTo>
                <a:lnTo>
                  <a:pt x="189957" y="285916"/>
                </a:lnTo>
                <a:lnTo>
                  <a:pt x="186918" y="280682"/>
                </a:lnTo>
                <a:lnTo>
                  <a:pt x="198754" y="279069"/>
                </a:lnTo>
                <a:lnTo>
                  <a:pt x="211510" y="279069"/>
                </a:lnTo>
                <a:lnTo>
                  <a:pt x="209029" y="274828"/>
                </a:lnTo>
                <a:lnTo>
                  <a:pt x="255517" y="274828"/>
                </a:lnTo>
                <a:lnTo>
                  <a:pt x="252547" y="269252"/>
                </a:lnTo>
                <a:close/>
              </a:path>
              <a:path w="261620" h="290829">
                <a:moveTo>
                  <a:pt x="249840" y="264172"/>
                </a:moveTo>
                <a:lnTo>
                  <a:pt x="143916" y="264172"/>
                </a:lnTo>
                <a:lnTo>
                  <a:pt x="150404" y="269558"/>
                </a:lnTo>
                <a:lnTo>
                  <a:pt x="153768" y="275389"/>
                </a:lnTo>
                <a:lnTo>
                  <a:pt x="156232" y="281349"/>
                </a:lnTo>
                <a:lnTo>
                  <a:pt x="160092" y="287231"/>
                </a:lnTo>
                <a:lnTo>
                  <a:pt x="159202" y="287231"/>
                </a:lnTo>
                <a:lnTo>
                  <a:pt x="167119" y="286169"/>
                </a:lnTo>
                <a:lnTo>
                  <a:pt x="169689" y="286169"/>
                </a:lnTo>
                <a:lnTo>
                  <a:pt x="168008" y="283248"/>
                </a:lnTo>
                <a:lnTo>
                  <a:pt x="161010" y="275793"/>
                </a:lnTo>
                <a:lnTo>
                  <a:pt x="160324" y="270256"/>
                </a:lnTo>
                <a:lnTo>
                  <a:pt x="167398" y="269252"/>
                </a:lnTo>
                <a:lnTo>
                  <a:pt x="252547" y="269252"/>
                </a:lnTo>
                <a:lnTo>
                  <a:pt x="249840" y="264172"/>
                </a:lnTo>
                <a:close/>
              </a:path>
              <a:path w="261620" h="290829">
                <a:moveTo>
                  <a:pt x="213394" y="283705"/>
                </a:moveTo>
                <a:lnTo>
                  <a:pt x="206552" y="283705"/>
                </a:lnTo>
                <a:lnTo>
                  <a:pt x="212826" y="285711"/>
                </a:lnTo>
                <a:lnTo>
                  <a:pt x="213394" y="283705"/>
                </a:lnTo>
                <a:close/>
              </a:path>
              <a:path w="261620" h="290829">
                <a:moveTo>
                  <a:pt x="211510" y="279069"/>
                </a:moveTo>
                <a:lnTo>
                  <a:pt x="198754" y="279069"/>
                </a:lnTo>
                <a:lnTo>
                  <a:pt x="201815" y="284340"/>
                </a:lnTo>
                <a:lnTo>
                  <a:pt x="206552" y="283705"/>
                </a:lnTo>
                <a:lnTo>
                  <a:pt x="213394" y="283705"/>
                </a:lnTo>
                <a:lnTo>
                  <a:pt x="213664" y="282752"/>
                </a:lnTo>
                <a:lnTo>
                  <a:pt x="211510" y="279069"/>
                </a:lnTo>
                <a:close/>
              </a:path>
              <a:path w="261620" h="290829">
                <a:moveTo>
                  <a:pt x="4912" y="72871"/>
                </a:moveTo>
                <a:lnTo>
                  <a:pt x="4252" y="72871"/>
                </a:lnTo>
                <a:lnTo>
                  <a:pt x="0" y="73901"/>
                </a:lnTo>
                <a:lnTo>
                  <a:pt x="16196" y="96875"/>
                </a:lnTo>
                <a:lnTo>
                  <a:pt x="33267" y="120221"/>
                </a:lnTo>
                <a:lnTo>
                  <a:pt x="51795" y="143324"/>
                </a:lnTo>
                <a:lnTo>
                  <a:pt x="72364" y="165569"/>
                </a:lnTo>
                <a:lnTo>
                  <a:pt x="87795" y="185093"/>
                </a:lnTo>
                <a:lnTo>
                  <a:pt x="113189" y="227302"/>
                </a:lnTo>
                <a:lnTo>
                  <a:pt x="128384" y="246811"/>
                </a:lnTo>
                <a:lnTo>
                  <a:pt x="132422" y="253363"/>
                </a:lnTo>
                <a:lnTo>
                  <a:pt x="135535" y="260832"/>
                </a:lnTo>
                <a:lnTo>
                  <a:pt x="140108" y="267567"/>
                </a:lnTo>
                <a:lnTo>
                  <a:pt x="148526" y="271919"/>
                </a:lnTo>
                <a:lnTo>
                  <a:pt x="143916" y="264172"/>
                </a:lnTo>
                <a:lnTo>
                  <a:pt x="249840" y="264172"/>
                </a:lnTo>
                <a:lnTo>
                  <a:pt x="215041" y="203734"/>
                </a:lnTo>
                <a:lnTo>
                  <a:pt x="188668" y="163266"/>
                </a:lnTo>
                <a:lnTo>
                  <a:pt x="160602" y="123048"/>
                </a:lnTo>
                <a:lnTo>
                  <a:pt x="131272" y="83156"/>
                </a:lnTo>
                <a:lnTo>
                  <a:pt x="124086" y="73748"/>
                </a:lnTo>
                <a:lnTo>
                  <a:pt x="12928" y="73748"/>
                </a:lnTo>
                <a:lnTo>
                  <a:pt x="4912" y="72871"/>
                </a:lnTo>
                <a:close/>
              </a:path>
              <a:path w="261620" h="290829">
                <a:moveTo>
                  <a:pt x="35166" y="53505"/>
                </a:moveTo>
                <a:lnTo>
                  <a:pt x="12953" y="58991"/>
                </a:lnTo>
                <a:lnTo>
                  <a:pt x="13354" y="69850"/>
                </a:lnTo>
                <a:lnTo>
                  <a:pt x="13385" y="70688"/>
                </a:lnTo>
                <a:lnTo>
                  <a:pt x="12928" y="73748"/>
                </a:lnTo>
                <a:lnTo>
                  <a:pt x="124086" y="73748"/>
                </a:lnTo>
                <a:lnTo>
                  <a:pt x="123415" y="72871"/>
                </a:lnTo>
                <a:lnTo>
                  <a:pt x="53189" y="72871"/>
                </a:lnTo>
                <a:lnTo>
                  <a:pt x="49015" y="70400"/>
                </a:lnTo>
                <a:lnTo>
                  <a:pt x="43651" y="64851"/>
                </a:lnTo>
                <a:lnTo>
                  <a:pt x="41624" y="62268"/>
                </a:lnTo>
                <a:lnTo>
                  <a:pt x="36118" y="62268"/>
                </a:lnTo>
                <a:lnTo>
                  <a:pt x="35166" y="53505"/>
                </a:lnTo>
                <a:close/>
              </a:path>
              <a:path w="261620" h="290829">
                <a:moveTo>
                  <a:pt x="55156" y="48602"/>
                </a:moveTo>
                <a:lnTo>
                  <a:pt x="50304" y="52819"/>
                </a:lnTo>
                <a:lnTo>
                  <a:pt x="49299" y="56769"/>
                </a:lnTo>
                <a:lnTo>
                  <a:pt x="51581" y="61553"/>
                </a:lnTo>
                <a:lnTo>
                  <a:pt x="54283" y="66253"/>
                </a:lnTo>
                <a:lnTo>
                  <a:pt x="54495" y="69850"/>
                </a:lnTo>
                <a:lnTo>
                  <a:pt x="53189" y="72871"/>
                </a:lnTo>
                <a:lnTo>
                  <a:pt x="123415" y="72871"/>
                </a:lnTo>
                <a:lnTo>
                  <a:pt x="107593" y="52158"/>
                </a:lnTo>
                <a:lnTo>
                  <a:pt x="65481" y="52158"/>
                </a:lnTo>
                <a:lnTo>
                  <a:pt x="55156" y="48602"/>
                </a:lnTo>
                <a:close/>
              </a:path>
              <a:path w="261620" h="290829">
                <a:moveTo>
                  <a:pt x="38773" y="58635"/>
                </a:moveTo>
                <a:lnTo>
                  <a:pt x="36118" y="62268"/>
                </a:lnTo>
                <a:lnTo>
                  <a:pt x="41624" y="62268"/>
                </a:lnTo>
                <a:lnTo>
                  <a:pt x="38773" y="58635"/>
                </a:lnTo>
                <a:close/>
              </a:path>
              <a:path w="261620" h="290829">
                <a:moveTo>
                  <a:pt x="65493" y="33845"/>
                </a:moveTo>
                <a:lnTo>
                  <a:pt x="62915" y="37553"/>
                </a:lnTo>
                <a:lnTo>
                  <a:pt x="70332" y="47942"/>
                </a:lnTo>
                <a:lnTo>
                  <a:pt x="65481" y="52158"/>
                </a:lnTo>
                <a:lnTo>
                  <a:pt x="107593" y="52158"/>
                </a:lnTo>
                <a:lnTo>
                  <a:pt x="101107" y="43668"/>
                </a:lnTo>
                <a:lnTo>
                  <a:pt x="95757" y="36842"/>
                </a:lnTo>
                <a:lnTo>
                  <a:pt x="78079" y="36842"/>
                </a:lnTo>
                <a:lnTo>
                  <a:pt x="65493" y="33845"/>
                </a:lnTo>
                <a:close/>
              </a:path>
              <a:path w="261620" h="290829">
                <a:moveTo>
                  <a:pt x="64515" y="0"/>
                </a:moveTo>
                <a:lnTo>
                  <a:pt x="62064" y="3822"/>
                </a:lnTo>
                <a:lnTo>
                  <a:pt x="57657" y="4965"/>
                </a:lnTo>
                <a:lnTo>
                  <a:pt x="69354" y="20145"/>
                </a:lnTo>
                <a:lnTo>
                  <a:pt x="73899" y="27347"/>
                </a:lnTo>
                <a:lnTo>
                  <a:pt x="76212" y="34239"/>
                </a:lnTo>
                <a:lnTo>
                  <a:pt x="78079" y="36842"/>
                </a:lnTo>
                <a:lnTo>
                  <a:pt x="95757" y="36842"/>
                </a:lnTo>
                <a:lnTo>
                  <a:pt x="70535" y="4660"/>
                </a:lnTo>
                <a:lnTo>
                  <a:pt x="64515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0641" y="6418474"/>
            <a:ext cx="307340" cy="278130"/>
          </a:xfrm>
          <a:custGeom>
            <a:avLst/>
            <a:gdLst/>
            <a:ahLst/>
            <a:cxnLst/>
            <a:rect l="l" t="t" r="r" b="b"/>
            <a:pathLst>
              <a:path w="307339" h="278129">
                <a:moveTo>
                  <a:pt x="217849" y="257848"/>
                </a:moveTo>
                <a:lnTo>
                  <a:pt x="197408" y="257848"/>
                </a:lnTo>
                <a:lnTo>
                  <a:pt x="204948" y="261842"/>
                </a:lnTo>
                <a:lnTo>
                  <a:pt x="210013" y="267120"/>
                </a:lnTo>
                <a:lnTo>
                  <a:pt x="214364" y="272773"/>
                </a:lnTo>
                <a:lnTo>
                  <a:pt x="219760" y="277888"/>
                </a:lnTo>
                <a:lnTo>
                  <a:pt x="225437" y="275069"/>
                </a:lnTo>
                <a:lnTo>
                  <a:pt x="228256" y="275069"/>
                </a:lnTo>
                <a:lnTo>
                  <a:pt x="225107" y="271741"/>
                </a:lnTo>
                <a:lnTo>
                  <a:pt x="216319" y="265683"/>
                </a:lnTo>
                <a:lnTo>
                  <a:pt x="213626" y="260007"/>
                </a:lnTo>
                <a:lnTo>
                  <a:pt x="217849" y="257848"/>
                </a:lnTo>
                <a:close/>
              </a:path>
              <a:path w="307339" h="278129">
                <a:moveTo>
                  <a:pt x="228256" y="275069"/>
                </a:moveTo>
                <a:lnTo>
                  <a:pt x="225437" y="275069"/>
                </a:lnTo>
                <a:lnTo>
                  <a:pt x="229603" y="276491"/>
                </a:lnTo>
                <a:lnTo>
                  <a:pt x="228256" y="275069"/>
                </a:lnTo>
                <a:close/>
              </a:path>
              <a:path w="307339" h="278129">
                <a:moveTo>
                  <a:pt x="261335" y="257136"/>
                </a:moveTo>
                <a:lnTo>
                  <a:pt x="219240" y="257136"/>
                </a:lnTo>
                <a:lnTo>
                  <a:pt x="225717" y="260908"/>
                </a:lnTo>
                <a:lnTo>
                  <a:pt x="228892" y="269862"/>
                </a:lnTo>
                <a:lnTo>
                  <a:pt x="235463" y="273786"/>
                </a:lnTo>
                <a:lnTo>
                  <a:pt x="235087" y="273786"/>
                </a:lnTo>
                <a:lnTo>
                  <a:pt x="244771" y="269002"/>
                </a:lnTo>
                <a:lnTo>
                  <a:pt x="240280" y="264312"/>
                </a:lnTo>
                <a:lnTo>
                  <a:pt x="240017" y="264312"/>
                </a:lnTo>
                <a:lnTo>
                  <a:pt x="249656" y="259499"/>
                </a:lnTo>
                <a:lnTo>
                  <a:pt x="263606" y="259499"/>
                </a:lnTo>
                <a:lnTo>
                  <a:pt x="261460" y="257267"/>
                </a:lnTo>
                <a:lnTo>
                  <a:pt x="261335" y="257136"/>
                </a:lnTo>
                <a:close/>
              </a:path>
              <a:path w="307339" h="278129">
                <a:moveTo>
                  <a:pt x="19253" y="66078"/>
                </a:moveTo>
                <a:lnTo>
                  <a:pt x="16154" y="68592"/>
                </a:lnTo>
                <a:lnTo>
                  <a:pt x="11692" y="72484"/>
                </a:lnTo>
                <a:lnTo>
                  <a:pt x="8351" y="77057"/>
                </a:lnTo>
                <a:lnTo>
                  <a:pt x="7222" y="82973"/>
                </a:lnTo>
                <a:lnTo>
                  <a:pt x="9398" y="90893"/>
                </a:lnTo>
                <a:lnTo>
                  <a:pt x="10388" y="94246"/>
                </a:lnTo>
                <a:lnTo>
                  <a:pt x="3124" y="95859"/>
                </a:lnTo>
                <a:lnTo>
                  <a:pt x="47170" y="137021"/>
                </a:lnTo>
                <a:lnTo>
                  <a:pt x="98361" y="173418"/>
                </a:lnTo>
                <a:lnTo>
                  <a:pt x="119150" y="189654"/>
                </a:lnTo>
                <a:lnTo>
                  <a:pt x="138256" y="208354"/>
                </a:lnTo>
                <a:lnTo>
                  <a:pt x="157227" y="227137"/>
                </a:lnTo>
                <a:lnTo>
                  <a:pt x="177609" y="243624"/>
                </a:lnTo>
                <a:lnTo>
                  <a:pt x="183540" y="249464"/>
                </a:lnTo>
                <a:lnTo>
                  <a:pt x="189036" y="256508"/>
                </a:lnTo>
                <a:lnTo>
                  <a:pt x="194860" y="261842"/>
                </a:lnTo>
                <a:lnTo>
                  <a:pt x="195613" y="262445"/>
                </a:lnTo>
                <a:lnTo>
                  <a:pt x="204254" y="264820"/>
                </a:lnTo>
                <a:lnTo>
                  <a:pt x="197408" y="257848"/>
                </a:lnTo>
                <a:lnTo>
                  <a:pt x="217849" y="257848"/>
                </a:lnTo>
                <a:lnTo>
                  <a:pt x="219240" y="257136"/>
                </a:lnTo>
                <a:lnTo>
                  <a:pt x="261335" y="257136"/>
                </a:lnTo>
                <a:lnTo>
                  <a:pt x="256755" y="252374"/>
                </a:lnTo>
                <a:lnTo>
                  <a:pt x="305744" y="252374"/>
                </a:lnTo>
                <a:lnTo>
                  <a:pt x="305028" y="250240"/>
                </a:lnTo>
                <a:lnTo>
                  <a:pt x="270430" y="212077"/>
                </a:lnTo>
                <a:lnTo>
                  <a:pt x="233320" y="174851"/>
                </a:lnTo>
                <a:lnTo>
                  <a:pt x="194117" y="138572"/>
                </a:lnTo>
                <a:lnTo>
                  <a:pt x="153242" y="103250"/>
                </a:lnTo>
                <a:lnTo>
                  <a:pt x="126112" y="81124"/>
                </a:lnTo>
                <a:lnTo>
                  <a:pt x="42652" y="81124"/>
                </a:lnTo>
                <a:lnTo>
                  <a:pt x="38146" y="79762"/>
                </a:lnTo>
                <a:lnTo>
                  <a:pt x="31279" y="75504"/>
                </a:lnTo>
                <a:lnTo>
                  <a:pt x="30701" y="75069"/>
                </a:lnTo>
                <a:lnTo>
                  <a:pt x="24003" y="75069"/>
                </a:lnTo>
                <a:lnTo>
                  <a:pt x="19253" y="66078"/>
                </a:lnTo>
                <a:close/>
              </a:path>
              <a:path w="307339" h="278129">
                <a:moveTo>
                  <a:pt x="263606" y="259499"/>
                </a:moveTo>
                <a:lnTo>
                  <a:pt x="249656" y="259499"/>
                </a:lnTo>
                <a:lnTo>
                  <a:pt x="254266" y="264312"/>
                </a:lnTo>
                <a:lnTo>
                  <a:pt x="258051" y="262445"/>
                </a:lnTo>
                <a:lnTo>
                  <a:pt x="264102" y="262445"/>
                </a:lnTo>
                <a:lnTo>
                  <a:pt x="264024" y="261842"/>
                </a:lnTo>
                <a:lnTo>
                  <a:pt x="263904" y="260908"/>
                </a:lnTo>
                <a:lnTo>
                  <a:pt x="263788" y="260007"/>
                </a:lnTo>
                <a:lnTo>
                  <a:pt x="263740" y="259638"/>
                </a:lnTo>
                <a:lnTo>
                  <a:pt x="263606" y="259499"/>
                </a:lnTo>
                <a:close/>
              </a:path>
              <a:path w="307339" h="278129">
                <a:moveTo>
                  <a:pt x="264102" y="262445"/>
                </a:moveTo>
                <a:lnTo>
                  <a:pt x="258051" y="262445"/>
                </a:lnTo>
                <a:lnTo>
                  <a:pt x="264172" y="262991"/>
                </a:lnTo>
                <a:lnTo>
                  <a:pt x="264102" y="262445"/>
                </a:lnTo>
                <a:close/>
              </a:path>
              <a:path w="307339" h="278129">
                <a:moveTo>
                  <a:pt x="305744" y="252374"/>
                </a:moveTo>
                <a:lnTo>
                  <a:pt x="256755" y="252374"/>
                </a:lnTo>
                <a:lnTo>
                  <a:pt x="265541" y="257409"/>
                </a:lnTo>
                <a:lnTo>
                  <a:pt x="274366" y="259783"/>
                </a:lnTo>
                <a:lnTo>
                  <a:pt x="282341" y="260007"/>
                </a:lnTo>
                <a:lnTo>
                  <a:pt x="282144" y="260007"/>
                </a:lnTo>
                <a:lnTo>
                  <a:pt x="287870" y="258571"/>
                </a:lnTo>
                <a:lnTo>
                  <a:pt x="283864" y="257136"/>
                </a:lnTo>
                <a:lnTo>
                  <a:pt x="283434" y="257136"/>
                </a:lnTo>
                <a:lnTo>
                  <a:pt x="289331" y="254253"/>
                </a:lnTo>
                <a:lnTo>
                  <a:pt x="285064" y="252729"/>
                </a:lnTo>
                <a:lnTo>
                  <a:pt x="305863" y="252729"/>
                </a:lnTo>
                <a:lnTo>
                  <a:pt x="305744" y="252374"/>
                </a:lnTo>
                <a:close/>
              </a:path>
              <a:path w="307339" h="278129">
                <a:moveTo>
                  <a:pt x="305863" y="252729"/>
                </a:moveTo>
                <a:lnTo>
                  <a:pt x="285064" y="252729"/>
                </a:lnTo>
                <a:lnTo>
                  <a:pt x="294821" y="255851"/>
                </a:lnTo>
                <a:lnTo>
                  <a:pt x="294961" y="255851"/>
                </a:lnTo>
                <a:lnTo>
                  <a:pt x="302680" y="257267"/>
                </a:lnTo>
                <a:lnTo>
                  <a:pt x="306911" y="255851"/>
                </a:lnTo>
                <a:lnTo>
                  <a:pt x="305863" y="252729"/>
                </a:lnTo>
                <a:close/>
              </a:path>
              <a:path w="307339" h="278129">
                <a:moveTo>
                  <a:pt x="33172" y="54762"/>
                </a:moveTo>
                <a:lnTo>
                  <a:pt x="31178" y="60718"/>
                </a:lnTo>
                <a:lnTo>
                  <a:pt x="29159" y="66662"/>
                </a:lnTo>
                <a:lnTo>
                  <a:pt x="42875" y="72859"/>
                </a:lnTo>
                <a:lnTo>
                  <a:pt x="42407" y="77057"/>
                </a:lnTo>
                <a:lnTo>
                  <a:pt x="42354" y="77533"/>
                </a:lnTo>
                <a:lnTo>
                  <a:pt x="42539" y="79762"/>
                </a:lnTo>
                <a:lnTo>
                  <a:pt x="42652" y="81124"/>
                </a:lnTo>
                <a:lnTo>
                  <a:pt x="126112" y="81124"/>
                </a:lnTo>
                <a:lnTo>
                  <a:pt x="111116" y="68894"/>
                </a:lnTo>
                <a:lnTo>
                  <a:pt x="93745" y="55397"/>
                </a:lnTo>
                <a:lnTo>
                  <a:pt x="43167" y="55397"/>
                </a:lnTo>
                <a:lnTo>
                  <a:pt x="33172" y="54762"/>
                </a:lnTo>
                <a:close/>
              </a:path>
              <a:path w="307339" h="278129">
                <a:moveTo>
                  <a:pt x="24498" y="70408"/>
                </a:moveTo>
                <a:lnTo>
                  <a:pt x="24003" y="75069"/>
                </a:lnTo>
                <a:lnTo>
                  <a:pt x="30701" y="75069"/>
                </a:lnTo>
                <a:lnTo>
                  <a:pt x="24498" y="70408"/>
                </a:lnTo>
                <a:close/>
              </a:path>
              <a:path w="307339" h="278129">
                <a:moveTo>
                  <a:pt x="17691" y="0"/>
                </a:moveTo>
                <a:lnTo>
                  <a:pt x="17576" y="4876"/>
                </a:lnTo>
                <a:lnTo>
                  <a:pt x="14566" y="7454"/>
                </a:lnTo>
                <a:lnTo>
                  <a:pt x="31276" y="20059"/>
                </a:lnTo>
                <a:lnTo>
                  <a:pt x="38377" y="26353"/>
                </a:lnTo>
                <a:lnTo>
                  <a:pt x="43510" y="33007"/>
                </a:lnTo>
                <a:lnTo>
                  <a:pt x="46240" y="35217"/>
                </a:lnTo>
                <a:lnTo>
                  <a:pt x="34645" y="35877"/>
                </a:lnTo>
                <a:lnTo>
                  <a:pt x="34302" y="40627"/>
                </a:lnTo>
                <a:lnTo>
                  <a:pt x="45148" y="49441"/>
                </a:lnTo>
                <a:lnTo>
                  <a:pt x="43167" y="55397"/>
                </a:lnTo>
                <a:lnTo>
                  <a:pt x="93745" y="55397"/>
                </a:lnTo>
                <a:lnTo>
                  <a:pt x="68159" y="35516"/>
                </a:lnTo>
                <a:lnTo>
                  <a:pt x="24790" y="3124"/>
                </a:lnTo>
                <a:lnTo>
                  <a:pt x="17691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97155" y="6173620"/>
            <a:ext cx="354965" cy="230504"/>
          </a:xfrm>
          <a:custGeom>
            <a:avLst/>
            <a:gdLst/>
            <a:ahLst/>
            <a:cxnLst/>
            <a:rect l="l" t="t" r="r" b="b"/>
            <a:pathLst>
              <a:path w="354964" h="230504">
                <a:moveTo>
                  <a:pt x="8801" y="22504"/>
                </a:moveTo>
                <a:lnTo>
                  <a:pt x="5930" y="25260"/>
                </a:lnTo>
                <a:lnTo>
                  <a:pt x="0" y="25908"/>
                </a:lnTo>
                <a:lnTo>
                  <a:pt x="4406" y="31343"/>
                </a:lnTo>
                <a:lnTo>
                  <a:pt x="42026" y="59086"/>
                </a:lnTo>
                <a:lnTo>
                  <a:pt x="80704" y="86517"/>
                </a:lnTo>
                <a:lnTo>
                  <a:pt x="120402" y="113367"/>
                </a:lnTo>
                <a:lnTo>
                  <a:pt x="161077" y="139366"/>
                </a:lnTo>
                <a:lnTo>
                  <a:pt x="202689" y="164245"/>
                </a:lnTo>
                <a:lnTo>
                  <a:pt x="245197" y="187734"/>
                </a:lnTo>
                <a:lnTo>
                  <a:pt x="288561" y="209563"/>
                </a:lnTo>
                <a:lnTo>
                  <a:pt x="332740" y="229463"/>
                </a:lnTo>
                <a:lnTo>
                  <a:pt x="339731" y="230166"/>
                </a:lnTo>
                <a:lnTo>
                  <a:pt x="340860" y="226456"/>
                </a:lnTo>
                <a:lnTo>
                  <a:pt x="338013" y="220037"/>
                </a:lnTo>
                <a:lnTo>
                  <a:pt x="333082" y="212610"/>
                </a:lnTo>
                <a:lnTo>
                  <a:pt x="337120" y="212610"/>
                </a:lnTo>
                <a:lnTo>
                  <a:pt x="338061" y="210743"/>
                </a:lnTo>
                <a:lnTo>
                  <a:pt x="341082" y="210743"/>
                </a:lnTo>
                <a:lnTo>
                  <a:pt x="341309" y="209563"/>
                </a:lnTo>
                <a:lnTo>
                  <a:pt x="341398" y="209100"/>
                </a:lnTo>
                <a:lnTo>
                  <a:pt x="340113" y="202706"/>
                </a:lnTo>
                <a:lnTo>
                  <a:pt x="336135" y="195800"/>
                </a:lnTo>
                <a:lnTo>
                  <a:pt x="329006" y="189331"/>
                </a:lnTo>
                <a:lnTo>
                  <a:pt x="341326" y="189331"/>
                </a:lnTo>
                <a:lnTo>
                  <a:pt x="341185" y="188849"/>
                </a:lnTo>
                <a:lnTo>
                  <a:pt x="342938" y="185445"/>
                </a:lnTo>
                <a:lnTo>
                  <a:pt x="336600" y="182397"/>
                </a:lnTo>
                <a:lnTo>
                  <a:pt x="341045" y="173888"/>
                </a:lnTo>
                <a:lnTo>
                  <a:pt x="348852" y="173888"/>
                </a:lnTo>
                <a:lnTo>
                  <a:pt x="351688" y="168363"/>
                </a:lnTo>
                <a:lnTo>
                  <a:pt x="346341" y="163728"/>
                </a:lnTo>
                <a:lnTo>
                  <a:pt x="335330" y="162483"/>
                </a:lnTo>
                <a:lnTo>
                  <a:pt x="330047" y="157759"/>
                </a:lnTo>
                <a:lnTo>
                  <a:pt x="332790" y="152704"/>
                </a:lnTo>
                <a:lnTo>
                  <a:pt x="350591" y="152704"/>
                </a:lnTo>
                <a:lnTo>
                  <a:pt x="348022" y="151319"/>
                </a:lnTo>
                <a:lnTo>
                  <a:pt x="340791" y="148637"/>
                </a:lnTo>
                <a:lnTo>
                  <a:pt x="333923" y="145303"/>
                </a:lnTo>
                <a:lnTo>
                  <a:pt x="328295" y="139725"/>
                </a:lnTo>
                <a:lnTo>
                  <a:pt x="334788" y="139725"/>
                </a:lnTo>
                <a:lnTo>
                  <a:pt x="333489" y="137440"/>
                </a:lnTo>
                <a:lnTo>
                  <a:pt x="325734" y="133067"/>
                </a:lnTo>
                <a:lnTo>
                  <a:pt x="316738" y="129641"/>
                </a:lnTo>
                <a:lnTo>
                  <a:pt x="309130" y="125653"/>
                </a:lnTo>
                <a:lnTo>
                  <a:pt x="287264" y="111403"/>
                </a:lnTo>
                <a:lnTo>
                  <a:pt x="262834" y="98574"/>
                </a:lnTo>
                <a:lnTo>
                  <a:pt x="238530" y="85559"/>
                </a:lnTo>
                <a:lnTo>
                  <a:pt x="217043" y="70751"/>
                </a:lnTo>
                <a:lnTo>
                  <a:pt x="193532" y="51649"/>
                </a:lnTo>
                <a:lnTo>
                  <a:pt x="184517" y="45173"/>
                </a:lnTo>
                <a:lnTo>
                  <a:pt x="45224" y="45173"/>
                </a:lnTo>
                <a:lnTo>
                  <a:pt x="42303" y="43192"/>
                </a:lnTo>
                <a:lnTo>
                  <a:pt x="33782" y="39776"/>
                </a:lnTo>
                <a:lnTo>
                  <a:pt x="25670" y="34785"/>
                </a:lnTo>
                <a:lnTo>
                  <a:pt x="8801" y="22504"/>
                </a:lnTo>
                <a:close/>
              </a:path>
              <a:path w="354964" h="230504">
                <a:moveTo>
                  <a:pt x="337120" y="212610"/>
                </a:moveTo>
                <a:lnTo>
                  <a:pt x="333082" y="212610"/>
                </a:lnTo>
                <a:lnTo>
                  <a:pt x="335470" y="215887"/>
                </a:lnTo>
                <a:lnTo>
                  <a:pt x="337120" y="212610"/>
                </a:lnTo>
                <a:close/>
              </a:path>
              <a:path w="354964" h="230504">
                <a:moveTo>
                  <a:pt x="341082" y="210743"/>
                </a:moveTo>
                <a:lnTo>
                  <a:pt x="338061" y="210743"/>
                </a:lnTo>
                <a:lnTo>
                  <a:pt x="340448" y="214033"/>
                </a:lnTo>
                <a:lnTo>
                  <a:pt x="341082" y="210743"/>
                </a:lnTo>
                <a:close/>
              </a:path>
              <a:path w="354964" h="230504">
                <a:moveTo>
                  <a:pt x="341326" y="189331"/>
                </a:moveTo>
                <a:lnTo>
                  <a:pt x="329006" y="189331"/>
                </a:lnTo>
                <a:lnTo>
                  <a:pt x="338569" y="193979"/>
                </a:lnTo>
                <a:lnTo>
                  <a:pt x="342633" y="193802"/>
                </a:lnTo>
                <a:lnTo>
                  <a:pt x="341326" y="189331"/>
                </a:lnTo>
                <a:close/>
              </a:path>
              <a:path w="354964" h="230504">
                <a:moveTo>
                  <a:pt x="348852" y="173888"/>
                </a:moveTo>
                <a:lnTo>
                  <a:pt x="341045" y="173888"/>
                </a:lnTo>
                <a:lnTo>
                  <a:pt x="347305" y="176900"/>
                </a:lnTo>
                <a:lnTo>
                  <a:pt x="348852" y="173888"/>
                </a:lnTo>
                <a:close/>
              </a:path>
              <a:path w="354964" h="230504">
                <a:moveTo>
                  <a:pt x="350591" y="152704"/>
                </a:moveTo>
                <a:lnTo>
                  <a:pt x="332790" y="152704"/>
                </a:lnTo>
                <a:lnTo>
                  <a:pt x="339852" y="154025"/>
                </a:lnTo>
                <a:lnTo>
                  <a:pt x="348107" y="160324"/>
                </a:lnTo>
                <a:lnTo>
                  <a:pt x="354304" y="163245"/>
                </a:lnTo>
                <a:lnTo>
                  <a:pt x="352094" y="160058"/>
                </a:lnTo>
                <a:lnTo>
                  <a:pt x="354736" y="154940"/>
                </a:lnTo>
                <a:lnTo>
                  <a:pt x="350591" y="152704"/>
                </a:lnTo>
                <a:close/>
              </a:path>
              <a:path w="354964" h="230504">
                <a:moveTo>
                  <a:pt x="334788" y="139725"/>
                </a:moveTo>
                <a:lnTo>
                  <a:pt x="328295" y="139725"/>
                </a:lnTo>
                <a:lnTo>
                  <a:pt x="337375" y="144272"/>
                </a:lnTo>
                <a:lnTo>
                  <a:pt x="334788" y="139725"/>
                </a:lnTo>
                <a:close/>
              </a:path>
              <a:path w="354964" h="230504">
                <a:moveTo>
                  <a:pt x="50761" y="34785"/>
                </a:moveTo>
                <a:lnTo>
                  <a:pt x="45021" y="35623"/>
                </a:lnTo>
                <a:lnTo>
                  <a:pt x="45109" y="39776"/>
                </a:lnTo>
                <a:lnTo>
                  <a:pt x="45224" y="45173"/>
                </a:lnTo>
                <a:lnTo>
                  <a:pt x="184517" y="45173"/>
                </a:lnTo>
                <a:lnTo>
                  <a:pt x="180982" y="42633"/>
                </a:lnTo>
                <a:lnTo>
                  <a:pt x="62395" y="42633"/>
                </a:lnTo>
                <a:lnTo>
                  <a:pt x="50761" y="34785"/>
                </a:lnTo>
                <a:close/>
              </a:path>
              <a:path w="354964" h="230504">
                <a:moveTo>
                  <a:pt x="81889" y="27559"/>
                </a:moveTo>
                <a:lnTo>
                  <a:pt x="67805" y="32219"/>
                </a:lnTo>
                <a:lnTo>
                  <a:pt x="69347" y="39776"/>
                </a:lnTo>
                <a:lnTo>
                  <a:pt x="69456" y="40309"/>
                </a:lnTo>
                <a:lnTo>
                  <a:pt x="62395" y="42633"/>
                </a:lnTo>
                <a:lnTo>
                  <a:pt x="180982" y="42633"/>
                </a:lnTo>
                <a:lnTo>
                  <a:pt x="174529" y="37998"/>
                </a:lnTo>
                <a:lnTo>
                  <a:pt x="90614" y="37998"/>
                </a:lnTo>
                <a:lnTo>
                  <a:pt x="81889" y="27559"/>
                </a:lnTo>
                <a:close/>
              </a:path>
              <a:path w="354964" h="230504">
                <a:moveTo>
                  <a:pt x="99771" y="7726"/>
                </a:moveTo>
                <a:lnTo>
                  <a:pt x="92702" y="9351"/>
                </a:lnTo>
                <a:lnTo>
                  <a:pt x="87449" y="12613"/>
                </a:lnTo>
                <a:lnTo>
                  <a:pt x="83121" y="16700"/>
                </a:lnTo>
                <a:lnTo>
                  <a:pt x="80327" y="19532"/>
                </a:lnTo>
                <a:lnTo>
                  <a:pt x="91643" y="22352"/>
                </a:lnTo>
                <a:lnTo>
                  <a:pt x="86029" y="23304"/>
                </a:lnTo>
                <a:lnTo>
                  <a:pt x="92802" y="28228"/>
                </a:lnTo>
                <a:lnTo>
                  <a:pt x="98556" y="33331"/>
                </a:lnTo>
                <a:lnTo>
                  <a:pt x="100594" y="36852"/>
                </a:lnTo>
                <a:lnTo>
                  <a:pt x="96215" y="37033"/>
                </a:lnTo>
                <a:lnTo>
                  <a:pt x="90614" y="37998"/>
                </a:lnTo>
                <a:lnTo>
                  <a:pt x="174529" y="37998"/>
                </a:lnTo>
                <a:lnTo>
                  <a:pt x="168544" y="33699"/>
                </a:lnTo>
                <a:lnTo>
                  <a:pt x="143159" y="16700"/>
                </a:lnTo>
                <a:lnTo>
                  <a:pt x="131387" y="8953"/>
                </a:lnTo>
                <a:lnTo>
                  <a:pt x="113703" y="8953"/>
                </a:lnTo>
                <a:lnTo>
                  <a:pt x="109550" y="8547"/>
                </a:lnTo>
                <a:lnTo>
                  <a:pt x="99771" y="7726"/>
                </a:lnTo>
                <a:close/>
              </a:path>
              <a:path w="354964" h="230504">
                <a:moveTo>
                  <a:pt x="117779" y="0"/>
                </a:moveTo>
                <a:lnTo>
                  <a:pt x="115023" y="2844"/>
                </a:lnTo>
                <a:lnTo>
                  <a:pt x="113790" y="8547"/>
                </a:lnTo>
                <a:lnTo>
                  <a:pt x="113703" y="8953"/>
                </a:lnTo>
                <a:lnTo>
                  <a:pt x="131387" y="8953"/>
                </a:lnTo>
                <a:lnTo>
                  <a:pt x="117779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6097" y="5818087"/>
            <a:ext cx="297180" cy="271145"/>
          </a:xfrm>
          <a:custGeom>
            <a:avLst/>
            <a:gdLst/>
            <a:ahLst/>
            <a:cxnLst/>
            <a:rect l="l" t="t" r="r" b="b"/>
            <a:pathLst>
              <a:path w="297179" h="271145">
                <a:moveTo>
                  <a:pt x="0" y="0"/>
                </a:moveTo>
                <a:lnTo>
                  <a:pt x="29751" y="43956"/>
                </a:lnTo>
                <a:lnTo>
                  <a:pt x="58836" y="82446"/>
                </a:lnTo>
                <a:lnTo>
                  <a:pt x="89218" y="120836"/>
                </a:lnTo>
                <a:lnTo>
                  <a:pt x="121135" y="158837"/>
                </a:lnTo>
                <a:lnTo>
                  <a:pt x="154825" y="196162"/>
                </a:lnTo>
                <a:lnTo>
                  <a:pt x="190525" y="232526"/>
                </a:lnTo>
                <a:lnTo>
                  <a:pt x="228473" y="267639"/>
                </a:lnTo>
                <a:lnTo>
                  <a:pt x="235248" y="270675"/>
                </a:lnTo>
                <a:lnTo>
                  <a:pt x="238696" y="268316"/>
                </a:lnTo>
                <a:lnTo>
                  <a:pt x="239706" y="262503"/>
                </a:lnTo>
                <a:lnTo>
                  <a:pt x="239196" y="255587"/>
                </a:lnTo>
                <a:lnTo>
                  <a:pt x="239166" y="255181"/>
                </a:lnTo>
                <a:lnTo>
                  <a:pt x="250109" y="255181"/>
                </a:lnTo>
                <a:lnTo>
                  <a:pt x="252510" y="250320"/>
                </a:lnTo>
                <a:lnTo>
                  <a:pt x="252621" y="243707"/>
                </a:lnTo>
                <a:lnTo>
                  <a:pt x="249186" y="236270"/>
                </a:lnTo>
                <a:lnTo>
                  <a:pt x="263782" y="236270"/>
                </a:lnTo>
                <a:lnTo>
                  <a:pt x="261289" y="233832"/>
                </a:lnTo>
                <a:lnTo>
                  <a:pt x="271068" y="229057"/>
                </a:lnTo>
                <a:lnTo>
                  <a:pt x="284980" y="229057"/>
                </a:lnTo>
                <a:lnTo>
                  <a:pt x="285470" y="228815"/>
                </a:lnTo>
                <a:lnTo>
                  <a:pt x="282765" y="223354"/>
                </a:lnTo>
                <a:lnTo>
                  <a:pt x="272034" y="218401"/>
                </a:lnTo>
                <a:lnTo>
                  <a:pt x="269405" y="212915"/>
                </a:lnTo>
                <a:lnTo>
                  <a:pt x="275310" y="210096"/>
                </a:lnTo>
                <a:lnTo>
                  <a:pt x="286267" y="210096"/>
                </a:lnTo>
                <a:lnTo>
                  <a:pt x="286100" y="209964"/>
                </a:lnTo>
                <a:lnTo>
                  <a:pt x="280954" y="204924"/>
                </a:lnTo>
                <a:lnTo>
                  <a:pt x="278516" y="198814"/>
                </a:lnTo>
                <a:lnTo>
                  <a:pt x="278447" y="198640"/>
                </a:lnTo>
                <a:lnTo>
                  <a:pt x="285078" y="198640"/>
                </a:lnTo>
                <a:lnTo>
                  <a:pt x="279758" y="192663"/>
                </a:lnTo>
                <a:lnTo>
                  <a:pt x="272412" y="186777"/>
                </a:lnTo>
                <a:lnTo>
                  <a:pt x="266852" y="180975"/>
                </a:lnTo>
                <a:lnTo>
                  <a:pt x="252421" y="162183"/>
                </a:lnTo>
                <a:lnTo>
                  <a:pt x="234370" y="143592"/>
                </a:lnTo>
                <a:lnTo>
                  <a:pt x="216440" y="124925"/>
                </a:lnTo>
                <a:lnTo>
                  <a:pt x="202374" y="105905"/>
                </a:lnTo>
                <a:lnTo>
                  <a:pt x="188412" y="82827"/>
                </a:lnTo>
                <a:lnTo>
                  <a:pt x="172065" y="60140"/>
                </a:lnTo>
                <a:lnTo>
                  <a:pt x="156191" y="40109"/>
                </a:lnTo>
                <a:lnTo>
                  <a:pt x="99146" y="40109"/>
                </a:lnTo>
                <a:lnTo>
                  <a:pt x="94475" y="38836"/>
                </a:lnTo>
                <a:lnTo>
                  <a:pt x="88099" y="37807"/>
                </a:lnTo>
                <a:lnTo>
                  <a:pt x="86523" y="32893"/>
                </a:lnTo>
                <a:lnTo>
                  <a:pt x="64757" y="32893"/>
                </a:lnTo>
                <a:lnTo>
                  <a:pt x="56159" y="32499"/>
                </a:lnTo>
                <a:lnTo>
                  <a:pt x="53453" y="29146"/>
                </a:lnTo>
                <a:lnTo>
                  <a:pt x="36931" y="29146"/>
                </a:lnTo>
                <a:lnTo>
                  <a:pt x="34978" y="26720"/>
                </a:lnTo>
                <a:lnTo>
                  <a:pt x="33981" y="25946"/>
                </a:lnTo>
                <a:lnTo>
                  <a:pt x="27877" y="21323"/>
                </a:lnTo>
                <a:lnTo>
                  <a:pt x="21958" y="14757"/>
                </a:lnTo>
                <a:lnTo>
                  <a:pt x="11896" y="1257"/>
                </a:lnTo>
                <a:lnTo>
                  <a:pt x="6477" y="1257"/>
                </a:lnTo>
                <a:lnTo>
                  <a:pt x="0" y="0"/>
                </a:lnTo>
                <a:close/>
              </a:path>
              <a:path w="297179" h="271145">
                <a:moveTo>
                  <a:pt x="249893" y="255587"/>
                </a:moveTo>
                <a:lnTo>
                  <a:pt x="245452" y="255587"/>
                </a:lnTo>
                <a:lnTo>
                  <a:pt x="245854" y="258495"/>
                </a:lnTo>
                <a:lnTo>
                  <a:pt x="245910" y="258902"/>
                </a:lnTo>
                <a:lnTo>
                  <a:pt x="249893" y="255587"/>
                </a:lnTo>
                <a:close/>
              </a:path>
              <a:path w="297179" h="271145">
                <a:moveTo>
                  <a:pt x="250109" y="255181"/>
                </a:moveTo>
                <a:lnTo>
                  <a:pt x="239166" y="255181"/>
                </a:lnTo>
                <a:lnTo>
                  <a:pt x="239623" y="258495"/>
                </a:lnTo>
                <a:lnTo>
                  <a:pt x="245452" y="255587"/>
                </a:lnTo>
                <a:lnTo>
                  <a:pt x="249908" y="255587"/>
                </a:lnTo>
                <a:lnTo>
                  <a:pt x="250109" y="255181"/>
                </a:lnTo>
                <a:close/>
              </a:path>
              <a:path w="297179" h="271145">
                <a:moveTo>
                  <a:pt x="263782" y="236270"/>
                </a:moveTo>
                <a:lnTo>
                  <a:pt x="249186" y="236270"/>
                </a:lnTo>
                <a:lnTo>
                  <a:pt x="256247" y="243230"/>
                </a:lnTo>
                <a:lnTo>
                  <a:pt x="260553" y="244576"/>
                </a:lnTo>
                <a:lnTo>
                  <a:pt x="262089" y="240334"/>
                </a:lnTo>
                <a:lnTo>
                  <a:pt x="265988" y="238429"/>
                </a:lnTo>
                <a:lnTo>
                  <a:pt x="263782" y="236270"/>
                </a:lnTo>
                <a:close/>
              </a:path>
              <a:path w="297179" h="271145">
                <a:moveTo>
                  <a:pt x="284980" y="229057"/>
                </a:moveTo>
                <a:lnTo>
                  <a:pt x="271068" y="229057"/>
                </a:lnTo>
                <a:lnTo>
                  <a:pt x="275729" y="233616"/>
                </a:lnTo>
                <a:lnTo>
                  <a:pt x="284980" y="229057"/>
                </a:lnTo>
                <a:close/>
              </a:path>
              <a:path w="297179" h="271145">
                <a:moveTo>
                  <a:pt x="286267" y="210096"/>
                </a:moveTo>
                <a:lnTo>
                  <a:pt x="275310" y="210096"/>
                </a:lnTo>
                <a:lnTo>
                  <a:pt x="281863" y="213677"/>
                </a:lnTo>
                <a:lnTo>
                  <a:pt x="286664" y="221437"/>
                </a:lnTo>
                <a:lnTo>
                  <a:pt x="291312" y="225933"/>
                </a:lnTo>
                <a:lnTo>
                  <a:pt x="291027" y="223354"/>
                </a:lnTo>
                <a:lnTo>
                  <a:pt x="290957" y="222719"/>
                </a:lnTo>
                <a:lnTo>
                  <a:pt x="296811" y="219849"/>
                </a:lnTo>
                <a:lnTo>
                  <a:pt x="292011" y="214644"/>
                </a:lnTo>
                <a:lnTo>
                  <a:pt x="286267" y="210096"/>
                </a:lnTo>
                <a:close/>
              </a:path>
              <a:path w="297179" h="271145">
                <a:moveTo>
                  <a:pt x="285078" y="198640"/>
                </a:moveTo>
                <a:lnTo>
                  <a:pt x="278447" y="198640"/>
                </a:lnTo>
                <a:lnTo>
                  <a:pt x="285178" y="205409"/>
                </a:lnTo>
                <a:lnTo>
                  <a:pt x="285233" y="198814"/>
                </a:lnTo>
                <a:lnTo>
                  <a:pt x="285078" y="198640"/>
                </a:lnTo>
                <a:close/>
              </a:path>
              <a:path w="297179" h="271145">
                <a:moveTo>
                  <a:pt x="91135" y="24650"/>
                </a:moveTo>
                <a:lnTo>
                  <a:pt x="95607" y="30749"/>
                </a:lnTo>
                <a:lnTo>
                  <a:pt x="98901" y="36658"/>
                </a:lnTo>
                <a:lnTo>
                  <a:pt x="98983" y="37807"/>
                </a:lnTo>
                <a:lnTo>
                  <a:pt x="99056" y="38836"/>
                </a:lnTo>
                <a:lnTo>
                  <a:pt x="99146" y="40109"/>
                </a:lnTo>
                <a:lnTo>
                  <a:pt x="156191" y="40109"/>
                </a:lnTo>
                <a:lnTo>
                  <a:pt x="154472" y="37939"/>
                </a:lnTo>
                <a:lnTo>
                  <a:pt x="144441" y="25692"/>
                </a:lnTo>
                <a:lnTo>
                  <a:pt x="97510" y="25692"/>
                </a:lnTo>
                <a:lnTo>
                  <a:pt x="91135" y="24650"/>
                </a:lnTo>
                <a:close/>
              </a:path>
              <a:path w="297179" h="271145">
                <a:moveTo>
                  <a:pt x="67360" y="25946"/>
                </a:moveTo>
                <a:lnTo>
                  <a:pt x="64757" y="32893"/>
                </a:lnTo>
                <a:lnTo>
                  <a:pt x="86523" y="32893"/>
                </a:lnTo>
                <a:lnTo>
                  <a:pt x="84543" y="26720"/>
                </a:lnTo>
                <a:lnTo>
                  <a:pt x="67360" y="25946"/>
                </a:lnTo>
                <a:close/>
              </a:path>
              <a:path w="297179" h="271145">
                <a:moveTo>
                  <a:pt x="41782" y="21513"/>
                </a:moveTo>
                <a:lnTo>
                  <a:pt x="36931" y="29146"/>
                </a:lnTo>
                <a:lnTo>
                  <a:pt x="53453" y="29146"/>
                </a:lnTo>
                <a:lnTo>
                  <a:pt x="48196" y="22631"/>
                </a:lnTo>
                <a:lnTo>
                  <a:pt x="41782" y="21513"/>
                </a:lnTo>
                <a:close/>
              </a:path>
              <a:path w="297179" h="271145">
                <a:moveTo>
                  <a:pt x="105516" y="15654"/>
                </a:moveTo>
                <a:lnTo>
                  <a:pt x="97731" y="16643"/>
                </a:lnTo>
                <a:lnTo>
                  <a:pt x="98041" y="16643"/>
                </a:lnTo>
                <a:lnTo>
                  <a:pt x="91605" y="18453"/>
                </a:lnTo>
                <a:lnTo>
                  <a:pt x="87172" y="19824"/>
                </a:lnTo>
                <a:lnTo>
                  <a:pt x="97510" y="25692"/>
                </a:lnTo>
                <a:lnTo>
                  <a:pt x="144441" y="25692"/>
                </a:lnTo>
                <a:lnTo>
                  <a:pt x="141550" y="22161"/>
                </a:lnTo>
                <a:lnTo>
                  <a:pt x="127749" y="22161"/>
                </a:lnTo>
                <a:lnTo>
                  <a:pt x="123609" y="20485"/>
                </a:lnTo>
                <a:lnTo>
                  <a:pt x="113781" y="16643"/>
                </a:lnTo>
                <a:lnTo>
                  <a:pt x="105516" y="15654"/>
                </a:lnTo>
                <a:close/>
              </a:path>
              <a:path w="297179" h="271145">
                <a:moveTo>
                  <a:pt x="136766" y="16319"/>
                </a:moveTo>
                <a:lnTo>
                  <a:pt x="132384" y="17703"/>
                </a:lnTo>
                <a:lnTo>
                  <a:pt x="127749" y="22161"/>
                </a:lnTo>
                <a:lnTo>
                  <a:pt x="141550" y="22161"/>
                </a:lnTo>
                <a:lnTo>
                  <a:pt x="136766" y="16319"/>
                </a:lnTo>
                <a:close/>
              </a:path>
              <a:path w="297179" h="271145">
                <a:moveTo>
                  <a:pt x="10959" y="0"/>
                </a:moveTo>
                <a:lnTo>
                  <a:pt x="10749" y="0"/>
                </a:lnTo>
                <a:lnTo>
                  <a:pt x="6477" y="1257"/>
                </a:lnTo>
                <a:lnTo>
                  <a:pt x="11896" y="1257"/>
                </a:lnTo>
                <a:lnTo>
                  <a:pt x="10959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96518" y="4050206"/>
            <a:ext cx="318770" cy="222885"/>
          </a:xfrm>
          <a:custGeom>
            <a:avLst/>
            <a:gdLst/>
            <a:ahLst/>
            <a:cxnLst/>
            <a:rect l="l" t="t" r="r" b="b"/>
            <a:pathLst>
              <a:path w="318770" h="222885">
                <a:moveTo>
                  <a:pt x="162397" y="167757"/>
                </a:moveTo>
                <a:lnTo>
                  <a:pt x="63647" y="167757"/>
                </a:lnTo>
                <a:lnTo>
                  <a:pt x="67233" y="168135"/>
                </a:lnTo>
                <a:lnTo>
                  <a:pt x="70001" y="169925"/>
                </a:lnTo>
                <a:lnTo>
                  <a:pt x="66873" y="173639"/>
                </a:lnTo>
                <a:lnTo>
                  <a:pt x="60509" y="178016"/>
                </a:lnTo>
                <a:lnTo>
                  <a:pt x="53568" y="181800"/>
                </a:lnTo>
                <a:lnTo>
                  <a:pt x="56718" y="185013"/>
                </a:lnTo>
                <a:lnTo>
                  <a:pt x="47967" y="185013"/>
                </a:lnTo>
                <a:lnTo>
                  <a:pt x="48884" y="197384"/>
                </a:lnTo>
                <a:lnTo>
                  <a:pt x="49657" y="207327"/>
                </a:lnTo>
                <a:lnTo>
                  <a:pt x="61277" y="208826"/>
                </a:lnTo>
                <a:lnTo>
                  <a:pt x="64223" y="209778"/>
                </a:lnTo>
                <a:lnTo>
                  <a:pt x="61912" y="217982"/>
                </a:lnTo>
                <a:lnTo>
                  <a:pt x="62230" y="222554"/>
                </a:lnTo>
                <a:lnTo>
                  <a:pt x="87568" y="210369"/>
                </a:lnTo>
                <a:lnTo>
                  <a:pt x="113411" y="197384"/>
                </a:lnTo>
                <a:lnTo>
                  <a:pt x="135523" y="185013"/>
                </a:lnTo>
                <a:lnTo>
                  <a:pt x="56718" y="185013"/>
                </a:lnTo>
                <a:lnTo>
                  <a:pt x="47929" y="184505"/>
                </a:lnTo>
                <a:lnTo>
                  <a:pt x="136431" y="184505"/>
                </a:lnTo>
                <a:lnTo>
                  <a:pt x="139253" y="182926"/>
                </a:lnTo>
                <a:lnTo>
                  <a:pt x="162397" y="167757"/>
                </a:lnTo>
                <a:close/>
              </a:path>
              <a:path w="318770" h="222885">
                <a:moveTo>
                  <a:pt x="200048" y="148907"/>
                </a:moveTo>
                <a:lnTo>
                  <a:pt x="48234" y="148907"/>
                </a:lnTo>
                <a:lnTo>
                  <a:pt x="51600" y="154381"/>
                </a:lnTo>
                <a:lnTo>
                  <a:pt x="46393" y="163982"/>
                </a:lnTo>
                <a:lnTo>
                  <a:pt x="49745" y="169456"/>
                </a:lnTo>
                <a:lnTo>
                  <a:pt x="53446" y="171112"/>
                </a:lnTo>
                <a:lnTo>
                  <a:pt x="58566" y="169648"/>
                </a:lnTo>
                <a:lnTo>
                  <a:pt x="63647" y="167757"/>
                </a:lnTo>
                <a:lnTo>
                  <a:pt x="162397" y="167757"/>
                </a:lnTo>
                <a:lnTo>
                  <a:pt x="164592" y="166319"/>
                </a:lnTo>
                <a:lnTo>
                  <a:pt x="186279" y="154381"/>
                </a:lnTo>
                <a:lnTo>
                  <a:pt x="200048" y="148907"/>
                </a:lnTo>
                <a:close/>
              </a:path>
              <a:path w="318770" h="222885">
                <a:moveTo>
                  <a:pt x="224072" y="139433"/>
                </a:moveTo>
                <a:lnTo>
                  <a:pt x="38569" y="139433"/>
                </a:lnTo>
                <a:lnTo>
                  <a:pt x="33540" y="151358"/>
                </a:lnTo>
                <a:lnTo>
                  <a:pt x="36766" y="154508"/>
                </a:lnTo>
                <a:lnTo>
                  <a:pt x="48234" y="148907"/>
                </a:lnTo>
                <a:lnTo>
                  <a:pt x="200048" y="148907"/>
                </a:lnTo>
                <a:lnTo>
                  <a:pt x="224072" y="139433"/>
                </a:lnTo>
                <a:close/>
              </a:path>
              <a:path w="318770" h="222885">
                <a:moveTo>
                  <a:pt x="313626" y="0"/>
                </a:moveTo>
                <a:lnTo>
                  <a:pt x="269862" y="14682"/>
                </a:lnTo>
                <a:lnTo>
                  <a:pt x="225774" y="31895"/>
                </a:lnTo>
                <a:lnTo>
                  <a:pt x="181508" y="51228"/>
                </a:lnTo>
                <a:lnTo>
                  <a:pt x="137101" y="72326"/>
                </a:lnTo>
                <a:lnTo>
                  <a:pt x="93028" y="94613"/>
                </a:lnTo>
                <a:lnTo>
                  <a:pt x="49104" y="117844"/>
                </a:lnTo>
                <a:lnTo>
                  <a:pt x="5588" y="141554"/>
                </a:lnTo>
                <a:lnTo>
                  <a:pt x="0" y="146723"/>
                </a:lnTo>
                <a:lnTo>
                  <a:pt x="3365" y="149783"/>
                </a:lnTo>
                <a:lnTo>
                  <a:pt x="3764" y="154381"/>
                </a:lnTo>
                <a:lnTo>
                  <a:pt x="9297" y="151358"/>
                </a:lnTo>
                <a:lnTo>
                  <a:pt x="20666" y="145284"/>
                </a:lnTo>
                <a:lnTo>
                  <a:pt x="28515" y="141987"/>
                </a:lnTo>
                <a:lnTo>
                  <a:pt x="35687" y="140843"/>
                </a:lnTo>
                <a:lnTo>
                  <a:pt x="38569" y="139433"/>
                </a:lnTo>
                <a:lnTo>
                  <a:pt x="224072" y="139433"/>
                </a:lnTo>
                <a:lnTo>
                  <a:pt x="232207" y="136235"/>
                </a:lnTo>
                <a:lnTo>
                  <a:pt x="253961" y="124472"/>
                </a:lnTo>
                <a:lnTo>
                  <a:pt x="261090" y="121573"/>
                </a:lnTo>
                <a:lnTo>
                  <a:pt x="268970" y="119737"/>
                </a:lnTo>
                <a:lnTo>
                  <a:pt x="276368" y="116341"/>
                </a:lnTo>
                <a:lnTo>
                  <a:pt x="279614" y="112014"/>
                </a:lnTo>
                <a:lnTo>
                  <a:pt x="273646" y="112014"/>
                </a:lnTo>
                <a:lnTo>
                  <a:pt x="280030" y="106508"/>
                </a:lnTo>
                <a:lnTo>
                  <a:pt x="286338" y="104154"/>
                </a:lnTo>
                <a:lnTo>
                  <a:pt x="292626" y="102707"/>
                </a:lnTo>
                <a:lnTo>
                  <a:pt x="298945" y="99923"/>
                </a:lnTo>
                <a:lnTo>
                  <a:pt x="299036" y="97078"/>
                </a:lnTo>
                <a:lnTo>
                  <a:pt x="287934" y="97078"/>
                </a:lnTo>
                <a:lnTo>
                  <a:pt x="282359" y="96837"/>
                </a:lnTo>
                <a:lnTo>
                  <a:pt x="282460" y="92760"/>
                </a:lnTo>
                <a:lnTo>
                  <a:pt x="282536" y="89700"/>
                </a:lnTo>
                <a:lnTo>
                  <a:pt x="288264" y="85153"/>
                </a:lnTo>
                <a:lnTo>
                  <a:pt x="298465" y="85153"/>
                </a:lnTo>
                <a:lnTo>
                  <a:pt x="302310" y="82143"/>
                </a:lnTo>
                <a:lnTo>
                  <a:pt x="302633" y="72326"/>
                </a:lnTo>
                <a:lnTo>
                  <a:pt x="297027" y="72326"/>
                </a:lnTo>
                <a:lnTo>
                  <a:pt x="297395" y="60388"/>
                </a:lnTo>
                <a:lnTo>
                  <a:pt x="303098" y="58242"/>
                </a:lnTo>
                <a:lnTo>
                  <a:pt x="303250" y="53467"/>
                </a:lnTo>
                <a:lnTo>
                  <a:pt x="305270" y="49555"/>
                </a:lnTo>
                <a:lnTo>
                  <a:pt x="294906" y="49555"/>
                </a:lnTo>
                <a:lnTo>
                  <a:pt x="302527" y="43338"/>
                </a:lnTo>
                <a:lnTo>
                  <a:pt x="308094" y="35707"/>
                </a:lnTo>
                <a:lnTo>
                  <a:pt x="311553" y="27993"/>
                </a:lnTo>
                <a:lnTo>
                  <a:pt x="312153" y="25006"/>
                </a:lnTo>
                <a:lnTo>
                  <a:pt x="309880" y="25006"/>
                </a:lnTo>
                <a:lnTo>
                  <a:pt x="310003" y="21526"/>
                </a:lnTo>
                <a:lnTo>
                  <a:pt x="310010" y="21310"/>
                </a:lnTo>
                <a:lnTo>
                  <a:pt x="307162" y="21310"/>
                </a:lnTo>
                <a:lnTo>
                  <a:pt x="313544" y="13303"/>
                </a:lnTo>
                <a:lnTo>
                  <a:pt x="318052" y="6002"/>
                </a:lnTo>
                <a:lnTo>
                  <a:pt x="318731" y="1027"/>
                </a:lnTo>
                <a:lnTo>
                  <a:pt x="313626" y="0"/>
                </a:lnTo>
                <a:close/>
              </a:path>
              <a:path w="318770" h="222885">
                <a:moveTo>
                  <a:pt x="282054" y="108762"/>
                </a:moveTo>
                <a:lnTo>
                  <a:pt x="273646" y="112014"/>
                </a:lnTo>
                <a:lnTo>
                  <a:pt x="279614" y="112014"/>
                </a:lnTo>
                <a:lnTo>
                  <a:pt x="282054" y="108762"/>
                </a:lnTo>
                <a:close/>
              </a:path>
              <a:path w="318770" h="222885">
                <a:moveTo>
                  <a:pt x="302069" y="89306"/>
                </a:moveTo>
                <a:lnTo>
                  <a:pt x="296430" y="91401"/>
                </a:lnTo>
                <a:lnTo>
                  <a:pt x="287934" y="97078"/>
                </a:lnTo>
                <a:lnTo>
                  <a:pt x="299036" y="97078"/>
                </a:lnTo>
                <a:lnTo>
                  <a:pt x="299114" y="94613"/>
                </a:lnTo>
                <a:lnTo>
                  <a:pt x="299173" y="92760"/>
                </a:lnTo>
                <a:lnTo>
                  <a:pt x="302069" y="89306"/>
                </a:lnTo>
                <a:close/>
              </a:path>
              <a:path w="318770" h="222885">
                <a:moveTo>
                  <a:pt x="298465" y="85153"/>
                </a:moveTo>
                <a:lnTo>
                  <a:pt x="288264" y="85153"/>
                </a:lnTo>
                <a:lnTo>
                  <a:pt x="296583" y="86626"/>
                </a:lnTo>
                <a:lnTo>
                  <a:pt x="298465" y="85153"/>
                </a:lnTo>
                <a:close/>
              </a:path>
              <a:path w="318770" h="222885">
                <a:moveTo>
                  <a:pt x="302704" y="70192"/>
                </a:moveTo>
                <a:lnTo>
                  <a:pt x="297027" y="72326"/>
                </a:lnTo>
                <a:lnTo>
                  <a:pt x="302633" y="72326"/>
                </a:lnTo>
                <a:lnTo>
                  <a:pt x="302704" y="70192"/>
                </a:lnTo>
                <a:close/>
              </a:path>
              <a:path w="318770" h="222885">
                <a:moveTo>
                  <a:pt x="303491" y="46291"/>
                </a:moveTo>
                <a:lnTo>
                  <a:pt x="294906" y="49555"/>
                </a:lnTo>
                <a:lnTo>
                  <a:pt x="305270" y="49555"/>
                </a:lnTo>
                <a:lnTo>
                  <a:pt x="306273" y="47612"/>
                </a:lnTo>
                <a:lnTo>
                  <a:pt x="303491" y="46291"/>
                </a:lnTo>
                <a:close/>
              </a:path>
              <a:path w="318770" h="222885">
                <a:moveTo>
                  <a:pt x="312851" y="21526"/>
                </a:moveTo>
                <a:lnTo>
                  <a:pt x="309880" y="25006"/>
                </a:lnTo>
                <a:lnTo>
                  <a:pt x="312153" y="25006"/>
                </a:lnTo>
                <a:lnTo>
                  <a:pt x="312851" y="21526"/>
                </a:lnTo>
                <a:close/>
              </a:path>
              <a:path w="318770" h="222885">
                <a:moveTo>
                  <a:pt x="310128" y="17977"/>
                </a:moveTo>
                <a:lnTo>
                  <a:pt x="307162" y="21310"/>
                </a:lnTo>
                <a:lnTo>
                  <a:pt x="310010" y="21310"/>
                </a:lnTo>
                <a:lnTo>
                  <a:pt x="310128" y="17977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5708" y="4350619"/>
            <a:ext cx="307975" cy="276860"/>
          </a:xfrm>
          <a:custGeom>
            <a:avLst/>
            <a:gdLst/>
            <a:ahLst/>
            <a:cxnLst/>
            <a:rect l="l" t="t" r="r" b="b"/>
            <a:pathLst>
              <a:path w="307975" h="276860">
                <a:moveTo>
                  <a:pt x="106703" y="265780"/>
                </a:moveTo>
                <a:lnTo>
                  <a:pt x="91744" y="265780"/>
                </a:lnTo>
                <a:lnTo>
                  <a:pt x="92138" y="273209"/>
                </a:lnTo>
                <a:lnTo>
                  <a:pt x="94081" y="276702"/>
                </a:lnTo>
                <a:lnTo>
                  <a:pt x="106703" y="265780"/>
                </a:lnTo>
                <a:close/>
              </a:path>
              <a:path w="307975" h="276860">
                <a:moveTo>
                  <a:pt x="146730" y="230207"/>
                </a:moveTo>
                <a:lnTo>
                  <a:pt x="76022" y="230207"/>
                </a:lnTo>
                <a:lnTo>
                  <a:pt x="80530" y="231490"/>
                </a:lnTo>
                <a:lnTo>
                  <a:pt x="84127" y="231789"/>
                </a:lnTo>
                <a:lnTo>
                  <a:pt x="82041" y="236011"/>
                </a:lnTo>
                <a:lnTo>
                  <a:pt x="76708" y="242080"/>
                </a:lnTo>
                <a:lnTo>
                  <a:pt x="70561" y="247924"/>
                </a:lnTo>
                <a:lnTo>
                  <a:pt x="75069" y="249181"/>
                </a:lnTo>
                <a:lnTo>
                  <a:pt x="65430" y="252394"/>
                </a:lnTo>
                <a:lnTo>
                  <a:pt x="67398" y="255861"/>
                </a:lnTo>
                <a:lnTo>
                  <a:pt x="70494" y="260900"/>
                </a:lnTo>
                <a:lnTo>
                  <a:pt x="74450" y="264951"/>
                </a:lnTo>
                <a:lnTo>
                  <a:pt x="80096" y="267045"/>
                </a:lnTo>
                <a:lnTo>
                  <a:pt x="88264" y="266212"/>
                </a:lnTo>
                <a:lnTo>
                  <a:pt x="91744" y="265780"/>
                </a:lnTo>
                <a:lnTo>
                  <a:pt x="106703" y="265780"/>
                </a:lnTo>
                <a:lnTo>
                  <a:pt x="116869" y="256983"/>
                </a:lnTo>
                <a:lnTo>
                  <a:pt x="140007" y="236563"/>
                </a:lnTo>
                <a:lnTo>
                  <a:pt x="146730" y="230207"/>
                </a:lnTo>
                <a:close/>
              </a:path>
              <a:path w="307975" h="276860">
                <a:moveTo>
                  <a:pt x="300071" y="0"/>
                </a:moveTo>
                <a:lnTo>
                  <a:pt x="250877" y="28755"/>
                </a:lnTo>
                <a:lnTo>
                  <a:pt x="208042" y="59212"/>
                </a:lnTo>
                <a:lnTo>
                  <a:pt x="165793" y="91890"/>
                </a:lnTo>
                <a:lnTo>
                  <a:pt x="124210" y="126376"/>
                </a:lnTo>
                <a:lnTo>
                  <a:pt x="83373" y="162257"/>
                </a:lnTo>
                <a:lnTo>
                  <a:pt x="43361" y="199117"/>
                </a:lnTo>
                <a:lnTo>
                  <a:pt x="4241" y="236563"/>
                </a:lnTo>
                <a:lnTo>
                  <a:pt x="0" y="243021"/>
                </a:lnTo>
                <a:lnTo>
                  <a:pt x="4787" y="243948"/>
                </a:lnTo>
                <a:lnTo>
                  <a:pt x="6845" y="247327"/>
                </a:lnTo>
                <a:lnTo>
                  <a:pt x="22026" y="232933"/>
                </a:lnTo>
                <a:lnTo>
                  <a:pt x="29328" y="227032"/>
                </a:lnTo>
                <a:lnTo>
                  <a:pt x="36817" y="223006"/>
                </a:lnTo>
                <a:lnTo>
                  <a:pt x="39446" y="220669"/>
                </a:lnTo>
                <a:lnTo>
                  <a:pt x="156816" y="220669"/>
                </a:lnTo>
                <a:lnTo>
                  <a:pt x="162750" y="215058"/>
                </a:lnTo>
                <a:lnTo>
                  <a:pt x="184353" y="192082"/>
                </a:lnTo>
                <a:lnTo>
                  <a:pt x="203795" y="174257"/>
                </a:lnTo>
                <a:lnTo>
                  <a:pt x="247046" y="142890"/>
                </a:lnTo>
                <a:lnTo>
                  <a:pt x="266674" y="125508"/>
                </a:lnTo>
                <a:lnTo>
                  <a:pt x="273413" y="120625"/>
                </a:lnTo>
                <a:lnTo>
                  <a:pt x="281266" y="116369"/>
                </a:lnTo>
                <a:lnTo>
                  <a:pt x="288148" y="110987"/>
                </a:lnTo>
                <a:lnTo>
                  <a:pt x="289380" y="108325"/>
                </a:lnTo>
                <a:lnTo>
                  <a:pt x="283959" y="108325"/>
                </a:lnTo>
                <a:lnTo>
                  <a:pt x="289149" y="101546"/>
                </a:lnTo>
                <a:lnTo>
                  <a:pt x="295194" y="97421"/>
                </a:lnTo>
                <a:lnTo>
                  <a:pt x="301488" y="94064"/>
                </a:lnTo>
                <a:lnTo>
                  <a:pt x="303312" y="92691"/>
                </a:lnTo>
                <a:lnTo>
                  <a:pt x="288785" y="92691"/>
                </a:lnTo>
                <a:lnTo>
                  <a:pt x="286867" y="86672"/>
                </a:lnTo>
                <a:lnTo>
                  <a:pt x="291668" y="80906"/>
                </a:lnTo>
                <a:lnTo>
                  <a:pt x="301015" y="79255"/>
                </a:lnTo>
                <a:lnTo>
                  <a:pt x="305841" y="73578"/>
                </a:lnTo>
                <a:lnTo>
                  <a:pt x="303916" y="67177"/>
                </a:lnTo>
                <a:lnTo>
                  <a:pt x="297319" y="67177"/>
                </a:lnTo>
                <a:lnTo>
                  <a:pt x="294220" y="57068"/>
                </a:lnTo>
                <a:lnTo>
                  <a:pt x="299732" y="53321"/>
                </a:lnTo>
                <a:lnTo>
                  <a:pt x="298513" y="49270"/>
                </a:lnTo>
                <a:lnTo>
                  <a:pt x="298609" y="48902"/>
                </a:lnTo>
                <a:lnTo>
                  <a:pt x="288366" y="48902"/>
                </a:lnTo>
                <a:lnTo>
                  <a:pt x="294780" y="41059"/>
                </a:lnTo>
                <a:lnTo>
                  <a:pt x="298578" y="32743"/>
                </a:lnTo>
                <a:lnTo>
                  <a:pt x="300083" y="25086"/>
                </a:lnTo>
                <a:lnTo>
                  <a:pt x="299931" y="23172"/>
                </a:lnTo>
                <a:lnTo>
                  <a:pt x="297408" y="23172"/>
                </a:lnTo>
                <a:lnTo>
                  <a:pt x="296769" y="21025"/>
                </a:lnTo>
                <a:lnTo>
                  <a:pt x="293395" y="21025"/>
                </a:lnTo>
                <a:lnTo>
                  <a:pt x="297989" y="12094"/>
                </a:lnTo>
                <a:lnTo>
                  <a:pt x="300770" y="4403"/>
                </a:lnTo>
                <a:lnTo>
                  <a:pt x="300071" y="0"/>
                </a:lnTo>
                <a:close/>
              </a:path>
              <a:path w="307975" h="276860">
                <a:moveTo>
                  <a:pt x="153190" y="224098"/>
                </a:moveTo>
                <a:lnTo>
                  <a:pt x="53289" y="224098"/>
                </a:lnTo>
                <a:lnTo>
                  <a:pt x="58839" y="227032"/>
                </a:lnTo>
                <a:lnTo>
                  <a:pt x="56608" y="236563"/>
                </a:lnTo>
                <a:lnTo>
                  <a:pt x="56553" y="236798"/>
                </a:lnTo>
                <a:lnTo>
                  <a:pt x="62115" y="239732"/>
                </a:lnTo>
                <a:lnTo>
                  <a:pt x="67640" y="242704"/>
                </a:lnTo>
                <a:lnTo>
                  <a:pt x="76022" y="230207"/>
                </a:lnTo>
                <a:lnTo>
                  <a:pt x="146730" y="230207"/>
                </a:lnTo>
                <a:lnTo>
                  <a:pt x="153190" y="224098"/>
                </a:lnTo>
                <a:close/>
              </a:path>
              <a:path w="307975" h="276860">
                <a:moveTo>
                  <a:pt x="156816" y="220669"/>
                </a:moveTo>
                <a:lnTo>
                  <a:pt x="39446" y="220669"/>
                </a:lnTo>
                <a:lnTo>
                  <a:pt x="38257" y="231490"/>
                </a:lnTo>
                <a:lnTo>
                  <a:pt x="38176" y="232226"/>
                </a:lnTo>
                <a:lnTo>
                  <a:pt x="42798" y="233344"/>
                </a:lnTo>
                <a:lnTo>
                  <a:pt x="53289" y="224098"/>
                </a:lnTo>
                <a:lnTo>
                  <a:pt x="153190" y="224098"/>
                </a:lnTo>
                <a:lnTo>
                  <a:pt x="156816" y="220669"/>
                </a:lnTo>
                <a:close/>
              </a:path>
              <a:path w="307975" h="276860">
                <a:moveTo>
                  <a:pt x="291972" y="102724"/>
                </a:moveTo>
                <a:lnTo>
                  <a:pt x="283959" y="108325"/>
                </a:lnTo>
                <a:lnTo>
                  <a:pt x="289380" y="108325"/>
                </a:lnTo>
                <a:lnTo>
                  <a:pt x="291972" y="102724"/>
                </a:lnTo>
                <a:close/>
              </a:path>
              <a:path w="307975" h="276860">
                <a:moveTo>
                  <a:pt x="307670" y="79649"/>
                </a:moveTo>
                <a:lnTo>
                  <a:pt x="302247" y="83306"/>
                </a:lnTo>
                <a:lnTo>
                  <a:pt x="294817" y="90977"/>
                </a:lnTo>
                <a:lnTo>
                  <a:pt x="288785" y="92691"/>
                </a:lnTo>
                <a:lnTo>
                  <a:pt x="303312" y="92691"/>
                </a:lnTo>
                <a:lnTo>
                  <a:pt x="307428" y="89593"/>
                </a:lnTo>
                <a:lnTo>
                  <a:pt x="305574" y="83522"/>
                </a:lnTo>
                <a:lnTo>
                  <a:pt x="307670" y="79649"/>
                </a:lnTo>
                <a:close/>
              </a:path>
              <a:path w="307975" h="276860">
                <a:moveTo>
                  <a:pt x="302793" y="63445"/>
                </a:moveTo>
                <a:lnTo>
                  <a:pt x="297319" y="67177"/>
                </a:lnTo>
                <a:lnTo>
                  <a:pt x="303916" y="67177"/>
                </a:lnTo>
                <a:lnTo>
                  <a:pt x="302793" y="63445"/>
                </a:lnTo>
                <a:close/>
              </a:path>
              <a:path w="307975" h="276860">
                <a:moveTo>
                  <a:pt x="300062" y="43327"/>
                </a:moveTo>
                <a:lnTo>
                  <a:pt x="296499" y="43327"/>
                </a:lnTo>
                <a:lnTo>
                  <a:pt x="288366" y="48902"/>
                </a:lnTo>
                <a:lnTo>
                  <a:pt x="298609" y="48902"/>
                </a:lnTo>
                <a:lnTo>
                  <a:pt x="300062" y="43327"/>
                </a:lnTo>
                <a:close/>
              </a:path>
              <a:path w="307975" h="276860">
                <a:moveTo>
                  <a:pt x="299618" y="19222"/>
                </a:moveTo>
                <a:lnTo>
                  <a:pt x="297408" y="23172"/>
                </a:lnTo>
                <a:lnTo>
                  <a:pt x="299931" y="23172"/>
                </a:lnTo>
                <a:lnTo>
                  <a:pt x="299618" y="19222"/>
                </a:lnTo>
                <a:close/>
              </a:path>
              <a:path w="307975" h="276860">
                <a:moveTo>
                  <a:pt x="295592" y="17076"/>
                </a:moveTo>
                <a:lnTo>
                  <a:pt x="293395" y="21025"/>
                </a:lnTo>
                <a:lnTo>
                  <a:pt x="296769" y="21025"/>
                </a:lnTo>
                <a:lnTo>
                  <a:pt x="295592" y="17076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64427" y="4821867"/>
            <a:ext cx="264160" cy="328930"/>
          </a:xfrm>
          <a:custGeom>
            <a:avLst/>
            <a:gdLst/>
            <a:ahLst/>
            <a:cxnLst/>
            <a:rect l="l" t="t" r="r" b="b"/>
            <a:pathLst>
              <a:path w="264160" h="328929">
                <a:moveTo>
                  <a:pt x="75766" y="262445"/>
                </a:moveTo>
                <a:lnTo>
                  <a:pt x="31788" y="262445"/>
                </a:lnTo>
                <a:lnTo>
                  <a:pt x="32905" y="269798"/>
                </a:lnTo>
                <a:lnTo>
                  <a:pt x="23241" y="279971"/>
                </a:lnTo>
                <a:lnTo>
                  <a:pt x="23126" y="285762"/>
                </a:lnTo>
                <a:lnTo>
                  <a:pt x="32575" y="287147"/>
                </a:lnTo>
                <a:lnTo>
                  <a:pt x="30137" y="289699"/>
                </a:lnTo>
                <a:lnTo>
                  <a:pt x="25361" y="297542"/>
                </a:lnTo>
                <a:lnTo>
                  <a:pt x="18996" y="304842"/>
                </a:lnTo>
                <a:lnTo>
                  <a:pt x="4216" y="319328"/>
                </a:lnTo>
                <a:lnTo>
                  <a:pt x="6451" y="322618"/>
                </a:lnTo>
                <a:lnTo>
                  <a:pt x="6121" y="328574"/>
                </a:lnTo>
                <a:lnTo>
                  <a:pt x="12204" y="325120"/>
                </a:lnTo>
                <a:lnTo>
                  <a:pt x="45776" y="292597"/>
                </a:lnTo>
                <a:lnTo>
                  <a:pt x="75766" y="262445"/>
                </a:lnTo>
                <a:close/>
              </a:path>
              <a:path w="264160" h="328929">
                <a:moveTo>
                  <a:pt x="105676" y="231165"/>
                </a:moveTo>
                <a:lnTo>
                  <a:pt x="33513" y="231165"/>
                </a:lnTo>
                <a:lnTo>
                  <a:pt x="33108" y="234407"/>
                </a:lnTo>
                <a:lnTo>
                  <a:pt x="32994" y="241185"/>
                </a:lnTo>
                <a:lnTo>
                  <a:pt x="21259" y="248069"/>
                </a:lnTo>
                <a:lnTo>
                  <a:pt x="22415" y="255384"/>
                </a:lnTo>
                <a:lnTo>
                  <a:pt x="23488" y="262445"/>
                </a:lnTo>
                <a:lnTo>
                  <a:pt x="23533" y="262737"/>
                </a:lnTo>
                <a:lnTo>
                  <a:pt x="31788" y="262445"/>
                </a:lnTo>
                <a:lnTo>
                  <a:pt x="75766" y="262445"/>
                </a:lnTo>
                <a:lnTo>
                  <a:pt x="79214" y="258979"/>
                </a:lnTo>
                <a:lnTo>
                  <a:pt x="105676" y="231165"/>
                </a:lnTo>
                <a:close/>
              </a:path>
              <a:path w="264160" h="328929">
                <a:moveTo>
                  <a:pt x="178536" y="15354"/>
                </a:moveTo>
                <a:lnTo>
                  <a:pt x="171159" y="18065"/>
                </a:lnTo>
                <a:lnTo>
                  <a:pt x="165709" y="24815"/>
                </a:lnTo>
                <a:lnTo>
                  <a:pt x="165510" y="25088"/>
                </a:lnTo>
                <a:lnTo>
                  <a:pt x="160702" y="33297"/>
                </a:lnTo>
                <a:lnTo>
                  <a:pt x="155511" y="40144"/>
                </a:lnTo>
                <a:lnTo>
                  <a:pt x="137845" y="59358"/>
                </a:lnTo>
                <a:lnTo>
                  <a:pt x="121159" y="81335"/>
                </a:lnTo>
                <a:lnTo>
                  <a:pt x="104314" y="103157"/>
                </a:lnTo>
                <a:lnTo>
                  <a:pt x="86169" y="121907"/>
                </a:lnTo>
                <a:lnTo>
                  <a:pt x="63445" y="141944"/>
                </a:lnTo>
                <a:lnTo>
                  <a:pt x="41613" y="163628"/>
                </a:lnTo>
                <a:lnTo>
                  <a:pt x="20516" y="186009"/>
                </a:lnTo>
                <a:lnTo>
                  <a:pt x="0" y="208140"/>
                </a:lnTo>
                <a:lnTo>
                  <a:pt x="2349" y="211315"/>
                </a:lnTo>
                <a:lnTo>
                  <a:pt x="8153" y="213639"/>
                </a:lnTo>
                <a:lnTo>
                  <a:pt x="7073" y="217665"/>
                </a:lnTo>
                <a:lnTo>
                  <a:pt x="4647" y="227169"/>
                </a:lnTo>
                <a:lnTo>
                  <a:pt x="4887" y="231165"/>
                </a:lnTo>
                <a:lnTo>
                  <a:pt x="4972" y="232592"/>
                </a:lnTo>
                <a:lnTo>
                  <a:pt x="5081" y="234407"/>
                </a:lnTo>
                <a:lnTo>
                  <a:pt x="7432" y="240125"/>
                </a:lnTo>
                <a:lnTo>
                  <a:pt x="10756" y="245071"/>
                </a:lnTo>
                <a:lnTo>
                  <a:pt x="13093" y="248285"/>
                </a:lnTo>
                <a:lnTo>
                  <a:pt x="17729" y="237604"/>
                </a:lnTo>
                <a:lnTo>
                  <a:pt x="23539" y="237604"/>
                </a:lnTo>
                <a:lnTo>
                  <a:pt x="23719" y="237427"/>
                </a:lnTo>
                <a:lnTo>
                  <a:pt x="29703" y="232592"/>
                </a:lnTo>
                <a:lnTo>
                  <a:pt x="33513" y="231165"/>
                </a:lnTo>
                <a:lnTo>
                  <a:pt x="105676" y="231165"/>
                </a:lnTo>
                <a:lnTo>
                  <a:pt x="112247" y="224259"/>
                </a:lnTo>
                <a:lnTo>
                  <a:pt x="144602" y="188434"/>
                </a:lnTo>
                <a:lnTo>
                  <a:pt x="176007" y="151499"/>
                </a:lnTo>
                <a:lnTo>
                  <a:pt x="206189" y="113448"/>
                </a:lnTo>
                <a:lnTo>
                  <a:pt x="234877" y="74279"/>
                </a:lnTo>
                <a:lnTo>
                  <a:pt x="261797" y="33985"/>
                </a:lnTo>
                <a:lnTo>
                  <a:pt x="262597" y="31051"/>
                </a:lnTo>
                <a:lnTo>
                  <a:pt x="221589" y="31051"/>
                </a:lnTo>
                <a:lnTo>
                  <a:pt x="221814" y="30873"/>
                </a:lnTo>
                <a:lnTo>
                  <a:pt x="223007" y="29057"/>
                </a:lnTo>
                <a:lnTo>
                  <a:pt x="226024" y="24815"/>
                </a:lnTo>
                <a:lnTo>
                  <a:pt x="190627" y="24815"/>
                </a:lnTo>
                <a:lnTo>
                  <a:pt x="189034" y="23571"/>
                </a:lnTo>
                <a:lnTo>
                  <a:pt x="172554" y="23571"/>
                </a:lnTo>
                <a:lnTo>
                  <a:pt x="178536" y="15354"/>
                </a:lnTo>
                <a:close/>
              </a:path>
              <a:path w="264160" h="328929">
                <a:moveTo>
                  <a:pt x="23539" y="237604"/>
                </a:moveTo>
                <a:lnTo>
                  <a:pt x="17729" y="237604"/>
                </a:lnTo>
                <a:lnTo>
                  <a:pt x="17741" y="243293"/>
                </a:lnTo>
                <a:lnTo>
                  <a:pt x="23539" y="237604"/>
                </a:lnTo>
                <a:close/>
              </a:path>
              <a:path w="264160" h="328929">
                <a:moveTo>
                  <a:pt x="243133" y="22091"/>
                </a:moveTo>
                <a:lnTo>
                  <a:pt x="233138" y="22415"/>
                </a:lnTo>
                <a:lnTo>
                  <a:pt x="236313" y="22415"/>
                </a:lnTo>
                <a:lnTo>
                  <a:pt x="229147" y="25088"/>
                </a:lnTo>
                <a:lnTo>
                  <a:pt x="224116" y="29057"/>
                </a:lnTo>
                <a:lnTo>
                  <a:pt x="221716" y="30873"/>
                </a:lnTo>
                <a:lnTo>
                  <a:pt x="221589" y="31051"/>
                </a:lnTo>
                <a:lnTo>
                  <a:pt x="262597" y="31051"/>
                </a:lnTo>
                <a:lnTo>
                  <a:pt x="262645" y="30873"/>
                </a:lnTo>
                <a:lnTo>
                  <a:pt x="245224" y="30873"/>
                </a:lnTo>
                <a:lnTo>
                  <a:pt x="248856" y="29057"/>
                </a:lnTo>
                <a:lnTo>
                  <a:pt x="244208" y="25666"/>
                </a:lnTo>
                <a:lnTo>
                  <a:pt x="247840" y="23850"/>
                </a:lnTo>
                <a:lnTo>
                  <a:pt x="243133" y="22091"/>
                </a:lnTo>
                <a:close/>
              </a:path>
              <a:path w="264160" h="328929">
                <a:moveTo>
                  <a:pt x="260169" y="25485"/>
                </a:moveTo>
                <a:lnTo>
                  <a:pt x="253364" y="27234"/>
                </a:lnTo>
                <a:lnTo>
                  <a:pt x="245224" y="30873"/>
                </a:lnTo>
                <a:lnTo>
                  <a:pt x="262645" y="30873"/>
                </a:lnTo>
                <a:lnTo>
                  <a:pt x="263637" y="27234"/>
                </a:lnTo>
                <a:lnTo>
                  <a:pt x="260169" y="25485"/>
                </a:lnTo>
                <a:close/>
              </a:path>
              <a:path w="264160" h="328929">
                <a:moveTo>
                  <a:pt x="204728" y="5270"/>
                </a:moveTo>
                <a:lnTo>
                  <a:pt x="204598" y="5270"/>
                </a:lnTo>
                <a:lnTo>
                  <a:pt x="199199" y="9728"/>
                </a:lnTo>
                <a:lnTo>
                  <a:pt x="196164" y="20383"/>
                </a:lnTo>
                <a:lnTo>
                  <a:pt x="190627" y="24815"/>
                </a:lnTo>
                <a:lnTo>
                  <a:pt x="226024" y="24815"/>
                </a:lnTo>
                <a:lnTo>
                  <a:pt x="227731" y="22415"/>
                </a:lnTo>
                <a:lnTo>
                  <a:pt x="216014" y="22415"/>
                </a:lnTo>
                <a:lnTo>
                  <a:pt x="208410" y="16675"/>
                </a:lnTo>
                <a:lnTo>
                  <a:pt x="209239" y="15354"/>
                </a:lnTo>
                <a:lnTo>
                  <a:pt x="212350" y="10947"/>
                </a:lnTo>
                <a:lnTo>
                  <a:pt x="204728" y="5270"/>
                </a:lnTo>
                <a:close/>
              </a:path>
              <a:path w="264160" h="328929">
                <a:moveTo>
                  <a:pt x="191922" y="0"/>
                </a:moveTo>
                <a:lnTo>
                  <a:pt x="187240" y="6022"/>
                </a:lnTo>
                <a:lnTo>
                  <a:pt x="183405" y="12709"/>
                </a:lnTo>
                <a:lnTo>
                  <a:pt x="179400" y="18351"/>
                </a:lnTo>
                <a:lnTo>
                  <a:pt x="178949" y="18961"/>
                </a:lnTo>
                <a:lnTo>
                  <a:pt x="172554" y="23571"/>
                </a:lnTo>
                <a:lnTo>
                  <a:pt x="189034" y="23571"/>
                </a:lnTo>
                <a:lnTo>
                  <a:pt x="186093" y="21272"/>
                </a:lnTo>
                <a:lnTo>
                  <a:pt x="188556" y="14528"/>
                </a:lnTo>
                <a:lnTo>
                  <a:pt x="196138" y="7429"/>
                </a:lnTo>
                <a:lnTo>
                  <a:pt x="198896" y="3454"/>
                </a:lnTo>
                <a:lnTo>
                  <a:pt x="196532" y="3454"/>
                </a:lnTo>
                <a:lnTo>
                  <a:pt x="191922" y="0"/>
                </a:lnTo>
                <a:close/>
              </a:path>
              <a:path w="264160" h="328929">
                <a:moveTo>
                  <a:pt x="220065" y="16675"/>
                </a:moveTo>
                <a:lnTo>
                  <a:pt x="216014" y="22415"/>
                </a:lnTo>
                <a:lnTo>
                  <a:pt x="227745" y="22415"/>
                </a:lnTo>
                <a:lnTo>
                  <a:pt x="228180" y="18961"/>
                </a:lnTo>
                <a:lnTo>
                  <a:pt x="223126" y="18961"/>
                </a:lnTo>
                <a:lnTo>
                  <a:pt x="220065" y="16675"/>
                </a:lnTo>
                <a:close/>
              </a:path>
              <a:path w="264160" h="328929">
                <a:moveTo>
                  <a:pt x="228257" y="18351"/>
                </a:moveTo>
                <a:lnTo>
                  <a:pt x="223126" y="18961"/>
                </a:lnTo>
                <a:lnTo>
                  <a:pt x="228180" y="18961"/>
                </a:lnTo>
                <a:lnTo>
                  <a:pt x="228257" y="18351"/>
                </a:lnTo>
                <a:close/>
              </a:path>
              <a:path w="264160" h="328929">
                <a:moveTo>
                  <a:pt x="200050" y="1790"/>
                </a:moveTo>
                <a:lnTo>
                  <a:pt x="196532" y="3454"/>
                </a:lnTo>
                <a:lnTo>
                  <a:pt x="198896" y="3454"/>
                </a:lnTo>
                <a:lnTo>
                  <a:pt x="200050" y="179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18227" y="5285768"/>
            <a:ext cx="306070" cy="256540"/>
          </a:xfrm>
          <a:custGeom>
            <a:avLst/>
            <a:gdLst/>
            <a:ahLst/>
            <a:cxnLst/>
            <a:rect l="l" t="t" r="r" b="b"/>
            <a:pathLst>
              <a:path w="306070" h="256539">
                <a:moveTo>
                  <a:pt x="173657" y="164955"/>
                </a:moveTo>
                <a:lnTo>
                  <a:pt x="52482" y="164955"/>
                </a:lnTo>
                <a:lnTo>
                  <a:pt x="55925" y="165284"/>
                </a:lnTo>
                <a:lnTo>
                  <a:pt x="53898" y="169684"/>
                </a:lnTo>
                <a:lnTo>
                  <a:pt x="51841" y="175793"/>
                </a:lnTo>
                <a:lnTo>
                  <a:pt x="40309" y="177469"/>
                </a:lnTo>
                <a:lnTo>
                  <a:pt x="38531" y="185877"/>
                </a:lnTo>
                <a:lnTo>
                  <a:pt x="36715" y="194297"/>
                </a:lnTo>
                <a:lnTo>
                  <a:pt x="43141" y="198005"/>
                </a:lnTo>
                <a:lnTo>
                  <a:pt x="41325" y="206425"/>
                </a:lnTo>
                <a:lnTo>
                  <a:pt x="30289" y="212648"/>
                </a:lnTo>
                <a:lnTo>
                  <a:pt x="28117" y="218795"/>
                </a:lnTo>
                <a:lnTo>
                  <a:pt x="34848" y="224840"/>
                </a:lnTo>
                <a:lnTo>
                  <a:pt x="32080" y="226402"/>
                </a:lnTo>
                <a:lnTo>
                  <a:pt x="25637" y="232479"/>
                </a:lnTo>
                <a:lnTo>
                  <a:pt x="18183" y="237231"/>
                </a:lnTo>
                <a:lnTo>
                  <a:pt x="1752" y="245668"/>
                </a:lnTo>
                <a:lnTo>
                  <a:pt x="2311" y="250266"/>
                </a:lnTo>
                <a:lnTo>
                  <a:pt x="0" y="256451"/>
                </a:lnTo>
                <a:lnTo>
                  <a:pt x="5867" y="255676"/>
                </a:lnTo>
                <a:lnTo>
                  <a:pt x="48267" y="234361"/>
                </a:lnTo>
                <a:lnTo>
                  <a:pt x="91028" y="212029"/>
                </a:lnTo>
                <a:lnTo>
                  <a:pt x="133904" y="188399"/>
                </a:lnTo>
                <a:lnTo>
                  <a:pt x="173657" y="164955"/>
                </a:lnTo>
                <a:close/>
              </a:path>
              <a:path w="306070" h="256539">
                <a:moveTo>
                  <a:pt x="243169" y="7944"/>
                </a:moveTo>
                <a:lnTo>
                  <a:pt x="236200" y="12323"/>
                </a:lnTo>
                <a:lnTo>
                  <a:pt x="229184" y="18596"/>
                </a:lnTo>
                <a:lnTo>
                  <a:pt x="222542" y="23126"/>
                </a:lnTo>
                <a:lnTo>
                  <a:pt x="201625" y="34260"/>
                </a:lnTo>
                <a:lnTo>
                  <a:pt x="158939" y="63599"/>
                </a:lnTo>
                <a:lnTo>
                  <a:pt x="137858" y="74333"/>
                </a:lnTo>
                <a:lnTo>
                  <a:pt x="112793" y="84291"/>
                </a:lnTo>
                <a:lnTo>
                  <a:pt x="87718" y="96666"/>
                </a:lnTo>
                <a:lnTo>
                  <a:pt x="62920" y="110355"/>
                </a:lnTo>
                <a:lnTo>
                  <a:pt x="38684" y="124256"/>
                </a:lnTo>
                <a:lnTo>
                  <a:pt x="39319" y="128803"/>
                </a:lnTo>
                <a:lnTo>
                  <a:pt x="42951" y="134112"/>
                </a:lnTo>
                <a:lnTo>
                  <a:pt x="40601" y="137922"/>
                </a:lnTo>
                <a:lnTo>
                  <a:pt x="35196" y="146982"/>
                </a:lnTo>
                <a:lnTo>
                  <a:pt x="32858" y="154970"/>
                </a:lnTo>
                <a:lnTo>
                  <a:pt x="32572" y="162241"/>
                </a:lnTo>
                <a:lnTo>
                  <a:pt x="33324" y="169151"/>
                </a:lnTo>
                <a:lnTo>
                  <a:pt x="33947" y="173748"/>
                </a:lnTo>
                <a:lnTo>
                  <a:pt x="41440" y="164515"/>
                </a:lnTo>
                <a:lnTo>
                  <a:pt x="174403" y="164515"/>
                </a:lnTo>
                <a:lnTo>
                  <a:pt x="219026" y="136119"/>
                </a:lnTo>
                <a:lnTo>
                  <a:pt x="260782" y="106907"/>
                </a:lnTo>
                <a:lnTo>
                  <a:pt x="301675" y="75272"/>
                </a:lnTo>
                <a:lnTo>
                  <a:pt x="305794" y="69098"/>
                </a:lnTo>
                <a:lnTo>
                  <a:pt x="304038" y="65311"/>
                </a:lnTo>
                <a:lnTo>
                  <a:pt x="298471" y="63355"/>
                </a:lnTo>
                <a:lnTo>
                  <a:pt x="292251" y="62776"/>
                </a:lnTo>
                <a:lnTo>
                  <a:pt x="294500" y="62776"/>
                </a:lnTo>
                <a:lnTo>
                  <a:pt x="292622" y="56642"/>
                </a:lnTo>
                <a:lnTo>
                  <a:pt x="295935" y="56642"/>
                </a:lnTo>
                <a:lnTo>
                  <a:pt x="293314" y="52138"/>
                </a:lnTo>
                <a:lnTo>
                  <a:pt x="289907" y="49682"/>
                </a:lnTo>
                <a:lnTo>
                  <a:pt x="274167" y="49682"/>
                </a:lnTo>
                <a:lnTo>
                  <a:pt x="282193" y="43865"/>
                </a:lnTo>
                <a:lnTo>
                  <a:pt x="284225" y="39827"/>
                </a:lnTo>
                <a:lnTo>
                  <a:pt x="280301" y="37617"/>
                </a:lnTo>
                <a:lnTo>
                  <a:pt x="280217" y="37338"/>
                </a:lnTo>
                <a:lnTo>
                  <a:pt x="273748" y="37338"/>
                </a:lnTo>
                <a:lnTo>
                  <a:pt x="270662" y="26898"/>
                </a:lnTo>
                <a:lnTo>
                  <a:pt x="272054" y="25882"/>
                </a:lnTo>
                <a:lnTo>
                  <a:pt x="254457" y="25882"/>
                </a:lnTo>
                <a:lnTo>
                  <a:pt x="252666" y="19596"/>
                </a:lnTo>
                <a:lnTo>
                  <a:pt x="256569" y="14617"/>
                </a:lnTo>
                <a:lnTo>
                  <a:pt x="241884" y="14617"/>
                </a:lnTo>
                <a:lnTo>
                  <a:pt x="249669" y="9093"/>
                </a:lnTo>
                <a:lnTo>
                  <a:pt x="243169" y="7944"/>
                </a:lnTo>
                <a:close/>
              </a:path>
              <a:path w="306070" h="256539">
                <a:moveTo>
                  <a:pt x="174403" y="164515"/>
                </a:moveTo>
                <a:lnTo>
                  <a:pt x="41440" y="164515"/>
                </a:lnTo>
                <a:lnTo>
                  <a:pt x="39369" y="170637"/>
                </a:lnTo>
                <a:lnTo>
                  <a:pt x="46115" y="167229"/>
                </a:lnTo>
                <a:lnTo>
                  <a:pt x="52482" y="164955"/>
                </a:lnTo>
                <a:lnTo>
                  <a:pt x="173657" y="164955"/>
                </a:lnTo>
                <a:lnTo>
                  <a:pt x="174403" y="164515"/>
                </a:lnTo>
                <a:close/>
              </a:path>
              <a:path w="306070" h="256539">
                <a:moveTo>
                  <a:pt x="282067" y="47521"/>
                </a:moveTo>
                <a:lnTo>
                  <a:pt x="274167" y="49682"/>
                </a:lnTo>
                <a:lnTo>
                  <a:pt x="289907" y="49682"/>
                </a:lnTo>
                <a:lnTo>
                  <a:pt x="288570" y="48718"/>
                </a:lnTo>
                <a:lnTo>
                  <a:pt x="282067" y="47521"/>
                </a:lnTo>
                <a:close/>
              </a:path>
              <a:path w="306070" h="256539">
                <a:moveTo>
                  <a:pt x="279057" y="33464"/>
                </a:moveTo>
                <a:lnTo>
                  <a:pt x="273748" y="37338"/>
                </a:lnTo>
                <a:lnTo>
                  <a:pt x="280217" y="37338"/>
                </a:lnTo>
                <a:lnTo>
                  <a:pt x="279057" y="33464"/>
                </a:lnTo>
                <a:close/>
              </a:path>
              <a:path w="306070" h="256539">
                <a:moveTo>
                  <a:pt x="272795" y="12661"/>
                </a:moveTo>
                <a:lnTo>
                  <a:pt x="266966" y="14427"/>
                </a:lnTo>
                <a:lnTo>
                  <a:pt x="260311" y="24193"/>
                </a:lnTo>
                <a:lnTo>
                  <a:pt x="254457" y="25882"/>
                </a:lnTo>
                <a:lnTo>
                  <a:pt x="272054" y="25882"/>
                </a:lnTo>
                <a:lnTo>
                  <a:pt x="275830" y="23126"/>
                </a:lnTo>
                <a:lnTo>
                  <a:pt x="274878" y="19596"/>
                </a:lnTo>
                <a:lnTo>
                  <a:pt x="272795" y="12661"/>
                </a:lnTo>
                <a:close/>
              </a:path>
              <a:path w="306070" h="256539">
                <a:moveTo>
                  <a:pt x="265823" y="0"/>
                </a:moveTo>
                <a:lnTo>
                  <a:pt x="259900" y="3873"/>
                </a:lnTo>
                <a:lnTo>
                  <a:pt x="254311" y="8928"/>
                </a:lnTo>
                <a:lnTo>
                  <a:pt x="248492" y="13173"/>
                </a:lnTo>
                <a:lnTo>
                  <a:pt x="241884" y="14617"/>
                </a:lnTo>
                <a:lnTo>
                  <a:pt x="256569" y="14617"/>
                </a:lnTo>
                <a:lnTo>
                  <a:pt x="257276" y="13716"/>
                </a:lnTo>
                <a:lnTo>
                  <a:pt x="265722" y="10274"/>
                </a:lnTo>
                <a:lnTo>
                  <a:pt x="270916" y="6426"/>
                </a:lnTo>
                <a:lnTo>
                  <a:pt x="267690" y="6248"/>
                </a:lnTo>
                <a:lnTo>
                  <a:pt x="265823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1981" y="1217598"/>
            <a:ext cx="294005" cy="267335"/>
          </a:xfrm>
          <a:custGeom>
            <a:avLst/>
            <a:gdLst/>
            <a:ahLst/>
            <a:cxnLst/>
            <a:rect l="l" t="t" r="r" b="b"/>
            <a:pathLst>
              <a:path w="294005" h="267334">
                <a:moveTo>
                  <a:pt x="5438" y="13042"/>
                </a:moveTo>
                <a:lnTo>
                  <a:pt x="4357" y="13042"/>
                </a:lnTo>
                <a:lnTo>
                  <a:pt x="0" y="13928"/>
                </a:lnTo>
                <a:lnTo>
                  <a:pt x="586" y="18160"/>
                </a:lnTo>
                <a:lnTo>
                  <a:pt x="683" y="18859"/>
                </a:lnTo>
                <a:lnTo>
                  <a:pt x="714" y="19088"/>
                </a:lnTo>
                <a:lnTo>
                  <a:pt x="29006" y="55564"/>
                </a:lnTo>
                <a:lnTo>
                  <a:pt x="59794" y="91511"/>
                </a:lnTo>
                <a:lnTo>
                  <a:pt x="92641" y="126928"/>
                </a:lnTo>
                <a:lnTo>
                  <a:pt x="127113" y="161811"/>
                </a:lnTo>
                <a:lnTo>
                  <a:pt x="162889" y="196265"/>
                </a:lnTo>
                <a:lnTo>
                  <a:pt x="199187" y="229966"/>
                </a:lnTo>
                <a:lnTo>
                  <a:pt x="235918" y="263232"/>
                </a:lnTo>
                <a:lnTo>
                  <a:pt x="242637" y="266814"/>
                </a:lnTo>
                <a:lnTo>
                  <a:pt x="244415" y="262623"/>
                </a:lnTo>
                <a:lnTo>
                  <a:pt x="248555" y="260756"/>
                </a:lnTo>
                <a:lnTo>
                  <a:pt x="234463" y="247770"/>
                </a:lnTo>
                <a:lnTo>
                  <a:pt x="228761" y="241446"/>
                </a:lnTo>
                <a:lnTo>
                  <a:pt x="225314" y="235051"/>
                </a:lnTo>
                <a:lnTo>
                  <a:pt x="223028" y="232803"/>
                </a:lnTo>
                <a:lnTo>
                  <a:pt x="236335" y="232803"/>
                </a:lnTo>
                <a:lnTo>
                  <a:pt x="237862" y="229527"/>
                </a:lnTo>
                <a:lnTo>
                  <a:pt x="228794" y="220535"/>
                </a:lnTo>
                <a:lnTo>
                  <a:pt x="232858" y="215569"/>
                </a:lnTo>
                <a:lnTo>
                  <a:pt x="245071" y="215569"/>
                </a:lnTo>
                <a:lnTo>
                  <a:pt x="251781" y="207390"/>
                </a:lnTo>
                <a:lnTo>
                  <a:pt x="238674" y="200291"/>
                </a:lnTo>
                <a:lnTo>
                  <a:pt x="240681" y="196265"/>
                </a:lnTo>
                <a:lnTo>
                  <a:pt x="241458" y="193071"/>
                </a:lnTo>
                <a:lnTo>
                  <a:pt x="281011" y="193071"/>
                </a:lnTo>
                <a:lnTo>
                  <a:pt x="280991" y="185381"/>
                </a:lnTo>
                <a:lnTo>
                  <a:pt x="289500" y="184861"/>
                </a:lnTo>
                <a:lnTo>
                  <a:pt x="293703" y="183057"/>
                </a:lnTo>
                <a:lnTo>
                  <a:pt x="273853" y="163152"/>
                </a:lnTo>
                <a:lnTo>
                  <a:pt x="253079" y="143033"/>
                </a:lnTo>
                <a:lnTo>
                  <a:pt x="230910" y="123400"/>
                </a:lnTo>
                <a:lnTo>
                  <a:pt x="206874" y="104952"/>
                </a:lnTo>
                <a:lnTo>
                  <a:pt x="188358" y="88330"/>
                </a:lnTo>
                <a:lnTo>
                  <a:pt x="156180" y="51037"/>
                </a:lnTo>
                <a:lnTo>
                  <a:pt x="137900" y="34378"/>
                </a:lnTo>
                <a:lnTo>
                  <a:pt x="132808" y="28607"/>
                </a:lnTo>
                <a:lnTo>
                  <a:pt x="128476" y="21772"/>
                </a:lnTo>
                <a:lnTo>
                  <a:pt x="127188" y="20434"/>
                </a:lnTo>
                <a:lnTo>
                  <a:pt x="53673" y="20434"/>
                </a:lnTo>
                <a:lnTo>
                  <a:pt x="49976" y="18160"/>
                </a:lnTo>
                <a:lnTo>
                  <a:pt x="22965" y="18160"/>
                </a:lnTo>
                <a:lnTo>
                  <a:pt x="13300" y="14776"/>
                </a:lnTo>
                <a:lnTo>
                  <a:pt x="5438" y="13042"/>
                </a:lnTo>
                <a:close/>
              </a:path>
              <a:path w="294005" h="267334">
                <a:moveTo>
                  <a:pt x="236335" y="232803"/>
                </a:moveTo>
                <a:lnTo>
                  <a:pt x="223028" y="232803"/>
                </a:lnTo>
                <a:lnTo>
                  <a:pt x="235957" y="233616"/>
                </a:lnTo>
                <a:lnTo>
                  <a:pt x="236335" y="232803"/>
                </a:lnTo>
                <a:close/>
              </a:path>
              <a:path w="294005" h="267334">
                <a:moveTo>
                  <a:pt x="245071" y="215569"/>
                </a:moveTo>
                <a:lnTo>
                  <a:pt x="232858" y="215569"/>
                </a:lnTo>
                <a:lnTo>
                  <a:pt x="243640" y="217322"/>
                </a:lnTo>
                <a:lnTo>
                  <a:pt x="245071" y="215569"/>
                </a:lnTo>
                <a:close/>
              </a:path>
              <a:path w="294005" h="267334">
                <a:moveTo>
                  <a:pt x="278045" y="200634"/>
                </a:moveTo>
                <a:lnTo>
                  <a:pt x="260087" y="200634"/>
                </a:lnTo>
                <a:lnTo>
                  <a:pt x="262512" y="209105"/>
                </a:lnTo>
                <a:lnTo>
                  <a:pt x="266453" y="207390"/>
                </a:lnTo>
                <a:lnTo>
                  <a:pt x="272837" y="204413"/>
                </a:lnTo>
                <a:lnTo>
                  <a:pt x="277940" y="200807"/>
                </a:lnTo>
                <a:lnTo>
                  <a:pt x="278045" y="200634"/>
                </a:lnTo>
                <a:close/>
              </a:path>
              <a:path w="294005" h="267334">
                <a:moveTo>
                  <a:pt x="281011" y="193071"/>
                </a:moveTo>
                <a:lnTo>
                  <a:pt x="241458" y="193071"/>
                </a:lnTo>
                <a:lnTo>
                  <a:pt x="245996" y="194800"/>
                </a:lnTo>
                <a:lnTo>
                  <a:pt x="252229" y="199360"/>
                </a:lnTo>
                <a:lnTo>
                  <a:pt x="258093" y="204660"/>
                </a:lnTo>
                <a:lnTo>
                  <a:pt x="260001" y="200807"/>
                </a:lnTo>
                <a:lnTo>
                  <a:pt x="260087" y="200634"/>
                </a:lnTo>
                <a:lnTo>
                  <a:pt x="278045" y="200634"/>
                </a:lnTo>
                <a:lnTo>
                  <a:pt x="281018" y="195737"/>
                </a:lnTo>
                <a:lnTo>
                  <a:pt x="281011" y="193071"/>
                </a:lnTo>
                <a:close/>
              </a:path>
              <a:path w="294005" h="267334">
                <a:moveTo>
                  <a:pt x="48085" y="10337"/>
                </a:moveTo>
                <a:lnTo>
                  <a:pt x="47981" y="11341"/>
                </a:lnTo>
                <a:lnTo>
                  <a:pt x="47857" y="12541"/>
                </a:lnTo>
                <a:lnTo>
                  <a:pt x="47768" y="13398"/>
                </a:lnTo>
                <a:lnTo>
                  <a:pt x="53673" y="20434"/>
                </a:lnTo>
                <a:lnTo>
                  <a:pt x="127188" y="20434"/>
                </a:lnTo>
                <a:lnTo>
                  <a:pt x="126675" y="19900"/>
                </a:lnTo>
                <a:lnTo>
                  <a:pt x="119650" y="19900"/>
                </a:lnTo>
                <a:lnTo>
                  <a:pt x="117843" y="18859"/>
                </a:lnTo>
                <a:lnTo>
                  <a:pt x="95647" y="18859"/>
                </a:lnTo>
                <a:lnTo>
                  <a:pt x="89462" y="14960"/>
                </a:lnTo>
                <a:lnTo>
                  <a:pt x="89388" y="14503"/>
                </a:lnTo>
                <a:lnTo>
                  <a:pt x="63071" y="14503"/>
                </a:lnTo>
                <a:lnTo>
                  <a:pt x="60433" y="11341"/>
                </a:lnTo>
                <a:lnTo>
                  <a:pt x="55150" y="11341"/>
                </a:lnTo>
                <a:lnTo>
                  <a:pt x="48085" y="10337"/>
                </a:lnTo>
                <a:close/>
              </a:path>
              <a:path w="294005" h="267334">
                <a:moveTo>
                  <a:pt x="113795" y="13042"/>
                </a:moveTo>
                <a:lnTo>
                  <a:pt x="119650" y="19900"/>
                </a:lnTo>
                <a:lnTo>
                  <a:pt x="126675" y="19900"/>
                </a:lnTo>
                <a:lnTo>
                  <a:pt x="122830" y="15906"/>
                </a:lnTo>
                <a:lnTo>
                  <a:pt x="113795" y="13042"/>
                </a:lnTo>
                <a:close/>
              </a:path>
              <a:path w="294005" h="267334">
                <a:moveTo>
                  <a:pt x="88840" y="558"/>
                </a:moveTo>
                <a:lnTo>
                  <a:pt x="92568" y="5052"/>
                </a:lnTo>
                <a:lnTo>
                  <a:pt x="92675" y="5181"/>
                </a:lnTo>
                <a:lnTo>
                  <a:pt x="100841" y="11341"/>
                </a:lnTo>
                <a:lnTo>
                  <a:pt x="102388" y="16509"/>
                </a:lnTo>
                <a:lnTo>
                  <a:pt x="102441" y="16687"/>
                </a:lnTo>
                <a:lnTo>
                  <a:pt x="95647" y="18859"/>
                </a:lnTo>
                <a:lnTo>
                  <a:pt x="117843" y="18859"/>
                </a:lnTo>
                <a:lnTo>
                  <a:pt x="112347" y="15691"/>
                </a:lnTo>
                <a:lnTo>
                  <a:pt x="108045" y="10512"/>
                </a:lnTo>
                <a:lnTo>
                  <a:pt x="104687" y="5181"/>
                </a:lnTo>
                <a:lnTo>
                  <a:pt x="104605" y="5052"/>
                </a:lnTo>
                <a:lnTo>
                  <a:pt x="101904" y="2158"/>
                </a:lnTo>
                <a:lnTo>
                  <a:pt x="93056" y="2158"/>
                </a:lnTo>
                <a:lnTo>
                  <a:pt x="88840" y="558"/>
                </a:lnTo>
                <a:close/>
              </a:path>
              <a:path w="294005" h="267334">
                <a:moveTo>
                  <a:pt x="27829" y="11818"/>
                </a:moveTo>
                <a:lnTo>
                  <a:pt x="21301" y="12725"/>
                </a:lnTo>
                <a:lnTo>
                  <a:pt x="25568" y="14376"/>
                </a:lnTo>
                <a:lnTo>
                  <a:pt x="18698" y="16509"/>
                </a:lnTo>
                <a:lnTo>
                  <a:pt x="22965" y="18160"/>
                </a:lnTo>
                <a:lnTo>
                  <a:pt x="49976" y="18160"/>
                </a:lnTo>
                <a:lnTo>
                  <a:pt x="45295" y="15282"/>
                </a:lnTo>
                <a:lnTo>
                  <a:pt x="36254" y="12541"/>
                </a:lnTo>
                <a:lnTo>
                  <a:pt x="27829" y="11818"/>
                </a:lnTo>
                <a:close/>
              </a:path>
              <a:path w="294005" h="267334">
                <a:moveTo>
                  <a:pt x="81994" y="2692"/>
                </a:moveTo>
                <a:lnTo>
                  <a:pt x="70590" y="6261"/>
                </a:lnTo>
                <a:lnTo>
                  <a:pt x="74476" y="10909"/>
                </a:lnTo>
                <a:lnTo>
                  <a:pt x="63071" y="14503"/>
                </a:lnTo>
                <a:lnTo>
                  <a:pt x="89388" y="14503"/>
                </a:lnTo>
                <a:lnTo>
                  <a:pt x="88116" y="6616"/>
                </a:lnTo>
                <a:lnTo>
                  <a:pt x="81994" y="2692"/>
                </a:lnTo>
                <a:close/>
              </a:path>
              <a:path w="294005" h="267334">
                <a:moveTo>
                  <a:pt x="59173" y="9829"/>
                </a:moveTo>
                <a:lnTo>
                  <a:pt x="54371" y="11341"/>
                </a:lnTo>
                <a:lnTo>
                  <a:pt x="60433" y="11341"/>
                </a:lnTo>
                <a:lnTo>
                  <a:pt x="59173" y="9829"/>
                </a:lnTo>
                <a:close/>
              </a:path>
              <a:path w="294005" h="267334">
                <a:moveTo>
                  <a:pt x="99889" y="0"/>
                </a:moveTo>
                <a:lnTo>
                  <a:pt x="93056" y="2158"/>
                </a:lnTo>
                <a:lnTo>
                  <a:pt x="101904" y="2158"/>
                </a:lnTo>
                <a:lnTo>
                  <a:pt x="99889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09187" y="1596212"/>
            <a:ext cx="330200" cy="240029"/>
          </a:xfrm>
          <a:custGeom>
            <a:avLst/>
            <a:gdLst/>
            <a:ahLst/>
            <a:cxnLst/>
            <a:rect l="l" t="t" r="r" b="b"/>
            <a:pathLst>
              <a:path w="330200" h="240030">
                <a:moveTo>
                  <a:pt x="12106" y="34453"/>
                </a:moveTo>
                <a:lnTo>
                  <a:pt x="3757" y="34453"/>
                </a:lnTo>
                <a:lnTo>
                  <a:pt x="0" y="36477"/>
                </a:lnTo>
                <a:lnTo>
                  <a:pt x="43369" y="73444"/>
                </a:lnTo>
                <a:lnTo>
                  <a:pt x="86246" y="103845"/>
                </a:lnTo>
                <a:lnTo>
                  <a:pt x="131027" y="132959"/>
                </a:lnTo>
                <a:lnTo>
                  <a:pt x="177294" y="160848"/>
                </a:lnTo>
                <a:lnTo>
                  <a:pt x="224632" y="187574"/>
                </a:lnTo>
                <a:lnTo>
                  <a:pt x="272626" y="213198"/>
                </a:lnTo>
                <a:lnTo>
                  <a:pt x="320858" y="237782"/>
                </a:lnTo>
                <a:lnTo>
                  <a:pt x="328376" y="239648"/>
                </a:lnTo>
                <a:lnTo>
                  <a:pt x="327665" y="234822"/>
                </a:lnTo>
                <a:lnTo>
                  <a:pt x="330180" y="231774"/>
                </a:lnTo>
                <a:lnTo>
                  <a:pt x="311587" y="222186"/>
                </a:lnTo>
                <a:lnTo>
                  <a:pt x="303523" y="217183"/>
                </a:lnTo>
                <a:lnTo>
                  <a:pt x="297337" y="211493"/>
                </a:lnTo>
                <a:lnTo>
                  <a:pt x="294264" y="209778"/>
                </a:lnTo>
                <a:lnTo>
                  <a:pt x="305592" y="207162"/>
                </a:lnTo>
                <a:lnTo>
                  <a:pt x="305123" y="202425"/>
                </a:lnTo>
                <a:lnTo>
                  <a:pt x="292943" y="195579"/>
                </a:lnTo>
                <a:lnTo>
                  <a:pt x="293883" y="189369"/>
                </a:lnTo>
                <a:lnTo>
                  <a:pt x="303853" y="188315"/>
                </a:lnTo>
                <a:lnTo>
                  <a:pt x="304792" y="182092"/>
                </a:lnTo>
                <a:lnTo>
                  <a:pt x="305770" y="175894"/>
                </a:lnTo>
                <a:lnTo>
                  <a:pt x="291203" y="172110"/>
                </a:lnTo>
                <a:lnTo>
                  <a:pt x="290944" y="167545"/>
                </a:lnTo>
                <a:lnTo>
                  <a:pt x="290879" y="167202"/>
                </a:lnTo>
                <a:lnTo>
                  <a:pt x="290034" y="163930"/>
                </a:lnTo>
                <a:lnTo>
                  <a:pt x="323633" y="163930"/>
                </a:lnTo>
                <a:lnTo>
                  <a:pt x="324525" y="162131"/>
                </a:lnTo>
                <a:lnTo>
                  <a:pt x="324634" y="156112"/>
                </a:lnTo>
                <a:lnTo>
                  <a:pt x="321150" y="148678"/>
                </a:lnTo>
                <a:lnTo>
                  <a:pt x="319601" y="145529"/>
                </a:lnTo>
                <a:lnTo>
                  <a:pt x="326497" y="142709"/>
                </a:lnTo>
                <a:lnTo>
                  <a:pt x="276111" y="109605"/>
                </a:lnTo>
                <a:lnTo>
                  <a:pt x="219499" y="82397"/>
                </a:lnTo>
                <a:lnTo>
                  <a:pt x="196262" y="69921"/>
                </a:lnTo>
                <a:lnTo>
                  <a:pt x="152387" y="39429"/>
                </a:lnTo>
                <a:lnTo>
                  <a:pt x="145991" y="35852"/>
                </a:lnTo>
                <a:lnTo>
                  <a:pt x="22052" y="35852"/>
                </a:lnTo>
                <a:lnTo>
                  <a:pt x="12106" y="34453"/>
                </a:lnTo>
                <a:close/>
              </a:path>
              <a:path w="330200" h="240030">
                <a:moveTo>
                  <a:pt x="322241" y="166738"/>
                </a:moveTo>
                <a:lnTo>
                  <a:pt x="309441" y="166738"/>
                </a:lnTo>
                <a:lnTo>
                  <a:pt x="315651" y="174790"/>
                </a:lnTo>
                <a:lnTo>
                  <a:pt x="318280" y="171792"/>
                </a:lnTo>
                <a:lnTo>
                  <a:pt x="322011" y="167202"/>
                </a:lnTo>
                <a:lnTo>
                  <a:pt x="322241" y="166738"/>
                </a:lnTo>
                <a:close/>
              </a:path>
              <a:path w="330200" h="240030">
                <a:moveTo>
                  <a:pt x="323633" y="163930"/>
                </a:moveTo>
                <a:lnTo>
                  <a:pt x="290034" y="163930"/>
                </a:lnTo>
                <a:lnTo>
                  <a:pt x="294707" y="164509"/>
                </a:lnTo>
                <a:lnTo>
                  <a:pt x="302197" y="167545"/>
                </a:lnTo>
                <a:lnTo>
                  <a:pt x="309745" y="171424"/>
                </a:lnTo>
                <a:lnTo>
                  <a:pt x="309493" y="167545"/>
                </a:lnTo>
                <a:lnTo>
                  <a:pt x="309441" y="166738"/>
                </a:lnTo>
                <a:lnTo>
                  <a:pt x="322241" y="166738"/>
                </a:lnTo>
                <a:lnTo>
                  <a:pt x="323633" y="163930"/>
                </a:lnTo>
                <a:close/>
              </a:path>
              <a:path w="330200" h="240030">
                <a:moveTo>
                  <a:pt x="50449" y="19215"/>
                </a:moveTo>
                <a:lnTo>
                  <a:pt x="47046" y="21704"/>
                </a:lnTo>
                <a:lnTo>
                  <a:pt x="40912" y="22199"/>
                </a:lnTo>
                <a:lnTo>
                  <a:pt x="41902" y="25438"/>
                </a:lnTo>
                <a:lnTo>
                  <a:pt x="50030" y="31407"/>
                </a:lnTo>
                <a:lnTo>
                  <a:pt x="22693" y="31407"/>
                </a:lnTo>
                <a:lnTo>
                  <a:pt x="17607" y="35077"/>
                </a:lnTo>
                <a:lnTo>
                  <a:pt x="22052" y="35852"/>
                </a:lnTo>
                <a:lnTo>
                  <a:pt x="145991" y="35852"/>
                </a:lnTo>
                <a:lnTo>
                  <a:pt x="129507" y="26631"/>
                </a:lnTo>
                <a:lnTo>
                  <a:pt x="124555" y="23190"/>
                </a:lnTo>
                <a:lnTo>
                  <a:pt x="55809" y="23190"/>
                </a:lnTo>
                <a:lnTo>
                  <a:pt x="50449" y="19215"/>
                </a:lnTo>
                <a:close/>
              </a:path>
              <a:path w="330200" h="240030">
                <a:moveTo>
                  <a:pt x="31415" y="27092"/>
                </a:moveTo>
                <a:lnTo>
                  <a:pt x="23691" y="28195"/>
                </a:lnTo>
                <a:lnTo>
                  <a:pt x="18306" y="30568"/>
                </a:lnTo>
                <a:lnTo>
                  <a:pt x="23051" y="31407"/>
                </a:lnTo>
                <a:lnTo>
                  <a:pt x="50030" y="31407"/>
                </a:lnTo>
                <a:lnTo>
                  <a:pt x="40516" y="27936"/>
                </a:lnTo>
                <a:lnTo>
                  <a:pt x="31415" y="27092"/>
                </a:lnTo>
                <a:close/>
              </a:path>
              <a:path w="330200" h="240030">
                <a:moveTo>
                  <a:pt x="67569" y="6769"/>
                </a:moveTo>
                <a:lnTo>
                  <a:pt x="59009" y="12992"/>
                </a:lnTo>
                <a:lnTo>
                  <a:pt x="64331" y="16929"/>
                </a:lnTo>
                <a:lnTo>
                  <a:pt x="55809" y="23190"/>
                </a:lnTo>
                <a:lnTo>
                  <a:pt x="124555" y="23190"/>
                </a:lnTo>
                <a:lnTo>
                  <a:pt x="122674" y="21882"/>
                </a:lnTo>
                <a:lnTo>
                  <a:pt x="121012" y="20370"/>
                </a:lnTo>
                <a:lnTo>
                  <a:pt x="86187" y="20370"/>
                </a:lnTo>
                <a:lnTo>
                  <a:pt x="79164" y="17741"/>
                </a:lnTo>
                <a:lnTo>
                  <a:pt x="74516" y="9448"/>
                </a:lnTo>
                <a:lnTo>
                  <a:pt x="67569" y="6769"/>
                </a:lnTo>
                <a:close/>
              </a:path>
              <a:path w="330200" h="240030">
                <a:moveTo>
                  <a:pt x="72700" y="3047"/>
                </a:moveTo>
                <a:lnTo>
                  <a:pt x="77932" y="6959"/>
                </a:lnTo>
                <a:lnTo>
                  <a:pt x="87622" y="11455"/>
                </a:lnTo>
                <a:lnTo>
                  <a:pt x="91229" y="16586"/>
                </a:lnTo>
                <a:lnTo>
                  <a:pt x="86187" y="20370"/>
                </a:lnTo>
                <a:lnTo>
                  <a:pt x="121012" y="20370"/>
                </a:lnTo>
                <a:lnTo>
                  <a:pt x="116182" y="15976"/>
                </a:lnTo>
                <a:lnTo>
                  <a:pt x="107587" y="15976"/>
                </a:lnTo>
                <a:lnTo>
                  <a:pt x="99474" y="13310"/>
                </a:lnTo>
                <a:lnTo>
                  <a:pt x="93711" y="9055"/>
                </a:lnTo>
                <a:lnTo>
                  <a:pt x="88345" y="4130"/>
                </a:lnTo>
                <a:lnTo>
                  <a:pt x="87770" y="3746"/>
                </a:lnTo>
                <a:lnTo>
                  <a:pt x="77043" y="3746"/>
                </a:lnTo>
                <a:lnTo>
                  <a:pt x="72700" y="3047"/>
                </a:lnTo>
                <a:close/>
              </a:path>
              <a:path w="330200" h="240030">
                <a:moveTo>
                  <a:pt x="99662" y="10261"/>
                </a:moveTo>
                <a:lnTo>
                  <a:pt x="107587" y="15976"/>
                </a:lnTo>
                <a:lnTo>
                  <a:pt x="116231" y="15976"/>
                </a:lnTo>
                <a:lnTo>
                  <a:pt x="108717" y="11146"/>
                </a:lnTo>
                <a:lnTo>
                  <a:pt x="99662" y="10261"/>
                </a:lnTo>
                <a:close/>
              </a:path>
              <a:path w="330200" h="240030">
                <a:moveTo>
                  <a:pt x="82161" y="0"/>
                </a:moveTo>
                <a:lnTo>
                  <a:pt x="77043" y="3746"/>
                </a:lnTo>
                <a:lnTo>
                  <a:pt x="87770" y="3746"/>
                </a:lnTo>
                <a:lnTo>
                  <a:pt x="82161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94687" y="1805575"/>
            <a:ext cx="372745" cy="189865"/>
          </a:xfrm>
          <a:custGeom>
            <a:avLst/>
            <a:gdLst/>
            <a:ahLst/>
            <a:cxnLst/>
            <a:rect l="l" t="t" r="r" b="b"/>
            <a:pathLst>
              <a:path w="372745" h="189864">
                <a:moveTo>
                  <a:pt x="19900" y="84747"/>
                </a:moveTo>
                <a:lnTo>
                  <a:pt x="24889" y="90820"/>
                </a:lnTo>
                <a:lnTo>
                  <a:pt x="33270" y="93814"/>
                </a:lnTo>
                <a:lnTo>
                  <a:pt x="42714" y="95666"/>
                </a:lnTo>
                <a:lnTo>
                  <a:pt x="50888" y="98310"/>
                </a:lnTo>
                <a:lnTo>
                  <a:pt x="74854" y="108654"/>
                </a:lnTo>
                <a:lnTo>
                  <a:pt x="127259" y="125865"/>
                </a:lnTo>
                <a:lnTo>
                  <a:pt x="150939" y="136817"/>
                </a:lnTo>
                <a:lnTo>
                  <a:pt x="177347" y="151667"/>
                </a:lnTo>
                <a:lnTo>
                  <a:pt x="205014" y="165131"/>
                </a:lnTo>
                <a:lnTo>
                  <a:pt x="260756" y="189750"/>
                </a:lnTo>
                <a:lnTo>
                  <a:pt x="262991" y="186474"/>
                </a:lnTo>
                <a:lnTo>
                  <a:pt x="263258" y="180225"/>
                </a:lnTo>
                <a:lnTo>
                  <a:pt x="267423" y="179920"/>
                </a:lnTo>
                <a:lnTo>
                  <a:pt x="294347" y="164147"/>
                </a:lnTo>
                <a:lnTo>
                  <a:pt x="282727" y="163296"/>
                </a:lnTo>
                <a:lnTo>
                  <a:pt x="288099" y="161404"/>
                </a:lnTo>
                <a:lnTo>
                  <a:pt x="280589" y="157692"/>
                </a:lnTo>
                <a:lnTo>
                  <a:pt x="274125" y="153681"/>
                </a:lnTo>
                <a:lnTo>
                  <a:pt x="273531" y="153009"/>
                </a:lnTo>
                <a:lnTo>
                  <a:pt x="271450" y="150511"/>
                </a:lnTo>
                <a:lnTo>
                  <a:pt x="275742" y="149593"/>
                </a:lnTo>
                <a:lnTo>
                  <a:pt x="304575" y="149593"/>
                </a:lnTo>
                <a:lnTo>
                  <a:pt x="301561" y="141833"/>
                </a:lnTo>
                <a:lnTo>
                  <a:pt x="308127" y="138353"/>
                </a:lnTo>
                <a:lnTo>
                  <a:pt x="325660" y="138353"/>
                </a:lnTo>
                <a:lnTo>
                  <a:pt x="324612" y="132943"/>
                </a:lnTo>
                <a:lnTo>
                  <a:pt x="353824" y="132943"/>
                </a:lnTo>
                <a:lnTo>
                  <a:pt x="325409" y="118679"/>
                </a:lnTo>
                <a:lnTo>
                  <a:pt x="282884" y="98310"/>
                </a:lnTo>
                <a:lnTo>
                  <a:pt x="259380" y="87680"/>
                </a:lnTo>
                <a:lnTo>
                  <a:pt x="29616" y="87680"/>
                </a:lnTo>
                <a:lnTo>
                  <a:pt x="19900" y="84747"/>
                </a:lnTo>
                <a:close/>
              </a:path>
              <a:path w="372745" h="189864">
                <a:moveTo>
                  <a:pt x="304402" y="149593"/>
                </a:moveTo>
                <a:lnTo>
                  <a:pt x="275742" y="149593"/>
                </a:lnTo>
                <a:lnTo>
                  <a:pt x="280554" y="149814"/>
                </a:lnTo>
                <a:lnTo>
                  <a:pt x="286418" y="151896"/>
                </a:lnTo>
                <a:lnTo>
                  <a:pt x="292503" y="153681"/>
                </a:lnTo>
                <a:lnTo>
                  <a:pt x="297980" y="153009"/>
                </a:lnTo>
                <a:lnTo>
                  <a:pt x="304402" y="149593"/>
                </a:lnTo>
                <a:close/>
              </a:path>
              <a:path w="372745" h="189864">
                <a:moveTo>
                  <a:pt x="353824" y="132943"/>
                </a:moveTo>
                <a:lnTo>
                  <a:pt x="324612" y="132943"/>
                </a:lnTo>
                <a:lnTo>
                  <a:pt x="327825" y="134391"/>
                </a:lnTo>
                <a:lnTo>
                  <a:pt x="336805" y="136316"/>
                </a:lnTo>
                <a:lnTo>
                  <a:pt x="345797" y="139922"/>
                </a:lnTo>
                <a:lnTo>
                  <a:pt x="364350" y="149110"/>
                </a:lnTo>
                <a:lnTo>
                  <a:pt x="366712" y="145910"/>
                </a:lnTo>
                <a:lnTo>
                  <a:pt x="372440" y="144259"/>
                </a:lnTo>
                <a:lnTo>
                  <a:pt x="367182" y="139649"/>
                </a:lnTo>
                <a:lnTo>
                  <a:pt x="353824" y="132943"/>
                </a:lnTo>
                <a:close/>
              </a:path>
              <a:path w="372745" h="189864">
                <a:moveTo>
                  <a:pt x="325660" y="138353"/>
                </a:moveTo>
                <a:lnTo>
                  <a:pt x="308127" y="138353"/>
                </a:lnTo>
                <a:lnTo>
                  <a:pt x="320916" y="144106"/>
                </a:lnTo>
                <a:lnTo>
                  <a:pt x="326428" y="142316"/>
                </a:lnTo>
                <a:lnTo>
                  <a:pt x="325660" y="138353"/>
                </a:lnTo>
                <a:close/>
              </a:path>
              <a:path w="372745" h="189864">
                <a:moveTo>
                  <a:pt x="0" y="68910"/>
                </a:moveTo>
                <a:lnTo>
                  <a:pt x="2717" y="71678"/>
                </a:lnTo>
                <a:lnTo>
                  <a:pt x="977" y="77165"/>
                </a:lnTo>
                <a:lnTo>
                  <a:pt x="8208" y="79599"/>
                </a:lnTo>
                <a:lnTo>
                  <a:pt x="15787" y="81018"/>
                </a:lnTo>
                <a:lnTo>
                  <a:pt x="23121" y="83139"/>
                </a:lnTo>
                <a:lnTo>
                  <a:pt x="29616" y="87680"/>
                </a:lnTo>
                <a:lnTo>
                  <a:pt x="259380" y="87680"/>
                </a:lnTo>
                <a:lnTo>
                  <a:pt x="238975" y="78457"/>
                </a:lnTo>
                <a:lnTo>
                  <a:pt x="232316" y="75653"/>
                </a:lnTo>
                <a:lnTo>
                  <a:pt x="16005" y="75653"/>
                </a:lnTo>
                <a:lnTo>
                  <a:pt x="6616" y="70738"/>
                </a:lnTo>
                <a:lnTo>
                  <a:pt x="0" y="68910"/>
                </a:lnTo>
                <a:close/>
              </a:path>
              <a:path w="372745" h="189864">
                <a:moveTo>
                  <a:pt x="210450" y="66446"/>
                </a:moveTo>
                <a:lnTo>
                  <a:pt x="18834" y="66446"/>
                </a:lnTo>
                <a:lnTo>
                  <a:pt x="24841" y="70205"/>
                </a:lnTo>
                <a:lnTo>
                  <a:pt x="22987" y="75653"/>
                </a:lnTo>
                <a:lnTo>
                  <a:pt x="232316" y="75653"/>
                </a:lnTo>
                <a:lnTo>
                  <a:pt x="210450" y="66446"/>
                </a:lnTo>
                <a:close/>
              </a:path>
              <a:path w="372745" h="189864">
                <a:moveTo>
                  <a:pt x="4582" y="54274"/>
                </a:moveTo>
                <a:lnTo>
                  <a:pt x="1714" y="63423"/>
                </a:lnTo>
                <a:lnTo>
                  <a:pt x="7759" y="67094"/>
                </a:lnTo>
                <a:lnTo>
                  <a:pt x="18834" y="66446"/>
                </a:lnTo>
                <a:lnTo>
                  <a:pt x="210450" y="66446"/>
                </a:lnTo>
                <a:lnTo>
                  <a:pt x="194484" y="59723"/>
                </a:lnTo>
                <a:lnTo>
                  <a:pt x="185325" y="56184"/>
                </a:lnTo>
                <a:lnTo>
                  <a:pt x="11264" y="56184"/>
                </a:lnTo>
                <a:lnTo>
                  <a:pt x="4582" y="54274"/>
                </a:lnTo>
                <a:close/>
              </a:path>
              <a:path w="372745" h="189864">
                <a:moveTo>
                  <a:pt x="10312" y="35966"/>
                </a:moveTo>
                <a:lnTo>
                  <a:pt x="6337" y="36817"/>
                </a:lnTo>
                <a:lnTo>
                  <a:pt x="8597" y="41452"/>
                </a:lnTo>
                <a:lnTo>
                  <a:pt x="7442" y="45110"/>
                </a:lnTo>
                <a:lnTo>
                  <a:pt x="14198" y="47028"/>
                </a:lnTo>
                <a:lnTo>
                  <a:pt x="11264" y="56184"/>
                </a:lnTo>
                <a:lnTo>
                  <a:pt x="185325" y="56184"/>
                </a:lnTo>
                <a:lnTo>
                  <a:pt x="149259" y="42251"/>
                </a:lnTo>
                <a:lnTo>
                  <a:pt x="139693" y="38925"/>
                </a:lnTo>
                <a:lnTo>
                  <a:pt x="20523" y="38925"/>
                </a:lnTo>
                <a:lnTo>
                  <a:pt x="10312" y="35966"/>
                </a:lnTo>
                <a:close/>
              </a:path>
              <a:path w="372745" h="189864">
                <a:moveTo>
                  <a:pt x="5054" y="16522"/>
                </a:moveTo>
                <a:lnTo>
                  <a:pt x="4955" y="21537"/>
                </a:lnTo>
                <a:lnTo>
                  <a:pt x="7307" y="27619"/>
                </a:lnTo>
                <a:lnTo>
                  <a:pt x="12400" y="33753"/>
                </a:lnTo>
                <a:lnTo>
                  <a:pt x="20523" y="38925"/>
                </a:lnTo>
                <a:lnTo>
                  <a:pt x="139693" y="38925"/>
                </a:lnTo>
                <a:lnTo>
                  <a:pt x="103385" y="26301"/>
                </a:lnTo>
                <a:lnTo>
                  <a:pt x="80579" y="19342"/>
                </a:lnTo>
                <a:lnTo>
                  <a:pt x="7975" y="19342"/>
                </a:lnTo>
                <a:lnTo>
                  <a:pt x="5054" y="16522"/>
                </a:lnTo>
                <a:close/>
              </a:path>
              <a:path w="372745" h="189864">
                <a:moveTo>
                  <a:pt x="9652" y="13842"/>
                </a:moveTo>
                <a:lnTo>
                  <a:pt x="7975" y="19342"/>
                </a:lnTo>
                <a:lnTo>
                  <a:pt x="80579" y="19342"/>
                </a:lnTo>
                <a:lnTo>
                  <a:pt x="71797" y="16662"/>
                </a:lnTo>
                <a:lnTo>
                  <a:pt x="12560" y="16662"/>
                </a:lnTo>
                <a:lnTo>
                  <a:pt x="9652" y="13842"/>
                </a:lnTo>
                <a:close/>
              </a:path>
              <a:path w="372745" h="189864">
                <a:moveTo>
                  <a:pt x="10033" y="0"/>
                </a:moveTo>
                <a:lnTo>
                  <a:pt x="3028" y="492"/>
                </a:lnTo>
                <a:lnTo>
                  <a:pt x="2547" y="4340"/>
                </a:lnTo>
                <a:lnTo>
                  <a:pt x="6441" y="10183"/>
                </a:lnTo>
                <a:lnTo>
                  <a:pt x="12560" y="16662"/>
                </a:lnTo>
                <a:lnTo>
                  <a:pt x="71797" y="16662"/>
                </a:lnTo>
                <a:lnTo>
                  <a:pt x="56947" y="12131"/>
                </a:lnTo>
                <a:lnTo>
                  <a:pt x="10033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56376" y="2020765"/>
            <a:ext cx="330200" cy="234315"/>
          </a:xfrm>
          <a:custGeom>
            <a:avLst/>
            <a:gdLst/>
            <a:ahLst/>
            <a:cxnLst/>
            <a:rect l="l" t="t" r="r" b="b"/>
            <a:pathLst>
              <a:path w="330200" h="234314">
                <a:moveTo>
                  <a:pt x="13906" y="72775"/>
                </a:moveTo>
                <a:lnTo>
                  <a:pt x="14971" y="79288"/>
                </a:lnTo>
                <a:lnTo>
                  <a:pt x="21405" y="84423"/>
                </a:lnTo>
                <a:lnTo>
                  <a:pt x="29640" y="88979"/>
                </a:lnTo>
                <a:lnTo>
                  <a:pt x="36106" y="93756"/>
                </a:lnTo>
                <a:lnTo>
                  <a:pt x="53514" y="109830"/>
                </a:lnTo>
                <a:lnTo>
                  <a:pt x="95283" y="140456"/>
                </a:lnTo>
                <a:lnTo>
                  <a:pt x="112369" y="156824"/>
                </a:lnTo>
                <a:lnTo>
                  <a:pt x="130034" y="177207"/>
                </a:lnTo>
                <a:lnTo>
                  <a:pt x="149983" y="196799"/>
                </a:lnTo>
                <a:lnTo>
                  <a:pt x="171080" y="215697"/>
                </a:lnTo>
                <a:lnTo>
                  <a:pt x="192189" y="234002"/>
                </a:lnTo>
                <a:lnTo>
                  <a:pt x="196291" y="231894"/>
                </a:lnTo>
                <a:lnTo>
                  <a:pt x="199930" y="226928"/>
                </a:lnTo>
                <a:lnTo>
                  <a:pt x="200032" y="226788"/>
                </a:lnTo>
                <a:lnTo>
                  <a:pt x="231010" y="226788"/>
                </a:lnTo>
                <a:lnTo>
                  <a:pt x="236347" y="224248"/>
                </a:lnTo>
                <a:lnTo>
                  <a:pt x="240487" y="222140"/>
                </a:lnTo>
                <a:lnTo>
                  <a:pt x="229298" y="218114"/>
                </a:lnTo>
                <a:lnTo>
                  <a:pt x="235802" y="218114"/>
                </a:lnTo>
                <a:lnTo>
                  <a:pt x="230316" y="212814"/>
                </a:lnTo>
                <a:lnTo>
                  <a:pt x="226072" y="207548"/>
                </a:lnTo>
                <a:lnTo>
                  <a:pt x="225362" y="204652"/>
                </a:lnTo>
                <a:lnTo>
                  <a:pt x="225248" y="204187"/>
                </a:lnTo>
                <a:lnTo>
                  <a:pt x="309047" y="204187"/>
                </a:lnTo>
                <a:lnTo>
                  <a:pt x="292985" y="188643"/>
                </a:lnTo>
                <a:lnTo>
                  <a:pt x="257804" y="155635"/>
                </a:lnTo>
                <a:lnTo>
                  <a:pt x="221360" y="122945"/>
                </a:lnTo>
                <a:lnTo>
                  <a:pt x="183467" y="90897"/>
                </a:lnTo>
                <a:lnTo>
                  <a:pt x="167462" y="78312"/>
                </a:lnTo>
                <a:lnTo>
                  <a:pt x="21691" y="78312"/>
                </a:lnTo>
                <a:lnTo>
                  <a:pt x="13906" y="72775"/>
                </a:lnTo>
                <a:close/>
              </a:path>
              <a:path w="330200" h="234314">
                <a:moveTo>
                  <a:pt x="231010" y="226788"/>
                </a:moveTo>
                <a:lnTo>
                  <a:pt x="200433" y="226788"/>
                </a:lnTo>
                <a:lnTo>
                  <a:pt x="204457" y="227677"/>
                </a:lnTo>
                <a:lnTo>
                  <a:pt x="214796" y="229792"/>
                </a:lnTo>
                <a:lnTo>
                  <a:pt x="223112" y="229363"/>
                </a:lnTo>
                <a:lnTo>
                  <a:pt x="230073" y="227234"/>
                </a:lnTo>
                <a:lnTo>
                  <a:pt x="231010" y="226788"/>
                </a:lnTo>
                <a:close/>
              </a:path>
              <a:path w="330200" h="234314">
                <a:moveTo>
                  <a:pt x="309318" y="204449"/>
                </a:moveTo>
                <a:lnTo>
                  <a:pt x="288417" y="204449"/>
                </a:lnTo>
                <a:lnTo>
                  <a:pt x="290804" y="206557"/>
                </a:lnTo>
                <a:lnTo>
                  <a:pt x="298671" y="210634"/>
                </a:lnTo>
                <a:lnTo>
                  <a:pt x="305615" y="216104"/>
                </a:lnTo>
                <a:lnTo>
                  <a:pt x="318998" y="228833"/>
                </a:lnTo>
                <a:lnTo>
                  <a:pt x="323151" y="226788"/>
                </a:lnTo>
                <a:lnTo>
                  <a:pt x="329684" y="226788"/>
                </a:lnTo>
                <a:lnTo>
                  <a:pt x="327088" y="221645"/>
                </a:lnTo>
                <a:lnTo>
                  <a:pt x="309318" y="204449"/>
                </a:lnTo>
                <a:close/>
              </a:path>
              <a:path w="330200" h="234314">
                <a:moveTo>
                  <a:pt x="329684" y="226788"/>
                </a:moveTo>
                <a:lnTo>
                  <a:pt x="323151" y="226788"/>
                </a:lnTo>
                <a:lnTo>
                  <a:pt x="329755" y="226928"/>
                </a:lnTo>
                <a:lnTo>
                  <a:pt x="329684" y="226788"/>
                </a:lnTo>
                <a:close/>
              </a:path>
              <a:path w="330200" h="234314">
                <a:moveTo>
                  <a:pt x="309047" y="204187"/>
                </a:moveTo>
                <a:lnTo>
                  <a:pt x="225248" y="204187"/>
                </a:lnTo>
                <a:lnTo>
                  <a:pt x="230073" y="204652"/>
                </a:lnTo>
                <a:lnTo>
                  <a:pt x="236557" y="204652"/>
                </a:lnTo>
                <a:lnTo>
                  <a:pt x="241896" y="214914"/>
                </a:lnTo>
                <a:lnTo>
                  <a:pt x="258503" y="212814"/>
                </a:lnTo>
                <a:lnTo>
                  <a:pt x="258967" y="212814"/>
                </a:lnTo>
                <a:lnTo>
                  <a:pt x="260362" y="205478"/>
                </a:lnTo>
                <a:lnTo>
                  <a:pt x="268592" y="204449"/>
                </a:lnTo>
                <a:lnTo>
                  <a:pt x="309318" y="204449"/>
                </a:lnTo>
                <a:lnTo>
                  <a:pt x="309047" y="204187"/>
                </a:lnTo>
                <a:close/>
              </a:path>
              <a:path w="330200" h="234314">
                <a:moveTo>
                  <a:pt x="288417" y="204449"/>
                </a:moveTo>
                <a:lnTo>
                  <a:pt x="268940" y="204449"/>
                </a:lnTo>
                <a:lnTo>
                  <a:pt x="278447" y="212814"/>
                </a:lnTo>
                <a:lnTo>
                  <a:pt x="284921" y="212814"/>
                </a:lnTo>
                <a:lnTo>
                  <a:pt x="288332" y="204652"/>
                </a:lnTo>
                <a:lnTo>
                  <a:pt x="288417" y="204449"/>
                </a:lnTo>
                <a:close/>
              </a:path>
              <a:path w="330200" h="234314">
                <a:moveTo>
                  <a:pt x="4394" y="53586"/>
                </a:moveTo>
                <a:lnTo>
                  <a:pt x="5283" y="56697"/>
                </a:lnTo>
                <a:lnTo>
                  <a:pt x="0" y="60520"/>
                </a:lnTo>
                <a:lnTo>
                  <a:pt x="5611" y="64838"/>
                </a:lnTo>
                <a:lnTo>
                  <a:pt x="12226" y="68449"/>
                </a:lnTo>
                <a:lnTo>
                  <a:pt x="18152" y="72544"/>
                </a:lnTo>
                <a:lnTo>
                  <a:pt x="21691" y="78312"/>
                </a:lnTo>
                <a:lnTo>
                  <a:pt x="167462" y="78312"/>
                </a:lnTo>
                <a:lnTo>
                  <a:pt x="152426" y="66489"/>
                </a:lnTo>
                <a:lnTo>
                  <a:pt x="22834" y="66489"/>
                </a:lnTo>
                <a:lnTo>
                  <a:pt x="15773" y="64063"/>
                </a:lnTo>
                <a:lnTo>
                  <a:pt x="9728" y="57230"/>
                </a:lnTo>
                <a:lnTo>
                  <a:pt x="4394" y="53586"/>
                </a:lnTo>
                <a:close/>
              </a:path>
              <a:path w="330200" h="234314">
                <a:moveTo>
                  <a:pt x="18435" y="43378"/>
                </a:moveTo>
                <a:lnTo>
                  <a:pt x="9652" y="49763"/>
                </a:lnTo>
                <a:lnTo>
                  <a:pt x="13246" y="54678"/>
                </a:lnTo>
                <a:lnTo>
                  <a:pt x="24663" y="57751"/>
                </a:lnTo>
                <a:lnTo>
                  <a:pt x="28181" y="62717"/>
                </a:lnTo>
                <a:lnTo>
                  <a:pt x="22834" y="66489"/>
                </a:lnTo>
                <a:lnTo>
                  <a:pt x="152426" y="66489"/>
                </a:lnTo>
                <a:lnTo>
                  <a:pt x="143940" y="59816"/>
                </a:lnTo>
                <a:lnTo>
                  <a:pt x="126270" y="47083"/>
                </a:lnTo>
                <a:lnTo>
                  <a:pt x="23799" y="47083"/>
                </a:lnTo>
                <a:lnTo>
                  <a:pt x="18435" y="43378"/>
                </a:lnTo>
                <a:close/>
              </a:path>
              <a:path w="330200" h="234314">
                <a:moveTo>
                  <a:pt x="31697" y="30024"/>
                </a:moveTo>
                <a:lnTo>
                  <a:pt x="31530" y="30024"/>
                </a:lnTo>
                <a:lnTo>
                  <a:pt x="30746" y="34447"/>
                </a:lnTo>
                <a:lnTo>
                  <a:pt x="27228" y="36987"/>
                </a:lnTo>
                <a:lnTo>
                  <a:pt x="32639" y="40720"/>
                </a:lnTo>
                <a:lnTo>
                  <a:pt x="23799" y="47083"/>
                </a:lnTo>
                <a:lnTo>
                  <a:pt x="126270" y="47083"/>
                </a:lnTo>
                <a:lnTo>
                  <a:pt x="111253" y="36263"/>
                </a:lnTo>
                <a:lnTo>
                  <a:pt x="44157" y="36263"/>
                </a:lnTo>
                <a:lnTo>
                  <a:pt x="36017" y="30611"/>
                </a:lnTo>
                <a:lnTo>
                  <a:pt x="31697" y="30024"/>
                </a:lnTo>
                <a:close/>
              </a:path>
              <a:path w="330200" h="234314">
                <a:moveTo>
                  <a:pt x="43548" y="13415"/>
                </a:moveTo>
                <a:lnTo>
                  <a:pt x="40159" y="17380"/>
                </a:lnTo>
                <a:lnTo>
                  <a:pt x="38495" y="22987"/>
                </a:lnTo>
                <a:lnTo>
                  <a:pt x="39510" y="29519"/>
                </a:lnTo>
                <a:lnTo>
                  <a:pt x="44157" y="36263"/>
                </a:lnTo>
                <a:lnTo>
                  <a:pt x="111253" y="36263"/>
                </a:lnTo>
                <a:lnTo>
                  <a:pt x="102595" y="30024"/>
                </a:lnTo>
                <a:lnTo>
                  <a:pt x="81948" y="16603"/>
                </a:lnTo>
                <a:lnTo>
                  <a:pt x="44564" y="16603"/>
                </a:lnTo>
                <a:lnTo>
                  <a:pt x="43548" y="13415"/>
                </a:lnTo>
                <a:close/>
              </a:path>
              <a:path w="330200" h="234314">
                <a:moveTo>
                  <a:pt x="49809" y="12742"/>
                </a:moveTo>
                <a:lnTo>
                  <a:pt x="44564" y="16603"/>
                </a:lnTo>
                <a:lnTo>
                  <a:pt x="81948" y="16603"/>
                </a:lnTo>
                <a:lnTo>
                  <a:pt x="80913" y="15930"/>
                </a:lnTo>
                <a:lnTo>
                  <a:pt x="50825" y="15930"/>
                </a:lnTo>
                <a:lnTo>
                  <a:pt x="49809" y="12742"/>
                </a:lnTo>
                <a:close/>
              </a:path>
              <a:path w="330200" h="234314">
                <a:moveTo>
                  <a:pt x="52057" y="0"/>
                </a:moveTo>
                <a:lnTo>
                  <a:pt x="49063" y="2906"/>
                </a:lnTo>
                <a:lnTo>
                  <a:pt x="49054" y="8804"/>
                </a:lnTo>
                <a:lnTo>
                  <a:pt x="50825" y="15930"/>
                </a:lnTo>
                <a:lnTo>
                  <a:pt x="80913" y="15930"/>
                </a:lnTo>
                <a:lnTo>
                  <a:pt x="59245" y="1846"/>
                </a:lnTo>
                <a:lnTo>
                  <a:pt x="52057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2112" y="646010"/>
            <a:ext cx="2602865" cy="1638935"/>
          </a:xfrm>
          <a:custGeom>
            <a:avLst/>
            <a:gdLst/>
            <a:ahLst/>
            <a:cxnLst/>
            <a:rect l="l" t="t" r="r" b="b"/>
            <a:pathLst>
              <a:path w="2602865" h="1638935">
                <a:moveTo>
                  <a:pt x="2494572" y="157556"/>
                </a:moveTo>
                <a:lnTo>
                  <a:pt x="2492159" y="157556"/>
                </a:lnTo>
                <a:lnTo>
                  <a:pt x="1536382" y="144741"/>
                </a:lnTo>
                <a:lnTo>
                  <a:pt x="1485607" y="144297"/>
                </a:lnTo>
                <a:lnTo>
                  <a:pt x="1346060" y="143256"/>
                </a:lnTo>
                <a:lnTo>
                  <a:pt x="1295527" y="142963"/>
                </a:lnTo>
                <a:lnTo>
                  <a:pt x="1200899" y="143471"/>
                </a:lnTo>
                <a:lnTo>
                  <a:pt x="882142" y="144297"/>
                </a:lnTo>
                <a:lnTo>
                  <a:pt x="891146" y="144297"/>
                </a:lnTo>
                <a:lnTo>
                  <a:pt x="719239" y="145122"/>
                </a:lnTo>
                <a:lnTo>
                  <a:pt x="501294" y="147434"/>
                </a:lnTo>
                <a:lnTo>
                  <a:pt x="502513" y="147434"/>
                </a:lnTo>
                <a:lnTo>
                  <a:pt x="298780" y="151917"/>
                </a:lnTo>
                <a:lnTo>
                  <a:pt x="151295" y="157556"/>
                </a:lnTo>
                <a:lnTo>
                  <a:pt x="96291" y="160362"/>
                </a:lnTo>
                <a:lnTo>
                  <a:pt x="104254" y="1442872"/>
                </a:lnTo>
                <a:lnTo>
                  <a:pt x="104330" y="1455572"/>
                </a:lnTo>
                <a:lnTo>
                  <a:pt x="104406" y="1467167"/>
                </a:lnTo>
                <a:lnTo>
                  <a:pt x="1350949" y="1479778"/>
                </a:lnTo>
                <a:lnTo>
                  <a:pt x="1413802" y="1480070"/>
                </a:lnTo>
                <a:lnTo>
                  <a:pt x="1507210" y="1480388"/>
                </a:lnTo>
                <a:lnTo>
                  <a:pt x="1750910" y="1480388"/>
                </a:lnTo>
                <a:lnTo>
                  <a:pt x="1916277" y="1479410"/>
                </a:lnTo>
                <a:lnTo>
                  <a:pt x="2055876" y="1477746"/>
                </a:lnTo>
                <a:lnTo>
                  <a:pt x="2142629" y="1476184"/>
                </a:lnTo>
                <a:lnTo>
                  <a:pt x="2438273" y="1469796"/>
                </a:lnTo>
                <a:lnTo>
                  <a:pt x="2488717" y="1468069"/>
                </a:lnTo>
                <a:lnTo>
                  <a:pt x="2488869" y="1442872"/>
                </a:lnTo>
                <a:lnTo>
                  <a:pt x="2489225" y="1384782"/>
                </a:lnTo>
                <a:lnTo>
                  <a:pt x="2489974" y="1241488"/>
                </a:lnTo>
                <a:lnTo>
                  <a:pt x="2490978" y="1026236"/>
                </a:lnTo>
                <a:lnTo>
                  <a:pt x="2494330" y="214668"/>
                </a:lnTo>
                <a:lnTo>
                  <a:pt x="2494343" y="211531"/>
                </a:lnTo>
                <a:lnTo>
                  <a:pt x="2494457" y="184467"/>
                </a:lnTo>
                <a:lnTo>
                  <a:pt x="2494572" y="157556"/>
                </a:lnTo>
                <a:close/>
              </a:path>
              <a:path w="2602865" h="1638935">
                <a:moveTo>
                  <a:pt x="2602801" y="1567370"/>
                </a:moveTo>
                <a:lnTo>
                  <a:pt x="2602763" y="1554213"/>
                </a:lnTo>
                <a:lnTo>
                  <a:pt x="2602458" y="1439799"/>
                </a:lnTo>
                <a:lnTo>
                  <a:pt x="2602382" y="1415999"/>
                </a:lnTo>
                <a:lnTo>
                  <a:pt x="2601950" y="1289316"/>
                </a:lnTo>
                <a:lnTo>
                  <a:pt x="2601861" y="1264450"/>
                </a:lnTo>
                <a:lnTo>
                  <a:pt x="2601341" y="1138123"/>
                </a:lnTo>
                <a:lnTo>
                  <a:pt x="2601239" y="1112761"/>
                </a:lnTo>
                <a:lnTo>
                  <a:pt x="2600642" y="986447"/>
                </a:lnTo>
                <a:lnTo>
                  <a:pt x="2599702" y="809129"/>
                </a:lnTo>
                <a:lnTo>
                  <a:pt x="2598801" y="657263"/>
                </a:lnTo>
                <a:lnTo>
                  <a:pt x="2597810" y="505434"/>
                </a:lnTo>
                <a:lnTo>
                  <a:pt x="2596731" y="353656"/>
                </a:lnTo>
                <a:lnTo>
                  <a:pt x="2595575" y="201980"/>
                </a:lnTo>
                <a:lnTo>
                  <a:pt x="2594737" y="100571"/>
                </a:lnTo>
                <a:lnTo>
                  <a:pt x="2594610" y="85178"/>
                </a:lnTo>
                <a:lnTo>
                  <a:pt x="2594495" y="69964"/>
                </a:lnTo>
                <a:lnTo>
                  <a:pt x="2594368" y="55270"/>
                </a:lnTo>
                <a:lnTo>
                  <a:pt x="2594241" y="40017"/>
                </a:lnTo>
                <a:lnTo>
                  <a:pt x="2594152" y="28321"/>
                </a:lnTo>
                <a:lnTo>
                  <a:pt x="2594038" y="14478"/>
                </a:lnTo>
                <a:lnTo>
                  <a:pt x="2593911" y="0"/>
                </a:lnTo>
                <a:lnTo>
                  <a:pt x="2590088" y="190"/>
                </a:lnTo>
                <a:lnTo>
                  <a:pt x="2590088" y="1554213"/>
                </a:lnTo>
                <a:lnTo>
                  <a:pt x="2497544" y="1553184"/>
                </a:lnTo>
                <a:lnTo>
                  <a:pt x="2390762" y="1553184"/>
                </a:lnTo>
                <a:lnTo>
                  <a:pt x="2245334" y="1554607"/>
                </a:lnTo>
                <a:lnTo>
                  <a:pt x="15494" y="1610156"/>
                </a:lnTo>
                <a:lnTo>
                  <a:pt x="31242" y="1602003"/>
                </a:lnTo>
                <a:lnTo>
                  <a:pt x="14224" y="100571"/>
                </a:lnTo>
                <a:lnTo>
                  <a:pt x="8775" y="100571"/>
                </a:lnTo>
                <a:lnTo>
                  <a:pt x="12446" y="91897"/>
                </a:lnTo>
                <a:lnTo>
                  <a:pt x="8890" y="100317"/>
                </a:lnTo>
                <a:lnTo>
                  <a:pt x="8775" y="100571"/>
                </a:lnTo>
                <a:lnTo>
                  <a:pt x="14211" y="100507"/>
                </a:lnTo>
                <a:lnTo>
                  <a:pt x="211620" y="98183"/>
                </a:lnTo>
                <a:lnTo>
                  <a:pt x="544322" y="88036"/>
                </a:lnTo>
                <a:lnTo>
                  <a:pt x="1266075" y="58204"/>
                </a:lnTo>
                <a:lnTo>
                  <a:pt x="1923694" y="46583"/>
                </a:lnTo>
                <a:lnTo>
                  <a:pt x="2572664" y="42875"/>
                </a:lnTo>
                <a:lnTo>
                  <a:pt x="2572778" y="178066"/>
                </a:lnTo>
                <a:lnTo>
                  <a:pt x="2572905" y="278422"/>
                </a:lnTo>
                <a:lnTo>
                  <a:pt x="2572969" y="328726"/>
                </a:lnTo>
                <a:lnTo>
                  <a:pt x="2573058" y="379107"/>
                </a:lnTo>
                <a:lnTo>
                  <a:pt x="2573147" y="429552"/>
                </a:lnTo>
                <a:lnTo>
                  <a:pt x="2573248" y="480047"/>
                </a:lnTo>
                <a:lnTo>
                  <a:pt x="2573350" y="530606"/>
                </a:lnTo>
                <a:lnTo>
                  <a:pt x="2573680" y="657263"/>
                </a:lnTo>
                <a:lnTo>
                  <a:pt x="2574137" y="809129"/>
                </a:lnTo>
                <a:lnTo>
                  <a:pt x="2574213" y="834491"/>
                </a:lnTo>
                <a:lnTo>
                  <a:pt x="2574696" y="960970"/>
                </a:lnTo>
                <a:lnTo>
                  <a:pt x="2575344" y="1112761"/>
                </a:lnTo>
                <a:lnTo>
                  <a:pt x="2576093" y="1264450"/>
                </a:lnTo>
                <a:lnTo>
                  <a:pt x="2577096" y="1439799"/>
                </a:lnTo>
                <a:lnTo>
                  <a:pt x="2577731" y="1539621"/>
                </a:lnTo>
                <a:lnTo>
                  <a:pt x="2590088" y="1554213"/>
                </a:lnTo>
                <a:lnTo>
                  <a:pt x="2590088" y="190"/>
                </a:lnTo>
                <a:lnTo>
                  <a:pt x="2543225" y="2425"/>
                </a:lnTo>
                <a:lnTo>
                  <a:pt x="2084819" y="19138"/>
                </a:lnTo>
                <a:lnTo>
                  <a:pt x="654519" y="44577"/>
                </a:lnTo>
                <a:lnTo>
                  <a:pt x="604774" y="46355"/>
                </a:lnTo>
                <a:lnTo>
                  <a:pt x="14084" y="75450"/>
                </a:lnTo>
                <a:lnTo>
                  <a:pt x="14084" y="88036"/>
                </a:lnTo>
                <a:lnTo>
                  <a:pt x="14084" y="88315"/>
                </a:lnTo>
                <a:lnTo>
                  <a:pt x="13614" y="89141"/>
                </a:lnTo>
                <a:lnTo>
                  <a:pt x="13982" y="88290"/>
                </a:lnTo>
                <a:lnTo>
                  <a:pt x="14084" y="88036"/>
                </a:lnTo>
                <a:lnTo>
                  <a:pt x="14084" y="75450"/>
                </a:lnTo>
                <a:lnTo>
                  <a:pt x="3378" y="75971"/>
                </a:lnTo>
                <a:lnTo>
                  <a:pt x="215" y="1539621"/>
                </a:lnTo>
                <a:lnTo>
                  <a:pt x="127" y="1580527"/>
                </a:lnTo>
                <a:lnTo>
                  <a:pt x="0" y="1638744"/>
                </a:lnTo>
                <a:lnTo>
                  <a:pt x="1436839" y="1610156"/>
                </a:lnTo>
                <a:lnTo>
                  <a:pt x="1437005" y="1610156"/>
                </a:lnTo>
                <a:lnTo>
                  <a:pt x="2172830" y="1588871"/>
                </a:lnTo>
                <a:lnTo>
                  <a:pt x="2502738" y="1573415"/>
                </a:lnTo>
                <a:lnTo>
                  <a:pt x="2602801" y="1567370"/>
                </a:lnTo>
                <a:close/>
              </a:path>
            </a:pathLst>
          </a:custGeom>
          <a:solidFill>
            <a:srgbClr val="C9E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3708" y="983813"/>
            <a:ext cx="209867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Can</a:t>
            </a:r>
            <a:r>
              <a:rPr sz="1400" b="0" spc="-7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you</a:t>
            </a:r>
            <a:r>
              <a:rPr sz="1400" b="0" spc="-7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make</a:t>
            </a:r>
            <a:r>
              <a:rPr sz="1400" b="0" spc="-7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a</a:t>
            </a:r>
            <a:r>
              <a:rPr sz="1400" b="0" spc="-7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timer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using</a:t>
            </a:r>
            <a:r>
              <a:rPr sz="1400" b="0" spc="-9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sand?</a:t>
            </a:r>
            <a:r>
              <a:rPr sz="1400" b="0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Can</a:t>
            </a:r>
            <a:r>
              <a:rPr sz="1400" b="0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you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make</a:t>
            </a:r>
            <a:r>
              <a:rPr sz="1400" b="0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400" b="0" spc="-8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timer</a:t>
            </a:r>
            <a:r>
              <a:rPr sz="1400" b="0" spc="-8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run</a:t>
            </a:r>
            <a:r>
              <a:rPr sz="1400" b="0" spc="50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for</a:t>
            </a:r>
            <a:r>
              <a:rPr sz="1400" b="0" spc="-7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exactly</a:t>
            </a:r>
            <a:r>
              <a:rPr sz="1400" b="0" spc="-6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one</a:t>
            </a:r>
            <a:r>
              <a:rPr sz="1400" b="0" spc="-6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minute?</a:t>
            </a:r>
            <a:endParaRPr sz="1400">
              <a:latin typeface="Gotham"/>
              <a:cs typeface="Gotham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685" y="493999"/>
            <a:ext cx="178625" cy="18164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585" y="4297808"/>
            <a:ext cx="179882" cy="18084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130" y="280261"/>
            <a:ext cx="180848" cy="179895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053757" y="1008004"/>
            <a:ext cx="6014085" cy="8731885"/>
            <a:chOff x="1053757" y="1008004"/>
            <a:chExt cx="6014085" cy="8731885"/>
          </a:xfrm>
        </p:grpSpPr>
        <p:sp>
          <p:nvSpPr>
            <p:cNvPr id="23" name="object 23"/>
            <p:cNvSpPr/>
            <p:nvPr/>
          </p:nvSpPr>
          <p:spPr>
            <a:xfrm>
              <a:off x="4075277" y="1938349"/>
              <a:ext cx="1740535" cy="1322070"/>
            </a:xfrm>
            <a:custGeom>
              <a:avLst/>
              <a:gdLst/>
              <a:ahLst/>
              <a:cxnLst/>
              <a:rect l="l" t="t" r="r" b="b"/>
              <a:pathLst>
                <a:path w="1740535" h="1322070">
                  <a:moveTo>
                    <a:pt x="246976" y="1064183"/>
                  </a:moveTo>
                  <a:lnTo>
                    <a:pt x="240753" y="1064183"/>
                  </a:lnTo>
                  <a:lnTo>
                    <a:pt x="246570" y="1067142"/>
                  </a:lnTo>
                  <a:lnTo>
                    <a:pt x="246976" y="1064183"/>
                  </a:lnTo>
                  <a:close/>
                </a:path>
                <a:path w="1740535" h="1322070">
                  <a:moveTo>
                    <a:pt x="297764" y="1103083"/>
                  </a:moveTo>
                  <a:lnTo>
                    <a:pt x="291922" y="1100188"/>
                  </a:lnTo>
                  <a:lnTo>
                    <a:pt x="292290" y="1096962"/>
                  </a:lnTo>
                  <a:lnTo>
                    <a:pt x="287629" y="1101445"/>
                  </a:lnTo>
                  <a:lnTo>
                    <a:pt x="282790" y="1109179"/>
                  </a:lnTo>
                  <a:lnTo>
                    <a:pt x="276225" y="1112735"/>
                  </a:lnTo>
                  <a:lnTo>
                    <a:pt x="270332" y="1109891"/>
                  </a:lnTo>
                  <a:lnTo>
                    <a:pt x="272986" y="1104417"/>
                  </a:lnTo>
                  <a:lnTo>
                    <a:pt x="283730" y="1099502"/>
                  </a:lnTo>
                  <a:lnTo>
                    <a:pt x="286461" y="1094066"/>
                  </a:lnTo>
                  <a:lnTo>
                    <a:pt x="285851" y="1093762"/>
                  </a:lnTo>
                  <a:lnTo>
                    <a:pt x="276758" y="1089228"/>
                  </a:lnTo>
                  <a:lnTo>
                    <a:pt x="272072" y="1093762"/>
                  </a:lnTo>
                  <a:lnTo>
                    <a:pt x="262305" y="1088936"/>
                  </a:lnTo>
                  <a:lnTo>
                    <a:pt x="264871" y="1086446"/>
                  </a:lnTo>
                  <a:lnTo>
                    <a:pt x="267017" y="1084364"/>
                  </a:lnTo>
                  <a:lnTo>
                    <a:pt x="263131" y="1082433"/>
                  </a:lnTo>
                  <a:lnTo>
                    <a:pt x="261620" y="1078191"/>
                  </a:lnTo>
                  <a:lnTo>
                    <a:pt x="257302" y="1079525"/>
                  </a:lnTo>
                  <a:lnTo>
                    <a:pt x="250215" y="1086446"/>
                  </a:lnTo>
                  <a:lnTo>
                    <a:pt x="253682" y="1079030"/>
                  </a:lnTo>
                  <a:lnTo>
                    <a:pt x="253606" y="1072426"/>
                  </a:lnTo>
                  <a:lnTo>
                    <a:pt x="251206" y="1067498"/>
                  </a:lnTo>
                  <a:lnTo>
                    <a:pt x="240284" y="1067498"/>
                  </a:lnTo>
                  <a:lnTo>
                    <a:pt x="240855" y="1060183"/>
                  </a:lnTo>
                  <a:lnTo>
                    <a:pt x="239979" y="1054989"/>
                  </a:lnTo>
                  <a:lnTo>
                    <a:pt x="239877" y="1054366"/>
                  </a:lnTo>
                  <a:lnTo>
                    <a:pt x="236435" y="1051991"/>
                  </a:lnTo>
                  <a:lnTo>
                    <a:pt x="191541" y="1089939"/>
                  </a:lnTo>
                  <a:lnTo>
                    <a:pt x="155676" y="1126147"/>
                  </a:lnTo>
                  <a:lnTo>
                    <a:pt x="121831" y="1163320"/>
                  </a:lnTo>
                  <a:lnTo>
                    <a:pt x="89750" y="1201191"/>
                  </a:lnTo>
                  <a:lnTo>
                    <a:pt x="59194" y="1239443"/>
                  </a:lnTo>
                  <a:lnTo>
                    <a:pt x="29946" y="1277797"/>
                  </a:lnTo>
                  <a:lnTo>
                    <a:pt x="1752" y="1315974"/>
                  </a:lnTo>
                  <a:lnTo>
                    <a:pt x="0" y="1321638"/>
                  </a:lnTo>
                  <a:lnTo>
                    <a:pt x="6489" y="1320406"/>
                  </a:lnTo>
                  <a:lnTo>
                    <a:pt x="10922" y="1321727"/>
                  </a:lnTo>
                  <a:lnTo>
                    <a:pt x="11925" y="1320406"/>
                  </a:lnTo>
                  <a:lnTo>
                    <a:pt x="22034" y="1306969"/>
                  </a:lnTo>
                  <a:lnTo>
                    <a:pt x="27978" y="1300429"/>
                  </a:lnTo>
                  <a:lnTo>
                    <a:pt x="35052" y="1295107"/>
                  </a:lnTo>
                  <a:lnTo>
                    <a:pt x="37058" y="1292644"/>
                  </a:lnTo>
                  <a:lnTo>
                    <a:pt x="41871" y="1300314"/>
                  </a:lnTo>
                  <a:lnTo>
                    <a:pt x="48298" y="1299210"/>
                  </a:lnTo>
                  <a:lnTo>
                    <a:pt x="53644" y="1292644"/>
                  </a:lnTo>
                  <a:lnTo>
                    <a:pt x="56299" y="1289367"/>
                  </a:lnTo>
                  <a:lnTo>
                    <a:pt x="64897" y="1289011"/>
                  </a:lnTo>
                  <a:lnTo>
                    <a:pt x="67475" y="1295971"/>
                  </a:lnTo>
                  <a:lnTo>
                    <a:pt x="84658" y="1295285"/>
                  </a:lnTo>
                  <a:lnTo>
                    <a:pt x="86588" y="1289367"/>
                  </a:lnTo>
                  <a:lnTo>
                    <a:pt x="86702" y="1289011"/>
                  </a:lnTo>
                  <a:lnTo>
                    <a:pt x="88214" y="1284376"/>
                  </a:lnTo>
                  <a:lnTo>
                    <a:pt x="88265" y="1284211"/>
                  </a:lnTo>
                  <a:lnTo>
                    <a:pt x="94640" y="1283208"/>
                  </a:lnTo>
                  <a:lnTo>
                    <a:pt x="99326" y="1281963"/>
                  </a:lnTo>
                  <a:lnTo>
                    <a:pt x="99225" y="1283208"/>
                  </a:lnTo>
                  <a:lnTo>
                    <a:pt x="99148" y="1284211"/>
                  </a:lnTo>
                  <a:lnTo>
                    <a:pt x="99060" y="1285405"/>
                  </a:lnTo>
                  <a:lnTo>
                    <a:pt x="95745" y="1291297"/>
                  </a:lnTo>
                  <a:lnTo>
                    <a:pt x="91249" y="1297368"/>
                  </a:lnTo>
                  <a:lnTo>
                    <a:pt x="97624" y="1296365"/>
                  </a:lnTo>
                  <a:lnTo>
                    <a:pt x="87261" y="1302181"/>
                  </a:lnTo>
                  <a:lnTo>
                    <a:pt x="91681" y="1303566"/>
                  </a:lnTo>
                  <a:lnTo>
                    <a:pt x="98374" y="1305496"/>
                  </a:lnTo>
                  <a:lnTo>
                    <a:pt x="105587" y="1306436"/>
                  </a:lnTo>
                  <a:lnTo>
                    <a:pt x="113855" y="1305496"/>
                  </a:lnTo>
                  <a:lnTo>
                    <a:pt x="123698" y="1301686"/>
                  </a:lnTo>
                  <a:lnTo>
                    <a:pt x="127850" y="1300022"/>
                  </a:lnTo>
                  <a:lnTo>
                    <a:pt x="132461" y="1304505"/>
                  </a:lnTo>
                  <a:lnTo>
                    <a:pt x="136842" y="1305902"/>
                  </a:lnTo>
                  <a:lnTo>
                    <a:pt x="141706" y="1300022"/>
                  </a:lnTo>
                  <a:lnTo>
                    <a:pt x="144729" y="1296365"/>
                  </a:lnTo>
                  <a:lnTo>
                    <a:pt x="154647" y="1284376"/>
                  </a:lnTo>
                  <a:lnTo>
                    <a:pt x="156578" y="1281963"/>
                  </a:lnTo>
                  <a:lnTo>
                    <a:pt x="172326" y="1262253"/>
                  </a:lnTo>
                  <a:lnTo>
                    <a:pt x="188772" y="1239634"/>
                  </a:lnTo>
                  <a:lnTo>
                    <a:pt x="202831" y="1216609"/>
                  </a:lnTo>
                  <a:lnTo>
                    <a:pt x="216979" y="1197648"/>
                  </a:lnTo>
                  <a:lnTo>
                    <a:pt x="235000" y="1179068"/>
                  </a:lnTo>
                  <a:lnTo>
                    <a:pt x="253123" y="1160551"/>
                  </a:lnTo>
                  <a:lnTo>
                    <a:pt x="267639" y="1141818"/>
                  </a:lnTo>
                  <a:lnTo>
                    <a:pt x="273227" y="1136040"/>
                  </a:lnTo>
                  <a:lnTo>
                    <a:pt x="280606" y="1130185"/>
                  </a:lnTo>
                  <a:lnTo>
                    <a:pt x="285965" y="1124204"/>
                  </a:lnTo>
                  <a:lnTo>
                    <a:pt x="286067" y="1117460"/>
                  </a:lnTo>
                  <a:lnTo>
                    <a:pt x="279311" y="1124204"/>
                  </a:lnTo>
                  <a:lnTo>
                    <a:pt x="281851" y="1117942"/>
                  </a:lnTo>
                  <a:lnTo>
                    <a:pt x="287020" y="1112926"/>
                  </a:lnTo>
                  <a:lnTo>
                    <a:pt x="287248" y="1112735"/>
                  </a:lnTo>
                  <a:lnTo>
                    <a:pt x="292950" y="1108265"/>
                  </a:lnTo>
                  <a:lnTo>
                    <a:pt x="297764" y="1103083"/>
                  </a:lnTo>
                  <a:close/>
                </a:path>
                <a:path w="1740535" h="1322070">
                  <a:moveTo>
                    <a:pt x="818019" y="814717"/>
                  </a:moveTo>
                  <a:lnTo>
                    <a:pt x="815403" y="809599"/>
                  </a:lnTo>
                  <a:lnTo>
                    <a:pt x="817626" y="806411"/>
                  </a:lnTo>
                  <a:lnTo>
                    <a:pt x="811403" y="809320"/>
                  </a:lnTo>
                  <a:lnTo>
                    <a:pt x="803135" y="815581"/>
                  </a:lnTo>
                  <a:lnTo>
                    <a:pt x="796061" y="816864"/>
                  </a:lnTo>
                  <a:lnTo>
                    <a:pt x="793343" y="811796"/>
                  </a:lnTo>
                  <a:lnTo>
                    <a:pt x="798652" y="807097"/>
                  </a:lnTo>
                  <a:lnTo>
                    <a:pt x="809663" y="805903"/>
                  </a:lnTo>
                  <a:lnTo>
                    <a:pt x="815022" y="801281"/>
                  </a:lnTo>
                  <a:lnTo>
                    <a:pt x="812203" y="795718"/>
                  </a:lnTo>
                  <a:lnTo>
                    <a:pt x="810691" y="792734"/>
                  </a:lnTo>
                  <a:lnTo>
                    <a:pt x="804405" y="795718"/>
                  </a:lnTo>
                  <a:lnTo>
                    <a:pt x="800011" y="787184"/>
                  </a:lnTo>
                  <a:lnTo>
                    <a:pt x="806348" y="784174"/>
                  </a:lnTo>
                  <a:lnTo>
                    <a:pt x="804608" y="780757"/>
                  </a:lnTo>
                  <a:lnTo>
                    <a:pt x="804760" y="780224"/>
                  </a:lnTo>
                  <a:lnTo>
                    <a:pt x="806081" y="775804"/>
                  </a:lnTo>
                  <a:lnTo>
                    <a:pt x="802017" y="775614"/>
                  </a:lnTo>
                  <a:lnTo>
                    <a:pt x="792429" y="780224"/>
                  </a:lnTo>
                  <a:lnTo>
                    <a:pt x="799592" y="773785"/>
                  </a:lnTo>
                  <a:lnTo>
                    <a:pt x="803605" y="766902"/>
                  </a:lnTo>
                  <a:lnTo>
                    <a:pt x="804913" y="760514"/>
                  </a:lnTo>
                  <a:lnTo>
                    <a:pt x="804608" y="758850"/>
                  </a:lnTo>
                  <a:lnTo>
                    <a:pt x="803986" y="755573"/>
                  </a:lnTo>
                  <a:lnTo>
                    <a:pt x="801585" y="758850"/>
                  </a:lnTo>
                  <a:lnTo>
                    <a:pt x="800646" y="756958"/>
                  </a:lnTo>
                  <a:lnTo>
                    <a:pt x="799020" y="753694"/>
                  </a:lnTo>
                  <a:lnTo>
                    <a:pt x="796607" y="756958"/>
                  </a:lnTo>
                  <a:lnTo>
                    <a:pt x="801573" y="749554"/>
                  </a:lnTo>
                  <a:lnTo>
                    <a:pt x="804456" y="743153"/>
                  </a:lnTo>
                  <a:lnTo>
                    <a:pt x="803338" y="739432"/>
                  </a:lnTo>
                  <a:lnTo>
                    <a:pt x="796353" y="740105"/>
                  </a:lnTo>
                  <a:lnTo>
                    <a:pt x="752081" y="759815"/>
                  </a:lnTo>
                  <a:lnTo>
                    <a:pt x="708621" y="781456"/>
                  </a:lnTo>
                  <a:lnTo>
                    <a:pt x="666013" y="804748"/>
                  </a:lnTo>
                  <a:lnTo>
                    <a:pt x="624293" y="829449"/>
                  </a:lnTo>
                  <a:lnTo>
                    <a:pt x="583501" y="855268"/>
                  </a:lnTo>
                  <a:lnTo>
                    <a:pt x="543687" y="881951"/>
                  </a:lnTo>
                  <a:lnTo>
                    <a:pt x="504888" y="909205"/>
                  </a:lnTo>
                  <a:lnTo>
                    <a:pt x="467156" y="936790"/>
                  </a:lnTo>
                  <a:lnTo>
                    <a:pt x="462724" y="942200"/>
                  </a:lnTo>
                  <a:lnTo>
                    <a:pt x="468642" y="942886"/>
                  </a:lnTo>
                  <a:lnTo>
                    <a:pt x="471512" y="945642"/>
                  </a:lnTo>
                  <a:lnTo>
                    <a:pt x="488264" y="933551"/>
                  </a:lnTo>
                  <a:lnTo>
                    <a:pt x="496557" y="928497"/>
                  </a:lnTo>
                  <a:lnTo>
                    <a:pt x="505104" y="925106"/>
                  </a:lnTo>
                  <a:lnTo>
                    <a:pt x="508038" y="923137"/>
                  </a:lnTo>
                  <a:lnTo>
                    <a:pt x="507911" y="928103"/>
                  </a:lnTo>
                  <a:lnTo>
                    <a:pt x="507796" y="932700"/>
                  </a:lnTo>
                  <a:lnTo>
                    <a:pt x="513524" y="933551"/>
                  </a:lnTo>
                  <a:lnTo>
                    <a:pt x="525183" y="925766"/>
                  </a:lnTo>
                  <a:lnTo>
                    <a:pt x="532231" y="928103"/>
                  </a:lnTo>
                  <a:lnTo>
                    <a:pt x="530555" y="936193"/>
                  </a:lnTo>
                  <a:lnTo>
                    <a:pt x="537616" y="938542"/>
                  </a:lnTo>
                  <a:lnTo>
                    <a:pt x="543128" y="938301"/>
                  </a:lnTo>
                  <a:lnTo>
                    <a:pt x="548830" y="935545"/>
                  </a:lnTo>
                  <a:lnTo>
                    <a:pt x="554266" y="932522"/>
                  </a:lnTo>
                  <a:lnTo>
                    <a:pt x="558977" y="931506"/>
                  </a:lnTo>
                  <a:lnTo>
                    <a:pt x="563359" y="931710"/>
                  </a:lnTo>
                  <a:lnTo>
                    <a:pt x="561314" y="935215"/>
                  </a:lnTo>
                  <a:lnTo>
                    <a:pt x="555536" y="940295"/>
                  </a:lnTo>
                  <a:lnTo>
                    <a:pt x="548741" y="945184"/>
                  </a:lnTo>
                  <a:lnTo>
                    <a:pt x="554355" y="946175"/>
                  </a:lnTo>
                  <a:lnTo>
                    <a:pt x="543026" y="948931"/>
                  </a:lnTo>
                  <a:lnTo>
                    <a:pt x="545807" y="951776"/>
                  </a:lnTo>
                  <a:lnTo>
                    <a:pt x="550113" y="955890"/>
                  </a:lnTo>
                  <a:lnTo>
                    <a:pt x="555358" y="959167"/>
                  </a:lnTo>
                  <a:lnTo>
                    <a:pt x="562419" y="960831"/>
                  </a:lnTo>
                  <a:lnTo>
                    <a:pt x="572198" y="960043"/>
                  </a:lnTo>
                  <a:lnTo>
                    <a:pt x="576351" y="959650"/>
                  </a:lnTo>
                  <a:lnTo>
                    <a:pt x="577646" y="965771"/>
                  </a:lnTo>
                  <a:lnTo>
                    <a:pt x="631202" y="935215"/>
                  </a:lnTo>
                  <a:lnTo>
                    <a:pt x="644486" y="925766"/>
                  </a:lnTo>
                  <a:lnTo>
                    <a:pt x="648182" y="923137"/>
                  </a:lnTo>
                  <a:lnTo>
                    <a:pt x="656361" y="917308"/>
                  </a:lnTo>
                  <a:lnTo>
                    <a:pt x="679958" y="898309"/>
                  </a:lnTo>
                  <a:lnTo>
                    <a:pt x="701509" y="883602"/>
                  </a:lnTo>
                  <a:lnTo>
                    <a:pt x="725868" y="870686"/>
                  </a:lnTo>
                  <a:lnTo>
                    <a:pt x="750354" y="857973"/>
                  </a:lnTo>
                  <a:lnTo>
                    <a:pt x="772287" y="843813"/>
                  </a:lnTo>
                  <a:lnTo>
                    <a:pt x="779907" y="839851"/>
                  </a:lnTo>
                  <a:lnTo>
                    <a:pt x="788911" y="836472"/>
                  </a:lnTo>
                  <a:lnTo>
                    <a:pt x="796683" y="832129"/>
                  </a:lnTo>
                  <a:lnTo>
                    <a:pt x="798017" y="829818"/>
                  </a:lnTo>
                  <a:lnTo>
                    <a:pt x="800608" y="825322"/>
                  </a:lnTo>
                  <a:lnTo>
                    <a:pt x="791514" y="829818"/>
                  </a:lnTo>
                  <a:lnTo>
                    <a:pt x="797166" y="824268"/>
                  </a:lnTo>
                  <a:lnTo>
                    <a:pt x="804049" y="820966"/>
                  </a:lnTo>
                  <a:lnTo>
                    <a:pt x="811288" y="818311"/>
                  </a:lnTo>
                  <a:lnTo>
                    <a:pt x="813993" y="816864"/>
                  </a:lnTo>
                  <a:lnTo>
                    <a:pt x="818019" y="814717"/>
                  </a:lnTo>
                  <a:close/>
                </a:path>
                <a:path w="1740535" h="1322070">
                  <a:moveTo>
                    <a:pt x="1355178" y="471309"/>
                  </a:moveTo>
                  <a:lnTo>
                    <a:pt x="1350962" y="469861"/>
                  </a:lnTo>
                  <a:lnTo>
                    <a:pt x="1342910" y="471309"/>
                  </a:lnTo>
                  <a:lnTo>
                    <a:pt x="1333322" y="474332"/>
                  </a:lnTo>
                  <a:lnTo>
                    <a:pt x="1337589" y="472821"/>
                  </a:lnTo>
                  <a:lnTo>
                    <a:pt x="1332128" y="470128"/>
                  </a:lnTo>
                  <a:lnTo>
                    <a:pt x="1331544" y="470128"/>
                  </a:lnTo>
                  <a:lnTo>
                    <a:pt x="1336154" y="468503"/>
                  </a:lnTo>
                  <a:lnTo>
                    <a:pt x="1330452" y="467042"/>
                  </a:lnTo>
                  <a:lnTo>
                    <a:pt x="1315364" y="467410"/>
                  </a:lnTo>
                  <a:lnTo>
                    <a:pt x="1321993" y="467410"/>
                  </a:lnTo>
                  <a:lnTo>
                    <a:pt x="1313535" y="469646"/>
                  </a:lnTo>
                  <a:lnTo>
                    <a:pt x="1313688" y="469646"/>
                  </a:lnTo>
                  <a:lnTo>
                    <a:pt x="1305013" y="474560"/>
                  </a:lnTo>
                  <a:lnTo>
                    <a:pt x="1309789" y="469646"/>
                  </a:lnTo>
                  <a:lnTo>
                    <a:pt x="1311960" y="467410"/>
                  </a:lnTo>
                  <a:lnTo>
                    <a:pt x="1312354" y="464870"/>
                  </a:lnTo>
                  <a:lnTo>
                    <a:pt x="1312405" y="464502"/>
                  </a:lnTo>
                  <a:lnTo>
                    <a:pt x="1312468" y="463981"/>
                  </a:lnTo>
                  <a:lnTo>
                    <a:pt x="1306347" y="464502"/>
                  </a:lnTo>
                  <a:lnTo>
                    <a:pt x="1302651" y="462648"/>
                  </a:lnTo>
                  <a:lnTo>
                    <a:pt x="1301254" y="463981"/>
                  </a:lnTo>
                  <a:lnTo>
                    <a:pt x="1297940" y="467410"/>
                  </a:lnTo>
                  <a:lnTo>
                    <a:pt x="1288503" y="462648"/>
                  </a:lnTo>
                  <a:lnTo>
                    <a:pt x="1293101" y="457885"/>
                  </a:lnTo>
                  <a:lnTo>
                    <a:pt x="1283639" y="453161"/>
                  </a:lnTo>
                  <a:lnTo>
                    <a:pt x="1277226" y="456946"/>
                  </a:lnTo>
                  <a:lnTo>
                    <a:pt x="1274013" y="465886"/>
                  </a:lnTo>
                  <a:lnTo>
                    <a:pt x="1267523" y="469646"/>
                  </a:lnTo>
                  <a:lnTo>
                    <a:pt x="1265961" y="468833"/>
                  </a:lnTo>
                  <a:lnTo>
                    <a:pt x="1261922" y="466737"/>
                  </a:lnTo>
                  <a:lnTo>
                    <a:pt x="1264627" y="461086"/>
                  </a:lnTo>
                  <a:lnTo>
                    <a:pt x="1273441" y="455053"/>
                  </a:lnTo>
                  <a:lnTo>
                    <a:pt x="1276616" y="451739"/>
                  </a:lnTo>
                  <a:lnTo>
                    <a:pt x="1277962" y="450329"/>
                  </a:lnTo>
                  <a:lnTo>
                    <a:pt x="1273797" y="451739"/>
                  </a:lnTo>
                  <a:lnTo>
                    <a:pt x="1268133" y="448894"/>
                  </a:lnTo>
                  <a:lnTo>
                    <a:pt x="1262710" y="453986"/>
                  </a:lnTo>
                  <a:lnTo>
                    <a:pt x="1258341" y="459613"/>
                  </a:lnTo>
                  <a:lnTo>
                    <a:pt x="1253248" y="464870"/>
                  </a:lnTo>
                  <a:lnTo>
                    <a:pt x="1245692" y="468833"/>
                  </a:lnTo>
                  <a:lnTo>
                    <a:pt x="1252562" y="461886"/>
                  </a:lnTo>
                  <a:lnTo>
                    <a:pt x="1243774" y="464261"/>
                  </a:lnTo>
                  <a:lnTo>
                    <a:pt x="1237310" y="470128"/>
                  </a:lnTo>
                  <a:lnTo>
                    <a:pt x="1231785" y="477151"/>
                  </a:lnTo>
                  <a:lnTo>
                    <a:pt x="1225829" y="482968"/>
                  </a:lnTo>
                  <a:lnTo>
                    <a:pt x="1205382" y="499364"/>
                  </a:lnTo>
                  <a:lnTo>
                    <a:pt x="1186332" y="518058"/>
                  </a:lnTo>
                  <a:lnTo>
                    <a:pt x="1167142" y="536676"/>
                  </a:lnTo>
                  <a:lnTo>
                    <a:pt x="1146276" y="552818"/>
                  </a:lnTo>
                  <a:lnTo>
                    <a:pt x="1119974" y="570217"/>
                  </a:lnTo>
                  <a:lnTo>
                    <a:pt x="1094930" y="589000"/>
                  </a:lnTo>
                  <a:lnTo>
                    <a:pt x="1070889" y="608342"/>
                  </a:lnTo>
                  <a:lnTo>
                    <a:pt x="1047584" y="627468"/>
                  </a:lnTo>
                  <a:lnTo>
                    <a:pt x="1050709" y="629970"/>
                  </a:lnTo>
                  <a:lnTo>
                    <a:pt x="1057960" y="631621"/>
                  </a:lnTo>
                  <a:lnTo>
                    <a:pt x="1056957" y="634961"/>
                  </a:lnTo>
                  <a:lnTo>
                    <a:pt x="1054747" y="642874"/>
                  </a:lnTo>
                  <a:lnTo>
                    <a:pt x="1055789" y="648474"/>
                  </a:lnTo>
                  <a:lnTo>
                    <a:pt x="1055852" y="648792"/>
                  </a:lnTo>
                  <a:lnTo>
                    <a:pt x="1059167" y="653376"/>
                  </a:lnTo>
                  <a:lnTo>
                    <a:pt x="1063752" y="657402"/>
                  </a:lnTo>
                  <a:lnTo>
                    <a:pt x="1066698" y="659815"/>
                  </a:lnTo>
                  <a:lnTo>
                    <a:pt x="1071499" y="650849"/>
                  </a:lnTo>
                  <a:lnTo>
                    <a:pt x="1071968" y="655523"/>
                  </a:lnTo>
                  <a:lnTo>
                    <a:pt x="1078230" y="650849"/>
                  </a:lnTo>
                  <a:lnTo>
                    <a:pt x="1078763" y="650443"/>
                  </a:lnTo>
                  <a:lnTo>
                    <a:pt x="1085646" y="646214"/>
                  </a:lnTo>
                  <a:lnTo>
                    <a:pt x="1090168" y="644880"/>
                  </a:lnTo>
                  <a:lnTo>
                    <a:pt x="1089850" y="648474"/>
                  </a:lnTo>
                  <a:lnTo>
                    <a:pt x="1090358" y="653135"/>
                  </a:lnTo>
                  <a:lnTo>
                    <a:pt x="1076617" y="659282"/>
                  </a:lnTo>
                  <a:lnTo>
                    <a:pt x="1078611" y="665226"/>
                  </a:lnTo>
                  <a:lnTo>
                    <a:pt x="1080566" y="671207"/>
                  </a:lnTo>
                  <a:lnTo>
                    <a:pt x="1090574" y="670610"/>
                  </a:lnTo>
                  <a:lnTo>
                    <a:pt x="1092530" y="676579"/>
                  </a:lnTo>
                  <a:lnTo>
                    <a:pt x="1081633" y="685342"/>
                  </a:lnTo>
                  <a:lnTo>
                    <a:pt x="1081951" y="690092"/>
                  </a:lnTo>
                  <a:lnTo>
                    <a:pt x="1093558" y="690803"/>
                  </a:lnTo>
                  <a:lnTo>
                    <a:pt x="1090803" y="693000"/>
                  </a:lnTo>
                  <a:lnTo>
                    <a:pt x="1085646" y="699630"/>
                  </a:lnTo>
                  <a:lnTo>
                    <a:pt x="1078522" y="705891"/>
                  </a:lnTo>
                  <a:lnTo>
                    <a:pt x="1061758" y="718413"/>
                  </a:lnTo>
                  <a:lnTo>
                    <a:pt x="1064755" y="721017"/>
                  </a:lnTo>
                  <a:lnTo>
                    <a:pt x="1064844" y="725893"/>
                  </a:lnTo>
                  <a:lnTo>
                    <a:pt x="1071956" y="722795"/>
                  </a:lnTo>
                  <a:lnTo>
                    <a:pt x="1115466" y="690587"/>
                  </a:lnTo>
                  <a:lnTo>
                    <a:pt x="1158570" y="657402"/>
                  </a:lnTo>
                  <a:lnTo>
                    <a:pt x="1200848" y="623227"/>
                  </a:lnTo>
                  <a:lnTo>
                    <a:pt x="1241882" y="588086"/>
                  </a:lnTo>
                  <a:lnTo>
                    <a:pt x="1281239" y="551980"/>
                  </a:lnTo>
                  <a:lnTo>
                    <a:pt x="1318514" y="514921"/>
                  </a:lnTo>
                  <a:lnTo>
                    <a:pt x="1353273" y="476910"/>
                  </a:lnTo>
                  <a:lnTo>
                    <a:pt x="1354150" y="474332"/>
                  </a:lnTo>
                  <a:lnTo>
                    <a:pt x="1355178" y="471309"/>
                  </a:lnTo>
                  <a:close/>
                </a:path>
                <a:path w="1740535" h="1322070">
                  <a:moveTo>
                    <a:pt x="1740052" y="5384"/>
                  </a:moveTo>
                  <a:lnTo>
                    <a:pt x="1739950" y="1651"/>
                  </a:lnTo>
                  <a:lnTo>
                    <a:pt x="1739912" y="177"/>
                  </a:lnTo>
                  <a:lnTo>
                    <a:pt x="1734896" y="0"/>
                  </a:lnTo>
                  <a:lnTo>
                    <a:pt x="1726933" y="3213"/>
                  </a:lnTo>
                  <a:lnTo>
                    <a:pt x="1722145" y="5842"/>
                  </a:lnTo>
                  <a:lnTo>
                    <a:pt x="1720316" y="6845"/>
                  </a:lnTo>
                  <a:lnTo>
                    <a:pt x="1719376" y="7327"/>
                  </a:lnTo>
                  <a:lnTo>
                    <a:pt x="1720138" y="6845"/>
                  </a:lnTo>
                  <a:lnTo>
                    <a:pt x="1721739" y="5892"/>
                  </a:lnTo>
                  <a:lnTo>
                    <a:pt x="1722043" y="5892"/>
                  </a:lnTo>
                  <a:lnTo>
                    <a:pt x="1714766" y="4838"/>
                  </a:lnTo>
                  <a:lnTo>
                    <a:pt x="1718703" y="2501"/>
                  </a:lnTo>
                  <a:lnTo>
                    <a:pt x="1712112" y="2692"/>
                  </a:lnTo>
                  <a:lnTo>
                    <a:pt x="1704771" y="4572"/>
                  </a:lnTo>
                  <a:lnTo>
                    <a:pt x="1703832" y="4838"/>
                  </a:lnTo>
                  <a:lnTo>
                    <a:pt x="1695462" y="8991"/>
                  </a:lnTo>
                  <a:lnTo>
                    <a:pt x="1688045" y="15443"/>
                  </a:lnTo>
                  <a:lnTo>
                    <a:pt x="1690573" y="11150"/>
                  </a:lnTo>
                  <a:lnTo>
                    <a:pt x="1692706" y="7531"/>
                  </a:lnTo>
                  <a:lnTo>
                    <a:pt x="1692516" y="6845"/>
                  </a:lnTo>
                  <a:lnTo>
                    <a:pt x="1692440" y="6553"/>
                  </a:lnTo>
                  <a:lnTo>
                    <a:pt x="1691970" y="4838"/>
                  </a:lnTo>
                  <a:lnTo>
                    <a:pt x="1691894" y="4572"/>
                  </a:lnTo>
                  <a:lnTo>
                    <a:pt x="1685607" y="6553"/>
                  </a:lnTo>
                  <a:lnTo>
                    <a:pt x="1680870" y="5892"/>
                  </a:lnTo>
                  <a:lnTo>
                    <a:pt x="1677784" y="11150"/>
                  </a:lnTo>
                  <a:lnTo>
                    <a:pt x="1665947" y="9486"/>
                  </a:lnTo>
                  <a:lnTo>
                    <a:pt x="1669021" y="4267"/>
                  </a:lnTo>
                  <a:lnTo>
                    <a:pt x="1657616" y="2692"/>
                  </a:lnTo>
                  <a:lnTo>
                    <a:pt x="1657121" y="2692"/>
                  </a:lnTo>
                  <a:lnTo>
                    <a:pt x="1652524" y="6845"/>
                  </a:lnTo>
                  <a:lnTo>
                    <a:pt x="1651787" y="7531"/>
                  </a:lnTo>
                  <a:lnTo>
                    <a:pt x="1651838" y="15963"/>
                  </a:lnTo>
                  <a:lnTo>
                    <a:pt x="1646389" y="20828"/>
                  </a:lnTo>
                  <a:lnTo>
                    <a:pt x="1639316" y="19799"/>
                  </a:lnTo>
                  <a:lnTo>
                    <a:pt x="1639811" y="15963"/>
                  </a:lnTo>
                  <a:lnTo>
                    <a:pt x="1639874" y="15443"/>
                  </a:lnTo>
                  <a:lnTo>
                    <a:pt x="1639976" y="14643"/>
                  </a:lnTo>
                  <a:lnTo>
                    <a:pt x="1640027" y="14262"/>
                  </a:lnTo>
                  <a:lnTo>
                    <a:pt x="1647063" y="6845"/>
                  </a:lnTo>
                  <a:lnTo>
                    <a:pt x="1648777" y="3911"/>
                  </a:lnTo>
                  <a:lnTo>
                    <a:pt x="1650085" y="1651"/>
                  </a:lnTo>
                  <a:lnTo>
                    <a:pt x="1646186" y="3911"/>
                  </a:lnTo>
                  <a:lnTo>
                    <a:pt x="1639087" y="2921"/>
                  </a:lnTo>
                  <a:lnTo>
                    <a:pt x="1635277" y="8686"/>
                  </a:lnTo>
                  <a:lnTo>
                    <a:pt x="1632775" y="14643"/>
                  </a:lnTo>
                  <a:lnTo>
                    <a:pt x="1629397" y="20459"/>
                  </a:lnTo>
                  <a:lnTo>
                    <a:pt x="1622882" y="25806"/>
                  </a:lnTo>
                  <a:lnTo>
                    <a:pt x="1627517" y="18084"/>
                  </a:lnTo>
                  <a:lnTo>
                    <a:pt x="1619084" y="22402"/>
                  </a:lnTo>
                  <a:lnTo>
                    <a:pt x="1614487" y="29121"/>
                  </a:lnTo>
                  <a:lnTo>
                    <a:pt x="1611337" y="36576"/>
                  </a:lnTo>
                  <a:lnTo>
                    <a:pt x="1607273" y="43103"/>
                  </a:lnTo>
                  <a:lnTo>
                    <a:pt x="1591995" y="62547"/>
                  </a:lnTo>
                  <a:lnTo>
                    <a:pt x="1566418" y="104648"/>
                  </a:lnTo>
                  <a:lnTo>
                    <a:pt x="1550898" y="124091"/>
                  </a:lnTo>
                  <a:lnTo>
                    <a:pt x="1530235" y="146265"/>
                  </a:lnTo>
                  <a:lnTo>
                    <a:pt x="1511604" y="169278"/>
                  </a:lnTo>
                  <a:lnTo>
                    <a:pt x="1494434" y="192557"/>
                  </a:lnTo>
                  <a:lnTo>
                    <a:pt x="1478140" y="215455"/>
                  </a:lnTo>
                  <a:lnTo>
                    <a:pt x="1482598" y="216547"/>
                  </a:lnTo>
                  <a:lnTo>
                    <a:pt x="1491068" y="215658"/>
                  </a:lnTo>
                  <a:lnTo>
                    <a:pt x="1491513" y="218719"/>
                  </a:lnTo>
                  <a:lnTo>
                    <a:pt x="1491322" y="223342"/>
                  </a:lnTo>
                  <a:lnTo>
                    <a:pt x="1491259" y="224701"/>
                  </a:lnTo>
                  <a:lnTo>
                    <a:pt x="1491157" y="227241"/>
                  </a:lnTo>
                  <a:lnTo>
                    <a:pt x="1491119" y="228041"/>
                  </a:lnTo>
                  <a:lnTo>
                    <a:pt x="1491018" y="230416"/>
                  </a:lnTo>
                  <a:lnTo>
                    <a:pt x="1513217" y="235991"/>
                  </a:lnTo>
                  <a:lnTo>
                    <a:pt x="1514119" y="228041"/>
                  </a:lnTo>
                  <a:lnTo>
                    <a:pt x="1514208" y="227241"/>
                  </a:lnTo>
                  <a:lnTo>
                    <a:pt x="1516837" y="230886"/>
                  </a:lnTo>
                  <a:lnTo>
                    <a:pt x="1519732" y="227241"/>
                  </a:lnTo>
                  <a:lnTo>
                    <a:pt x="1521752" y="224701"/>
                  </a:lnTo>
                  <a:lnTo>
                    <a:pt x="1527136" y="219176"/>
                  </a:lnTo>
                  <a:lnTo>
                    <a:pt x="1531327" y="216712"/>
                  </a:lnTo>
                  <a:lnTo>
                    <a:pt x="1532610" y="219735"/>
                  </a:lnTo>
                  <a:lnTo>
                    <a:pt x="1532382" y="223342"/>
                  </a:lnTo>
                  <a:lnTo>
                    <a:pt x="1529664" y="228041"/>
                  </a:lnTo>
                  <a:lnTo>
                    <a:pt x="1527416" y="232676"/>
                  </a:lnTo>
                  <a:lnTo>
                    <a:pt x="1527352" y="232829"/>
                  </a:lnTo>
                  <a:lnTo>
                    <a:pt x="1528356" y="236753"/>
                  </a:lnTo>
                  <a:lnTo>
                    <a:pt x="1533182" y="240982"/>
                  </a:lnTo>
                  <a:lnTo>
                    <a:pt x="1543519" y="237477"/>
                  </a:lnTo>
                  <a:lnTo>
                    <a:pt x="1548345" y="241719"/>
                  </a:lnTo>
                  <a:lnTo>
                    <a:pt x="1540891" y="252069"/>
                  </a:lnTo>
                  <a:lnTo>
                    <a:pt x="1543456" y="255790"/>
                  </a:lnTo>
                  <a:lnTo>
                    <a:pt x="1556054" y="252857"/>
                  </a:lnTo>
                  <a:lnTo>
                    <a:pt x="1554175" y="255447"/>
                  </a:lnTo>
                  <a:lnTo>
                    <a:pt x="1551838" y="262331"/>
                  </a:lnTo>
                  <a:lnTo>
                    <a:pt x="1547253" y="269506"/>
                  </a:lnTo>
                  <a:lnTo>
                    <a:pt x="1535493" y="284632"/>
                  </a:lnTo>
                  <a:lnTo>
                    <a:pt x="1539887" y="285800"/>
                  </a:lnTo>
                  <a:lnTo>
                    <a:pt x="1542338" y="289636"/>
                  </a:lnTo>
                  <a:lnTo>
                    <a:pt x="1548371" y="285000"/>
                  </a:lnTo>
                  <a:lnTo>
                    <a:pt x="1573784" y="252857"/>
                  </a:lnTo>
                  <a:lnTo>
                    <a:pt x="1579105" y="246138"/>
                  </a:lnTo>
                  <a:lnTo>
                    <a:pt x="1585772" y="237477"/>
                  </a:lnTo>
                  <a:lnTo>
                    <a:pt x="1601787" y="216712"/>
                  </a:lnTo>
                  <a:lnTo>
                    <a:pt x="1602600" y="215658"/>
                  </a:lnTo>
                  <a:lnTo>
                    <a:pt x="1638947" y="167017"/>
                  </a:lnTo>
                  <a:lnTo>
                    <a:pt x="1667192" y="126923"/>
                  </a:lnTo>
                  <a:lnTo>
                    <a:pt x="1693735" y="86575"/>
                  </a:lnTo>
                  <a:lnTo>
                    <a:pt x="1718170" y="46037"/>
                  </a:lnTo>
                  <a:lnTo>
                    <a:pt x="1729054" y="25806"/>
                  </a:lnTo>
                  <a:lnTo>
                    <a:pt x="1731733" y="20828"/>
                  </a:lnTo>
                  <a:lnTo>
                    <a:pt x="1734642" y="15443"/>
                  </a:lnTo>
                  <a:lnTo>
                    <a:pt x="1738566" y="8140"/>
                  </a:lnTo>
                  <a:lnTo>
                    <a:pt x="1740052" y="5384"/>
                  </a:lnTo>
                  <a:close/>
                </a:path>
              </a:pathLst>
            </a:custGeom>
            <a:solidFill>
              <a:srgbClr val="F58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25112" y="1062939"/>
              <a:ext cx="2542540" cy="1377950"/>
            </a:xfrm>
            <a:custGeom>
              <a:avLst/>
              <a:gdLst/>
              <a:ahLst/>
              <a:cxnLst/>
              <a:rect l="l" t="t" r="r" b="b"/>
              <a:pathLst>
                <a:path w="2542540" h="1377950">
                  <a:moveTo>
                    <a:pt x="2542032" y="0"/>
                  </a:moveTo>
                  <a:lnTo>
                    <a:pt x="0" y="0"/>
                  </a:lnTo>
                  <a:lnTo>
                    <a:pt x="0" y="1377696"/>
                  </a:lnTo>
                  <a:lnTo>
                    <a:pt x="2542032" y="1377696"/>
                  </a:lnTo>
                  <a:lnTo>
                    <a:pt x="2542032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71945" y="1008004"/>
              <a:ext cx="2544445" cy="1375410"/>
            </a:xfrm>
            <a:custGeom>
              <a:avLst/>
              <a:gdLst/>
              <a:ahLst/>
              <a:cxnLst/>
              <a:rect l="l" t="t" r="r" b="b"/>
              <a:pathLst>
                <a:path w="2544445" h="1375410">
                  <a:moveTo>
                    <a:pt x="1269657" y="0"/>
                  </a:moveTo>
                  <a:lnTo>
                    <a:pt x="1097766" y="784"/>
                  </a:lnTo>
                  <a:lnTo>
                    <a:pt x="929631" y="1147"/>
                  </a:lnTo>
                  <a:lnTo>
                    <a:pt x="696590" y="1972"/>
                  </a:lnTo>
                  <a:lnTo>
                    <a:pt x="452372" y="4270"/>
                  </a:lnTo>
                  <a:lnTo>
                    <a:pt x="149103" y="11318"/>
                  </a:lnTo>
                  <a:lnTo>
                    <a:pt x="0" y="17894"/>
                  </a:lnTo>
                  <a:lnTo>
                    <a:pt x="8425" y="1336738"/>
                  </a:lnTo>
                  <a:lnTo>
                    <a:pt x="1089453" y="1373121"/>
                  </a:lnTo>
                  <a:lnTo>
                    <a:pt x="1371135" y="1374887"/>
                  </a:lnTo>
                  <a:lnTo>
                    <a:pt x="1432982" y="1375137"/>
                  </a:lnTo>
                  <a:lnTo>
                    <a:pt x="1491488" y="1375317"/>
                  </a:lnTo>
                  <a:lnTo>
                    <a:pt x="1743194" y="1375317"/>
                  </a:lnTo>
                  <a:lnTo>
                    <a:pt x="1891486" y="1374590"/>
                  </a:lnTo>
                  <a:lnTo>
                    <a:pt x="1932431" y="1374274"/>
                  </a:lnTo>
                  <a:lnTo>
                    <a:pt x="2211747" y="1369998"/>
                  </a:lnTo>
                  <a:lnTo>
                    <a:pt x="2211578" y="1369998"/>
                  </a:lnTo>
                  <a:lnTo>
                    <a:pt x="2479496" y="1364439"/>
                  </a:lnTo>
                  <a:lnTo>
                    <a:pt x="2532900" y="1362659"/>
                  </a:lnTo>
                  <a:lnTo>
                    <a:pt x="2532982" y="1349806"/>
                  </a:lnTo>
                  <a:lnTo>
                    <a:pt x="2521864" y="1349806"/>
                  </a:lnTo>
                  <a:lnTo>
                    <a:pt x="2527414" y="1336738"/>
                  </a:lnTo>
                  <a:lnTo>
                    <a:pt x="2533065" y="1336738"/>
                  </a:lnTo>
                  <a:lnTo>
                    <a:pt x="2533421" y="1280512"/>
                  </a:lnTo>
                  <a:lnTo>
                    <a:pt x="2534198" y="1139669"/>
                  </a:lnTo>
                  <a:lnTo>
                    <a:pt x="2535216" y="928232"/>
                  </a:lnTo>
                  <a:lnTo>
                    <a:pt x="2538860" y="73748"/>
                  </a:lnTo>
                  <a:lnTo>
                    <a:pt x="12192" y="73748"/>
                  </a:lnTo>
                  <a:lnTo>
                    <a:pt x="24180" y="45504"/>
                  </a:lnTo>
                  <a:lnTo>
                    <a:pt x="2516511" y="45504"/>
                  </a:lnTo>
                  <a:lnTo>
                    <a:pt x="2515311" y="42684"/>
                  </a:lnTo>
                  <a:lnTo>
                    <a:pt x="2538992" y="42684"/>
                  </a:lnTo>
                  <a:lnTo>
                    <a:pt x="2539110" y="15090"/>
                  </a:lnTo>
                  <a:lnTo>
                    <a:pt x="2544444" y="15090"/>
                  </a:lnTo>
                  <a:lnTo>
                    <a:pt x="1654076" y="3026"/>
                  </a:lnTo>
                  <a:lnTo>
                    <a:pt x="1654695" y="3026"/>
                  </a:lnTo>
                  <a:lnTo>
                    <a:pt x="1353226" y="491"/>
                  </a:lnTo>
                  <a:lnTo>
                    <a:pt x="1319960" y="274"/>
                  </a:lnTo>
                  <a:lnTo>
                    <a:pt x="1269657" y="0"/>
                  </a:lnTo>
                  <a:close/>
                </a:path>
                <a:path w="2544445" h="1375410">
                  <a:moveTo>
                    <a:pt x="2533065" y="1336738"/>
                  </a:moveTo>
                  <a:lnTo>
                    <a:pt x="2527414" y="1336738"/>
                  </a:lnTo>
                  <a:lnTo>
                    <a:pt x="2521864" y="1349806"/>
                  </a:lnTo>
                  <a:lnTo>
                    <a:pt x="2532982" y="1349806"/>
                  </a:lnTo>
                  <a:lnTo>
                    <a:pt x="2533065" y="1336738"/>
                  </a:lnTo>
                  <a:close/>
                </a:path>
                <a:path w="2544445" h="1375410">
                  <a:moveTo>
                    <a:pt x="2516511" y="45504"/>
                  </a:moveTo>
                  <a:lnTo>
                    <a:pt x="24180" y="45504"/>
                  </a:lnTo>
                  <a:lnTo>
                    <a:pt x="12192" y="73748"/>
                  </a:lnTo>
                  <a:lnTo>
                    <a:pt x="2538860" y="73748"/>
                  </a:lnTo>
                  <a:lnTo>
                    <a:pt x="2538874" y="70523"/>
                  </a:lnTo>
                  <a:lnTo>
                    <a:pt x="2527160" y="70523"/>
                  </a:lnTo>
                  <a:lnTo>
                    <a:pt x="2516511" y="45504"/>
                  </a:lnTo>
                  <a:close/>
                </a:path>
              </a:pathLst>
            </a:custGeom>
            <a:solidFill>
              <a:srgbClr val="FBF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3757" y="2959951"/>
              <a:ext cx="5971540" cy="1484630"/>
            </a:xfrm>
            <a:custGeom>
              <a:avLst/>
              <a:gdLst/>
              <a:ahLst/>
              <a:cxnLst/>
              <a:rect l="l" t="t" r="r" b="b"/>
              <a:pathLst>
                <a:path w="5971540" h="1484629">
                  <a:moveTo>
                    <a:pt x="5971032" y="0"/>
                  </a:moveTo>
                  <a:lnTo>
                    <a:pt x="0" y="0"/>
                  </a:lnTo>
                  <a:lnTo>
                    <a:pt x="0" y="1484376"/>
                  </a:lnTo>
                  <a:lnTo>
                    <a:pt x="5971032" y="1484376"/>
                  </a:lnTo>
                  <a:lnTo>
                    <a:pt x="5971032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00590" y="2905116"/>
              <a:ext cx="5967730" cy="1482725"/>
            </a:xfrm>
            <a:custGeom>
              <a:avLst/>
              <a:gdLst/>
              <a:ahLst/>
              <a:cxnLst/>
              <a:rect l="l" t="t" r="r" b="b"/>
              <a:pathLst>
                <a:path w="5967730" h="1482725">
                  <a:moveTo>
                    <a:pt x="3574394" y="1861"/>
                  </a:moveTo>
                  <a:lnTo>
                    <a:pt x="1717964" y="1861"/>
                  </a:lnTo>
                  <a:lnTo>
                    <a:pt x="0" y="19198"/>
                  </a:lnTo>
                  <a:lnTo>
                    <a:pt x="20193" y="1468281"/>
                  </a:lnTo>
                  <a:lnTo>
                    <a:pt x="3155957" y="1482347"/>
                  </a:lnTo>
                  <a:lnTo>
                    <a:pt x="4384458" y="1482347"/>
                  </a:lnTo>
                  <a:lnTo>
                    <a:pt x="4574642" y="1481671"/>
                  </a:lnTo>
                  <a:lnTo>
                    <a:pt x="5952642" y="1469284"/>
                  </a:lnTo>
                  <a:lnTo>
                    <a:pt x="5952840" y="1455429"/>
                  </a:lnTo>
                  <a:lnTo>
                    <a:pt x="5926709" y="1455429"/>
                  </a:lnTo>
                  <a:lnTo>
                    <a:pt x="5939739" y="1441344"/>
                  </a:lnTo>
                  <a:lnTo>
                    <a:pt x="5953041" y="1441344"/>
                  </a:lnTo>
                  <a:lnTo>
                    <a:pt x="5953776" y="1387403"/>
                  </a:lnTo>
                  <a:lnTo>
                    <a:pt x="5954342" y="1342943"/>
                  </a:lnTo>
                  <a:lnTo>
                    <a:pt x="5954907" y="1296391"/>
                  </a:lnTo>
                  <a:lnTo>
                    <a:pt x="5956031" y="1197771"/>
                  </a:lnTo>
                  <a:lnTo>
                    <a:pt x="5957145" y="1093064"/>
                  </a:lnTo>
                  <a:lnTo>
                    <a:pt x="5958244" y="983791"/>
                  </a:lnTo>
                  <a:lnTo>
                    <a:pt x="5959861" y="814649"/>
                  </a:lnTo>
                  <a:lnTo>
                    <a:pt x="5965706" y="172277"/>
                  </a:lnTo>
                  <a:lnTo>
                    <a:pt x="5966624" y="79422"/>
                  </a:lnTo>
                  <a:lnTo>
                    <a:pt x="28651" y="79422"/>
                  </a:lnTo>
                  <a:lnTo>
                    <a:pt x="56832" y="48980"/>
                  </a:lnTo>
                  <a:lnTo>
                    <a:pt x="5914119" y="48980"/>
                  </a:lnTo>
                  <a:lnTo>
                    <a:pt x="5911291" y="45932"/>
                  </a:lnTo>
                  <a:lnTo>
                    <a:pt x="5966955" y="45932"/>
                  </a:lnTo>
                  <a:lnTo>
                    <a:pt x="5967182" y="19198"/>
                  </a:lnTo>
                  <a:lnTo>
                    <a:pt x="5967209" y="16087"/>
                  </a:lnTo>
                  <a:lnTo>
                    <a:pt x="5960320" y="16087"/>
                  </a:lnTo>
                  <a:lnTo>
                    <a:pt x="5353200" y="11315"/>
                  </a:lnTo>
                  <a:lnTo>
                    <a:pt x="4472874" y="6035"/>
                  </a:lnTo>
                  <a:lnTo>
                    <a:pt x="3814940" y="2840"/>
                  </a:lnTo>
                  <a:lnTo>
                    <a:pt x="3574394" y="1861"/>
                  </a:lnTo>
                  <a:close/>
                </a:path>
                <a:path w="5967730" h="1482725">
                  <a:moveTo>
                    <a:pt x="5953041" y="1441344"/>
                  </a:moveTo>
                  <a:lnTo>
                    <a:pt x="5939739" y="1441344"/>
                  </a:lnTo>
                  <a:lnTo>
                    <a:pt x="5926709" y="1455429"/>
                  </a:lnTo>
                  <a:lnTo>
                    <a:pt x="5952840" y="1455429"/>
                  </a:lnTo>
                  <a:lnTo>
                    <a:pt x="5953041" y="1441344"/>
                  </a:lnTo>
                  <a:close/>
                </a:path>
                <a:path w="5967730" h="1482725">
                  <a:moveTo>
                    <a:pt x="5914119" y="48980"/>
                  </a:moveTo>
                  <a:lnTo>
                    <a:pt x="56832" y="48980"/>
                  </a:lnTo>
                  <a:lnTo>
                    <a:pt x="28651" y="79422"/>
                  </a:lnTo>
                  <a:lnTo>
                    <a:pt x="5966624" y="79422"/>
                  </a:lnTo>
                  <a:lnTo>
                    <a:pt x="5966658" y="75942"/>
                  </a:lnTo>
                  <a:lnTo>
                    <a:pt x="5939142" y="75942"/>
                  </a:lnTo>
                  <a:lnTo>
                    <a:pt x="5914119" y="48980"/>
                  </a:lnTo>
                  <a:close/>
                </a:path>
                <a:path w="5967730" h="1482725">
                  <a:moveTo>
                    <a:pt x="5966955" y="45932"/>
                  </a:moveTo>
                  <a:lnTo>
                    <a:pt x="5911291" y="45932"/>
                  </a:lnTo>
                  <a:lnTo>
                    <a:pt x="5939142" y="75942"/>
                  </a:lnTo>
                  <a:lnTo>
                    <a:pt x="5966658" y="75942"/>
                  </a:lnTo>
                  <a:lnTo>
                    <a:pt x="5966924" y="48980"/>
                  </a:lnTo>
                  <a:lnTo>
                    <a:pt x="5966955" y="45932"/>
                  </a:lnTo>
                  <a:close/>
                </a:path>
                <a:path w="5967730" h="1482725">
                  <a:moveTo>
                    <a:pt x="3312643" y="0"/>
                  </a:moveTo>
                  <a:lnTo>
                    <a:pt x="3061140" y="0"/>
                  </a:lnTo>
                  <a:lnTo>
                    <a:pt x="3590258" y="1861"/>
                  </a:lnTo>
                  <a:lnTo>
                    <a:pt x="1488264" y="1861"/>
                  </a:lnTo>
                  <a:lnTo>
                    <a:pt x="3312643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2789" y="9564846"/>
              <a:ext cx="182613" cy="174701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07504" y="221302"/>
            <a:ext cx="182613" cy="17470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71521" y="7802783"/>
            <a:ext cx="182613" cy="17470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3488" y="144004"/>
            <a:ext cx="182613" cy="174701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444969" y="2671800"/>
            <a:ext cx="1925320" cy="310515"/>
          </a:xfrm>
          <a:prstGeom prst="rect">
            <a:avLst/>
          </a:prstGeom>
          <a:solidFill>
            <a:srgbClr val="FCDFCE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855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Getting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started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40813" y="142865"/>
            <a:ext cx="175181" cy="16976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61654" y="415055"/>
            <a:ext cx="175181" cy="16976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52842" y="10149350"/>
            <a:ext cx="175181" cy="16976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23621" y="3912673"/>
            <a:ext cx="175181" cy="16976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4575615" y="1284865"/>
            <a:ext cx="209423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Talk to your </a:t>
            </a:r>
            <a:r>
              <a:rPr sz="1300" spc="-10" dirty="0">
                <a:latin typeface="Gotham"/>
                <a:cs typeface="Gotham"/>
              </a:rPr>
              <a:t>buddy</a:t>
            </a:r>
            <a:r>
              <a:rPr sz="1300" spc="50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about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how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can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make </a:t>
            </a:r>
            <a:r>
              <a:rPr sz="1300" dirty="0">
                <a:latin typeface="Gotham"/>
                <a:cs typeface="Gotham"/>
              </a:rPr>
              <a:t>your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timer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how</a:t>
            </a:r>
            <a:r>
              <a:rPr sz="1300" dirty="0">
                <a:latin typeface="Gotham"/>
                <a:cs typeface="Gotham"/>
              </a:rPr>
              <a:t> much sand you will </a:t>
            </a:r>
            <a:r>
              <a:rPr sz="1300" spc="-10" dirty="0">
                <a:latin typeface="Gotham"/>
                <a:cs typeface="Gotham"/>
              </a:rPr>
              <a:t>need.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53757" y="3049299"/>
            <a:ext cx="5971540" cy="116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" marR="594995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Make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different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size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holes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bottom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paper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cups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with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the </a:t>
            </a:r>
            <a:r>
              <a:rPr sz="1300" dirty="0">
                <a:latin typeface="Gotham"/>
                <a:cs typeface="Gotham"/>
              </a:rPr>
              <a:t>point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 pencil.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Ask an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adult to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help 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with </a:t>
            </a:r>
            <a:r>
              <a:rPr sz="1300" spc="-10" dirty="0">
                <a:latin typeface="Gotham"/>
                <a:cs typeface="Gotham"/>
              </a:rPr>
              <a:t>this.</a:t>
            </a:r>
            <a:endParaRPr sz="1300">
              <a:latin typeface="Gotham"/>
              <a:cs typeface="Gotham"/>
            </a:endParaRPr>
          </a:p>
          <a:p>
            <a:pPr marL="260985" marR="548640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Explore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what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happens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when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put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sand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in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cups.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can </a:t>
            </a:r>
            <a:r>
              <a:rPr sz="1300" dirty="0">
                <a:latin typeface="Gotham"/>
                <a:cs typeface="Gotham"/>
              </a:rPr>
              <a:t>catch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sand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another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cup!</a:t>
            </a:r>
            <a:endParaRPr sz="1300">
              <a:latin typeface="Gotham"/>
              <a:cs typeface="Gotham"/>
            </a:endParaRPr>
          </a:p>
          <a:p>
            <a:pPr marL="260985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How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do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think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can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stop 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sand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getting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out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too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soon?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2630" y="555447"/>
            <a:ext cx="2021205" cy="332740"/>
          </a:xfrm>
          <a:custGeom>
            <a:avLst/>
            <a:gdLst/>
            <a:ahLst/>
            <a:cxnLst/>
            <a:rect l="l" t="t" r="r" b="b"/>
            <a:pathLst>
              <a:path w="2021205" h="332740">
                <a:moveTo>
                  <a:pt x="2020824" y="0"/>
                </a:moveTo>
                <a:lnTo>
                  <a:pt x="0" y="0"/>
                </a:lnTo>
                <a:lnTo>
                  <a:pt x="0" y="332231"/>
                </a:lnTo>
                <a:lnTo>
                  <a:pt x="2020824" y="332231"/>
                </a:lnTo>
                <a:lnTo>
                  <a:pt x="2020824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2444332" y="432743"/>
            <a:ext cx="2339340" cy="2632710"/>
            <a:chOff x="2444332" y="432743"/>
            <a:chExt cx="2339340" cy="2632710"/>
          </a:xfrm>
        </p:grpSpPr>
        <p:sp>
          <p:nvSpPr>
            <p:cNvPr id="41" name="object 41"/>
            <p:cNvSpPr/>
            <p:nvPr/>
          </p:nvSpPr>
          <p:spPr>
            <a:xfrm>
              <a:off x="2444332" y="2763823"/>
              <a:ext cx="1021715" cy="301625"/>
            </a:xfrm>
            <a:custGeom>
              <a:avLst/>
              <a:gdLst/>
              <a:ahLst/>
              <a:cxnLst/>
              <a:rect l="l" t="t" r="r" b="b"/>
              <a:pathLst>
                <a:path w="1021714" h="301625">
                  <a:moveTo>
                    <a:pt x="11602" y="0"/>
                  </a:moveTo>
                  <a:lnTo>
                    <a:pt x="4613" y="2889"/>
                  </a:lnTo>
                  <a:lnTo>
                    <a:pt x="0" y="8911"/>
                  </a:lnTo>
                  <a:lnTo>
                    <a:pt x="394" y="17971"/>
                  </a:lnTo>
                  <a:lnTo>
                    <a:pt x="18062" y="51759"/>
                  </a:lnTo>
                  <a:lnTo>
                    <a:pt x="51385" y="97829"/>
                  </a:lnTo>
                  <a:lnTo>
                    <a:pt x="86727" y="132763"/>
                  </a:lnTo>
                  <a:lnTo>
                    <a:pt x="126099" y="158233"/>
                  </a:lnTo>
                  <a:lnTo>
                    <a:pt x="171517" y="175914"/>
                  </a:lnTo>
                  <a:lnTo>
                    <a:pt x="220903" y="182683"/>
                  </a:lnTo>
                  <a:lnTo>
                    <a:pt x="236325" y="182163"/>
                  </a:lnTo>
                  <a:lnTo>
                    <a:pt x="265833" y="177147"/>
                  </a:lnTo>
                  <a:lnTo>
                    <a:pt x="293808" y="166734"/>
                  </a:lnTo>
                  <a:lnTo>
                    <a:pt x="324236" y="148960"/>
                  </a:lnTo>
                  <a:lnTo>
                    <a:pt x="367810" y="116967"/>
                  </a:lnTo>
                  <a:lnTo>
                    <a:pt x="374915" y="112265"/>
                  </a:lnTo>
                  <a:lnTo>
                    <a:pt x="381746" y="108186"/>
                  </a:lnTo>
                  <a:lnTo>
                    <a:pt x="387632" y="105162"/>
                  </a:lnTo>
                  <a:lnTo>
                    <a:pt x="406309" y="99379"/>
                  </a:lnTo>
                  <a:lnTo>
                    <a:pt x="425632" y="101189"/>
                  </a:lnTo>
                  <a:lnTo>
                    <a:pt x="450806" y="112097"/>
                  </a:lnTo>
                  <a:lnTo>
                    <a:pt x="507551" y="145999"/>
                  </a:lnTo>
                  <a:lnTo>
                    <a:pt x="524005" y="154780"/>
                  </a:lnTo>
                  <a:lnTo>
                    <a:pt x="537935" y="160662"/>
                  </a:lnTo>
                  <a:lnTo>
                    <a:pt x="550878" y="164357"/>
                  </a:lnTo>
                  <a:lnTo>
                    <a:pt x="567470" y="166009"/>
                  </a:lnTo>
                  <a:lnTo>
                    <a:pt x="583578" y="163316"/>
                  </a:lnTo>
                  <a:lnTo>
                    <a:pt x="600509" y="155831"/>
                  </a:lnTo>
                  <a:lnTo>
                    <a:pt x="619573" y="143110"/>
                  </a:lnTo>
                  <a:lnTo>
                    <a:pt x="639710" y="129062"/>
                  </a:lnTo>
                  <a:lnTo>
                    <a:pt x="656158" y="120318"/>
                  </a:lnTo>
                  <a:lnTo>
                    <a:pt x="671525" y="115773"/>
                  </a:lnTo>
                  <a:lnTo>
                    <a:pt x="688419" y="114319"/>
                  </a:lnTo>
                  <a:lnTo>
                    <a:pt x="713579" y="116376"/>
                  </a:lnTo>
                  <a:lnTo>
                    <a:pt x="770694" y="135166"/>
                  </a:lnTo>
                  <a:lnTo>
                    <a:pt x="832055" y="169319"/>
                  </a:lnTo>
                  <a:lnTo>
                    <a:pt x="888347" y="208769"/>
                  </a:lnTo>
                  <a:lnTo>
                    <a:pt x="914911" y="230994"/>
                  </a:lnTo>
                  <a:lnTo>
                    <a:pt x="876678" y="222462"/>
                  </a:lnTo>
                  <a:lnTo>
                    <a:pt x="867537" y="220818"/>
                  </a:lnTo>
                  <a:lnTo>
                    <a:pt x="859239" y="219598"/>
                  </a:lnTo>
                  <a:lnTo>
                    <a:pt x="852846" y="218954"/>
                  </a:lnTo>
                  <a:lnTo>
                    <a:pt x="840743" y="218319"/>
                  </a:lnTo>
                  <a:lnTo>
                    <a:pt x="835981" y="223018"/>
                  </a:lnTo>
                  <a:lnTo>
                    <a:pt x="832243" y="228800"/>
                  </a:lnTo>
                  <a:lnTo>
                    <a:pt x="831637" y="234693"/>
                  </a:lnTo>
                  <a:lnTo>
                    <a:pt x="834098" y="240181"/>
                  </a:lnTo>
                  <a:lnTo>
                    <a:pt x="839562" y="244748"/>
                  </a:lnTo>
                  <a:lnTo>
                    <a:pt x="843677" y="246273"/>
                  </a:lnTo>
                  <a:lnTo>
                    <a:pt x="851987" y="248742"/>
                  </a:lnTo>
                  <a:lnTo>
                    <a:pt x="912088" y="264492"/>
                  </a:lnTo>
                  <a:lnTo>
                    <a:pt x="940449" y="273195"/>
                  </a:lnTo>
                  <a:lnTo>
                    <a:pt x="964360" y="282304"/>
                  </a:lnTo>
                  <a:lnTo>
                    <a:pt x="986691" y="292805"/>
                  </a:lnTo>
                  <a:lnTo>
                    <a:pt x="995391" y="297136"/>
                  </a:lnTo>
                  <a:lnTo>
                    <a:pt x="1004268" y="300882"/>
                  </a:lnTo>
                  <a:lnTo>
                    <a:pt x="1009424" y="301085"/>
                  </a:lnTo>
                  <a:lnTo>
                    <a:pt x="1012447" y="299587"/>
                  </a:lnTo>
                  <a:lnTo>
                    <a:pt x="1020880" y="291776"/>
                  </a:lnTo>
                  <a:lnTo>
                    <a:pt x="1021528" y="290481"/>
                  </a:lnTo>
                  <a:lnTo>
                    <a:pt x="1020804" y="282467"/>
                  </a:lnTo>
                  <a:lnTo>
                    <a:pt x="1016879" y="273145"/>
                  </a:lnTo>
                  <a:lnTo>
                    <a:pt x="1012625" y="264992"/>
                  </a:lnTo>
                  <a:lnTo>
                    <a:pt x="1002292" y="244147"/>
                  </a:lnTo>
                  <a:lnTo>
                    <a:pt x="992427" y="221993"/>
                  </a:lnTo>
                  <a:lnTo>
                    <a:pt x="984070" y="201005"/>
                  </a:lnTo>
                  <a:lnTo>
                    <a:pt x="978259" y="183661"/>
                  </a:lnTo>
                  <a:lnTo>
                    <a:pt x="974335" y="170476"/>
                  </a:lnTo>
                  <a:lnTo>
                    <a:pt x="971367" y="162178"/>
                  </a:lnTo>
                  <a:lnTo>
                    <a:pt x="968531" y="156877"/>
                  </a:lnTo>
                  <a:lnTo>
                    <a:pt x="965000" y="152686"/>
                  </a:lnTo>
                  <a:lnTo>
                    <a:pt x="958891" y="146387"/>
                  </a:lnTo>
                  <a:lnTo>
                    <a:pt x="952567" y="145396"/>
                  </a:lnTo>
                  <a:lnTo>
                    <a:pt x="947804" y="149790"/>
                  </a:lnTo>
                  <a:lnTo>
                    <a:pt x="943933" y="157447"/>
                  </a:lnTo>
                  <a:lnTo>
                    <a:pt x="943583" y="169923"/>
                  </a:lnTo>
                  <a:lnTo>
                    <a:pt x="946759" y="187138"/>
                  </a:lnTo>
                  <a:lnTo>
                    <a:pt x="953468" y="209010"/>
                  </a:lnTo>
                  <a:lnTo>
                    <a:pt x="958777" y="224288"/>
                  </a:lnTo>
                  <a:lnTo>
                    <a:pt x="958739" y="225177"/>
                  </a:lnTo>
                  <a:lnTo>
                    <a:pt x="955297" y="222536"/>
                  </a:lnTo>
                  <a:lnTo>
                    <a:pt x="951309" y="218980"/>
                  </a:lnTo>
                  <a:lnTo>
                    <a:pt x="918358" y="191682"/>
                  </a:lnTo>
                  <a:lnTo>
                    <a:pt x="885960" y="167639"/>
                  </a:lnTo>
                  <a:lnTo>
                    <a:pt x="853102" y="146155"/>
                  </a:lnTo>
                  <a:lnTo>
                    <a:pt x="818772" y="126537"/>
                  </a:lnTo>
                  <a:lnTo>
                    <a:pt x="767877" y="103103"/>
                  </a:lnTo>
                  <a:lnTo>
                    <a:pt x="721896" y="90062"/>
                  </a:lnTo>
                  <a:lnTo>
                    <a:pt x="692042" y="88006"/>
                  </a:lnTo>
                  <a:lnTo>
                    <a:pt x="676512" y="88492"/>
                  </a:lnTo>
                  <a:lnTo>
                    <a:pt x="638496" y="99889"/>
                  </a:lnTo>
                  <a:lnTo>
                    <a:pt x="594001" y="128293"/>
                  </a:lnTo>
                  <a:lnTo>
                    <a:pt x="582674" y="134545"/>
                  </a:lnTo>
                  <a:lnTo>
                    <a:pt x="573284" y="137409"/>
                  </a:lnTo>
                  <a:lnTo>
                    <a:pt x="563756" y="137814"/>
                  </a:lnTo>
                  <a:lnTo>
                    <a:pt x="552603" y="136049"/>
                  </a:lnTo>
                  <a:lnTo>
                    <a:pt x="539758" y="131472"/>
                  </a:lnTo>
                  <a:lnTo>
                    <a:pt x="523939" y="123564"/>
                  </a:lnTo>
                  <a:lnTo>
                    <a:pt x="503863" y="111805"/>
                  </a:lnTo>
                  <a:lnTo>
                    <a:pt x="476758" y="95499"/>
                  </a:lnTo>
                  <a:lnTo>
                    <a:pt x="456684" y="84709"/>
                  </a:lnTo>
                  <a:lnTo>
                    <a:pt x="440689" y="78015"/>
                  </a:lnTo>
                  <a:lnTo>
                    <a:pt x="425821" y="73997"/>
                  </a:lnTo>
                  <a:lnTo>
                    <a:pt x="417020" y="72168"/>
                  </a:lnTo>
                  <a:lnTo>
                    <a:pt x="412588" y="71850"/>
                  </a:lnTo>
                  <a:lnTo>
                    <a:pt x="404117" y="72993"/>
                  </a:lnTo>
                  <a:lnTo>
                    <a:pt x="388909" y="76253"/>
                  </a:lnTo>
                  <a:lnTo>
                    <a:pt x="374013" y="82475"/>
                  </a:lnTo>
                  <a:lnTo>
                    <a:pt x="357377" y="92758"/>
                  </a:lnTo>
                  <a:lnTo>
                    <a:pt x="336947" y="108198"/>
                  </a:lnTo>
                  <a:lnTo>
                    <a:pt x="311076" y="127214"/>
                  </a:lnTo>
                  <a:lnTo>
                    <a:pt x="287690" y="140864"/>
                  </a:lnTo>
                  <a:lnTo>
                    <a:pt x="265713" y="149687"/>
                  </a:lnTo>
                  <a:lnTo>
                    <a:pt x="244072" y="154223"/>
                  </a:lnTo>
                  <a:lnTo>
                    <a:pt x="228890" y="154928"/>
                  </a:lnTo>
                  <a:lnTo>
                    <a:pt x="211191" y="154007"/>
                  </a:lnTo>
                  <a:lnTo>
                    <a:pt x="138732" y="131627"/>
                  </a:lnTo>
                  <a:lnTo>
                    <a:pt x="104405" y="108028"/>
                  </a:lnTo>
                  <a:lnTo>
                    <a:pt x="72147" y="74116"/>
                  </a:lnTo>
                  <a:lnTo>
                    <a:pt x="27203" y="10974"/>
                  </a:lnTo>
                  <a:lnTo>
                    <a:pt x="18747" y="2412"/>
                  </a:lnTo>
                  <a:lnTo>
                    <a:pt x="11602" y="0"/>
                  </a:lnTo>
                  <a:close/>
                </a:path>
              </a:pathLst>
            </a:custGeom>
            <a:solidFill>
              <a:srgbClr val="008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67862" y="432752"/>
              <a:ext cx="1515745" cy="975360"/>
            </a:xfrm>
            <a:custGeom>
              <a:avLst/>
              <a:gdLst/>
              <a:ahLst/>
              <a:cxnLst/>
              <a:rect l="l" t="t" r="r" b="b"/>
              <a:pathLst>
                <a:path w="1515745" h="975360">
                  <a:moveTo>
                    <a:pt x="34607" y="296468"/>
                  </a:moveTo>
                  <a:lnTo>
                    <a:pt x="33731" y="296024"/>
                  </a:lnTo>
                  <a:lnTo>
                    <a:pt x="31280" y="296024"/>
                  </a:lnTo>
                  <a:lnTo>
                    <a:pt x="30175" y="297141"/>
                  </a:lnTo>
                  <a:lnTo>
                    <a:pt x="30175" y="298488"/>
                  </a:lnTo>
                  <a:lnTo>
                    <a:pt x="30175" y="299605"/>
                  </a:lnTo>
                  <a:lnTo>
                    <a:pt x="31280" y="300062"/>
                  </a:lnTo>
                  <a:lnTo>
                    <a:pt x="32397" y="299389"/>
                  </a:lnTo>
                  <a:lnTo>
                    <a:pt x="33731" y="298716"/>
                  </a:lnTo>
                  <a:lnTo>
                    <a:pt x="34607" y="297586"/>
                  </a:lnTo>
                  <a:lnTo>
                    <a:pt x="34607" y="296468"/>
                  </a:lnTo>
                  <a:close/>
                </a:path>
                <a:path w="1515745" h="975360">
                  <a:moveTo>
                    <a:pt x="176199" y="139865"/>
                  </a:moveTo>
                  <a:lnTo>
                    <a:pt x="175971" y="138963"/>
                  </a:lnTo>
                  <a:lnTo>
                    <a:pt x="173532" y="138963"/>
                  </a:lnTo>
                  <a:lnTo>
                    <a:pt x="172199" y="137401"/>
                  </a:lnTo>
                  <a:lnTo>
                    <a:pt x="171754" y="135597"/>
                  </a:lnTo>
                  <a:lnTo>
                    <a:pt x="171310" y="133362"/>
                  </a:lnTo>
                  <a:lnTo>
                    <a:pt x="170205" y="134035"/>
                  </a:lnTo>
                  <a:lnTo>
                    <a:pt x="168427" y="137845"/>
                  </a:lnTo>
                  <a:lnTo>
                    <a:pt x="166204" y="142786"/>
                  </a:lnTo>
                  <a:lnTo>
                    <a:pt x="166433" y="143459"/>
                  </a:lnTo>
                  <a:lnTo>
                    <a:pt x="172415" y="143459"/>
                  </a:lnTo>
                  <a:lnTo>
                    <a:pt x="174866" y="142328"/>
                  </a:lnTo>
                  <a:lnTo>
                    <a:pt x="175526" y="141211"/>
                  </a:lnTo>
                  <a:lnTo>
                    <a:pt x="176199" y="139865"/>
                  </a:lnTo>
                  <a:close/>
                </a:path>
                <a:path w="1515745" h="975360">
                  <a:moveTo>
                    <a:pt x="280924" y="78828"/>
                  </a:moveTo>
                  <a:lnTo>
                    <a:pt x="280047" y="78384"/>
                  </a:lnTo>
                  <a:lnTo>
                    <a:pt x="277596" y="78384"/>
                  </a:lnTo>
                  <a:lnTo>
                    <a:pt x="276491" y="79502"/>
                  </a:lnTo>
                  <a:lnTo>
                    <a:pt x="276491" y="80848"/>
                  </a:lnTo>
                  <a:lnTo>
                    <a:pt x="276491" y="81965"/>
                  </a:lnTo>
                  <a:lnTo>
                    <a:pt x="277596" y="82423"/>
                  </a:lnTo>
                  <a:lnTo>
                    <a:pt x="278714" y="81749"/>
                  </a:lnTo>
                  <a:lnTo>
                    <a:pt x="280047" y="81076"/>
                  </a:lnTo>
                  <a:lnTo>
                    <a:pt x="280924" y="79946"/>
                  </a:lnTo>
                  <a:lnTo>
                    <a:pt x="280924" y="78828"/>
                  </a:lnTo>
                  <a:close/>
                </a:path>
                <a:path w="1515745" h="975360">
                  <a:moveTo>
                    <a:pt x="380796" y="794778"/>
                  </a:moveTo>
                  <a:lnTo>
                    <a:pt x="375475" y="796124"/>
                  </a:lnTo>
                  <a:lnTo>
                    <a:pt x="372364" y="800836"/>
                  </a:lnTo>
                  <a:lnTo>
                    <a:pt x="370814" y="803757"/>
                  </a:lnTo>
                  <a:lnTo>
                    <a:pt x="370586" y="805319"/>
                  </a:lnTo>
                  <a:lnTo>
                    <a:pt x="373253" y="805319"/>
                  </a:lnTo>
                  <a:lnTo>
                    <a:pt x="374802" y="803757"/>
                  </a:lnTo>
                  <a:lnTo>
                    <a:pt x="375475" y="801954"/>
                  </a:lnTo>
                  <a:lnTo>
                    <a:pt x="376364" y="800163"/>
                  </a:lnTo>
                  <a:lnTo>
                    <a:pt x="377685" y="799261"/>
                  </a:lnTo>
                  <a:lnTo>
                    <a:pt x="379907" y="800608"/>
                  </a:lnTo>
                  <a:lnTo>
                    <a:pt x="380796" y="799934"/>
                  </a:lnTo>
                  <a:lnTo>
                    <a:pt x="380796" y="794778"/>
                  </a:lnTo>
                  <a:close/>
                </a:path>
                <a:path w="1515745" h="975360">
                  <a:moveTo>
                    <a:pt x="450367" y="25400"/>
                  </a:moveTo>
                  <a:lnTo>
                    <a:pt x="450024" y="24130"/>
                  </a:lnTo>
                  <a:lnTo>
                    <a:pt x="449135" y="24130"/>
                  </a:lnTo>
                  <a:lnTo>
                    <a:pt x="448030" y="22860"/>
                  </a:lnTo>
                  <a:lnTo>
                    <a:pt x="447357" y="22860"/>
                  </a:lnTo>
                  <a:lnTo>
                    <a:pt x="447357" y="25400"/>
                  </a:lnTo>
                  <a:lnTo>
                    <a:pt x="450367" y="25400"/>
                  </a:lnTo>
                  <a:close/>
                </a:path>
                <a:path w="1515745" h="975360">
                  <a:moveTo>
                    <a:pt x="630212" y="14668"/>
                  </a:moveTo>
                  <a:lnTo>
                    <a:pt x="629107" y="13995"/>
                  </a:lnTo>
                  <a:lnTo>
                    <a:pt x="624446" y="15113"/>
                  </a:lnTo>
                  <a:lnTo>
                    <a:pt x="622223" y="15557"/>
                  </a:lnTo>
                  <a:lnTo>
                    <a:pt x="620458" y="16903"/>
                  </a:lnTo>
                  <a:lnTo>
                    <a:pt x="620458" y="20942"/>
                  </a:lnTo>
                  <a:lnTo>
                    <a:pt x="626440" y="20497"/>
                  </a:lnTo>
                  <a:lnTo>
                    <a:pt x="628218" y="17576"/>
                  </a:lnTo>
                  <a:lnTo>
                    <a:pt x="630212" y="14668"/>
                  </a:lnTo>
                  <a:close/>
                </a:path>
                <a:path w="1515745" h="975360">
                  <a:moveTo>
                    <a:pt x="1249934" y="89179"/>
                  </a:moveTo>
                  <a:lnTo>
                    <a:pt x="1249857" y="89039"/>
                  </a:lnTo>
                  <a:lnTo>
                    <a:pt x="1249781" y="88900"/>
                  </a:lnTo>
                  <a:lnTo>
                    <a:pt x="1249641" y="89039"/>
                  </a:lnTo>
                  <a:lnTo>
                    <a:pt x="1249934" y="89179"/>
                  </a:lnTo>
                  <a:close/>
                </a:path>
                <a:path w="1515745" h="975360">
                  <a:moveTo>
                    <a:pt x="1515414" y="467360"/>
                  </a:moveTo>
                  <a:lnTo>
                    <a:pt x="1509636" y="467360"/>
                  </a:lnTo>
                  <a:lnTo>
                    <a:pt x="1508760" y="466090"/>
                  </a:lnTo>
                  <a:lnTo>
                    <a:pt x="1509420" y="463550"/>
                  </a:lnTo>
                  <a:lnTo>
                    <a:pt x="1510487" y="461010"/>
                  </a:lnTo>
                  <a:lnTo>
                    <a:pt x="1512087" y="457200"/>
                  </a:lnTo>
                  <a:lnTo>
                    <a:pt x="1511579" y="444500"/>
                  </a:lnTo>
                  <a:lnTo>
                    <a:pt x="1511515" y="443230"/>
                  </a:lnTo>
                  <a:lnTo>
                    <a:pt x="1511414" y="440690"/>
                  </a:lnTo>
                  <a:lnTo>
                    <a:pt x="1508315" y="440690"/>
                  </a:lnTo>
                  <a:lnTo>
                    <a:pt x="1508315" y="478790"/>
                  </a:lnTo>
                  <a:lnTo>
                    <a:pt x="1507426" y="480060"/>
                  </a:lnTo>
                  <a:lnTo>
                    <a:pt x="1505877" y="480060"/>
                  </a:lnTo>
                  <a:lnTo>
                    <a:pt x="1505877" y="483870"/>
                  </a:lnTo>
                  <a:lnTo>
                    <a:pt x="1503870" y="485140"/>
                  </a:lnTo>
                  <a:lnTo>
                    <a:pt x="1501432" y="486410"/>
                  </a:lnTo>
                  <a:lnTo>
                    <a:pt x="1501432" y="492760"/>
                  </a:lnTo>
                  <a:lnTo>
                    <a:pt x="1500543" y="494030"/>
                  </a:lnTo>
                  <a:lnTo>
                    <a:pt x="1498104" y="497840"/>
                  </a:lnTo>
                  <a:lnTo>
                    <a:pt x="1496479" y="497230"/>
                  </a:lnTo>
                  <a:lnTo>
                    <a:pt x="1496834" y="492823"/>
                  </a:lnTo>
                  <a:lnTo>
                    <a:pt x="1498549" y="494030"/>
                  </a:lnTo>
                  <a:lnTo>
                    <a:pt x="1499654" y="492760"/>
                  </a:lnTo>
                  <a:lnTo>
                    <a:pt x="1501216" y="491490"/>
                  </a:lnTo>
                  <a:lnTo>
                    <a:pt x="1501432" y="492760"/>
                  </a:lnTo>
                  <a:lnTo>
                    <a:pt x="1501432" y="486410"/>
                  </a:lnTo>
                  <a:lnTo>
                    <a:pt x="1497355" y="486410"/>
                  </a:lnTo>
                  <a:lnTo>
                    <a:pt x="1497711" y="482092"/>
                  </a:lnTo>
                  <a:lnTo>
                    <a:pt x="1498765" y="481330"/>
                  </a:lnTo>
                  <a:lnTo>
                    <a:pt x="1501432" y="482600"/>
                  </a:lnTo>
                  <a:lnTo>
                    <a:pt x="1503870" y="482600"/>
                  </a:lnTo>
                  <a:lnTo>
                    <a:pt x="1505877" y="483870"/>
                  </a:lnTo>
                  <a:lnTo>
                    <a:pt x="1505877" y="480060"/>
                  </a:lnTo>
                  <a:lnTo>
                    <a:pt x="1503210" y="480060"/>
                  </a:lnTo>
                  <a:lnTo>
                    <a:pt x="1501432" y="478790"/>
                  </a:lnTo>
                  <a:lnTo>
                    <a:pt x="1508315" y="478790"/>
                  </a:lnTo>
                  <a:lnTo>
                    <a:pt x="1508315" y="440690"/>
                  </a:lnTo>
                  <a:lnTo>
                    <a:pt x="1507426" y="440690"/>
                  </a:lnTo>
                  <a:lnTo>
                    <a:pt x="1505432" y="439420"/>
                  </a:lnTo>
                  <a:lnTo>
                    <a:pt x="1504543" y="438150"/>
                  </a:lnTo>
                  <a:lnTo>
                    <a:pt x="1503654" y="435610"/>
                  </a:lnTo>
                  <a:lnTo>
                    <a:pt x="1503553" y="435305"/>
                  </a:lnTo>
                  <a:lnTo>
                    <a:pt x="1505204" y="436880"/>
                  </a:lnTo>
                  <a:lnTo>
                    <a:pt x="1508086" y="436880"/>
                  </a:lnTo>
                  <a:lnTo>
                    <a:pt x="1508760" y="435610"/>
                  </a:lnTo>
                  <a:lnTo>
                    <a:pt x="1508785" y="435305"/>
                  </a:lnTo>
                  <a:lnTo>
                    <a:pt x="1508836" y="434340"/>
                  </a:lnTo>
                  <a:lnTo>
                    <a:pt x="1508912" y="433070"/>
                  </a:lnTo>
                  <a:lnTo>
                    <a:pt x="1508988" y="431800"/>
                  </a:lnTo>
                  <a:lnTo>
                    <a:pt x="1509064" y="430530"/>
                  </a:lnTo>
                  <a:lnTo>
                    <a:pt x="1509128" y="427990"/>
                  </a:lnTo>
                  <a:lnTo>
                    <a:pt x="1508086" y="427990"/>
                  </a:lnTo>
                  <a:lnTo>
                    <a:pt x="1505877" y="427990"/>
                  </a:lnTo>
                  <a:lnTo>
                    <a:pt x="1503654" y="427990"/>
                  </a:lnTo>
                  <a:lnTo>
                    <a:pt x="1503654" y="430530"/>
                  </a:lnTo>
                  <a:lnTo>
                    <a:pt x="1502981" y="431800"/>
                  </a:lnTo>
                  <a:lnTo>
                    <a:pt x="1502321" y="430530"/>
                  </a:lnTo>
                  <a:lnTo>
                    <a:pt x="1500543" y="429260"/>
                  </a:lnTo>
                  <a:lnTo>
                    <a:pt x="1502549" y="425450"/>
                  </a:lnTo>
                  <a:lnTo>
                    <a:pt x="1503210" y="424180"/>
                  </a:lnTo>
                  <a:lnTo>
                    <a:pt x="1507197" y="424180"/>
                  </a:lnTo>
                  <a:lnTo>
                    <a:pt x="1508086" y="425450"/>
                  </a:lnTo>
                  <a:lnTo>
                    <a:pt x="1508086" y="426720"/>
                  </a:lnTo>
                  <a:lnTo>
                    <a:pt x="1509115" y="426720"/>
                  </a:lnTo>
                  <a:lnTo>
                    <a:pt x="1509039" y="420370"/>
                  </a:lnTo>
                  <a:lnTo>
                    <a:pt x="1508925" y="417830"/>
                  </a:lnTo>
                  <a:lnTo>
                    <a:pt x="1508874" y="416560"/>
                  </a:lnTo>
                  <a:lnTo>
                    <a:pt x="1508772" y="414020"/>
                  </a:lnTo>
                  <a:lnTo>
                    <a:pt x="1508671" y="411480"/>
                  </a:lnTo>
                  <a:lnTo>
                    <a:pt x="1508556" y="408940"/>
                  </a:lnTo>
                  <a:lnTo>
                    <a:pt x="1508506" y="407670"/>
                  </a:lnTo>
                  <a:lnTo>
                    <a:pt x="1508417" y="406400"/>
                  </a:lnTo>
                  <a:lnTo>
                    <a:pt x="1508315" y="405130"/>
                  </a:lnTo>
                  <a:lnTo>
                    <a:pt x="1508213" y="403860"/>
                  </a:lnTo>
                  <a:lnTo>
                    <a:pt x="1508125" y="402590"/>
                  </a:lnTo>
                  <a:lnTo>
                    <a:pt x="1508023" y="401320"/>
                  </a:lnTo>
                  <a:lnTo>
                    <a:pt x="1507934" y="400050"/>
                  </a:lnTo>
                  <a:lnTo>
                    <a:pt x="1507832" y="398780"/>
                  </a:lnTo>
                  <a:lnTo>
                    <a:pt x="1507744" y="397510"/>
                  </a:lnTo>
                  <a:lnTo>
                    <a:pt x="1507642" y="396240"/>
                  </a:lnTo>
                  <a:lnTo>
                    <a:pt x="1507502" y="394970"/>
                  </a:lnTo>
                  <a:lnTo>
                    <a:pt x="1506753" y="388620"/>
                  </a:lnTo>
                  <a:lnTo>
                    <a:pt x="1506232" y="387350"/>
                  </a:lnTo>
                  <a:lnTo>
                    <a:pt x="1504657" y="383540"/>
                  </a:lnTo>
                  <a:lnTo>
                    <a:pt x="1504137" y="382270"/>
                  </a:lnTo>
                  <a:lnTo>
                    <a:pt x="1500987" y="374650"/>
                  </a:lnTo>
                  <a:lnTo>
                    <a:pt x="1499209" y="374650"/>
                  </a:lnTo>
                  <a:lnTo>
                    <a:pt x="1499209" y="429260"/>
                  </a:lnTo>
                  <a:lnTo>
                    <a:pt x="1499209" y="434340"/>
                  </a:lnTo>
                  <a:lnTo>
                    <a:pt x="1497647" y="434340"/>
                  </a:lnTo>
                  <a:lnTo>
                    <a:pt x="1497368" y="429818"/>
                  </a:lnTo>
                  <a:lnTo>
                    <a:pt x="1497660" y="429260"/>
                  </a:lnTo>
                  <a:lnTo>
                    <a:pt x="1499209" y="429260"/>
                  </a:lnTo>
                  <a:lnTo>
                    <a:pt x="1499209" y="374650"/>
                  </a:lnTo>
                  <a:lnTo>
                    <a:pt x="1497444" y="374650"/>
                  </a:lnTo>
                  <a:lnTo>
                    <a:pt x="1496999" y="373380"/>
                  </a:lnTo>
                  <a:lnTo>
                    <a:pt x="1497660" y="372110"/>
                  </a:lnTo>
                  <a:lnTo>
                    <a:pt x="1499209" y="368300"/>
                  </a:lnTo>
                  <a:lnTo>
                    <a:pt x="1494777" y="364248"/>
                  </a:lnTo>
                  <a:lnTo>
                    <a:pt x="1494777" y="384810"/>
                  </a:lnTo>
                  <a:lnTo>
                    <a:pt x="1494777" y="387350"/>
                  </a:lnTo>
                  <a:lnTo>
                    <a:pt x="1488325" y="387350"/>
                  </a:lnTo>
                  <a:lnTo>
                    <a:pt x="1488122" y="386511"/>
                  </a:lnTo>
                  <a:lnTo>
                    <a:pt x="1488122" y="384810"/>
                  </a:lnTo>
                  <a:lnTo>
                    <a:pt x="1489671" y="383540"/>
                  </a:lnTo>
                  <a:lnTo>
                    <a:pt x="1493227" y="383540"/>
                  </a:lnTo>
                  <a:lnTo>
                    <a:pt x="1494777" y="384810"/>
                  </a:lnTo>
                  <a:lnTo>
                    <a:pt x="1494777" y="364248"/>
                  </a:lnTo>
                  <a:lnTo>
                    <a:pt x="1493659" y="363220"/>
                  </a:lnTo>
                  <a:lnTo>
                    <a:pt x="1490116" y="364490"/>
                  </a:lnTo>
                  <a:lnTo>
                    <a:pt x="1488782" y="365760"/>
                  </a:lnTo>
                  <a:lnTo>
                    <a:pt x="1488122" y="369570"/>
                  </a:lnTo>
                  <a:lnTo>
                    <a:pt x="1488567" y="373380"/>
                  </a:lnTo>
                  <a:lnTo>
                    <a:pt x="1489671" y="379730"/>
                  </a:lnTo>
                  <a:lnTo>
                    <a:pt x="1487233" y="381609"/>
                  </a:lnTo>
                  <a:lnTo>
                    <a:pt x="1487233" y="554990"/>
                  </a:lnTo>
                  <a:lnTo>
                    <a:pt x="1485900" y="556260"/>
                  </a:lnTo>
                  <a:lnTo>
                    <a:pt x="1485341" y="556260"/>
                  </a:lnTo>
                  <a:lnTo>
                    <a:pt x="1486141" y="553720"/>
                  </a:lnTo>
                  <a:lnTo>
                    <a:pt x="1486789" y="553720"/>
                  </a:lnTo>
                  <a:lnTo>
                    <a:pt x="1487233" y="554990"/>
                  </a:lnTo>
                  <a:lnTo>
                    <a:pt x="1487233" y="381609"/>
                  </a:lnTo>
                  <a:lnTo>
                    <a:pt x="1486789" y="381939"/>
                  </a:lnTo>
                  <a:lnTo>
                    <a:pt x="1482572" y="372110"/>
                  </a:lnTo>
                  <a:lnTo>
                    <a:pt x="1487449" y="364490"/>
                  </a:lnTo>
                  <a:lnTo>
                    <a:pt x="1487830" y="360680"/>
                  </a:lnTo>
                  <a:lnTo>
                    <a:pt x="1487957" y="359410"/>
                  </a:lnTo>
                  <a:lnTo>
                    <a:pt x="1488211" y="356870"/>
                  </a:lnTo>
                  <a:lnTo>
                    <a:pt x="1488338" y="355600"/>
                  </a:lnTo>
                  <a:lnTo>
                    <a:pt x="1483906" y="358533"/>
                  </a:lnTo>
                  <a:lnTo>
                    <a:pt x="1483906" y="367030"/>
                  </a:lnTo>
                  <a:lnTo>
                    <a:pt x="1481899" y="368300"/>
                  </a:lnTo>
                  <a:lnTo>
                    <a:pt x="1480934" y="368300"/>
                  </a:lnTo>
                  <a:lnTo>
                    <a:pt x="1472018" y="347548"/>
                  </a:lnTo>
                  <a:lnTo>
                    <a:pt x="1473466" y="346710"/>
                  </a:lnTo>
                  <a:lnTo>
                    <a:pt x="1480134" y="349250"/>
                  </a:lnTo>
                  <a:lnTo>
                    <a:pt x="1477911" y="353060"/>
                  </a:lnTo>
                  <a:lnTo>
                    <a:pt x="1474800" y="351790"/>
                  </a:lnTo>
                  <a:lnTo>
                    <a:pt x="1474800" y="353060"/>
                  </a:lnTo>
                  <a:lnTo>
                    <a:pt x="1477467" y="356870"/>
                  </a:lnTo>
                  <a:lnTo>
                    <a:pt x="1479016" y="360680"/>
                  </a:lnTo>
                  <a:lnTo>
                    <a:pt x="1481239" y="363220"/>
                  </a:lnTo>
                  <a:lnTo>
                    <a:pt x="1482572" y="364490"/>
                  </a:lnTo>
                  <a:lnTo>
                    <a:pt x="1483677" y="365760"/>
                  </a:lnTo>
                  <a:lnTo>
                    <a:pt x="1483906" y="367030"/>
                  </a:lnTo>
                  <a:lnTo>
                    <a:pt x="1483906" y="358533"/>
                  </a:lnTo>
                  <a:lnTo>
                    <a:pt x="1482572" y="359410"/>
                  </a:lnTo>
                  <a:lnTo>
                    <a:pt x="1483017" y="356870"/>
                  </a:lnTo>
                  <a:lnTo>
                    <a:pt x="1484350" y="354330"/>
                  </a:lnTo>
                  <a:lnTo>
                    <a:pt x="1485900" y="351790"/>
                  </a:lnTo>
                  <a:lnTo>
                    <a:pt x="1487893" y="349250"/>
                  </a:lnTo>
                  <a:lnTo>
                    <a:pt x="1489227" y="350520"/>
                  </a:lnTo>
                  <a:lnTo>
                    <a:pt x="1490332" y="350520"/>
                  </a:lnTo>
                  <a:lnTo>
                    <a:pt x="1489887" y="349250"/>
                  </a:lnTo>
                  <a:lnTo>
                    <a:pt x="1488122" y="346710"/>
                  </a:lnTo>
                  <a:lnTo>
                    <a:pt x="1487119" y="345440"/>
                  </a:lnTo>
                  <a:lnTo>
                    <a:pt x="1486255" y="344335"/>
                  </a:lnTo>
                  <a:lnTo>
                    <a:pt x="1491221" y="346710"/>
                  </a:lnTo>
                  <a:lnTo>
                    <a:pt x="1491157" y="345440"/>
                  </a:lnTo>
                  <a:lnTo>
                    <a:pt x="1491081" y="344170"/>
                  </a:lnTo>
                  <a:lnTo>
                    <a:pt x="1491005" y="342900"/>
                  </a:lnTo>
                  <a:lnTo>
                    <a:pt x="1489824" y="341630"/>
                  </a:lnTo>
                  <a:lnTo>
                    <a:pt x="1487449" y="339090"/>
                  </a:lnTo>
                  <a:lnTo>
                    <a:pt x="1485684" y="337820"/>
                  </a:lnTo>
                  <a:lnTo>
                    <a:pt x="1481899" y="330200"/>
                  </a:lnTo>
                  <a:lnTo>
                    <a:pt x="1480312" y="326390"/>
                  </a:lnTo>
                  <a:lnTo>
                    <a:pt x="1479245" y="323850"/>
                  </a:lnTo>
                  <a:lnTo>
                    <a:pt x="1477683" y="320865"/>
                  </a:lnTo>
                  <a:lnTo>
                    <a:pt x="1477683" y="341630"/>
                  </a:lnTo>
                  <a:lnTo>
                    <a:pt x="1475917" y="344170"/>
                  </a:lnTo>
                  <a:lnTo>
                    <a:pt x="1475244" y="345440"/>
                  </a:lnTo>
                  <a:lnTo>
                    <a:pt x="1471117" y="345440"/>
                  </a:lnTo>
                  <a:lnTo>
                    <a:pt x="1471002" y="345173"/>
                  </a:lnTo>
                  <a:lnTo>
                    <a:pt x="1472590" y="344170"/>
                  </a:lnTo>
                  <a:lnTo>
                    <a:pt x="1476806" y="341630"/>
                  </a:lnTo>
                  <a:lnTo>
                    <a:pt x="1477683" y="341630"/>
                  </a:lnTo>
                  <a:lnTo>
                    <a:pt x="1477683" y="320865"/>
                  </a:lnTo>
                  <a:lnTo>
                    <a:pt x="1477251" y="320040"/>
                  </a:lnTo>
                  <a:lnTo>
                    <a:pt x="1476578" y="318770"/>
                  </a:lnTo>
                  <a:lnTo>
                    <a:pt x="1476578" y="328930"/>
                  </a:lnTo>
                  <a:lnTo>
                    <a:pt x="1476133" y="330200"/>
                  </a:lnTo>
                  <a:lnTo>
                    <a:pt x="1473695" y="330200"/>
                  </a:lnTo>
                  <a:lnTo>
                    <a:pt x="1472590" y="328930"/>
                  </a:lnTo>
                  <a:lnTo>
                    <a:pt x="1472590" y="326390"/>
                  </a:lnTo>
                  <a:lnTo>
                    <a:pt x="1475244" y="326390"/>
                  </a:lnTo>
                  <a:lnTo>
                    <a:pt x="1476578" y="328930"/>
                  </a:lnTo>
                  <a:lnTo>
                    <a:pt x="1476578" y="318770"/>
                  </a:lnTo>
                  <a:lnTo>
                    <a:pt x="1475244" y="316230"/>
                  </a:lnTo>
                  <a:lnTo>
                    <a:pt x="1473619" y="313690"/>
                  </a:lnTo>
                  <a:lnTo>
                    <a:pt x="1472806" y="312420"/>
                  </a:lnTo>
                  <a:lnTo>
                    <a:pt x="1469923" y="313690"/>
                  </a:lnTo>
                  <a:lnTo>
                    <a:pt x="1466367" y="313690"/>
                  </a:lnTo>
                  <a:lnTo>
                    <a:pt x="1469923" y="306070"/>
                  </a:lnTo>
                  <a:lnTo>
                    <a:pt x="1465262" y="306070"/>
                  </a:lnTo>
                  <a:lnTo>
                    <a:pt x="1463268" y="303530"/>
                  </a:lnTo>
                  <a:lnTo>
                    <a:pt x="1462379" y="299720"/>
                  </a:lnTo>
                  <a:lnTo>
                    <a:pt x="1461706" y="297180"/>
                  </a:lnTo>
                  <a:lnTo>
                    <a:pt x="1460157" y="294640"/>
                  </a:lnTo>
                  <a:lnTo>
                    <a:pt x="1458823" y="294640"/>
                  </a:lnTo>
                  <a:lnTo>
                    <a:pt x="1458823" y="624840"/>
                  </a:lnTo>
                  <a:lnTo>
                    <a:pt x="1456334" y="626579"/>
                  </a:lnTo>
                  <a:lnTo>
                    <a:pt x="1457960" y="624230"/>
                  </a:lnTo>
                  <a:lnTo>
                    <a:pt x="1458023" y="624090"/>
                  </a:lnTo>
                  <a:lnTo>
                    <a:pt x="1458823" y="624840"/>
                  </a:lnTo>
                  <a:lnTo>
                    <a:pt x="1458823" y="294640"/>
                  </a:lnTo>
                  <a:lnTo>
                    <a:pt x="1457934" y="294640"/>
                  </a:lnTo>
                  <a:lnTo>
                    <a:pt x="1457718" y="293370"/>
                  </a:lnTo>
                  <a:lnTo>
                    <a:pt x="1458048" y="292100"/>
                  </a:lnTo>
                  <a:lnTo>
                    <a:pt x="1458379" y="290830"/>
                  </a:lnTo>
                  <a:lnTo>
                    <a:pt x="1459941" y="287020"/>
                  </a:lnTo>
                  <a:lnTo>
                    <a:pt x="1455724" y="284480"/>
                  </a:lnTo>
                  <a:lnTo>
                    <a:pt x="1453502" y="288290"/>
                  </a:lnTo>
                  <a:lnTo>
                    <a:pt x="1452384" y="289560"/>
                  </a:lnTo>
                  <a:lnTo>
                    <a:pt x="1452829" y="289560"/>
                  </a:lnTo>
                  <a:lnTo>
                    <a:pt x="1456829" y="287020"/>
                  </a:lnTo>
                  <a:lnTo>
                    <a:pt x="1457274" y="288290"/>
                  </a:lnTo>
                  <a:lnTo>
                    <a:pt x="1455940" y="289560"/>
                  </a:lnTo>
                  <a:lnTo>
                    <a:pt x="1454835" y="292100"/>
                  </a:lnTo>
                  <a:lnTo>
                    <a:pt x="1453718" y="292100"/>
                  </a:lnTo>
                  <a:lnTo>
                    <a:pt x="1450174" y="288290"/>
                  </a:lnTo>
                  <a:lnTo>
                    <a:pt x="1450174" y="287020"/>
                  </a:lnTo>
                  <a:lnTo>
                    <a:pt x="1455940" y="280670"/>
                  </a:lnTo>
                  <a:lnTo>
                    <a:pt x="1455496" y="279400"/>
                  </a:lnTo>
                  <a:lnTo>
                    <a:pt x="1450530" y="274320"/>
                  </a:lnTo>
                  <a:lnTo>
                    <a:pt x="1449285" y="273050"/>
                  </a:lnTo>
                  <a:lnTo>
                    <a:pt x="1447736" y="271780"/>
                  </a:lnTo>
                  <a:lnTo>
                    <a:pt x="1446174" y="270510"/>
                  </a:lnTo>
                  <a:lnTo>
                    <a:pt x="1443964" y="267970"/>
                  </a:lnTo>
                  <a:lnTo>
                    <a:pt x="1445285" y="267970"/>
                  </a:lnTo>
                  <a:lnTo>
                    <a:pt x="1444625" y="264160"/>
                  </a:lnTo>
                  <a:lnTo>
                    <a:pt x="1444256" y="262890"/>
                  </a:lnTo>
                  <a:lnTo>
                    <a:pt x="1443520" y="260350"/>
                  </a:lnTo>
                  <a:lnTo>
                    <a:pt x="1442186" y="256540"/>
                  </a:lnTo>
                  <a:lnTo>
                    <a:pt x="1441297" y="255270"/>
                  </a:lnTo>
                  <a:lnTo>
                    <a:pt x="1441069" y="254952"/>
                  </a:lnTo>
                  <a:lnTo>
                    <a:pt x="1441069" y="278130"/>
                  </a:lnTo>
                  <a:lnTo>
                    <a:pt x="1440408" y="278130"/>
                  </a:lnTo>
                  <a:lnTo>
                    <a:pt x="1439735" y="279400"/>
                  </a:lnTo>
                  <a:lnTo>
                    <a:pt x="1437970" y="278130"/>
                  </a:lnTo>
                  <a:lnTo>
                    <a:pt x="1436827" y="277202"/>
                  </a:lnTo>
                  <a:lnTo>
                    <a:pt x="1435430" y="274650"/>
                  </a:lnTo>
                  <a:lnTo>
                    <a:pt x="1437741" y="275590"/>
                  </a:lnTo>
                  <a:lnTo>
                    <a:pt x="1439964" y="276860"/>
                  </a:lnTo>
                  <a:lnTo>
                    <a:pt x="1441069" y="278130"/>
                  </a:lnTo>
                  <a:lnTo>
                    <a:pt x="1441069" y="254952"/>
                  </a:lnTo>
                  <a:lnTo>
                    <a:pt x="1440408" y="254000"/>
                  </a:lnTo>
                  <a:lnTo>
                    <a:pt x="1439735" y="255270"/>
                  </a:lnTo>
                  <a:lnTo>
                    <a:pt x="1438859" y="255270"/>
                  </a:lnTo>
                  <a:lnTo>
                    <a:pt x="1436852" y="254000"/>
                  </a:lnTo>
                  <a:lnTo>
                    <a:pt x="1435303" y="252730"/>
                  </a:lnTo>
                  <a:lnTo>
                    <a:pt x="1434312" y="251460"/>
                  </a:lnTo>
                  <a:lnTo>
                    <a:pt x="1433309" y="250190"/>
                  </a:lnTo>
                  <a:lnTo>
                    <a:pt x="1433080" y="248920"/>
                  </a:lnTo>
                  <a:lnTo>
                    <a:pt x="1436636" y="248920"/>
                  </a:lnTo>
                  <a:lnTo>
                    <a:pt x="1435087" y="247650"/>
                  </a:lnTo>
                  <a:lnTo>
                    <a:pt x="1432521" y="245110"/>
                  </a:lnTo>
                  <a:lnTo>
                    <a:pt x="1429943" y="242570"/>
                  </a:lnTo>
                  <a:lnTo>
                    <a:pt x="1428648" y="241300"/>
                  </a:lnTo>
                  <a:lnTo>
                    <a:pt x="1427975" y="240347"/>
                  </a:lnTo>
                  <a:lnTo>
                    <a:pt x="1427975" y="260350"/>
                  </a:lnTo>
                  <a:lnTo>
                    <a:pt x="1427657" y="260350"/>
                  </a:lnTo>
                  <a:lnTo>
                    <a:pt x="1427086" y="259295"/>
                  </a:lnTo>
                  <a:lnTo>
                    <a:pt x="1427975" y="260350"/>
                  </a:lnTo>
                  <a:lnTo>
                    <a:pt x="1427975" y="240347"/>
                  </a:lnTo>
                  <a:lnTo>
                    <a:pt x="1425981" y="237490"/>
                  </a:lnTo>
                  <a:lnTo>
                    <a:pt x="1425981" y="234950"/>
                  </a:lnTo>
                  <a:lnTo>
                    <a:pt x="1423758" y="234950"/>
                  </a:lnTo>
                  <a:lnTo>
                    <a:pt x="1423758" y="669290"/>
                  </a:lnTo>
                  <a:lnTo>
                    <a:pt x="1423758" y="670560"/>
                  </a:lnTo>
                  <a:lnTo>
                    <a:pt x="1422882" y="671830"/>
                  </a:lnTo>
                  <a:lnTo>
                    <a:pt x="1421549" y="671830"/>
                  </a:lnTo>
                  <a:lnTo>
                    <a:pt x="1420431" y="673100"/>
                  </a:lnTo>
                  <a:lnTo>
                    <a:pt x="1420037" y="673100"/>
                  </a:lnTo>
                  <a:lnTo>
                    <a:pt x="1420609" y="672731"/>
                  </a:lnTo>
                  <a:lnTo>
                    <a:pt x="1423581" y="669290"/>
                  </a:lnTo>
                  <a:lnTo>
                    <a:pt x="1423758" y="669290"/>
                  </a:lnTo>
                  <a:lnTo>
                    <a:pt x="1423758" y="234950"/>
                  </a:lnTo>
                  <a:lnTo>
                    <a:pt x="1421104" y="234950"/>
                  </a:lnTo>
                  <a:lnTo>
                    <a:pt x="1416215" y="236220"/>
                  </a:lnTo>
                  <a:lnTo>
                    <a:pt x="1420215" y="233680"/>
                  </a:lnTo>
                  <a:lnTo>
                    <a:pt x="1421549" y="232410"/>
                  </a:lnTo>
                  <a:lnTo>
                    <a:pt x="1424203" y="229870"/>
                  </a:lnTo>
                  <a:lnTo>
                    <a:pt x="1423860" y="227330"/>
                  </a:lnTo>
                  <a:lnTo>
                    <a:pt x="1423327" y="223520"/>
                  </a:lnTo>
                  <a:lnTo>
                    <a:pt x="1419098" y="226060"/>
                  </a:lnTo>
                  <a:lnTo>
                    <a:pt x="1417993" y="227330"/>
                  </a:lnTo>
                  <a:lnTo>
                    <a:pt x="1417104" y="226060"/>
                  </a:lnTo>
                  <a:lnTo>
                    <a:pt x="1417104" y="224790"/>
                  </a:lnTo>
                  <a:lnTo>
                    <a:pt x="1417104" y="223520"/>
                  </a:lnTo>
                  <a:lnTo>
                    <a:pt x="1418221" y="222250"/>
                  </a:lnTo>
                  <a:lnTo>
                    <a:pt x="1423987" y="222250"/>
                  </a:lnTo>
                  <a:lnTo>
                    <a:pt x="1421320" y="218440"/>
                  </a:lnTo>
                  <a:lnTo>
                    <a:pt x="1414665" y="215900"/>
                  </a:lnTo>
                  <a:lnTo>
                    <a:pt x="1412557" y="215239"/>
                  </a:lnTo>
                  <a:lnTo>
                    <a:pt x="1412557" y="678027"/>
                  </a:lnTo>
                  <a:lnTo>
                    <a:pt x="1411554" y="679450"/>
                  </a:lnTo>
                  <a:lnTo>
                    <a:pt x="1409115" y="683260"/>
                  </a:lnTo>
                  <a:lnTo>
                    <a:pt x="1407782" y="683260"/>
                  </a:lnTo>
                  <a:lnTo>
                    <a:pt x="1406956" y="681697"/>
                  </a:lnTo>
                  <a:lnTo>
                    <a:pt x="1412557" y="678027"/>
                  </a:lnTo>
                  <a:lnTo>
                    <a:pt x="1412557" y="215239"/>
                  </a:lnTo>
                  <a:lnTo>
                    <a:pt x="1410677" y="214630"/>
                  </a:lnTo>
                  <a:lnTo>
                    <a:pt x="1408899" y="212090"/>
                  </a:lnTo>
                  <a:lnTo>
                    <a:pt x="1410449" y="210820"/>
                  </a:lnTo>
                  <a:lnTo>
                    <a:pt x="1412227" y="210820"/>
                  </a:lnTo>
                  <a:lnTo>
                    <a:pt x="1411782" y="209550"/>
                  </a:lnTo>
                  <a:lnTo>
                    <a:pt x="1409560" y="207010"/>
                  </a:lnTo>
                  <a:lnTo>
                    <a:pt x="1407782" y="205740"/>
                  </a:lnTo>
                  <a:lnTo>
                    <a:pt x="1406893" y="203200"/>
                  </a:lnTo>
                  <a:lnTo>
                    <a:pt x="1407566" y="200660"/>
                  </a:lnTo>
                  <a:lnTo>
                    <a:pt x="1408455" y="199390"/>
                  </a:lnTo>
                  <a:lnTo>
                    <a:pt x="1408010" y="198120"/>
                  </a:lnTo>
                  <a:lnTo>
                    <a:pt x="1406893" y="198120"/>
                  </a:lnTo>
                  <a:lnTo>
                    <a:pt x="1405788" y="199390"/>
                  </a:lnTo>
                  <a:lnTo>
                    <a:pt x="1403350" y="198120"/>
                  </a:lnTo>
                  <a:lnTo>
                    <a:pt x="1401572" y="196850"/>
                  </a:lnTo>
                  <a:lnTo>
                    <a:pt x="1397355" y="194310"/>
                  </a:lnTo>
                  <a:lnTo>
                    <a:pt x="1392567" y="186690"/>
                  </a:lnTo>
                  <a:lnTo>
                    <a:pt x="1389367" y="181610"/>
                  </a:lnTo>
                  <a:lnTo>
                    <a:pt x="1389710" y="180340"/>
                  </a:lnTo>
                  <a:lnTo>
                    <a:pt x="1390040" y="179070"/>
                  </a:lnTo>
                  <a:lnTo>
                    <a:pt x="1390256" y="177800"/>
                  </a:lnTo>
                  <a:lnTo>
                    <a:pt x="1385811" y="177800"/>
                  </a:lnTo>
                  <a:lnTo>
                    <a:pt x="1385811" y="708660"/>
                  </a:lnTo>
                  <a:lnTo>
                    <a:pt x="1382928" y="708660"/>
                  </a:lnTo>
                  <a:lnTo>
                    <a:pt x="1382268" y="711200"/>
                  </a:lnTo>
                  <a:lnTo>
                    <a:pt x="1384046" y="713740"/>
                  </a:lnTo>
                  <a:lnTo>
                    <a:pt x="1382928" y="713740"/>
                  </a:lnTo>
                  <a:lnTo>
                    <a:pt x="1380934" y="712470"/>
                  </a:lnTo>
                  <a:lnTo>
                    <a:pt x="1376057" y="707390"/>
                  </a:lnTo>
                  <a:lnTo>
                    <a:pt x="1384935" y="707390"/>
                  </a:lnTo>
                  <a:lnTo>
                    <a:pt x="1385811" y="708660"/>
                  </a:lnTo>
                  <a:lnTo>
                    <a:pt x="1385811" y="177800"/>
                  </a:lnTo>
                  <a:lnTo>
                    <a:pt x="1385379" y="177800"/>
                  </a:lnTo>
                  <a:lnTo>
                    <a:pt x="1377162" y="175260"/>
                  </a:lnTo>
                  <a:lnTo>
                    <a:pt x="1377162" y="171450"/>
                  </a:lnTo>
                  <a:lnTo>
                    <a:pt x="1372285" y="171450"/>
                  </a:lnTo>
                  <a:lnTo>
                    <a:pt x="1370507" y="170180"/>
                  </a:lnTo>
                  <a:lnTo>
                    <a:pt x="1369618" y="167640"/>
                  </a:lnTo>
                  <a:lnTo>
                    <a:pt x="1365631" y="165100"/>
                  </a:lnTo>
                  <a:lnTo>
                    <a:pt x="1363408" y="165100"/>
                  </a:lnTo>
                  <a:lnTo>
                    <a:pt x="1360957" y="163830"/>
                  </a:lnTo>
                  <a:lnTo>
                    <a:pt x="1360081" y="162560"/>
                  </a:lnTo>
                  <a:lnTo>
                    <a:pt x="1361186" y="162560"/>
                  </a:lnTo>
                  <a:lnTo>
                    <a:pt x="1362519" y="163830"/>
                  </a:lnTo>
                  <a:lnTo>
                    <a:pt x="1363853" y="163830"/>
                  </a:lnTo>
                  <a:lnTo>
                    <a:pt x="1363853" y="162560"/>
                  </a:lnTo>
                  <a:lnTo>
                    <a:pt x="1363853" y="158750"/>
                  </a:lnTo>
                  <a:lnTo>
                    <a:pt x="1358620" y="153670"/>
                  </a:lnTo>
                  <a:lnTo>
                    <a:pt x="1353388" y="148590"/>
                  </a:lnTo>
                  <a:lnTo>
                    <a:pt x="1350759" y="146050"/>
                  </a:lnTo>
                  <a:lnTo>
                    <a:pt x="1346314" y="146050"/>
                  </a:lnTo>
                  <a:lnTo>
                    <a:pt x="1346314" y="730250"/>
                  </a:lnTo>
                  <a:lnTo>
                    <a:pt x="1345425" y="731520"/>
                  </a:lnTo>
                  <a:lnTo>
                    <a:pt x="1341208" y="731520"/>
                  </a:lnTo>
                  <a:lnTo>
                    <a:pt x="1339443" y="730250"/>
                  </a:lnTo>
                  <a:lnTo>
                    <a:pt x="1346314" y="730250"/>
                  </a:lnTo>
                  <a:lnTo>
                    <a:pt x="1346314" y="146050"/>
                  </a:lnTo>
                  <a:lnTo>
                    <a:pt x="1345653" y="146050"/>
                  </a:lnTo>
                  <a:lnTo>
                    <a:pt x="1344320" y="145097"/>
                  </a:lnTo>
                  <a:lnTo>
                    <a:pt x="1344320" y="163830"/>
                  </a:lnTo>
                  <a:lnTo>
                    <a:pt x="1344320" y="165100"/>
                  </a:lnTo>
                  <a:lnTo>
                    <a:pt x="1342326" y="166370"/>
                  </a:lnTo>
                  <a:lnTo>
                    <a:pt x="1340777" y="166370"/>
                  </a:lnTo>
                  <a:lnTo>
                    <a:pt x="1339443" y="168910"/>
                  </a:lnTo>
                  <a:lnTo>
                    <a:pt x="1339443" y="171272"/>
                  </a:lnTo>
                  <a:lnTo>
                    <a:pt x="1336433" y="169176"/>
                  </a:lnTo>
                  <a:lnTo>
                    <a:pt x="1337335" y="166370"/>
                  </a:lnTo>
                  <a:lnTo>
                    <a:pt x="1338554" y="162560"/>
                  </a:lnTo>
                  <a:lnTo>
                    <a:pt x="1339443" y="160020"/>
                  </a:lnTo>
                  <a:lnTo>
                    <a:pt x="1340104" y="160020"/>
                  </a:lnTo>
                  <a:lnTo>
                    <a:pt x="1342326" y="162560"/>
                  </a:lnTo>
                  <a:lnTo>
                    <a:pt x="1344320" y="163830"/>
                  </a:lnTo>
                  <a:lnTo>
                    <a:pt x="1344320" y="145097"/>
                  </a:lnTo>
                  <a:lnTo>
                    <a:pt x="1343875" y="144780"/>
                  </a:lnTo>
                  <a:lnTo>
                    <a:pt x="1342986" y="143510"/>
                  </a:lnTo>
                  <a:lnTo>
                    <a:pt x="1342656" y="142240"/>
                  </a:lnTo>
                  <a:lnTo>
                    <a:pt x="1342326" y="140970"/>
                  </a:lnTo>
                  <a:lnTo>
                    <a:pt x="1339888" y="139700"/>
                  </a:lnTo>
                  <a:lnTo>
                    <a:pt x="1335227" y="139700"/>
                  </a:lnTo>
                  <a:lnTo>
                    <a:pt x="1334998" y="139623"/>
                  </a:lnTo>
                  <a:lnTo>
                    <a:pt x="1334998" y="149860"/>
                  </a:lnTo>
                  <a:lnTo>
                    <a:pt x="1334998" y="152400"/>
                  </a:lnTo>
                  <a:lnTo>
                    <a:pt x="1333893" y="153670"/>
                  </a:lnTo>
                  <a:lnTo>
                    <a:pt x="1331455" y="153670"/>
                  </a:lnTo>
                  <a:lnTo>
                    <a:pt x="1331010" y="152400"/>
                  </a:lnTo>
                  <a:lnTo>
                    <a:pt x="1332331" y="149860"/>
                  </a:lnTo>
                  <a:lnTo>
                    <a:pt x="1333449" y="148590"/>
                  </a:lnTo>
                  <a:lnTo>
                    <a:pt x="1334554" y="148590"/>
                  </a:lnTo>
                  <a:lnTo>
                    <a:pt x="1334998" y="149860"/>
                  </a:lnTo>
                  <a:lnTo>
                    <a:pt x="1334998" y="139623"/>
                  </a:lnTo>
                  <a:lnTo>
                    <a:pt x="1331899" y="138430"/>
                  </a:lnTo>
                  <a:lnTo>
                    <a:pt x="1330337" y="135890"/>
                  </a:lnTo>
                  <a:lnTo>
                    <a:pt x="1329448" y="134620"/>
                  </a:lnTo>
                  <a:lnTo>
                    <a:pt x="1327670" y="132080"/>
                  </a:lnTo>
                  <a:lnTo>
                    <a:pt x="1330566" y="134620"/>
                  </a:lnTo>
                  <a:lnTo>
                    <a:pt x="1332331" y="134620"/>
                  </a:lnTo>
                  <a:lnTo>
                    <a:pt x="1331671" y="133350"/>
                  </a:lnTo>
                  <a:lnTo>
                    <a:pt x="1326349" y="128270"/>
                  </a:lnTo>
                  <a:lnTo>
                    <a:pt x="1325905" y="128016"/>
                  </a:lnTo>
                  <a:lnTo>
                    <a:pt x="1325905" y="151130"/>
                  </a:lnTo>
                  <a:lnTo>
                    <a:pt x="1323022" y="151130"/>
                  </a:lnTo>
                  <a:lnTo>
                    <a:pt x="1321689" y="152400"/>
                  </a:lnTo>
                  <a:lnTo>
                    <a:pt x="1321689" y="157480"/>
                  </a:lnTo>
                  <a:lnTo>
                    <a:pt x="1320939" y="159181"/>
                  </a:lnTo>
                  <a:lnTo>
                    <a:pt x="1317574" y="157022"/>
                  </a:lnTo>
                  <a:lnTo>
                    <a:pt x="1318069" y="154940"/>
                  </a:lnTo>
                  <a:lnTo>
                    <a:pt x="1318361" y="153670"/>
                  </a:lnTo>
                  <a:lnTo>
                    <a:pt x="1319466" y="147320"/>
                  </a:lnTo>
                  <a:lnTo>
                    <a:pt x="1319022" y="146050"/>
                  </a:lnTo>
                  <a:lnTo>
                    <a:pt x="1317244" y="146050"/>
                  </a:lnTo>
                  <a:lnTo>
                    <a:pt x="1317244" y="734060"/>
                  </a:lnTo>
                  <a:lnTo>
                    <a:pt x="1317244" y="735330"/>
                  </a:lnTo>
                  <a:lnTo>
                    <a:pt x="1316355" y="736600"/>
                  </a:lnTo>
                  <a:lnTo>
                    <a:pt x="1315034" y="737870"/>
                  </a:lnTo>
                  <a:lnTo>
                    <a:pt x="1312811" y="737870"/>
                  </a:lnTo>
                  <a:lnTo>
                    <a:pt x="1312811" y="735330"/>
                  </a:lnTo>
                  <a:lnTo>
                    <a:pt x="1313916" y="734060"/>
                  </a:lnTo>
                  <a:lnTo>
                    <a:pt x="1317244" y="734060"/>
                  </a:lnTo>
                  <a:lnTo>
                    <a:pt x="1317244" y="146050"/>
                  </a:lnTo>
                  <a:lnTo>
                    <a:pt x="1312811" y="146050"/>
                  </a:lnTo>
                  <a:lnTo>
                    <a:pt x="1312811" y="143510"/>
                  </a:lnTo>
                  <a:lnTo>
                    <a:pt x="1315466" y="142240"/>
                  </a:lnTo>
                  <a:lnTo>
                    <a:pt x="1322133" y="142240"/>
                  </a:lnTo>
                  <a:lnTo>
                    <a:pt x="1323238" y="143510"/>
                  </a:lnTo>
                  <a:lnTo>
                    <a:pt x="1321689" y="143510"/>
                  </a:lnTo>
                  <a:lnTo>
                    <a:pt x="1319695" y="146050"/>
                  </a:lnTo>
                  <a:lnTo>
                    <a:pt x="1320139" y="146050"/>
                  </a:lnTo>
                  <a:lnTo>
                    <a:pt x="1323022" y="148590"/>
                  </a:lnTo>
                  <a:lnTo>
                    <a:pt x="1325460" y="149860"/>
                  </a:lnTo>
                  <a:lnTo>
                    <a:pt x="1325905" y="151130"/>
                  </a:lnTo>
                  <a:lnTo>
                    <a:pt x="1325905" y="128016"/>
                  </a:lnTo>
                  <a:lnTo>
                    <a:pt x="1319911" y="124460"/>
                  </a:lnTo>
                  <a:lnTo>
                    <a:pt x="1314589" y="121920"/>
                  </a:lnTo>
                  <a:lnTo>
                    <a:pt x="1310119" y="120865"/>
                  </a:lnTo>
                  <a:lnTo>
                    <a:pt x="1310119" y="151130"/>
                  </a:lnTo>
                  <a:lnTo>
                    <a:pt x="1308392" y="151130"/>
                  </a:lnTo>
                  <a:lnTo>
                    <a:pt x="1303934" y="148272"/>
                  </a:lnTo>
                  <a:lnTo>
                    <a:pt x="1303934" y="735330"/>
                  </a:lnTo>
                  <a:lnTo>
                    <a:pt x="1303261" y="736600"/>
                  </a:lnTo>
                  <a:lnTo>
                    <a:pt x="1302600" y="739140"/>
                  </a:lnTo>
                  <a:lnTo>
                    <a:pt x="1301940" y="737870"/>
                  </a:lnTo>
                  <a:lnTo>
                    <a:pt x="1301940" y="736600"/>
                  </a:lnTo>
                  <a:lnTo>
                    <a:pt x="1301826" y="734060"/>
                  </a:lnTo>
                  <a:lnTo>
                    <a:pt x="1301711" y="732790"/>
                  </a:lnTo>
                  <a:lnTo>
                    <a:pt x="1302385" y="731520"/>
                  </a:lnTo>
                  <a:lnTo>
                    <a:pt x="1303045" y="732790"/>
                  </a:lnTo>
                  <a:lnTo>
                    <a:pt x="1303705" y="732790"/>
                  </a:lnTo>
                  <a:lnTo>
                    <a:pt x="1303820" y="734060"/>
                  </a:lnTo>
                  <a:lnTo>
                    <a:pt x="1303934" y="735330"/>
                  </a:lnTo>
                  <a:lnTo>
                    <a:pt x="1303934" y="148272"/>
                  </a:lnTo>
                  <a:lnTo>
                    <a:pt x="1302588" y="147408"/>
                  </a:lnTo>
                  <a:lnTo>
                    <a:pt x="1306156" y="148590"/>
                  </a:lnTo>
                  <a:lnTo>
                    <a:pt x="1309255" y="149860"/>
                  </a:lnTo>
                  <a:lnTo>
                    <a:pt x="1310119" y="151130"/>
                  </a:lnTo>
                  <a:lnTo>
                    <a:pt x="1310119" y="120865"/>
                  </a:lnTo>
                  <a:lnTo>
                    <a:pt x="1309255" y="120650"/>
                  </a:lnTo>
                  <a:lnTo>
                    <a:pt x="1305267" y="118110"/>
                  </a:lnTo>
                  <a:lnTo>
                    <a:pt x="1303261" y="116840"/>
                  </a:lnTo>
                  <a:lnTo>
                    <a:pt x="1300607" y="114300"/>
                  </a:lnTo>
                  <a:lnTo>
                    <a:pt x="1299502" y="113258"/>
                  </a:lnTo>
                  <a:lnTo>
                    <a:pt x="1299502" y="135890"/>
                  </a:lnTo>
                  <a:lnTo>
                    <a:pt x="1299273" y="136080"/>
                  </a:lnTo>
                  <a:lnTo>
                    <a:pt x="1299273" y="748030"/>
                  </a:lnTo>
                  <a:lnTo>
                    <a:pt x="1297940" y="749300"/>
                  </a:lnTo>
                  <a:lnTo>
                    <a:pt x="1296390" y="749300"/>
                  </a:lnTo>
                  <a:lnTo>
                    <a:pt x="1295057" y="751840"/>
                  </a:lnTo>
                  <a:lnTo>
                    <a:pt x="1295057" y="755650"/>
                  </a:lnTo>
                  <a:lnTo>
                    <a:pt x="1294168" y="756920"/>
                  </a:lnTo>
                  <a:lnTo>
                    <a:pt x="1291729" y="756920"/>
                  </a:lnTo>
                  <a:lnTo>
                    <a:pt x="1291501" y="755650"/>
                  </a:lnTo>
                  <a:lnTo>
                    <a:pt x="1292174" y="753110"/>
                  </a:lnTo>
                  <a:lnTo>
                    <a:pt x="1292733" y="751840"/>
                  </a:lnTo>
                  <a:lnTo>
                    <a:pt x="1293279" y="750570"/>
                  </a:lnTo>
                  <a:lnTo>
                    <a:pt x="1292834" y="749300"/>
                  </a:lnTo>
                  <a:lnTo>
                    <a:pt x="1290624" y="750570"/>
                  </a:lnTo>
                  <a:lnTo>
                    <a:pt x="1288618" y="751840"/>
                  </a:lnTo>
                  <a:lnTo>
                    <a:pt x="1288173" y="751840"/>
                  </a:lnTo>
                  <a:lnTo>
                    <a:pt x="1289291" y="750570"/>
                  </a:lnTo>
                  <a:lnTo>
                    <a:pt x="1290180" y="749300"/>
                  </a:lnTo>
                  <a:lnTo>
                    <a:pt x="1293063" y="748030"/>
                  </a:lnTo>
                  <a:lnTo>
                    <a:pt x="1299273" y="748030"/>
                  </a:lnTo>
                  <a:lnTo>
                    <a:pt x="1299273" y="136080"/>
                  </a:lnTo>
                  <a:lnTo>
                    <a:pt x="1297940" y="137160"/>
                  </a:lnTo>
                  <a:lnTo>
                    <a:pt x="1296162" y="138430"/>
                  </a:lnTo>
                  <a:lnTo>
                    <a:pt x="1292834" y="138430"/>
                  </a:lnTo>
                  <a:lnTo>
                    <a:pt x="1292834" y="137160"/>
                  </a:lnTo>
                  <a:lnTo>
                    <a:pt x="1292834" y="135890"/>
                  </a:lnTo>
                  <a:lnTo>
                    <a:pt x="1294396" y="134620"/>
                  </a:lnTo>
                  <a:lnTo>
                    <a:pt x="1297940" y="134620"/>
                  </a:lnTo>
                  <a:lnTo>
                    <a:pt x="1299502" y="135890"/>
                  </a:lnTo>
                  <a:lnTo>
                    <a:pt x="1299502" y="113258"/>
                  </a:lnTo>
                  <a:lnTo>
                    <a:pt x="1299273" y="113030"/>
                  </a:lnTo>
                  <a:lnTo>
                    <a:pt x="1296162" y="113030"/>
                  </a:lnTo>
                  <a:lnTo>
                    <a:pt x="1294612" y="114300"/>
                  </a:lnTo>
                  <a:lnTo>
                    <a:pt x="1293279" y="114300"/>
                  </a:lnTo>
                  <a:lnTo>
                    <a:pt x="1295717" y="111760"/>
                  </a:lnTo>
                  <a:lnTo>
                    <a:pt x="1288402" y="106680"/>
                  </a:lnTo>
                  <a:lnTo>
                    <a:pt x="1282407" y="105410"/>
                  </a:lnTo>
                  <a:lnTo>
                    <a:pt x="1277302" y="105410"/>
                  </a:lnTo>
                  <a:lnTo>
                    <a:pt x="1277302" y="102870"/>
                  </a:lnTo>
                  <a:lnTo>
                    <a:pt x="1277302" y="101600"/>
                  </a:lnTo>
                  <a:lnTo>
                    <a:pt x="1273086" y="101600"/>
                  </a:lnTo>
                  <a:lnTo>
                    <a:pt x="1272870" y="101688"/>
                  </a:lnTo>
                  <a:lnTo>
                    <a:pt x="1272870" y="750570"/>
                  </a:lnTo>
                  <a:lnTo>
                    <a:pt x="1272870" y="753110"/>
                  </a:lnTo>
                  <a:lnTo>
                    <a:pt x="1271701" y="754443"/>
                  </a:lnTo>
                  <a:lnTo>
                    <a:pt x="1269339" y="754443"/>
                  </a:lnTo>
                  <a:lnTo>
                    <a:pt x="1268869" y="753110"/>
                  </a:lnTo>
                  <a:lnTo>
                    <a:pt x="1270203" y="750570"/>
                  </a:lnTo>
                  <a:lnTo>
                    <a:pt x="1271308" y="749300"/>
                  </a:lnTo>
                  <a:lnTo>
                    <a:pt x="1272425" y="749300"/>
                  </a:lnTo>
                  <a:lnTo>
                    <a:pt x="1272870" y="750570"/>
                  </a:lnTo>
                  <a:lnTo>
                    <a:pt x="1272870" y="101688"/>
                  </a:lnTo>
                  <a:lnTo>
                    <a:pt x="1269987" y="102870"/>
                  </a:lnTo>
                  <a:lnTo>
                    <a:pt x="1269314" y="101600"/>
                  </a:lnTo>
                  <a:lnTo>
                    <a:pt x="1269987" y="99060"/>
                  </a:lnTo>
                  <a:lnTo>
                    <a:pt x="1270863" y="95250"/>
                  </a:lnTo>
                  <a:lnTo>
                    <a:pt x="1266215" y="95250"/>
                  </a:lnTo>
                  <a:lnTo>
                    <a:pt x="1262875" y="96520"/>
                  </a:lnTo>
                  <a:lnTo>
                    <a:pt x="1261770" y="95250"/>
                  </a:lnTo>
                  <a:lnTo>
                    <a:pt x="1262430" y="93980"/>
                  </a:lnTo>
                  <a:lnTo>
                    <a:pt x="1263103" y="91440"/>
                  </a:lnTo>
                  <a:lnTo>
                    <a:pt x="1259547" y="91440"/>
                  </a:lnTo>
                  <a:lnTo>
                    <a:pt x="1259547" y="753110"/>
                  </a:lnTo>
                  <a:lnTo>
                    <a:pt x="1259547" y="755650"/>
                  </a:lnTo>
                  <a:lnTo>
                    <a:pt x="1255331" y="756920"/>
                  </a:lnTo>
                  <a:lnTo>
                    <a:pt x="1254785" y="755650"/>
                  </a:lnTo>
                  <a:lnTo>
                    <a:pt x="1226934" y="755650"/>
                  </a:lnTo>
                  <a:lnTo>
                    <a:pt x="1226934" y="772160"/>
                  </a:lnTo>
                  <a:lnTo>
                    <a:pt x="1225156" y="774700"/>
                  </a:lnTo>
                  <a:lnTo>
                    <a:pt x="1224483" y="775970"/>
                  </a:lnTo>
                  <a:lnTo>
                    <a:pt x="1222489" y="777240"/>
                  </a:lnTo>
                  <a:lnTo>
                    <a:pt x="1219606" y="777240"/>
                  </a:lnTo>
                  <a:lnTo>
                    <a:pt x="1219835" y="775970"/>
                  </a:lnTo>
                  <a:lnTo>
                    <a:pt x="1221828" y="774700"/>
                  </a:lnTo>
                  <a:lnTo>
                    <a:pt x="1226045" y="772160"/>
                  </a:lnTo>
                  <a:lnTo>
                    <a:pt x="1226934" y="772160"/>
                  </a:lnTo>
                  <a:lnTo>
                    <a:pt x="1226934" y="755650"/>
                  </a:lnTo>
                  <a:lnTo>
                    <a:pt x="1218946" y="755650"/>
                  </a:lnTo>
                  <a:lnTo>
                    <a:pt x="1218946" y="767080"/>
                  </a:lnTo>
                  <a:lnTo>
                    <a:pt x="1218717" y="767080"/>
                  </a:lnTo>
                  <a:lnTo>
                    <a:pt x="1216063" y="765810"/>
                  </a:lnTo>
                  <a:lnTo>
                    <a:pt x="1215174" y="764540"/>
                  </a:lnTo>
                  <a:lnTo>
                    <a:pt x="1215174" y="763270"/>
                  </a:lnTo>
                  <a:lnTo>
                    <a:pt x="1215174" y="760730"/>
                  </a:lnTo>
                  <a:lnTo>
                    <a:pt x="1215174" y="759460"/>
                  </a:lnTo>
                  <a:lnTo>
                    <a:pt x="1216723" y="760730"/>
                  </a:lnTo>
                  <a:lnTo>
                    <a:pt x="1218272" y="764540"/>
                  </a:lnTo>
                  <a:lnTo>
                    <a:pt x="1218946" y="767080"/>
                  </a:lnTo>
                  <a:lnTo>
                    <a:pt x="1218946" y="755650"/>
                  </a:lnTo>
                  <a:lnTo>
                    <a:pt x="1202474" y="755650"/>
                  </a:lnTo>
                  <a:lnTo>
                    <a:pt x="1207389" y="754443"/>
                  </a:lnTo>
                  <a:lnTo>
                    <a:pt x="1254264" y="754443"/>
                  </a:lnTo>
                  <a:lnTo>
                    <a:pt x="1253566" y="753110"/>
                  </a:lnTo>
                  <a:lnTo>
                    <a:pt x="1259547" y="753110"/>
                  </a:lnTo>
                  <a:lnTo>
                    <a:pt x="1259547" y="91440"/>
                  </a:lnTo>
                  <a:lnTo>
                    <a:pt x="1256220" y="91440"/>
                  </a:lnTo>
                  <a:lnTo>
                    <a:pt x="1252004" y="90170"/>
                  </a:lnTo>
                  <a:lnTo>
                    <a:pt x="1249934" y="89179"/>
                  </a:lnTo>
                  <a:lnTo>
                    <a:pt x="1252448" y="93980"/>
                  </a:lnTo>
                  <a:lnTo>
                    <a:pt x="1252004" y="95250"/>
                  </a:lnTo>
                  <a:lnTo>
                    <a:pt x="1250670" y="95250"/>
                  </a:lnTo>
                  <a:lnTo>
                    <a:pt x="1249565" y="96520"/>
                  </a:lnTo>
                  <a:lnTo>
                    <a:pt x="1249159" y="96062"/>
                  </a:lnTo>
                  <a:lnTo>
                    <a:pt x="1249159" y="114058"/>
                  </a:lnTo>
                  <a:lnTo>
                    <a:pt x="1246759" y="112585"/>
                  </a:lnTo>
                  <a:lnTo>
                    <a:pt x="1247343" y="111760"/>
                  </a:lnTo>
                  <a:lnTo>
                    <a:pt x="1247571" y="111760"/>
                  </a:lnTo>
                  <a:lnTo>
                    <a:pt x="1249159" y="114058"/>
                  </a:lnTo>
                  <a:lnTo>
                    <a:pt x="1249159" y="96062"/>
                  </a:lnTo>
                  <a:lnTo>
                    <a:pt x="1248460" y="95250"/>
                  </a:lnTo>
                  <a:lnTo>
                    <a:pt x="1248460" y="106680"/>
                  </a:lnTo>
                  <a:lnTo>
                    <a:pt x="1248460" y="109220"/>
                  </a:lnTo>
                  <a:lnTo>
                    <a:pt x="1246454" y="110490"/>
                  </a:lnTo>
                  <a:lnTo>
                    <a:pt x="1243355" y="110490"/>
                  </a:lnTo>
                  <a:lnTo>
                    <a:pt x="1239494" y="108127"/>
                  </a:lnTo>
                  <a:lnTo>
                    <a:pt x="1241221" y="105410"/>
                  </a:lnTo>
                  <a:lnTo>
                    <a:pt x="1242021" y="104140"/>
                  </a:lnTo>
                  <a:lnTo>
                    <a:pt x="1245349" y="105410"/>
                  </a:lnTo>
                  <a:lnTo>
                    <a:pt x="1247127" y="105410"/>
                  </a:lnTo>
                  <a:lnTo>
                    <a:pt x="1248460" y="106680"/>
                  </a:lnTo>
                  <a:lnTo>
                    <a:pt x="1248460" y="95250"/>
                  </a:lnTo>
                  <a:lnTo>
                    <a:pt x="1248460" y="92710"/>
                  </a:lnTo>
                  <a:lnTo>
                    <a:pt x="1248460" y="90170"/>
                  </a:lnTo>
                  <a:lnTo>
                    <a:pt x="1249641" y="89039"/>
                  </a:lnTo>
                  <a:lnTo>
                    <a:pt x="1249349" y="88900"/>
                  </a:lnTo>
                  <a:lnTo>
                    <a:pt x="1246898" y="87630"/>
                  </a:lnTo>
                  <a:lnTo>
                    <a:pt x="1244015" y="86360"/>
                  </a:lnTo>
                  <a:lnTo>
                    <a:pt x="1242237" y="88900"/>
                  </a:lnTo>
                  <a:lnTo>
                    <a:pt x="1242021" y="88290"/>
                  </a:lnTo>
                  <a:lnTo>
                    <a:pt x="1242021" y="92710"/>
                  </a:lnTo>
                  <a:lnTo>
                    <a:pt x="1241132" y="93980"/>
                  </a:lnTo>
                  <a:lnTo>
                    <a:pt x="1240472" y="93980"/>
                  </a:lnTo>
                  <a:lnTo>
                    <a:pt x="1238465" y="95250"/>
                  </a:lnTo>
                  <a:lnTo>
                    <a:pt x="1236916" y="93980"/>
                  </a:lnTo>
                  <a:lnTo>
                    <a:pt x="1235138" y="93980"/>
                  </a:lnTo>
                  <a:lnTo>
                    <a:pt x="1235811" y="92710"/>
                  </a:lnTo>
                  <a:lnTo>
                    <a:pt x="1242021" y="92710"/>
                  </a:lnTo>
                  <a:lnTo>
                    <a:pt x="1242021" y="88290"/>
                  </a:lnTo>
                  <a:lnTo>
                    <a:pt x="1241793" y="87630"/>
                  </a:lnTo>
                  <a:lnTo>
                    <a:pt x="1242237" y="86360"/>
                  </a:lnTo>
                  <a:lnTo>
                    <a:pt x="1242466" y="85090"/>
                  </a:lnTo>
                  <a:lnTo>
                    <a:pt x="1242682" y="83820"/>
                  </a:lnTo>
                  <a:lnTo>
                    <a:pt x="1241577" y="82550"/>
                  </a:lnTo>
                  <a:lnTo>
                    <a:pt x="1239799" y="81280"/>
                  </a:lnTo>
                  <a:lnTo>
                    <a:pt x="1237361" y="81280"/>
                  </a:lnTo>
                  <a:lnTo>
                    <a:pt x="1238694" y="83820"/>
                  </a:lnTo>
                  <a:lnTo>
                    <a:pt x="1238021" y="85090"/>
                  </a:lnTo>
                  <a:lnTo>
                    <a:pt x="1234694" y="85090"/>
                  </a:lnTo>
                  <a:lnTo>
                    <a:pt x="1233805" y="83820"/>
                  </a:lnTo>
                  <a:lnTo>
                    <a:pt x="1234147" y="82550"/>
                  </a:lnTo>
                  <a:lnTo>
                    <a:pt x="1234478" y="81280"/>
                  </a:lnTo>
                  <a:lnTo>
                    <a:pt x="1235583" y="78740"/>
                  </a:lnTo>
                  <a:lnTo>
                    <a:pt x="1234694" y="78740"/>
                  </a:lnTo>
                  <a:lnTo>
                    <a:pt x="1231150" y="80010"/>
                  </a:lnTo>
                  <a:lnTo>
                    <a:pt x="1227378" y="81280"/>
                  </a:lnTo>
                  <a:lnTo>
                    <a:pt x="1226489" y="81280"/>
                  </a:lnTo>
                  <a:lnTo>
                    <a:pt x="1226934" y="80010"/>
                  </a:lnTo>
                  <a:lnTo>
                    <a:pt x="1228712" y="74930"/>
                  </a:lnTo>
                  <a:lnTo>
                    <a:pt x="1224051" y="74930"/>
                  </a:lnTo>
                  <a:lnTo>
                    <a:pt x="1224051" y="97790"/>
                  </a:lnTo>
                  <a:lnTo>
                    <a:pt x="1224051" y="98894"/>
                  </a:lnTo>
                  <a:lnTo>
                    <a:pt x="1220406" y="96761"/>
                  </a:lnTo>
                  <a:lnTo>
                    <a:pt x="1220495" y="96520"/>
                  </a:lnTo>
                  <a:lnTo>
                    <a:pt x="1222933" y="96520"/>
                  </a:lnTo>
                  <a:lnTo>
                    <a:pt x="1224051" y="97790"/>
                  </a:lnTo>
                  <a:lnTo>
                    <a:pt x="1224051" y="74930"/>
                  </a:lnTo>
                  <a:lnTo>
                    <a:pt x="1220711" y="74930"/>
                  </a:lnTo>
                  <a:lnTo>
                    <a:pt x="1217383" y="73660"/>
                  </a:lnTo>
                  <a:lnTo>
                    <a:pt x="1216063" y="72390"/>
                  </a:lnTo>
                  <a:lnTo>
                    <a:pt x="1210106" y="68580"/>
                  </a:lnTo>
                  <a:lnTo>
                    <a:pt x="1208024" y="67310"/>
                  </a:lnTo>
                  <a:lnTo>
                    <a:pt x="1201801" y="63500"/>
                  </a:lnTo>
                  <a:lnTo>
                    <a:pt x="1197952" y="62230"/>
                  </a:lnTo>
                  <a:lnTo>
                    <a:pt x="1194092" y="60960"/>
                  </a:lnTo>
                  <a:lnTo>
                    <a:pt x="1189875" y="60960"/>
                  </a:lnTo>
                  <a:lnTo>
                    <a:pt x="1188986" y="61747"/>
                  </a:lnTo>
                  <a:lnTo>
                    <a:pt x="1188986" y="62230"/>
                  </a:lnTo>
                  <a:lnTo>
                    <a:pt x="1188427" y="62230"/>
                  </a:lnTo>
                  <a:lnTo>
                    <a:pt x="1186980" y="63500"/>
                  </a:lnTo>
                  <a:lnTo>
                    <a:pt x="1186103" y="63500"/>
                  </a:lnTo>
                  <a:lnTo>
                    <a:pt x="1186103" y="67310"/>
                  </a:lnTo>
                  <a:lnTo>
                    <a:pt x="1179664" y="71120"/>
                  </a:lnTo>
                  <a:lnTo>
                    <a:pt x="1176553" y="72390"/>
                  </a:lnTo>
                  <a:lnTo>
                    <a:pt x="1176223" y="72618"/>
                  </a:lnTo>
                  <a:lnTo>
                    <a:pt x="1173403" y="71170"/>
                  </a:lnTo>
                  <a:lnTo>
                    <a:pt x="1176108" y="69850"/>
                  </a:lnTo>
                  <a:lnTo>
                    <a:pt x="1183208" y="67310"/>
                  </a:lnTo>
                  <a:lnTo>
                    <a:pt x="1186103" y="67310"/>
                  </a:lnTo>
                  <a:lnTo>
                    <a:pt x="1186103" y="63500"/>
                  </a:lnTo>
                  <a:lnTo>
                    <a:pt x="1180325" y="63500"/>
                  </a:lnTo>
                  <a:lnTo>
                    <a:pt x="1178775" y="60960"/>
                  </a:lnTo>
                  <a:lnTo>
                    <a:pt x="1177886" y="59690"/>
                  </a:lnTo>
                  <a:lnTo>
                    <a:pt x="1179436" y="59690"/>
                  </a:lnTo>
                  <a:lnTo>
                    <a:pt x="1181887" y="60960"/>
                  </a:lnTo>
                  <a:lnTo>
                    <a:pt x="1188516" y="62153"/>
                  </a:lnTo>
                  <a:lnTo>
                    <a:pt x="1188986" y="62230"/>
                  </a:lnTo>
                  <a:lnTo>
                    <a:pt x="1188986" y="61747"/>
                  </a:lnTo>
                  <a:lnTo>
                    <a:pt x="1188847" y="61861"/>
                  </a:lnTo>
                  <a:lnTo>
                    <a:pt x="1187983" y="59690"/>
                  </a:lnTo>
                  <a:lnTo>
                    <a:pt x="1186980" y="57150"/>
                  </a:lnTo>
                  <a:lnTo>
                    <a:pt x="1176108" y="53340"/>
                  </a:lnTo>
                  <a:lnTo>
                    <a:pt x="1174559" y="52070"/>
                  </a:lnTo>
                  <a:lnTo>
                    <a:pt x="1173010" y="50800"/>
                  </a:lnTo>
                  <a:lnTo>
                    <a:pt x="1173010" y="49530"/>
                  </a:lnTo>
                  <a:lnTo>
                    <a:pt x="1171168" y="48361"/>
                  </a:lnTo>
                  <a:lnTo>
                    <a:pt x="1170825" y="48361"/>
                  </a:lnTo>
                  <a:lnTo>
                    <a:pt x="1168793" y="49530"/>
                  </a:lnTo>
                  <a:lnTo>
                    <a:pt x="1166342" y="49530"/>
                  </a:lnTo>
                  <a:lnTo>
                    <a:pt x="1162888" y="48361"/>
                  </a:lnTo>
                  <a:lnTo>
                    <a:pt x="1162685" y="48361"/>
                  </a:lnTo>
                  <a:lnTo>
                    <a:pt x="1157033" y="43180"/>
                  </a:lnTo>
                  <a:lnTo>
                    <a:pt x="1152156" y="40754"/>
                  </a:lnTo>
                  <a:lnTo>
                    <a:pt x="1142619" y="40754"/>
                  </a:lnTo>
                  <a:lnTo>
                    <a:pt x="1139723" y="39370"/>
                  </a:lnTo>
                  <a:lnTo>
                    <a:pt x="1139723" y="36830"/>
                  </a:lnTo>
                  <a:lnTo>
                    <a:pt x="1139723" y="35560"/>
                  </a:lnTo>
                  <a:lnTo>
                    <a:pt x="1139278" y="35140"/>
                  </a:lnTo>
                  <a:lnTo>
                    <a:pt x="1139278" y="787400"/>
                  </a:lnTo>
                  <a:lnTo>
                    <a:pt x="1138389" y="787400"/>
                  </a:lnTo>
                  <a:lnTo>
                    <a:pt x="1136611" y="786130"/>
                  </a:lnTo>
                  <a:lnTo>
                    <a:pt x="1132624" y="784860"/>
                  </a:lnTo>
                  <a:lnTo>
                    <a:pt x="1131951" y="783590"/>
                  </a:lnTo>
                  <a:lnTo>
                    <a:pt x="1136396" y="783590"/>
                  </a:lnTo>
                  <a:lnTo>
                    <a:pt x="1137945" y="784860"/>
                  </a:lnTo>
                  <a:lnTo>
                    <a:pt x="1139278" y="787400"/>
                  </a:lnTo>
                  <a:lnTo>
                    <a:pt x="1139278" y="35140"/>
                  </a:lnTo>
                  <a:lnTo>
                    <a:pt x="1138389" y="34290"/>
                  </a:lnTo>
                  <a:lnTo>
                    <a:pt x="1134833" y="35560"/>
                  </a:lnTo>
                  <a:lnTo>
                    <a:pt x="1132840" y="35560"/>
                  </a:lnTo>
                  <a:lnTo>
                    <a:pt x="1132179" y="33020"/>
                  </a:lnTo>
                  <a:lnTo>
                    <a:pt x="1131506" y="31750"/>
                  </a:lnTo>
                  <a:lnTo>
                    <a:pt x="1130617" y="31750"/>
                  </a:lnTo>
                  <a:lnTo>
                    <a:pt x="1129068" y="34290"/>
                  </a:lnTo>
                  <a:lnTo>
                    <a:pt x="1127290" y="35560"/>
                  </a:lnTo>
                  <a:lnTo>
                    <a:pt x="1126845" y="35560"/>
                  </a:lnTo>
                  <a:lnTo>
                    <a:pt x="1126693" y="35217"/>
                  </a:lnTo>
                  <a:lnTo>
                    <a:pt x="1126693" y="48361"/>
                  </a:lnTo>
                  <a:lnTo>
                    <a:pt x="1126540" y="48361"/>
                  </a:lnTo>
                  <a:lnTo>
                    <a:pt x="1125651" y="49314"/>
                  </a:lnTo>
                  <a:lnTo>
                    <a:pt x="1120432" y="46990"/>
                  </a:lnTo>
                  <a:lnTo>
                    <a:pt x="1125956" y="46990"/>
                  </a:lnTo>
                  <a:lnTo>
                    <a:pt x="1126693" y="48361"/>
                  </a:lnTo>
                  <a:lnTo>
                    <a:pt x="1126693" y="35217"/>
                  </a:lnTo>
                  <a:lnTo>
                    <a:pt x="1125740" y="33020"/>
                  </a:lnTo>
                  <a:lnTo>
                    <a:pt x="1125067" y="31750"/>
                  </a:lnTo>
                  <a:lnTo>
                    <a:pt x="1122413" y="29210"/>
                  </a:lnTo>
                  <a:lnTo>
                    <a:pt x="1120419" y="29210"/>
                  </a:lnTo>
                  <a:lnTo>
                    <a:pt x="1120419" y="43180"/>
                  </a:lnTo>
                  <a:lnTo>
                    <a:pt x="1118603" y="45796"/>
                  </a:lnTo>
                  <a:lnTo>
                    <a:pt x="1118438" y="46113"/>
                  </a:lnTo>
                  <a:lnTo>
                    <a:pt x="1116355" y="45186"/>
                  </a:lnTo>
                  <a:lnTo>
                    <a:pt x="1117536" y="44450"/>
                  </a:lnTo>
                  <a:lnTo>
                    <a:pt x="1119530" y="43180"/>
                  </a:lnTo>
                  <a:lnTo>
                    <a:pt x="1120419" y="43180"/>
                  </a:lnTo>
                  <a:lnTo>
                    <a:pt x="1120419" y="29210"/>
                  </a:lnTo>
                  <a:lnTo>
                    <a:pt x="1119974" y="29210"/>
                  </a:lnTo>
                  <a:lnTo>
                    <a:pt x="1117307" y="27940"/>
                  </a:lnTo>
                  <a:lnTo>
                    <a:pt x="1115758" y="29210"/>
                  </a:lnTo>
                  <a:lnTo>
                    <a:pt x="1116647" y="30480"/>
                  </a:lnTo>
                  <a:lnTo>
                    <a:pt x="1118196" y="33020"/>
                  </a:lnTo>
                  <a:lnTo>
                    <a:pt x="1115974" y="31750"/>
                  </a:lnTo>
                  <a:lnTo>
                    <a:pt x="1110424" y="29210"/>
                  </a:lnTo>
                  <a:lnTo>
                    <a:pt x="1107097" y="27940"/>
                  </a:lnTo>
                  <a:lnTo>
                    <a:pt x="1106208" y="27940"/>
                  </a:lnTo>
                  <a:lnTo>
                    <a:pt x="1107325" y="29210"/>
                  </a:lnTo>
                  <a:lnTo>
                    <a:pt x="1108214" y="30480"/>
                  </a:lnTo>
                  <a:lnTo>
                    <a:pt x="1107986" y="31750"/>
                  </a:lnTo>
                  <a:lnTo>
                    <a:pt x="1105547" y="31750"/>
                  </a:lnTo>
                  <a:lnTo>
                    <a:pt x="1103998" y="30480"/>
                  </a:lnTo>
                  <a:lnTo>
                    <a:pt x="1103325" y="30480"/>
                  </a:lnTo>
                  <a:lnTo>
                    <a:pt x="1102664" y="29210"/>
                  </a:lnTo>
                  <a:lnTo>
                    <a:pt x="1099553" y="27940"/>
                  </a:lnTo>
                  <a:lnTo>
                    <a:pt x="1096225" y="29210"/>
                  </a:lnTo>
                  <a:lnTo>
                    <a:pt x="1092225" y="29210"/>
                  </a:lnTo>
                  <a:lnTo>
                    <a:pt x="1090015" y="27940"/>
                  </a:lnTo>
                  <a:lnTo>
                    <a:pt x="1089355" y="25400"/>
                  </a:lnTo>
                  <a:lnTo>
                    <a:pt x="1088682" y="22860"/>
                  </a:lnTo>
                  <a:lnTo>
                    <a:pt x="1087018" y="21590"/>
                  </a:lnTo>
                  <a:lnTo>
                    <a:pt x="1085354" y="20320"/>
                  </a:lnTo>
                  <a:lnTo>
                    <a:pt x="1079576" y="20320"/>
                  </a:lnTo>
                  <a:lnTo>
                    <a:pt x="1074699" y="19050"/>
                  </a:lnTo>
                  <a:lnTo>
                    <a:pt x="1071156" y="17780"/>
                  </a:lnTo>
                  <a:lnTo>
                    <a:pt x="1071816" y="16510"/>
                  </a:lnTo>
                  <a:lnTo>
                    <a:pt x="1072261" y="15240"/>
                  </a:lnTo>
                  <a:lnTo>
                    <a:pt x="1048956" y="15240"/>
                  </a:lnTo>
                  <a:lnTo>
                    <a:pt x="1046518" y="14795"/>
                  </a:lnTo>
                  <a:lnTo>
                    <a:pt x="1046518" y="795020"/>
                  </a:lnTo>
                  <a:lnTo>
                    <a:pt x="1046518" y="796290"/>
                  </a:lnTo>
                  <a:lnTo>
                    <a:pt x="1045629" y="797560"/>
                  </a:lnTo>
                  <a:lnTo>
                    <a:pt x="1044295" y="797560"/>
                  </a:lnTo>
                  <a:lnTo>
                    <a:pt x="1043190" y="798830"/>
                  </a:lnTo>
                  <a:lnTo>
                    <a:pt x="1042085" y="798830"/>
                  </a:lnTo>
                  <a:lnTo>
                    <a:pt x="1042085" y="796290"/>
                  </a:lnTo>
                  <a:lnTo>
                    <a:pt x="1043190" y="795020"/>
                  </a:lnTo>
                  <a:lnTo>
                    <a:pt x="1046518" y="795020"/>
                  </a:lnTo>
                  <a:lnTo>
                    <a:pt x="1046518" y="14795"/>
                  </a:lnTo>
                  <a:lnTo>
                    <a:pt x="1042670" y="14071"/>
                  </a:lnTo>
                  <a:lnTo>
                    <a:pt x="1042085" y="14071"/>
                  </a:lnTo>
                  <a:lnTo>
                    <a:pt x="1042085" y="12700"/>
                  </a:lnTo>
                  <a:lnTo>
                    <a:pt x="1041196" y="11430"/>
                  </a:lnTo>
                  <a:lnTo>
                    <a:pt x="1040307" y="12700"/>
                  </a:lnTo>
                  <a:lnTo>
                    <a:pt x="1032535" y="12700"/>
                  </a:lnTo>
                  <a:lnTo>
                    <a:pt x="1025220" y="11430"/>
                  </a:lnTo>
                  <a:lnTo>
                    <a:pt x="1015746" y="10375"/>
                  </a:lnTo>
                  <a:lnTo>
                    <a:pt x="1015746" y="15951"/>
                  </a:lnTo>
                  <a:lnTo>
                    <a:pt x="1011008" y="15074"/>
                  </a:lnTo>
                  <a:lnTo>
                    <a:pt x="1011008" y="11430"/>
                  </a:lnTo>
                  <a:lnTo>
                    <a:pt x="1011682" y="11430"/>
                  </a:lnTo>
                  <a:lnTo>
                    <a:pt x="1012786" y="12700"/>
                  </a:lnTo>
                  <a:lnTo>
                    <a:pt x="1013790" y="14071"/>
                  </a:lnTo>
                  <a:lnTo>
                    <a:pt x="1015746" y="15951"/>
                  </a:lnTo>
                  <a:lnTo>
                    <a:pt x="1015746" y="10375"/>
                  </a:lnTo>
                  <a:lnTo>
                    <a:pt x="1013891" y="10160"/>
                  </a:lnTo>
                  <a:lnTo>
                    <a:pt x="1011453" y="10160"/>
                  </a:lnTo>
                  <a:lnTo>
                    <a:pt x="1007059" y="14351"/>
                  </a:lnTo>
                  <a:lnTo>
                    <a:pt x="1004811" y="13931"/>
                  </a:lnTo>
                  <a:lnTo>
                    <a:pt x="999921" y="13970"/>
                  </a:lnTo>
                  <a:lnTo>
                    <a:pt x="1001026" y="12700"/>
                  </a:lnTo>
                  <a:lnTo>
                    <a:pt x="1002131" y="11430"/>
                  </a:lnTo>
                  <a:lnTo>
                    <a:pt x="1005014" y="11430"/>
                  </a:lnTo>
                  <a:lnTo>
                    <a:pt x="1008799" y="10160"/>
                  </a:lnTo>
                  <a:lnTo>
                    <a:pt x="1009243" y="8890"/>
                  </a:lnTo>
                  <a:lnTo>
                    <a:pt x="1005014" y="6350"/>
                  </a:lnTo>
                  <a:lnTo>
                    <a:pt x="998143" y="6350"/>
                  </a:lnTo>
                  <a:lnTo>
                    <a:pt x="995032" y="7620"/>
                  </a:lnTo>
                  <a:lnTo>
                    <a:pt x="991704" y="6350"/>
                  </a:lnTo>
                  <a:lnTo>
                    <a:pt x="990815" y="5080"/>
                  </a:lnTo>
                  <a:lnTo>
                    <a:pt x="989266" y="2540"/>
                  </a:lnTo>
                  <a:lnTo>
                    <a:pt x="988822" y="2540"/>
                  </a:lnTo>
                  <a:lnTo>
                    <a:pt x="988822" y="6350"/>
                  </a:lnTo>
                  <a:lnTo>
                    <a:pt x="986155" y="7620"/>
                  </a:lnTo>
                  <a:lnTo>
                    <a:pt x="979944" y="7620"/>
                  </a:lnTo>
                  <a:lnTo>
                    <a:pt x="979944" y="838200"/>
                  </a:lnTo>
                  <a:lnTo>
                    <a:pt x="979944" y="840740"/>
                  </a:lnTo>
                  <a:lnTo>
                    <a:pt x="978839" y="842010"/>
                  </a:lnTo>
                  <a:lnTo>
                    <a:pt x="976388" y="842010"/>
                  </a:lnTo>
                  <a:lnTo>
                    <a:pt x="975956" y="840740"/>
                  </a:lnTo>
                  <a:lnTo>
                    <a:pt x="977277" y="838200"/>
                  </a:lnTo>
                  <a:lnTo>
                    <a:pt x="978395" y="836930"/>
                  </a:lnTo>
                  <a:lnTo>
                    <a:pt x="979500" y="836930"/>
                  </a:lnTo>
                  <a:lnTo>
                    <a:pt x="979944" y="838200"/>
                  </a:lnTo>
                  <a:lnTo>
                    <a:pt x="979944" y="7620"/>
                  </a:lnTo>
                  <a:lnTo>
                    <a:pt x="979284" y="7620"/>
                  </a:lnTo>
                  <a:lnTo>
                    <a:pt x="975067" y="8890"/>
                  </a:lnTo>
                  <a:lnTo>
                    <a:pt x="973505" y="10160"/>
                  </a:lnTo>
                  <a:lnTo>
                    <a:pt x="972845" y="10922"/>
                  </a:lnTo>
                  <a:lnTo>
                    <a:pt x="972845" y="830580"/>
                  </a:lnTo>
                  <a:lnTo>
                    <a:pt x="972616" y="831850"/>
                  </a:lnTo>
                  <a:lnTo>
                    <a:pt x="971956" y="834390"/>
                  </a:lnTo>
                  <a:lnTo>
                    <a:pt x="970407" y="838200"/>
                  </a:lnTo>
                  <a:lnTo>
                    <a:pt x="966724" y="838200"/>
                  </a:lnTo>
                  <a:lnTo>
                    <a:pt x="971715" y="830846"/>
                  </a:lnTo>
                  <a:lnTo>
                    <a:pt x="972616" y="830580"/>
                  </a:lnTo>
                  <a:lnTo>
                    <a:pt x="972845" y="830580"/>
                  </a:lnTo>
                  <a:lnTo>
                    <a:pt x="972845" y="10922"/>
                  </a:lnTo>
                  <a:lnTo>
                    <a:pt x="971296" y="12700"/>
                  </a:lnTo>
                  <a:lnTo>
                    <a:pt x="970851" y="12700"/>
                  </a:lnTo>
                  <a:lnTo>
                    <a:pt x="971511" y="10160"/>
                  </a:lnTo>
                  <a:lnTo>
                    <a:pt x="971740" y="8890"/>
                  </a:lnTo>
                  <a:lnTo>
                    <a:pt x="972185" y="6350"/>
                  </a:lnTo>
                  <a:lnTo>
                    <a:pt x="968400" y="5080"/>
                  </a:lnTo>
                  <a:lnTo>
                    <a:pt x="959967" y="4635"/>
                  </a:lnTo>
                  <a:lnTo>
                    <a:pt x="959967" y="848169"/>
                  </a:lnTo>
                  <a:lnTo>
                    <a:pt x="959967" y="849630"/>
                  </a:lnTo>
                  <a:lnTo>
                    <a:pt x="959091" y="850900"/>
                  </a:lnTo>
                  <a:lnTo>
                    <a:pt x="958100" y="850900"/>
                  </a:lnTo>
                  <a:lnTo>
                    <a:pt x="959967" y="848169"/>
                  </a:lnTo>
                  <a:lnTo>
                    <a:pt x="959967" y="4635"/>
                  </a:lnTo>
                  <a:lnTo>
                    <a:pt x="957757" y="4508"/>
                  </a:lnTo>
                  <a:lnTo>
                    <a:pt x="957757" y="919480"/>
                  </a:lnTo>
                  <a:lnTo>
                    <a:pt x="957757" y="920750"/>
                  </a:lnTo>
                  <a:lnTo>
                    <a:pt x="956195" y="920750"/>
                  </a:lnTo>
                  <a:lnTo>
                    <a:pt x="954087" y="919251"/>
                  </a:lnTo>
                  <a:lnTo>
                    <a:pt x="953566" y="916622"/>
                  </a:lnTo>
                  <a:lnTo>
                    <a:pt x="954430" y="916940"/>
                  </a:lnTo>
                  <a:lnTo>
                    <a:pt x="956195" y="918210"/>
                  </a:lnTo>
                  <a:lnTo>
                    <a:pt x="957757" y="919480"/>
                  </a:lnTo>
                  <a:lnTo>
                    <a:pt x="957757" y="4508"/>
                  </a:lnTo>
                  <a:lnTo>
                    <a:pt x="944880" y="3810"/>
                  </a:lnTo>
                  <a:lnTo>
                    <a:pt x="939114" y="2540"/>
                  </a:lnTo>
                  <a:lnTo>
                    <a:pt x="938453" y="2540"/>
                  </a:lnTo>
                  <a:lnTo>
                    <a:pt x="937780" y="1270"/>
                  </a:lnTo>
                  <a:lnTo>
                    <a:pt x="934897" y="1270"/>
                  </a:lnTo>
                  <a:lnTo>
                    <a:pt x="932014" y="2540"/>
                  </a:lnTo>
                  <a:lnTo>
                    <a:pt x="928458" y="3810"/>
                  </a:lnTo>
                  <a:lnTo>
                    <a:pt x="926693" y="3810"/>
                  </a:lnTo>
                  <a:lnTo>
                    <a:pt x="926693" y="1270"/>
                  </a:lnTo>
                  <a:lnTo>
                    <a:pt x="924026" y="1270"/>
                  </a:lnTo>
                  <a:lnTo>
                    <a:pt x="917968" y="3810"/>
                  </a:lnTo>
                  <a:lnTo>
                    <a:pt x="912406" y="3810"/>
                  </a:lnTo>
                  <a:lnTo>
                    <a:pt x="912406" y="947318"/>
                  </a:lnTo>
                  <a:lnTo>
                    <a:pt x="911161" y="948499"/>
                  </a:lnTo>
                  <a:lnTo>
                    <a:pt x="910717" y="948499"/>
                  </a:lnTo>
                  <a:lnTo>
                    <a:pt x="910717" y="959929"/>
                  </a:lnTo>
                  <a:lnTo>
                    <a:pt x="910272" y="961199"/>
                  </a:lnTo>
                  <a:lnTo>
                    <a:pt x="907834" y="961199"/>
                  </a:lnTo>
                  <a:lnTo>
                    <a:pt x="906716" y="959929"/>
                  </a:lnTo>
                  <a:lnTo>
                    <a:pt x="906716" y="957389"/>
                  </a:lnTo>
                  <a:lnTo>
                    <a:pt x="907161" y="956119"/>
                  </a:lnTo>
                  <a:lnTo>
                    <a:pt x="908278" y="956119"/>
                  </a:lnTo>
                  <a:lnTo>
                    <a:pt x="909383" y="957389"/>
                  </a:lnTo>
                  <a:lnTo>
                    <a:pt x="910717" y="959929"/>
                  </a:lnTo>
                  <a:lnTo>
                    <a:pt x="910717" y="948499"/>
                  </a:lnTo>
                  <a:lnTo>
                    <a:pt x="908939" y="948499"/>
                  </a:lnTo>
                  <a:lnTo>
                    <a:pt x="908939" y="945959"/>
                  </a:lnTo>
                  <a:lnTo>
                    <a:pt x="910043" y="944689"/>
                  </a:lnTo>
                  <a:lnTo>
                    <a:pt x="910247" y="944689"/>
                  </a:lnTo>
                  <a:lnTo>
                    <a:pt x="912406" y="947318"/>
                  </a:lnTo>
                  <a:lnTo>
                    <a:pt x="912406" y="3810"/>
                  </a:lnTo>
                  <a:lnTo>
                    <a:pt x="901280" y="3810"/>
                  </a:lnTo>
                  <a:lnTo>
                    <a:pt x="897839" y="2540"/>
                  </a:lnTo>
                  <a:lnTo>
                    <a:pt x="897839" y="1270"/>
                  </a:lnTo>
                  <a:lnTo>
                    <a:pt x="894067" y="1270"/>
                  </a:lnTo>
                  <a:lnTo>
                    <a:pt x="886294" y="5080"/>
                  </a:lnTo>
                  <a:lnTo>
                    <a:pt x="877646" y="5080"/>
                  </a:lnTo>
                  <a:lnTo>
                    <a:pt x="879195" y="2540"/>
                  </a:lnTo>
                  <a:lnTo>
                    <a:pt x="879640" y="1270"/>
                  </a:lnTo>
                  <a:lnTo>
                    <a:pt x="880084" y="0"/>
                  </a:lnTo>
                  <a:lnTo>
                    <a:pt x="879195" y="1270"/>
                  </a:lnTo>
                  <a:lnTo>
                    <a:pt x="875423" y="1270"/>
                  </a:lnTo>
                  <a:lnTo>
                    <a:pt x="875423" y="888695"/>
                  </a:lnTo>
                  <a:lnTo>
                    <a:pt x="868997" y="884999"/>
                  </a:lnTo>
                  <a:lnTo>
                    <a:pt x="866216" y="883729"/>
                  </a:lnTo>
                  <a:lnTo>
                    <a:pt x="863447" y="882459"/>
                  </a:lnTo>
                  <a:lnTo>
                    <a:pt x="871220" y="882459"/>
                  </a:lnTo>
                  <a:lnTo>
                    <a:pt x="872566" y="883234"/>
                  </a:lnTo>
                  <a:lnTo>
                    <a:pt x="873429" y="884885"/>
                  </a:lnTo>
                  <a:lnTo>
                    <a:pt x="873429" y="886269"/>
                  </a:lnTo>
                  <a:lnTo>
                    <a:pt x="874153" y="886269"/>
                  </a:lnTo>
                  <a:lnTo>
                    <a:pt x="875423" y="888695"/>
                  </a:lnTo>
                  <a:lnTo>
                    <a:pt x="875423" y="1270"/>
                  </a:lnTo>
                  <a:lnTo>
                    <a:pt x="874979" y="1270"/>
                  </a:lnTo>
                  <a:lnTo>
                    <a:pt x="874979" y="6350"/>
                  </a:lnTo>
                  <a:lnTo>
                    <a:pt x="873645" y="8890"/>
                  </a:lnTo>
                  <a:lnTo>
                    <a:pt x="870851" y="8890"/>
                  </a:lnTo>
                  <a:lnTo>
                    <a:pt x="870851" y="879983"/>
                  </a:lnTo>
                  <a:lnTo>
                    <a:pt x="869924" y="879983"/>
                  </a:lnTo>
                  <a:lnTo>
                    <a:pt x="868997" y="878649"/>
                  </a:lnTo>
                  <a:lnTo>
                    <a:pt x="868997" y="877379"/>
                  </a:lnTo>
                  <a:lnTo>
                    <a:pt x="868997" y="876452"/>
                  </a:lnTo>
                  <a:lnTo>
                    <a:pt x="870851" y="879983"/>
                  </a:lnTo>
                  <a:lnTo>
                    <a:pt x="870851" y="8890"/>
                  </a:lnTo>
                  <a:lnTo>
                    <a:pt x="868984" y="8890"/>
                  </a:lnTo>
                  <a:lnTo>
                    <a:pt x="868984" y="6350"/>
                  </a:lnTo>
                  <a:lnTo>
                    <a:pt x="870546" y="5080"/>
                  </a:lnTo>
                  <a:lnTo>
                    <a:pt x="874090" y="5080"/>
                  </a:lnTo>
                  <a:lnTo>
                    <a:pt x="874979" y="6350"/>
                  </a:lnTo>
                  <a:lnTo>
                    <a:pt x="874979" y="1270"/>
                  </a:lnTo>
                  <a:lnTo>
                    <a:pt x="874763" y="1270"/>
                  </a:lnTo>
                  <a:lnTo>
                    <a:pt x="871435" y="0"/>
                  </a:lnTo>
                  <a:lnTo>
                    <a:pt x="866775" y="0"/>
                  </a:lnTo>
                  <a:lnTo>
                    <a:pt x="866775" y="872299"/>
                  </a:lnTo>
                  <a:lnTo>
                    <a:pt x="866114" y="873569"/>
                  </a:lnTo>
                  <a:lnTo>
                    <a:pt x="865441" y="876109"/>
                  </a:lnTo>
                  <a:lnTo>
                    <a:pt x="864781" y="874839"/>
                  </a:lnTo>
                  <a:lnTo>
                    <a:pt x="864666" y="871029"/>
                  </a:lnTo>
                  <a:lnTo>
                    <a:pt x="864552" y="869759"/>
                  </a:lnTo>
                  <a:lnTo>
                    <a:pt x="865225" y="868489"/>
                  </a:lnTo>
                  <a:lnTo>
                    <a:pt x="865886" y="869759"/>
                  </a:lnTo>
                  <a:lnTo>
                    <a:pt x="866698" y="871474"/>
                  </a:lnTo>
                  <a:lnTo>
                    <a:pt x="866775" y="872299"/>
                  </a:lnTo>
                  <a:lnTo>
                    <a:pt x="866775" y="0"/>
                  </a:lnTo>
                  <a:lnTo>
                    <a:pt x="863447" y="0"/>
                  </a:lnTo>
                  <a:lnTo>
                    <a:pt x="859891" y="1270"/>
                  </a:lnTo>
                  <a:lnTo>
                    <a:pt x="854125" y="5080"/>
                  </a:lnTo>
                  <a:lnTo>
                    <a:pt x="849680" y="5080"/>
                  </a:lnTo>
                  <a:lnTo>
                    <a:pt x="845248" y="2540"/>
                  </a:lnTo>
                  <a:lnTo>
                    <a:pt x="843915" y="1270"/>
                  </a:lnTo>
                  <a:lnTo>
                    <a:pt x="842137" y="1270"/>
                  </a:lnTo>
                  <a:lnTo>
                    <a:pt x="841248" y="2540"/>
                  </a:lnTo>
                  <a:lnTo>
                    <a:pt x="840587" y="3810"/>
                  </a:lnTo>
                  <a:lnTo>
                    <a:pt x="838809" y="5080"/>
                  </a:lnTo>
                  <a:lnTo>
                    <a:pt x="836371" y="5080"/>
                  </a:lnTo>
                  <a:lnTo>
                    <a:pt x="835926" y="3810"/>
                  </a:lnTo>
                  <a:lnTo>
                    <a:pt x="836371" y="3810"/>
                  </a:lnTo>
                  <a:lnTo>
                    <a:pt x="835266" y="3606"/>
                  </a:lnTo>
                  <a:lnTo>
                    <a:pt x="835266" y="822769"/>
                  </a:lnTo>
                  <a:lnTo>
                    <a:pt x="834161" y="824039"/>
                  </a:lnTo>
                  <a:lnTo>
                    <a:pt x="827062" y="824039"/>
                  </a:lnTo>
                  <a:lnTo>
                    <a:pt x="830605" y="818959"/>
                  </a:lnTo>
                  <a:lnTo>
                    <a:pt x="832827" y="816419"/>
                  </a:lnTo>
                  <a:lnTo>
                    <a:pt x="834605" y="815149"/>
                  </a:lnTo>
                  <a:lnTo>
                    <a:pt x="834821" y="816419"/>
                  </a:lnTo>
                  <a:lnTo>
                    <a:pt x="834936" y="817689"/>
                  </a:lnTo>
                  <a:lnTo>
                    <a:pt x="835050" y="818959"/>
                  </a:lnTo>
                  <a:lnTo>
                    <a:pt x="835113" y="820229"/>
                  </a:lnTo>
                  <a:lnTo>
                    <a:pt x="835190" y="821499"/>
                  </a:lnTo>
                  <a:lnTo>
                    <a:pt x="835266" y="822769"/>
                  </a:lnTo>
                  <a:lnTo>
                    <a:pt x="835266" y="3606"/>
                  </a:lnTo>
                  <a:lnTo>
                    <a:pt x="829703" y="2540"/>
                  </a:lnTo>
                  <a:lnTo>
                    <a:pt x="823277" y="2044"/>
                  </a:lnTo>
                  <a:lnTo>
                    <a:pt x="823277" y="784669"/>
                  </a:lnTo>
                  <a:lnTo>
                    <a:pt x="823061" y="784669"/>
                  </a:lnTo>
                  <a:lnTo>
                    <a:pt x="823252" y="784644"/>
                  </a:lnTo>
                  <a:lnTo>
                    <a:pt x="823277" y="2044"/>
                  </a:lnTo>
                  <a:lnTo>
                    <a:pt x="818934" y="1701"/>
                  </a:lnTo>
                  <a:lnTo>
                    <a:pt x="818934" y="788593"/>
                  </a:lnTo>
                  <a:lnTo>
                    <a:pt x="818400" y="788593"/>
                  </a:lnTo>
                  <a:lnTo>
                    <a:pt x="812634" y="787209"/>
                  </a:lnTo>
                  <a:lnTo>
                    <a:pt x="810628" y="785939"/>
                  </a:lnTo>
                  <a:lnTo>
                    <a:pt x="810488" y="785837"/>
                  </a:lnTo>
                  <a:lnTo>
                    <a:pt x="816241" y="785304"/>
                  </a:lnTo>
                  <a:lnTo>
                    <a:pt x="818934" y="788593"/>
                  </a:lnTo>
                  <a:lnTo>
                    <a:pt x="818934" y="1701"/>
                  </a:lnTo>
                  <a:lnTo>
                    <a:pt x="813409" y="1270"/>
                  </a:lnTo>
                  <a:lnTo>
                    <a:pt x="795121" y="1270"/>
                  </a:lnTo>
                  <a:lnTo>
                    <a:pt x="782447" y="2540"/>
                  </a:lnTo>
                  <a:lnTo>
                    <a:pt x="780008" y="2540"/>
                  </a:lnTo>
                  <a:lnTo>
                    <a:pt x="780669" y="3810"/>
                  </a:lnTo>
                  <a:lnTo>
                    <a:pt x="784669" y="7620"/>
                  </a:lnTo>
                  <a:lnTo>
                    <a:pt x="787768" y="10160"/>
                  </a:lnTo>
                  <a:lnTo>
                    <a:pt x="788657" y="11430"/>
                  </a:lnTo>
                  <a:lnTo>
                    <a:pt x="787996" y="11430"/>
                  </a:lnTo>
                  <a:lnTo>
                    <a:pt x="787996" y="810069"/>
                  </a:lnTo>
                  <a:lnTo>
                    <a:pt x="785787" y="808799"/>
                  </a:lnTo>
                  <a:lnTo>
                    <a:pt x="784009" y="806259"/>
                  </a:lnTo>
                  <a:lnTo>
                    <a:pt x="781342" y="802449"/>
                  </a:lnTo>
                  <a:lnTo>
                    <a:pt x="780757" y="801331"/>
                  </a:lnTo>
                  <a:lnTo>
                    <a:pt x="778675" y="797369"/>
                  </a:lnTo>
                  <a:lnTo>
                    <a:pt x="780008" y="797369"/>
                  </a:lnTo>
                  <a:lnTo>
                    <a:pt x="781342" y="798639"/>
                  </a:lnTo>
                  <a:lnTo>
                    <a:pt x="783564" y="801179"/>
                  </a:lnTo>
                  <a:lnTo>
                    <a:pt x="784669" y="803719"/>
                  </a:lnTo>
                  <a:lnTo>
                    <a:pt x="787996" y="810069"/>
                  </a:lnTo>
                  <a:lnTo>
                    <a:pt x="787996" y="11430"/>
                  </a:lnTo>
                  <a:lnTo>
                    <a:pt x="786879" y="11430"/>
                  </a:lnTo>
                  <a:lnTo>
                    <a:pt x="785114" y="10160"/>
                  </a:lnTo>
                  <a:lnTo>
                    <a:pt x="784885" y="10083"/>
                  </a:lnTo>
                  <a:lnTo>
                    <a:pt x="784885" y="19050"/>
                  </a:lnTo>
                  <a:lnTo>
                    <a:pt x="784199" y="20015"/>
                  </a:lnTo>
                  <a:lnTo>
                    <a:pt x="779614" y="20218"/>
                  </a:lnTo>
                  <a:lnTo>
                    <a:pt x="778002" y="19050"/>
                  </a:lnTo>
                  <a:lnTo>
                    <a:pt x="784885" y="19050"/>
                  </a:lnTo>
                  <a:lnTo>
                    <a:pt x="784885" y="10083"/>
                  </a:lnTo>
                  <a:lnTo>
                    <a:pt x="781773" y="8890"/>
                  </a:lnTo>
                  <a:lnTo>
                    <a:pt x="779780" y="7620"/>
                  </a:lnTo>
                  <a:lnTo>
                    <a:pt x="777557" y="7620"/>
                  </a:lnTo>
                  <a:lnTo>
                    <a:pt x="775792" y="5080"/>
                  </a:lnTo>
                  <a:lnTo>
                    <a:pt x="775792" y="2540"/>
                  </a:lnTo>
                  <a:lnTo>
                    <a:pt x="774903" y="2540"/>
                  </a:lnTo>
                  <a:lnTo>
                    <a:pt x="772680" y="6350"/>
                  </a:lnTo>
                  <a:lnTo>
                    <a:pt x="771347" y="6781"/>
                  </a:lnTo>
                  <a:lnTo>
                    <a:pt x="771347" y="16510"/>
                  </a:lnTo>
                  <a:lnTo>
                    <a:pt x="771347" y="19050"/>
                  </a:lnTo>
                  <a:lnTo>
                    <a:pt x="769797" y="20320"/>
                  </a:lnTo>
                  <a:lnTo>
                    <a:pt x="766241" y="20320"/>
                  </a:lnTo>
                  <a:lnTo>
                    <a:pt x="764692" y="19050"/>
                  </a:lnTo>
                  <a:lnTo>
                    <a:pt x="764692" y="16510"/>
                  </a:lnTo>
                  <a:lnTo>
                    <a:pt x="771347" y="16510"/>
                  </a:lnTo>
                  <a:lnTo>
                    <a:pt x="771347" y="6781"/>
                  </a:lnTo>
                  <a:lnTo>
                    <a:pt x="768692" y="7620"/>
                  </a:lnTo>
                  <a:lnTo>
                    <a:pt x="760260" y="7620"/>
                  </a:lnTo>
                  <a:lnTo>
                    <a:pt x="753376" y="6350"/>
                  </a:lnTo>
                  <a:lnTo>
                    <a:pt x="744270" y="6350"/>
                  </a:lnTo>
                  <a:lnTo>
                    <a:pt x="741172" y="5080"/>
                  </a:lnTo>
                  <a:lnTo>
                    <a:pt x="742061" y="3810"/>
                  </a:lnTo>
                  <a:lnTo>
                    <a:pt x="742721" y="2540"/>
                  </a:lnTo>
                  <a:lnTo>
                    <a:pt x="741387" y="2540"/>
                  </a:lnTo>
                  <a:lnTo>
                    <a:pt x="738949" y="3810"/>
                  </a:lnTo>
                  <a:lnTo>
                    <a:pt x="736727" y="5080"/>
                  </a:lnTo>
                  <a:lnTo>
                    <a:pt x="732294" y="6350"/>
                  </a:lnTo>
                  <a:lnTo>
                    <a:pt x="729183" y="6350"/>
                  </a:lnTo>
                  <a:lnTo>
                    <a:pt x="726084" y="7620"/>
                  </a:lnTo>
                  <a:lnTo>
                    <a:pt x="722528" y="8890"/>
                  </a:lnTo>
                  <a:lnTo>
                    <a:pt x="719861" y="11430"/>
                  </a:lnTo>
                  <a:lnTo>
                    <a:pt x="715645" y="11430"/>
                  </a:lnTo>
                  <a:lnTo>
                    <a:pt x="713879" y="10160"/>
                  </a:lnTo>
                  <a:lnTo>
                    <a:pt x="713206" y="10160"/>
                  </a:lnTo>
                  <a:lnTo>
                    <a:pt x="714324" y="11430"/>
                  </a:lnTo>
                  <a:lnTo>
                    <a:pt x="715213" y="11430"/>
                  </a:lnTo>
                  <a:lnTo>
                    <a:pt x="715213" y="12700"/>
                  </a:lnTo>
                  <a:lnTo>
                    <a:pt x="714463" y="14071"/>
                  </a:lnTo>
                  <a:lnTo>
                    <a:pt x="713651" y="15240"/>
                  </a:lnTo>
                  <a:lnTo>
                    <a:pt x="716318" y="16510"/>
                  </a:lnTo>
                  <a:lnTo>
                    <a:pt x="721639" y="15240"/>
                  </a:lnTo>
                  <a:lnTo>
                    <a:pt x="728954" y="14071"/>
                  </a:lnTo>
                  <a:lnTo>
                    <a:pt x="729703" y="14071"/>
                  </a:lnTo>
                  <a:lnTo>
                    <a:pt x="720979" y="20320"/>
                  </a:lnTo>
                  <a:lnTo>
                    <a:pt x="718096" y="20612"/>
                  </a:lnTo>
                  <a:lnTo>
                    <a:pt x="718096" y="806259"/>
                  </a:lnTo>
                  <a:lnTo>
                    <a:pt x="718096" y="807529"/>
                  </a:lnTo>
                  <a:lnTo>
                    <a:pt x="717207" y="808799"/>
                  </a:lnTo>
                  <a:lnTo>
                    <a:pt x="715873" y="808799"/>
                  </a:lnTo>
                  <a:lnTo>
                    <a:pt x="714768" y="810069"/>
                  </a:lnTo>
                  <a:lnTo>
                    <a:pt x="713663" y="810069"/>
                  </a:lnTo>
                  <a:lnTo>
                    <a:pt x="713663" y="808799"/>
                  </a:lnTo>
                  <a:lnTo>
                    <a:pt x="713663" y="807529"/>
                  </a:lnTo>
                  <a:lnTo>
                    <a:pt x="714768" y="806259"/>
                  </a:lnTo>
                  <a:lnTo>
                    <a:pt x="718096" y="806259"/>
                  </a:lnTo>
                  <a:lnTo>
                    <a:pt x="718096" y="20612"/>
                  </a:lnTo>
                  <a:lnTo>
                    <a:pt x="708101" y="21590"/>
                  </a:lnTo>
                  <a:lnTo>
                    <a:pt x="710107" y="19050"/>
                  </a:lnTo>
                  <a:lnTo>
                    <a:pt x="711555" y="16510"/>
                  </a:lnTo>
                  <a:lnTo>
                    <a:pt x="712927" y="14071"/>
                  </a:lnTo>
                  <a:lnTo>
                    <a:pt x="713092" y="14071"/>
                  </a:lnTo>
                  <a:lnTo>
                    <a:pt x="708545" y="8890"/>
                  </a:lnTo>
                  <a:lnTo>
                    <a:pt x="704773" y="8890"/>
                  </a:lnTo>
                  <a:lnTo>
                    <a:pt x="704773" y="19050"/>
                  </a:lnTo>
                  <a:lnTo>
                    <a:pt x="704773" y="22021"/>
                  </a:lnTo>
                  <a:lnTo>
                    <a:pt x="696328" y="22199"/>
                  </a:lnTo>
                  <a:lnTo>
                    <a:pt x="695845" y="22225"/>
                  </a:lnTo>
                  <a:lnTo>
                    <a:pt x="695452" y="21590"/>
                  </a:lnTo>
                  <a:lnTo>
                    <a:pt x="697458" y="20320"/>
                  </a:lnTo>
                  <a:lnTo>
                    <a:pt x="700112" y="16510"/>
                  </a:lnTo>
                  <a:lnTo>
                    <a:pt x="704773" y="19050"/>
                  </a:lnTo>
                  <a:lnTo>
                    <a:pt x="704773" y="8890"/>
                  </a:lnTo>
                  <a:lnTo>
                    <a:pt x="689914" y="8890"/>
                  </a:lnTo>
                  <a:lnTo>
                    <a:pt x="678370" y="12700"/>
                  </a:lnTo>
                  <a:lnTo>
                    <a:pt x="677481" y="15240"/>
                  </a:lnTo>
                  <a:lnTo>
                    <a:pt x="676592" y="16510"/>
                  </a:lnTo>
                  <a:lnTo>
                    <a:pt x="678141" y="17780"/>
                  </a:lnTo>
                  <a:lnTo>
                    <a:pt x="681926" y="16510"/>
                  </a:lnTo>
                  <a:lnTo>
                    <a:pt x="687247" y="16510"/>
                  </a:lnTo>
                  <a:lnTo>
                    <a:pt x="686142" y="17780"/>
                  </a:lnTo>
                  <a:lnTo>
                    <a:pt x="685253" y="19050"/>
                  </a:lnTo>
                  <a:lnTo>
                    <a:pt x="685698" y="20320"/>
                  </a:lnTo>
                  <a:lnTo>
                    <a:pt x="688352" y="20320"/>
                  </a:lnTo>
                  <a:lnTo>
                    <a:pt x="688797" y="21590"/>
                  </a:lnTo>
                  <a:lnTo>
                    <a:pt x="688238" y="22504"/>
                  </a:lnTo>
                  <a:lnTo>
                    <a:pt x="681901" y="22745"/>
                  </a:lnTo>
                  <a:lnTo>
                    <a:pt x="679704" y="21590"/>
                  </a:lnTo>
                  <a:lnTo>
                    <a:pt x="674370" y="20320"/>
                  </a:lnTo>
                  <a:lnTo>
                    <a:pt x="670598" y="21590"/>
                  </a:lnTo>
                  <a:lnTo>
                    <a:pt x="669277" y="21844"/>
                  </a:lnTo>
                  <a:lnTo>
                    <a:pt x="669277" y="808799"/>
                  </a:lnTo>
                  <a:lnTo>
                    <a:pt x="669277" y="811339"/>
                  </a:lnTo>
                  <a:lnTo>
                    <a:pt x="665060" y="812609"/>
                  </a:lnTo>
                  <a:lnTo>
                    <a:pt x="663956" y="811339"/>
                  </a:lnTo>
                  <a:lnTo>
                    <a:pt x="663282" y="810069"/>
                  </a:lnTo>
                  <a:lnTo>
                    <a:pt x="664171" y="808799"/>
                  </a:lnTo>
                  <a:lnTo>
                    <a:pt x="669277" y="808799"/>
                  </a:lnTo>
                  <a:lnTo>
                    <a:pt x="669277" y="21844"/>
                  </a:lnTo>
                  <a:lnTo>
                    <a:pt x="663727" y="22860"/>
                  </a:lnTo>
                  <a:lnTo>
                    <a:pt x="668832" y="19050"/>
                  </a:lnTo>
                  <a:lnTo>
                    <a:pt x="672820" y="16510"/>
                  </a:lnTo>
                  <a:lnTo>
                    <a:pt x="674814" y="15240"/>
                  </a:lnTo>
                  <a:lnTo>
                    <a:pt x="674890" y="14071"/>
                  </a:lnTo>
                  <a:lnTo>
                    <a:pt x="674966" y="12700"/>
                  </a:lnTo>
                  <a:lnTo>
                    <a:pt x="675043" y="11430"/>
                  </a:lnTo>
                  <a:lnTo>
                    <a:pt x="666826" y="11430"/>
                  </a:lnTo>
                  <a:lnTo>
                    <a:pt x="664832" y="10160"/>
                  </a:lnTo>
                  <a:lnTo>
                    <a:pt x="664832" y="7620"/>
                  </a:lnTo>
                  <a:lnTo>
                    <a:pt x="662838" y="7620"/>
                  </a:lnTo>
                  <a:lnTo>
                    <a:pt x="662622" y="7785"/>
                  </a:lnTo>
                  <a:lnTo>
                    <a:pt x="662622" y="813879"/>
                  </a:lnTo>
                  <a:lnTo>
                    <a:pt x="662622" y="816419"/>
                  </a:lnTo>
                  <a:lnTo>
                    <a:pt x="661289" y="816419"/>
                  </a:lnTo>
                  <a:lnTo>
                    <a:pt x="659295" y="815149"/>
                  </a:lnTo>
                  <a:lnTo>
                    <a:pt x="657517" y="813879"/>
                  </a:lnTo>
                  <a:lnTo>
                    <a:pt x="655967" y="811339"/>
                  </a:lnTo>
                  <a:lnTo>
                    <a:pt x="659295" y="811339"/>
                  </a:lnTo>
                  <a:lnTo>
                    <a:pt x="661073" y="812609"/>
                  </a:lnTo>
                  <a:lnTo>
                    <a:pt x="662622" y="813879"/>
                  </a:lnTo>
                  <a:lnTo>
                    <a:pt x="662622" y="7785"/>
                  </a:lnTo>
                  <a:lnTo>
                    <a:pt x="656183" y="12700"/>
                  </a:lnTo>
                  <a:lnTo>
                    <a:pt x="636206" y="12700"/>
                  </a:lnTo>
                  <a:lnTo>
                    <a:pt x="637540" y="15240"/>
                  </a:lnTo>
                  <a:lnTo>
                    <a:pt x="638429" y="16510"/>
                  </a:lnTo>
                  <a:lnTo>
                    <a:pt x="637755" y="16510"/>
                  </a:lnTo>
                  <a:lnTo>
                    <a:pt x="635419" y="14071"/>
                  </a:lnTo>
                  <a:lnTo>
                    <a:pt x="634136" y="13093"/>
                  </a:lnTo>
                  <a:lnTo>
                    <a:pt x="634136" y="801331"/>
                  </a:lnTo>
                  <a:lnTo>
                    <a:pt x="633768" y="801179"/>
                  </a:lnTo>
                  <a:lnTo>
                    <a:pt x="630669" y="799909"/>
                  </a:lnTo>
                  <a:lnTo>
                    <a:pt x="628662" y="799909"/>
                  </a:lnTo>
                  <a:lnTo>
                    <a:pt x="627113" y="797369"/>
                  </a:lnTo>
                  <a:lnTo>
                    <a:pt x="627113" y="795515"/>
                  </a:lnTo>
                  <a:lnTo>
                    <a:pt x="629031" y="795553"/>
                  </a:lnTo>
                  <a:lnTo>
                    <a:pt x="631558" y="798639"/>
                  </a:lnTo>
                  <a:lnTo>
                    <a:pt x="634136" y="801331"/>
                  </a:lnTo>
                  <a:lnTo>
                    <a:pt x="634136" y="13093"/>
                  </a:lnTo>
                  <a:lnTo>
                    <a:pt x="631990" y="11430"/>
                  </a:lnTo>
                  <a:lnTo>
                    <a:pt x="631545" y="11430"/>
                  </a:lnTo>
                  <a:lnTo>
                    <a:pt x="631545" y="21590"/>
                  </a:lnTo>
                  <a:lnTo>
                    <a:pt x="628611" y="25082"/>
                  </a:lnTo>
                  <a:lnTo>
                    <a:pt x="623735" y="25361"/>
                  </a:lnTo>
                  <a:lnTo>
                    <a:pt x="622452" y="24130"/>
                  </a:lnTo>
                  <a:lnTo>
                    <a:pt x="621563" y="24130"/>
                  </a:lnTo>
                  <a:lnTo>
                    <a:pt x="614019" y="22860"/>
                  </a:lnTo>
                  <a:lnTo>
                    <a:pt x="614235" y="21590"/>
                  </a:lnTo>
                  <a:lnTo>
                    <a:pt x="616013" y="19050"/>
                  </a:lnTo>
                  <a:lnTo>
                    <a:pt x="620014" y="15240"/>
                  </a:lnTo>
                  <a:lnTo>
                    <a:pt x="615797" y="10160"/>
                  </a:lnTo>
                  <a:lnTo>
                    <a:pt x="609828" y="14071"/>
                  </a:lnTo>
                  <a:lnTo>
                    <a:pt x="607809" y="15240"/>
                  </a:lnTo>
                  <a:lnTo>
                    <a:pt x="607364" y="16510"/>
                  </a:lnTo>
                  <a:lnTo>
                    <a:pt x="612013" y="16510"/>
                  </a:lnTo>
                  <a:lnTo>
                    <a:pt x="612686" y="22860"/>
                  </a:lnTo>
                  <a:lnTo>
                    <a:pt x="608469" y="22860"/>
                  </a:lnTo>
                  <a:lnTo>
                    <a:pt x="607136" y="21590"/>
                  </a:lnTo>
                  <a:lnTo>
                    <a:pt x="606691" y="20320"/>
                  </a:lnTo>
                  <a:lnTo>
                    <a:pt x="606247" y="19050"/>
                  </a:lnTo>
                  <a:lnTo>
                    <a:pt x="605586" y="17780"/>
                  </a:lnTo>
                  <a:lnTo>
                    <a:pt x="602919" y="16510"/>
                  </a:lnTo>
                  <a:lnTo>
                    <a:pt x="602754" y="16510"/>
                  </a:lnTo>
                  <a:lnTo>
                    <a:pt x="602754" y="795083"/>
                  </a:lnTo>
                  <a:lnTo>
                    <a:pt x="602043" y="796099"/>
                  </a:lnTo>
                  <a:lnTo>
                    <a:pt x="601370" y="797369"/>
                  </a:lnTo>
                  <a:lnTo>
                    <a:pt x="599376" y="797369"/>
                  </a:lnTo>
                  <a:lnTo>
                    <a:pt x="597827" y="796099"/>
                  </a:lnTo>
                  <a:lnTo>
                    <a:pt x="596049" y="796099"/>
                  </a:lnTo>
                  <a:lnTo>
                    <a:pt x="596607" y="795020"/>
                  </a:lnTo>
                  <a:lnTo>
                    <a:pt x="602754" y="795083"/>
                  </a:lnTo>
                  <a:lnTo>
                    <a:pt x="602754" y="16510"/>
                  </a:lnTo>
                  <a:lnTo>
                    <a:pt x="598043" y="16510"/>
                  </a:lnTo>
                  <a:lnTo>
                    <a:pt x="596036" y="15240"/>
                  </a:lnTo>
                  <a:lnTo>
                    <a:pt x="596036" y="11430"/>
                  </a:lnTo>
                  <a:lnTo>
                    <a:pt x="590283" y="11430"/>
                  </a:lnTo>
                  <a:lnTo>
                    <a:pt x="590283" y="797369"/>
                  </a:lnTo>
                  <a:lnTo>
                    <a:pt x="588175" y="796099"/>
                  </a:lnTo>
                  <a:lnTo>
                    <a:pt x="586384" y="795020"/>
                  </a:lnTo>
                  <a:lnTo>
                    <a:pt x="586066" y="794829"/>
                  </a:lnTo>
                  <a:lnTo>
                    <a:pt x="588340" y="794829"/>
                  </a:lnTo>
                  <a:lnTo>
                    <a:pt x="590283" y="797369"/>
                  </a:lnTo>
                  <a:lnTo>
                    <a:pt x="590283" y="11430"/>
                  </a:lnTo>
                  <a:lnTo>
                    <a:pt x="589610" y="11430"/>
                  </a:lnTo>
                  <a:lnTo>
                    <a:pt x="589610" y="26670"/>
                  </a:lnTo>
                  <a:lnTo>
                    <a:pt x="589432" y="27317"/>
                  </a:lnTo>
                  <a:lnTo>
                    <a:pt x="586714" y="27546"/>
                  </a:lnTo>
                  <a:lnTo>
                    <a:pt x="586943" y="26670"/>
                  </a:lnTo>
                  <a:lnTo>
                    <a:pt x="588276" y="25400"/>
                  </a:lnTo>
                  <a:lnTo>
                    <a:pt x="589610" y="26670"/>
                  </a:lnTo>
                  <a:lnTo>
                    <a:pt x="589610" y="11430"/>
                  </a:lnTo>
                  <a:lnTo>
                    <a:pt x="587832" y="11430"/>
                  </a:lnTo>
                  <a:lnTo>
                    <a:pt x="585165" y="15240"/>
                  </a:lnTo>
                  <a:lnTo>
                    <a:pt x="579843" y="15240"/>
                  </a:lnTo>
                  <a:lnTo>
                    <a:pt x="576402" y="14071"/>
                  </a:lnTo>
                  <a:lnTo>
                    <a:pt x="575741" y="14071"/>
                  </a:lnTo>
                  <a:lnTo>
                    <a:pt x="578294" y="16510"/>
                  </a:lnTo>
                  <a:lnTo>
                    <a:pt x="580504" y="17780"/>
                  </a:lnTo>
                  <a:lnTo>
                    <a:pt x="580732" y="19050"/>
                  </a:lnTo>
                  <a:lnTo>
                    <a:pt x="576072" y="19050"/>
                  </a:lnTo>
                  <a:lnTo>
                    <a:pt x="576072" y="21590"/>
                  </a:lnTo>
                  <a:lnTo>
                    <a:pt x="577405" y="22860"/>
                  </a:lnTo>
                  <a:lnTo>
                    <a:pt x="578954" y="21590"/>
                  </a:lnTo>
                  <a:lnTo>
                    <a:pt x="580288" y="20320"/>
                  </a:lnTo>
                  <a:lnTo>
                    <a:pt x="579615" y="21590"/>
                  </a:lnTo>
                  <a:lnTo>
                    <a:pt x="577405" y="24130"/>
                  </a:lnTo>
                  <a:lnTo>
                    <a:pt x="572300" y="27940"/>
                  </a:lnTo>
                  <a:lnTo>
                    <a:pt x="568083" y="26670"/>
                  </a:lnTo>
                  <a:lnTo>
                    <a:pt x="571855" y="21590"/>
                  </a:lnTo>
                  <a:lnTo>
                    <a:pt x="574954" y="17780"/>
                  </a:lnTo>
                  <a:lnTo>
                    <a:pt x="574522" y="16510"/>
                  </a:lnTo>
                  <a:lnTo>
                    <a:pt x="566750" y="15240"/>
                  </a:lnTo>
                  <a:lnTo>
                    <a:pt x="562495" y="14071"/>
                  </a:lnTo>
                  <a:lnTo>
                    <a:pt x="560730" y="14071"/>
                  </a:lnTo>
                  <a:lnTo>
                    <a:pt x="559650" y="17780"/>
                  </a:lnTo>
                  <a:lnTo>
                    <a:pt x="558761" y="20320"/>
                  </a:lnTo>
                  <a:lnTo>
                    <a:pt x="556768" y="24130"/>
                  </a:lnTo>
                  <a:lnTo>
                    <a:pt x="554990" y="25400"/>
                  </a:lnTo>
                  <a:lnTo>
                    <a:pt x="553440" y="26885"/>
                  </a:lnTo>
                  <a:lnTo>
                    <a:pt x="553440" y="807529"/>
                  </a:lnTo>
                  <a:lnTo>
                    <a:pt x="553326" y="808799"/>
                  </a:lnTo>
                  <a:lnTo>
                    <a:pt x="553224" y="810069"/>
                  </a:lnTo>
                  <a:lnTo>
                    <a:pt x="553110" y="811339"/>
                  </a:lnTo>
                  <a:lnTo>
                    <a:pt x="552996" y="812609"/>
                  </a:lnTo>
                  <a:lnTo>
                    <a:pt x="552881" y="813879"/>
                  </a:lnTo>
                  <a:lnTo>
                    <a:pt x="552780" y="815149"/>
                  </a:lnTo>
                  <a:lnTo>
                    <a:pt x="552551" y="815149"/>
                  </a:lnTo>
                  <a:lnTo>
                    <a:pt x="550557" y="812609"/>
                  </a:lnTo>
                  <a:lnTo>
                    <a:pt x="549440" y="811339"/>
                  </a:lnTo>
                  <a:lnTo>
                    <a:pt x="548335" y="810069"/>
                  </a:lnTo>
                  <a:lnTo>
                    <a:pt x="544347" y="806259"/>
                  </a:lnTo>
                  <a:lnTo>
                    <a:pt x="552335" y="806259"/>
                  </a:lnTo>
                  <a:lnTo>
                    <a:pt x="553440" y="807529"/>
                  </a:lnTo>
                  <a:lnTo>
                    <a:pt x="553440" y="26885"/>
                  </a:lnTo>
                  <a:lnTo>
                    <a:pt x="552323" y="27940"/>
                  </a:lnTo>
                  <a:lnTo>
                    <a:pt x="552107" y="26670"/>
                  </a:lnTo>
                  <a:lnTo>
                    <a:pt x="553212" y="20320"/>
                  </a:lnTo>
                  <a:lnTo>
                    <a:pt x="552767" y="19050"/>
                  </a:lnTo>
                  <a:lnTo>
                    <a:pt x="549440" y="19050"/>
                  </a:lnTo>
                  <a:lnTo>
                    <a:pt x="549440" y="21590"/>
                  </a:lnTo>
                  <a:lnTo>
                    <a:pt x="548335" y="22860"/>
                  </a:lnTo>
                  <a:lnTo>
                    <a:pt x="548335" y="795020"/>
                  </a:lnTo>
                  <a:lnTo>
                    <a:pt x="546112" y="794080"/>
                  </a:lnTo>
                  <a:lnTo>
                    <a:pt x="547268" y="794092"/>
                  </a:lnTo>
                  <a:lnTo>
                    <a:pt x="548335" y="795020"/>
                  </a:lnTo>
                  <a:lnTo>
                    <a:pt x="548335" y="22860"/>
                  </a:lnTo>
                  <a:lnTo>
                    <a:pt x="545223" y="22860"/>
                  </a:lnTo>
                  <a:lnTo>
                    <a:pt x="545668" y="21590"/>
                  </a:lnTo>
                  <a:lnTo>
                    <a:pt x="545007" y="21386"/>
                  </a:lnTo>
                  <a:lnTo>
                    <a:pt x="545007" y="802449"/>
                  </a:lnTo>
                  <a:lnTo>
                    <a:pt x="544118" y="803719"/>
                  </a:lnTo>
                  <a:lnTo>
                    <a:pt x="541896" y="802449"/>
                  </a:lnTo>
                  <a:lnTo>
                    <a:pt x="539902" y="801179"/>
                  </a:lnTo>
                  <a:lnTo>
                    <a:pt x="538353" y="799909"/>
                  </a:lnTo>
                  <a:lnTo>
                    <a:pt x="538353" y="796099"/>
                  </a:lnTo>
                  <a:lnTo>
                    <a:pt x="543458" y="797369"/>
                  </a:lnTo>
                  <a:lnTo>
                    <a:pt x="544563" y="801179"/>
                  </a:lnTo>
                  <a:lnTo>
                    <a:pt x="545007" y="802449"/>
                  </a:lnTo>
                  <a:lnTo>
                    <a:pt x="545007" y="21386"/>
                  </a:lnTo>
                  <a:lnTo>
                    <a:pt x="541553" y="20320"/>
                  </a:lnTo>
                  <a:lnTo>
                    <a:pt x="536232" y="19697"/>
                  </a:lnTo>
                  <a:lnTo>
                    <a:pt x="536232" y="802741"/>
                  </a:lnTo>
                  <a:lnTo>
                    <a:pt x="532142" y="801611"/>
                  </a:lnTo>
                  <a:lnTo>
                    <a:pt x="528142" y="807961"/>
                  </a:lnTo>
                  <a:lnTo>
                    <a:pt x="525259" y="811771"/>
                  </a:lnTo>
                  <a:lnTo>
                    <a:pt x="525030" y="810501"/>
                  </a:lnTo>
                  <a:lnTo>
                    <a:pt x="525703" y="805421"/>
                  </a:lnTo>
                  <a:lnTo>
                    <a:pt x="525805" y="804151"/>
                  </a:lnTo>
                  <a:lnTo>
                    <a:pt x="525919" y="802881"/>
                  </a:lnTo>
                  <a:lnTo>
                    <a:pt x="525030" y="800341"/>
                  </a:lnTo>
                  <a:lnTo>
                    <a:pt x="520814" y="800341"/>
                  </a:lnTo>
                  <a:lnTo>
                    <a:pt x="516915" y="796531"/>
                  </a:lnTo>
                  <a:lnTo>
                    <a:pt x="513943" y="793648"/>
                  </a:lnTo>
                  <a:lnTo>
                    <a:pt x="513943" y="797801"/>
                  </a:lnTo>
                  <a:lnTo>
                    <a:pt x="512381" y="800341"/>
                  </a:lnTo>
                  <a:lnTo>
                    <a:pt x="510616" y="801611"/>
                  </a:lnTo>
                  <a:lnTo>
                    <a:pt x="507949" y="804151"/>
                  </a:lnTo>
                  <a:lnTo>
                    <a:pt x="507288" y="804151"/>
                  </a:lnTo>
                  <a:lnTo>
                    <a:pt x="507288" y="799071"/>
                  </a:lnTo>
                  <a:lnTo>
                    <a:pt x="508063" y="797801"/>
                  </a:lnTo>
                  <a:lnTo>
                    <a:pt x="508838" y="796531"/>
                  </a:lnTo>
                  <a:lnTo>
                    <a:pt x="512381" y="796531"/>
                  </a:lnTo>
                  <a:lnTo>
                    <a:pt x="513943" y="797801"/>
                  </a:lnTo>
                  <a:lnTo>
                    <a:pt x="513943" y="793648"/>
                  </a:lnTo>
                  <a:lnTo>
                    <a:pt x="513791" y="793496"/>
                  </a:lnTo>
                  <a:lnTo>
                    <a:pt x="527037" y="793724"/>
                  </a:lnTo>
                  <a:lnTo>
                    <a:pt x="527253" y="793991"/>
                  </a:lnTo>
                  <a:lnTo>
                    <a:pt x="529691" y="795261"/>
                  </a:lnTo>
                  <a:lnTo>
                    <a:pt x="530136" y="793991"/>
                  </a:lnTo>
                  <a:lnTo>
                    <a:pt x="530580" y="793991"/>
                  </a:lnTo>
                  <a:lnTo>
                    <a:pt x="530415" y="793788"/>
                  </a:lnTo>
                  <a:lnTo>
                    <a:pt x="534479" y="793864"/>
                  </a:lnTo>
                  <a:lnTo>
                    <a:pt x="535241" y="794829"/>
                  </a:lnTo>
                  <a:lnTo>
                    <a:pt x="535914" y="796099"/>
                  </a:lnTo>
                  <a:lnTo>
                    <a:pt x="535241" y="797369"/>
                  </a:lnTo>
                  <a:lnTo>
                    <a:pt x="529920" y="797369"/>
                  </a:lnTo>
                  <a:lnTo>
                    <a:pt x="531469" y="799909"/>
                  </a:lnTo>
                  <a:lnTo>
                    <a:pt x="536232" y="802741"/>
                  </a:lnTo>
                  <a:lnTo>
                    <a:pt x="536232" y="19697"/>
                  </a:lnTo>
                  <a:lnTo>
                    <a:pt x="530834" y="19050"/>
                  </a:lnTo>
                  <a:lnTo>
                    <a:pt x="519480" y="20320"/>
                  </a:lnTo>
                  <a:lnTo>
                    <a:pt x="513930" y="21501"/>
                  </a:lnTo>
                  <a:lnTo>
                    <a:pt x="513930" y="27940"/>
                  </a:lnTo>
                  <a:lnTo>
                    <a:pt x="513930" y="30480"/>
                  </a:lnTo>
                  <a:lnTo>
                    <a:pt x="511937" y="30480"/>
                  </a:lnTo>
                  <a:lnTo>
                    <a:pt x="507288" y="29273"/>
                  </a:lnTo>
                  <a:lnTo>
                    <a:pt x="507288" y="793369"/>
                  </a:lnTo>
                  <a:lnTo>
                    <a:pt x="507288" y="795261"/>
                  </a:lnTo>
                  <a:lnTo>
                    <a:pt x="499071" y="797801"/>
                  </a:lnTo>
                  <a:lnTo>
                    <a:pt x="495960" y="793991"/>
                  </a:lnTo>
                  <a:lnTo>
                    <a:pt x="495465" y="793165"/>
                  </a:lnTo>
                  <a:lnTo>
                    <a:pt x="507288" y="793369"/>
                  </a:lnTo>
                  <a:lnTo>
                    <a:pt x="507288" y="29273"/>
                  </a:lnTo>
                  <a:lnTo>
                    <a:pt x="507060" y="29210"/>
                  </a:lnTo>
                  <a:lnTo>
                    <a:pt x="505053" y="29210"/>
                  </a:lnTo>
                  <a:lnTo>
                    <a:pt x="505053" y="27940"/>
                  </a:lnTo>
                  <a:lnTo>
                    <a:pt x="513930" y="27940"/>
                  </a:lnTo>
                  <a:lnTo>
                    <a:pt x="513930" y="21501"/>
                  </a:lnTo>
                  <a:lnTo>
                    <a:pt x="513486" y="21590"/>
                  </a:lnTo>
                  <a:lnTo>
                    <a:pt x="512610" y="22860"/>
                  </a:lnTo>
                  <a:lnTo>
                    <a:pt x="511048" y="22860"/>
                  </a:lnTo>
                  <a:lnTo>
                    <a:pt x="509054" y="21590"/>
                  </a:lnTo>
                  <a:lnTo>
                    <a:pt x="507504" y="20320"/>
                  </a:lnTo>
                  <a:lnTo>
                    <a:pt x="500837" y="19050"/>
                  </a:lnTo>
                  <a:lnTo>
                    <a:pt x="498182" y="19050"/>
                  </a:lnTo>
                  <a:lnTo>
                    <a:pt x="498182" y="21590"/>
                  </a:lnTo>
                  <a:lnTo>
                    <a:pt x="496404" y="22860"/>
                  </a:lnTo>
                  <a:lnTo>
                    <a:pt x="494626" y="22860"/>
                  </a:lnTo>
                  <a:lnTo>
                    <a:pt x="494411" y="24130"/>
                  </a:lnTo>
                  <a:lnTo>
                    <a:pt x="495515" y="25400"/>
                  </a:lnTo>
                  <a:lnTo>
                    <a:pt x="496849" y="25400"/>
                  </a:lnTo>
                  <a:lnTo>
                    <a:pt x="495960" y="27940"/>
                  </a:lnTo>
                  <a:lnTo>
                    <a:pt x="493737" y="30480"/>
                  </a:lnTo>
                  <a:lnTo>
                    <a:pt x="489750" y="34290"/>
                  </a:lnTo>
                  <a:lnTo>
                    <a:pt x="490639" y="29210"/>
                  </a:lnTo>
                  <a:lnTo>
                    <a:pt x="491299" y="26670"/>
                  </a:lnTo>
                  <a:lnTo>
                    <a:pt x="491007" y="25400"/>
                  </a:lnTo>
                  <a:lnTo>
                    <a:pt x="490410" y="22860"/>
                  </a:lnTo>
                  <a:lnTo>
                    <a:pt x="488861" y="22860"/>
                  </a:lnTo>
                  <a:lnTo>
                    <a:pt x="487311" y="21590"/>
                  </a:lnTo>
                  <a:lnTo>
                    <a:pt x="488861" y="20320"/>
                  </a:lnTo>
                  <a:lnTo>
                    <a:pt x="496620" y="20320"/>
                  </a:lnTo>
                  <a:lnTo>
                    <a:pt x="498182" y="21590"/>
                  </a:lnTo>
                  <a:lnTo>
                    <a:pt x="498182" y="19050"/>
                  </a:lnTo>
                  <a:lnTo>
                    <a:pt x="494626" y="19050"/>
                  </a:lnTo>
                  <a:lnTo>
                    <a:pt x="485089" y="17780"/>
                  </a:lnTo>
                  <a:lnTo>
                    <a:pt x="482866" y="19050"/>
                  </a:lnTo>
                  <a:lnTo>
                    <a:pt x="482866" y="24130"/>
                  </a:lnTo>
                  <a:lnTo>
                    <a:pt x="480872" y="25400"/>
                  </a:lnTo>
                  <a:lnTo>
                    <a:pt x="474218" y="25400"/>
                  </a:lnTo>
                  <a:lnTo>
                    <a:pt x="474218" y="31750"/>
                  </a:lnTo>
                  <a:lnTo>
                    <a:pt x="472884" y="34290"/>
                  </a:lnTo>
                  <a:lnTo>
                    <a:pt x="469328" y="35560"/>
                  </a:lnTo>
                  <a:lnTo>
                    <a:pt x="465556" y="35560"/>
                  </a:lnTo>
                  <a:lnTo>
                    <a:pt x="460235" y="38214"/>
                  </a:lnTo>
                  <a:lnTo>
                    <a:pt x="459092" y="38214"/>
                  </a:lnTo>
                  <a:lnTo>
                    <a:pt x="460235" y="34290"/>
                  </a:lnTo>
                  <a:lnTo>
                    <a:pt x="467779" y="31750"/>
                  </a:lnTo>
                  <a:lnTo>
                    <a:pt x="474218" y="31750"/>
                  </a:lnTo>
                  <a:lnTo>
                    <a:pt x="474218" y="25400"/>
                  </a:lnTo>
                  <a:lnTo>
                    <a:pt x="472440" y="25400"/>
                  </a:lnTo>
                  <a:lnTo>
                    <a:pt x="469773" y="24130"/>
                  </a:lnTo>
                  <a:lnTo>
                    <a:pt x="470446" y="22860"/>
                  </a:lnTo>
                  <a:lnTo>
                    <a:pt x="471322" y="21590"/>
                  </a:lnTo>
                  <a:lnTo>
                    <a:pt x="467334" y="21590"/>
                  </a:lnTo>
                  <a:lnTo>
                    <a:pt x="456463" y="22860"/>
                  </a:lnTo>
                  <a:lnTo>
                    <a:pt x="454685" y="22860"/>
                  </a:lnTo>
                  <a:lnTo>
                    <a:pt x="454025" y="24130"/>
                  </a:lnTo>
                  <a:lnTo>
                    <a:pt x="454685" y="27940"/>
                  </a:lnTo>
                  <a:lnTo>
                    <a:pt x="455345" y="30480"/>
                  </a:lnTo>
                  <a:lnTo>
                    <a:pt x="454901" y="31750"/>
                  </a:lnTo>
                  <a:lnTo>
                    <a:pt x="453351" y="31750"/>
                  </a:lnTo>
                  <a:lnTo>
                    <a:pt x="451802" y="30480"/>
                  </a:lnTo>
                  <a:lnTo>
                    <a:pt x="450697" y="29210"/>
                  </a:lnTo>
                  <a:lnTo>
                    <a:pt x="450697" y="26670"/>
                  </a:lnTo>
                  <a:lnTo>
                    <a:pt x="449808" y="26670"/>
                  </a:lnTo>
                  <a:lnTo>
                    <a:pt x="449808" y="801611"/>
                  </a:lnTo>
                  <a:lnTo>
                    <a:pt x="446252" y="799071"/>
                  </a:lnTo>
                  <a:lnTo>
                    <a:pt x="445147" y="800341"/>
                  </a:lnTo>
                  <a:lnTo>
                    <a:pt x="445147" y="802881"/>
                  </a:lnTo>
                  <a:lnTo>
                    <a:pt x="442925" y="802881"/>
                  </a:lnTo>
                  <a:lnTo>
                    <a:pt x="441820" y="801611"/>
                  </a:lnTo>
                  <a:lnTo>
                    <a:pt x="441375" y="800341"/>
                  </a:lnTo>
                  <a:lnTo>
                    <a:pt x="442264" y="797801"/>
                  </a:lnTo>
                  <a:lnTo>
                    <a:pt x="443814" y="793991"/>
                  </a:lnTo>
                  <a:lnTo>
                    <a:pt x="444042" y="793991"/>
                  </a:lnTo>
                  <a:lnTo>
                    <a:pt x="447586" y="799071"/>
                  </a:lnTo>
                  <a:lnTo>
                    <a:pt x="449808" y="801611"/>
                  </a:lnTo>
                  <a:lnTo>
                    <a:pt x="449808" y="26670"/>
                  </a:lnTo>
                  <a:lnTo>
                    <a:pt x="447357" y="26670"/>
                  </a:lnTo>
                  <a:lnTo>
                    <a:pt x="446024" y="26670"/>
                  </a:lnTo>
                  <a:lnTo>
                    <a:pt x="438924" y="26670"/>
                  </a:lnTo>
                  <a:lnTo>
                    <a:pt x="433603" y="29210"/>
                  </a:lnTo>
                  <a:lnTo>
                    <a:pt x="429171" y="30365"/>
                  </a:lnTo>
                  <a:lnTo>
                    <a:pt x="429171" y="800341"/>
                  </a:lnTo>
                  <a:lnTo>
                    <a:pt x="428726" y="801611"/>
                  </a:lnTo>
                  <a:lnTo>
                    <a:pt x="426288" y="801611"/>
                  </a:lnTo>
                  <a:lnTo>
                    <a:pt x="425170" y="800341"/>
                  </a:lnTo>
                  <a:lnTo>
                    <a:pt x="425170" y="797801"/>
                  </a:lnTo>
                  <a:lnTo>
                    <a:pt x="425615" y="796531"/>
                  </a:lnTo>
                  <a:lnTo>
                    <a:pt x="426732" y="796531"/>
                  </a:lnTo>
                  <a:lnTo>
                    <a:pt x="427837" y="797801"/>
                  </a:lnTo>
                  <a:lnTo>
                    <a:pt x="429171" y="800341"/>
                  </a:lnTo>
                  <a:lnTo>
                    <a:pt x="429171" y="30365"/>
                  </a:lnTo>
                  <a:lnTo>
                    <a:pt x="428726" y="30480"/>
                  </a:lnTo>
                  <a:lnTo>
                    <a:pt x="422592" y="30480"/>
                  </a:lnTo>
                  <a:lnTo>
                    <a:pt x="422592" y="42011"/>
                  </a:lnTo>
                  <a:lnTo>
                    <a:pt x="422452" y="42011"/>
                  </a:lnTo>
                  <a:lnTo>
                    <a:pt x="421843" y="43180"/>
                  </a:lnTo>
                  <a:lnTo>
                    <a:pt x="420738" y="43180"/>
                  </a:lnTo>
                  <a:lnTo>
                    <a:pt x="420738" y="788911"/>
                  </a:lnTo>
                  <a:lnTo>
                    <a:pt x="420738" y="791451"/>
                  </a:lnTo>
                  <a:lnTo>
                    <a:pt x="418960" y="792721"/>
                  </a:lnTo>
                  <a:lnTo>
                    <a:pt x="414528" y="792721"/>
                  </a:lnTo>
                  <a:lnTo>
                    <a:pt x="414083" y="791451"/>
                  </a:lnTo>
                  <a:lnTo>
                    <a:pt x="414083" y="799071"/>
                  </a:lnTo>
                  <a:lnTo>
                    <a:pt x="414083" y="806691"/>
                  </a:lnTo>
                  <a:lnTo>
                    <a:pt x="413854" y="806691"/>
                  </a:lnTo>
                  <a:lnTo>
                    <a:pt x="408317" y="796531"/>
                  </a:lnTo>
                  <a:lnTo>
                    <a:pt x="408317" y="792721"/>
                  </a:lnTo>
                  <a:lnTo>
                    <a:pt x="411645" y="792721"/>
                  </a:lnTo>
                  <a:lnTo>
                    <a:pt x="411416" y="793991"/>
                  </a:lnTo>
                  <a:lnTo>
                    <a:pt x="410756" y="795261"/>
                  </a:lnTo>
                  <a:lnTo>
                    <a:pt x="410083" y="795261"/>
                  </a:lnTo>
                  <a:lnTo>
                    <a:pt x="410527" y="796531"/>
                  </a:lnTo>
                  <a:lnTo>
                    <a:pt x="412965" y="796531"/>
                  </a:lnTo>
                  <a:lnTo>
                    <a:pt x="414083" y="799071"/>
                  </a:lnTo>
                  <a:lnTo>
                    <a:pt x="414083" y="791451"/>
                  </a:lnTo>
                  <a:lnTo>
                    <a:pt x="415861" y="791451"/>
                  </a:lnTo>
                  <a:lnTo>
                    <a:pt x="417182" y="790181"/>
                  </a:lnTo>
                  <a:lnTo>
                    <a:pt x="417855" y="788911"/>
                  </a:lnTo>
                  <a:lnTo>
                    <a:pt x="417182" y="787641"/>
                  </a:lnTo>
                  <a:lnTo>
                    <a:pt x="416306" y="786371"/>
                  </a:lnTo>
                  <a:lnTo>
                    <a:pt x="418071" y="786371"/>
                  </a:lnTo>
                  <a:lnTo>
                    <a:pt x="419633" y="787641"/>
                  </a:lnTo>
                  <a:lnTo>
                    <a:pt x="420738" y="788911"/>
                  </a:lnTo>
                  <a:lnTo>
                    <a:pt x="420738" y="43180"/>
                  </a:lnTo>
                  <a:lnTo>
                    <a:pt x="419404" y="43180"/>
                  </a:lnTo>
                  <a:lnTo>
                    <a:pt x="417918" y="40754"/>
                  </a:lnTo>
                  <a:lnTo>
                    <a:pt x="417626" y="40500"/>
                  </a:lnTo>
                  <a:lnTo>
                    <a:pt x="415848" y="39370"/>
                  </a:lnTo>
                  <a:lnTo>
                    <a:pt x="416026" y="38417"/>
                  </a:lnTo>
                  <a:lnTo>
                    <a:pt x="416064" y="38214"/>
                  </a:lnTo>
                  <a:lnTo>
                    <a:pt x="416356" y="38214"/>
                  </a:lnTo>
                  <a:lnTo>
                    <a:pt x="419176" y="39370"/>
                  </a:lnTo>
                  <a:lnTo>
                    <a:pt x="421157" y="40500"/>
                  </a:lnTo>
                  <a:lnTo>
                    <a:pt x="421500" y="40754"/>
                  </a:lnTo>
                  <a:lnTo>
                    <a:pt x="422592" y="42011"/>
                  </a:lnTo>
                  <a:lnTo>
                    <a:pt x="422592" y="30480"/>
                  </a:lnTo>
                  <a:lnTo>
                    <a:pt x="421614" y="30480"/>
                  </a:lnTo>
                  <a:lnTo>
                    <a:pt x="419176" y="31750"/>
                  </a:lnTo>
                  <a:lnTo>
                    <a:pt x="419849" y="31750"/>
                  </a:lnTo>
                  <a:lnTo>
                    <a:pt x="420509" y="33020"/>
                  </a:lnTo>
                  <a:lnTo>
                    <a:pt x="419404" y="34290"/>
                  </a:lnTo>
                  <a:lnTo>
                    <a:pt x="415404" y="34290"/>
                  </a:lnTo>
                  <a:lnTo>
                    <a:pt x="414299" y="33020"/>
                  </a:lnTo>
                  <a:lnTo>
                    <a:pt x="414743" y="31750"/>
                  </a:lnTo>
                  <a:lnTo>
                    <a:pt x="415404" y="31750"/>
                  </a:lnTo>
                  <a:lnTo>
                    <a:pt x="413410" y="30480"/>
                  </a:lnTo>
                  <a:lnTo>
                    <a:pt x="403199" y="30480"/>
                  </a:lnTo>
                  <a:lnTo>
                    <a:pt x="403872" y="34290"/>
                  </a:lnTo>
                  <a:lnTo>
                    <a:pt x="417626" y="46990"/>
                  </a:lnTo>
                  <a:lnTo>
                    <a:pt x="413270" y="46990"/>
                  </a:lnTo>
                  <a:lnTo>
                    <a:pt x="413270" y="49911"/>
                  </a:lnTo>
                  <a:lnTo>
                    <a:pt x="410095" y="50825"/>
                  </a:lnTo>
                  <a:lnTo>
                    <a:pt x="410298" y="49530"/>
                  </a:lnTo>
                  <a:lnTo>
                    <a:pt x="412750" y="49530"/>
                  </a:lnTo>
                  <a:lnTo>
                    <a:pt x="413270" y="49911"/>
                  </a:lnTo>
                  <a:lnTo>
                    <a:pt x="413270" y="46990"/>
                  </a:lnTo>
                  <a:lnTo>
                    <a:pt x="412305" y="46990"/>
                  </a:lnTo>
                  <a:lnTo>
                    <a:pt x="408774" y="45796"/>
                  </a:lnTo>
                  <a:lnTo>
                    <a:pt x="406755" y="44704"/>
                  </a:lnTo>
                  <a:lnTo>
                    <a:pt x="406755" y="787641"/>
                  </a:lnTo>
                  <a:lnTo>
                    <a:pt x="406755" y="790181"/>
                  </a:lnTo>
                  <a:lnTo>
                    <a:pt x="404101" y="791451"/>
                  </a:lnTo>
                  <a:lnTo>
                    <a:pt x="395224" y="792721"/>
                  </a:lnTo>
                  <a:lnTo>
                    <a:pt x="397065" y="791451"/>
                  </a:lnTo>
                  <a:lnTo>
                    <a:pt x="400761" y="788911"/>
                  </a:lnTo>
                  <a:lnTo>
                    <a:pt x="403872" y="787641"/>
                  </a:lnTo>
                  <a:lnTo>
                    <a:pt x="406311" y="786371"/>
                  </a:lnTo>
                  <a:lnTo>
                    <a:pt x="406539" y="786371"/>
                  </a:lnTo>
                  <a:lnTo>
                    <a:pt x="406755" y="787641"/>
                  </a:lnTo>
                  <a:lnTo>
                    <a:pt x="406755" y="44704"/>
                  </a:lnTo>
                  <a:lnTo>
                    <a:pt x="406311" y="44450"/>
                  </a:lnTo>
                  <a:lnTo>
                    <a:pt x="403872" y="43180"/>
                  </a:lnTo>
                  <a:lnTo>
                    <a:pt x="402983" y="42824"/>
                  </a:lnTo>
                  <a:lnTo>
                    <a:pt x="402983" y="783805"/>
                  </a:lnTo>
                  <a:lnTo>
                    <a:pt x="402983" y="785101"/>
                  </a:lnTo>
                  <a:lnTo>
                    <a:pt x="401434" y="786371"/>
                  </a:lnTo>
                  <a:lnTo>
                    <a:pt x="399440" y="786371"/>
                  </a:lnTo>
                  <a:lnTo>
                    <a:pt x="397662" y="787641"/>
                  </a:lnTo>
                  <a:lnTo>
                    <a:pt x="396773" y="787641"/>
                  </a:lnTo>
                  <a:lnTo>
                    <a:pt x="398767" y="783831"/>
                  </a:lnTo>
                  <a:lnTo>
                    <a:pt x="400126" y="783424"/>
                  </a:lnTo>
                  <a:lnTo>
                    <a:pt x="402983" y="783805"/>
                  </a:lnTo>
                  <a:lnTo>
                    <a:pt x="402983" y="42824"/>
                  </a:lnTo>
                  <a:lnTo>
                    <a:pt x="401015" y="42011"/>
                  </a:lnTo>
                  <a:lnTo>
                    <a:pt x="400532" y="42011"/>
                  </a:lnTo>
                  <a:lnTo>
                    <a:pt x="398538" y="42900"/>
                  </a:lnTo>
                  <a:lnTo>
                    <a:pt x="398538" y="43180"/>
                  </a:lnTo>
                  <a:lnTo>
                    <a:pt x="398538" y="46990"/>
                  </a:lnTo>
                  <a:lnTo>
                    <a:pt x="396849" y="48361"/>
                  </a:lnTo>
                  <a:lnTo>
                    <a:pt x="395224" y="49530"/>
                  </a:lnTo>
                  <a:lnTo>
                    <a:pt x="395224" y="790181"/>
                  </a:lnTo>
                  <a:lnTo>
                    <a:pt x="389674" y="788911"/>
                  </a:lnTo>
                  <a:lnTo>
                    <a:pt x="386562" y="787641"/>
                  </a:lnTo>
                  <a:lnTo>
                    <a:pt x="383235" y="786371"/>
                  </a:lnTo>
                  <a:lnTo>
                    <a:pt x="382130" y="785101"/>
                  </a:lnTo>
                  <a:lnTo>
                    <a:pt x="378574" y="782561"/>
                  </a:lnTo>
                  <a:lnTo>
                    <a:pt x="383463" y="783831"/>
                  </a:lnTo>
                  <a:lnTo>
                    <a:pt x="389674" y="787641"/>
                  </a:lnTo>
                  <a:lnTo>
                    <a:pt x="395224" y="790181"/>
                  </a:lnTo>
                  <a:lnTo>
                    <a:pt x="395224" y="49530"/>
                  </a:lnTo>
                  <a:lnTo>
                    <a:pt x="392023" y="52336"/>
                  </a:lnTo>
                  <a:lnTo>
                    <a:pt x="392112" y="52070"/>
                  </a:lnTo>
                  <a:lnTo>
                    <a:pt x="394296" y="45796"/>
                  </a:lnTo>
                  <a:lnTo>
                    <a:pt x="396430" y="44450"/>
                  </a:lnTo>
                  <a:lnTo>
                    <a:pt x="398538" y="43180"/>
                  </a:lnTo>
                  <a:lnTo>
                    <a:pt x="398538" y="42900"/>
                  </a:lnTo>
                  <a:lnTo>
                    <a:pt x="394995" y="44450"/>
                  </a:lnTo>
                  <a:lnTo>
                    <a:pt x="395478" y="40754"/>
                  </a:lnTo>
                  <a:lnTo>
                    <a:pt x="395655" y="39370"/>
                  </a:lnTo>
                  <a:lnTo>
                    <a:pt x="402310" y="35560"/>
                  </a:lnTo>
                  <a:lnTo>
                    <a:pt x="403199" y="34290"/>
                  </a:lnTo>
                  <a:lnTo>
                    <a:pt x="401434" y="31750"/>
                  </a:lnTo>
                  <a:lnTo>
                    <a:pt x="399211" y="33020"/>
                  </a:lnTo>
                  <a:lnTo>
                    <a:pt x="397205" y="35560"/>
                  </a:lnTo>
                  <a:lnTo>
                    <a:pt x="394550" y="39370"/>
                  </a:lnTo>
                  <a:lnTo>
                    <a:pt x="392988" y="40640"/>
                  </a:lnTo>
                  <a:lnTo>
                    <a:pt x="391883" y="40043"/>
                  </a:lnTo>
                  <a:lnTo>
                    <a:pt x="391883" y="782320"/>
                  </a:lnTo>
                  <a:lnTo>
                    <a:pt x="391883" y="782561"/>
                  </a:lnTo>
                  <a:lnTo>
                    <a:pt x="390779" y="783831"/>
                  </a:lnTo>
                  <a:lnTo>
                    <a:pt x="388340" y="783831"/>
                  </a:lnTo>
                  <a:lnTo>
                    <a:pt x="387896" y="782561"/>
                  </a:lnTo>
                  <a:lnTo>
                    <a:pt x="388391" y="781850"/>
                  </a:lnTo>
                  <a:lnTo>
                    <a:pt x="391883" y="782320"/>
                  </a:lnTo>
                  <a:lnTo>
                    <a:pt x="391883" y="40043"/>
                  </a:lnTo>
                  <a:lnTo>
                    <a:pt x="388543" y="38214"/>
                  </a:lnTo>
                  <a:lnTo>
                    <a:pt x="388670" y="38214"/>
                  </a:lnTo>
                  <a:lnTo>
                    <a:pt x="385229" y="37033"/>
                  </a:lnTo>
                  <a:lnTo>
                    <a:pt x="385229" y="43180"/>
                  </a:lnTo>
                  <a:lnTo>
                    <a:pt x="384314" y="45796"/>
                  </a:lnTo>
                  <a:lnTo>
                    <a:pt x="381914" y="45796"/>
                  </a:lnTo>
                  <a:lnTo>
                    <a:pt x="381457" y="43180"/>
                  </a:lnTo>
                  <a:lnTo>
                    <a:pt x="382066" y="42011"/>
                  </a:lnTo>
                  <a:lnTo>
                    <a:pt x="382930" y="40754"/>
                  </a:lnTo>
                  <a:lnTo>
                    <a:pt x="383057" y="40500"/>
                  </a:lnTo>
                  <a:lnTo>
                    <a:pt x="383781" y="38417"/>
                  </a:lnTo>
                  <a:lnTo>
                    <a:pt x="383857" y="38214"/>
                  </a:lnTo>
                  <a:lnTo>
                    <a:pt x="384810" y="38214"/>
                  </a:lnTo>
                  <a:lnTo>
                    <a:pt x="385203" y="40500"/>
                  </a:lnTo>
                  <a:lnTo>
                    <a:pt x="385229" y="43180"/>
                  </a:lnTo>
                  <a:lnTo>
                    <a:pt x="385229" y="37033"/>
                  </a:lnTo>
                  <a:lnTo>
                    <a:pt x="381012" y="35560"/>
                  </a:lnTo>
                  <a:lnTo>
                    <a:pt x="378345" y="35560"/>
                  </a:lnTo>
                  <a:lnTo>
                    <a:pt x="379018" y="39370"/>
                  </a:lnTo>
                  <a:lnTo>
                    <a:pt x="379704" y="42011"/>
                  </a:lnTo>
                  <a:lnTo>
                    <a:pt x="376961" y="42011"/>
                  </a:lnTo>
                  <a:lnTo>
                    <a:pt x="373697" y="42697"/>
                  </a:lnTo>
                  <a:lnTo>
                    <a:pt x="373697" y="780021"/>
                  </a:lnTo>
                  <a:lnTo>
                    <a:pt x="372808" y="781291"/>
                  </a:lnTo>
                  <a:lnTo>
                    <a:pt x="371690" y="783831"/>
                  </a:lnTo>
                  <a:lnTo>
                    <a:pt x="370141" y="782561"/>
                  </a:lnTo>
                  <a:lnTo>
                    <a:pt x="367703" y="780021"/>
                  </a:lnTo>
                  <a:lnTo>
                    <a:pt x="366839" y="778941"/>
                  </a:lnTo>
                  <a:lnTo>
                    <a:pt x="373595" y="779856"/>
                  </a:lnTo>
                  <a:lnTo>
                    <a:pt x="373697" y="780021"/>
                  </a:lnTo>
                  <a:lnTo>
                    <a:pt x="373697" y="42697"/>
                  </a:lnTo>
                  <a:lnTo>
                    <a:pt x="365480" y="44411"/>
                  </a:lnTo>
                  <a:lnTo>
                    <a:pt x="365480" y="50800"/>
                  </a:lnTo>
                  <a:lnTo>
                    <a:pt x="364591" y="50800"/>
                  </a:lnTo>
                  <a:lnTo>
                    <a:pt x="363931" y="52070"/>
                  </a:lnTo>
                  <a:lnTo>
                    <a:pt x="361924" y="52070"/>
                  </a:lnTo>
                  <a:lnTo>
                    <a:pt x="360375" y="50800"/>
                  </a:lnTo>
                  <a:lnTo>
                    <a:pt x="358825" y="50800"/>
                  </a:lnTo>
                  <a:lnTo>
                    <a:pt x="358825" y="795261"/>
                  </a:lnTo>
                  <a:lnTo>
                    <a:pt x="358165" y="795261"/>
                  </a:lnTo>
                  <a:lnTo>
                    <a:pt x="357492" y="796531"/>
                  </a:lnTo>
                  <a:lnTo>
                    <a:pt x="356158" y="795261"/>
                  </a:lnTo>
                  <a:lnTo>
                    <a:pt x="355498" y="792721"/>
                  </a:lnTo>
                  <a:lnTo>
                    <a:pt x="354164" y="790181"/>
                  </a:lnTo>
                  <a:lnTo>
                    <a:pt x="354393" y="790181"/>
                  </a:lnTo>
                  <a:lnTo>
                    <a:pt x="356603" y="791451"/>
                  </a:lnTo>
                  <a:lnTo>
                    <a:pt x="358165" y="793991"/>
                  </a:lnTo>
                  <a:lnTo>
                    <a:pt x="358825" y="795261"/>
                  </a:lnTo>
                  <a:lnTo>
                    <a:pt x="358825" y="50800"/>
                  </a:lnTo>
                  <a:lnTo>
                    <a:pt x="358597" y="50800"/>
                  </a:lnTo>
                  <a:lnTo>
                    <a:pt x="359270" y="49530"/>
                  </a:lnTo>
                  <a:lnTo>
                    <a:pt x="364147" y="49530"/>
                  </a:lnTo>
                  <a:lnTo>
                    <a:pt x="365480" y="50800"/>
                  </a:lnTo>
                  <a:lnTo>
                    <a:pt x="365480" y="44411"/>
                  </a:lnTo>
                  <a:lnTo>
                    <a:pt x="365252" y="44450"/>
                  </a:lnTo>
                  <a:lnTo>
                    <a:pt x="362153" y="44450"/>
                  </a:lnTo>
                  <a:lnTo>
                    <a:pt x="356616" y="45796"/>
                  </a:lnTo>
                  <a:lnTo>
                    <a:pt x="349872" y="48361"/>
                  </a:lnTo>
                  <a:lnTo>
                    <a:pt x="346621" y="49530"/>
                  </a:lnTo>
                  <a:lnTo>
                    <a:pt x="344843" y="49530"/>
                  </a:lnTo>
                  <a:lnTo>
                    <a:pt x="344843" y="71120"/>
                  </a:lnTo>
                  <a:lnTo>
                    <a:pt x="344487" y="72136"/>
                  </a:lnTo>
                  <a:lnTo>
                    <a:pt x="343814" y="72390"/>
                  </a:lnTo>
                  <a:lnTo>
                    <a:pt x="341960" y="72390"/>
                  </a:lnTo>
                  <a:lnTo>
                    <a:pt x="340842" y="71120"/>
                  </a:lnTo>
                  <a:lnTo>
                    <a:pt x="340842" y="68580"/>
                  </a:lnTo>
                  <a:lnTo>
                    <a:pt x="341287" y="67310"/>
                  </a:lnTo>
                  <a:lnTo>
                    <a:pt x="342404" y="67310"/>
                  </a:lnTo>
                  <a:lnTo>
                    <a:pt x="343509" y="68580"/>
                  </a:lnTo>
                  <a:lnTo>
                    <a:pt x="344843" y="71120"/>
                  </a:lnTo>
                  <a:lnTo>
                    <a:pt x="344843" y="49530"/>
                  </a:lnTo>
                  <a:lnTo>
                    <a:pt x="342836" y="49530"/>
                  </a:lnTo>
                  <a:lnTo>
                    <a:pt x="338632" y="51142"/>
                  </a:lnTo>
                  <a:lnTo>
                    <a:pt x="338632" y="775144"/>
                  </a:lnTo>
                  <a:lnTo>
                    <a:pt x="338632" y="777481"/>
                  </a:lnTo>
                  <a:lnTo>
                    <a:pt x="337083" y="778751"/>
                  </a:lnTo>
                  <a:lnTo>
                    <a:pt x="333311" y="778751"/>
                  </a:lnTo>
                  <a:lnTo>
                    <a:pt x="332422" y="777481"/>
                  </a:lnTo>
                  <a:lnTo>
                    <a:pt x="333756" y="774941"/>
                  </a:lnTo>
                  <a:lnTo>
                    <a:pt x="337172" y="774941"/>
                  </a:lnTo>
                  <a:lnTo>
                    <a:pt x="338632" y="775144"/>
                  </a:lnTo>
                  <a:lnTo>
                    <a:pt x="338632" y="51142"/>
                  </a:lnTo>
                  <a:lnTo>
                    <a:pt x="329526" y="54610"/>
                  </a:lnTo>
                  <a:lnTo>
                    <a:pt x="330644" y="55880"/>
                  </a:lnTo>
                  <a:lnTo>
                    <a:pt x="332193" y="57150"/>
                  </a:lnTo>
                  <a:lnTo>
                    <a:pt x="328510" y="62420"/>
                  </a:lnTo>
                  <a:lnTo>
                    <a:pt x="328510" y="78282"/>
                  </a:lnTo>
                  <a:lnTo>
                    <a:pt x="322897" y="80441"/>
                  </a:lnTo>
                  <a:lnTo>
                    <a:pt x="320890" y="81280"/>
                  </a:lnTo>
                  <a:lnTo>
                    <a:pt x="319316" y="81280"/>
                  </a:lnTo>
                  <a:lnTo>
                    <a:pt x="317550" y="82550"/>
                  </a:lnTo>
                  <a:lnTo>
                    <a:pt x="314845" y="82550"/>
                  </a:lnTo>
                  <a:lnTo>
                    <a:pt x="314845" y="83820"/>
                  </a:lnTo>
                  <a:lnTo>
                    <a:pt x="307555" y="85090"/>
                  </a:lnTo>
                  <a:lnTo>
                    <a:pt x="290690" y="80010"/>
                  </a:lnTo>
                  <a:lnTo>
                    <a:pt x="289356" y="77470"/>
                  </a:lnTo>
                  <a:lnTo>
                    <a:pt x="298246" y="78740"/>
                  </a:lnTo>
                  <a:lnTo>
                    <a:pt x="302895" y="78740"/>
                  </a:lnTo>
                  <a:lnTo>
                    <a:pt x="301561" y="77470"/>
                  </a:lnTo>
                  <a:lnTo>
                    <a:pt x="300012" y="77470"/>
                  </a:lnTo>
                  <a:lnTo>
                    <a:pt x="298678" y="74930"/>
                  </a:lnTo>
                  <a:lnTo>
                    <a:pt x="298678" y="72390"/>
                  </a:lnTo>
                  <a:lnTo>
                    <a:pt x="299351" y="72390"/>
                  </a:lnTo>
                  <a:lnTo>
                    <a:pt x="302895" y="76200"/>
                  </a:lnTo>
                  <a:lnTo>
                    <a:pt x="304673" y="76200"/>
                  </a:lnTo>
                  <a:lnTo>
                    <a:pt x="304228" y="80010"/>
                  </a:lnTo>
                  <a:lnTo>
                    <a:pt x="308229" y="82550"/>
                  </a:lnTo>
                  <a:lnTo>
                    <a:pt x="314845" y="83820"/>
                  </a:lnTo>
                  <a:lnTo>
                    <a:pt x="314845" y="82550"/>
                  </a:lnTo>
                  <a:lnTo>
                    <a:pt x="313778" y="82550"/>
                  </a:lnTo>
                  <a:lnTo>
                    <a:pt x="313105" y="81280"/>
                  </a:lnTo>
                  <a:lnTo>
                    <a:pt x="312216" y="80010"/>
                  </a:lnTo>
                  <a:lnTo>
                    <a:pt x="312445" y="78740"/>
                  </a:lnTo>
                  <a:lnTo>
                    <a:pt x="313550" y="78740"/>
                  </a:lnTo>
                  <a:lnTo>
                    <a:pt x="318871" y="80010"/>
                  </a:lnTo>
                  <a:lnTo>
                    <a:pt x="325310" y="78740"/>
                  </a:lnTo>
                  <a:lnTo>
                    <a:pt x="323532" y="76200"/>
                  </a:lnTo>
                  <a:lnTo>
                    <a:pt x="323977" y="74930"/>
                  </a:lnTo>
                  <a:lnTo>
                    <a:pt x="325310" y="73660"/>
                  </a:lnTo>
                  <a:lnTo>
                    <a:pt x="326428" y="72390"/>
                  </a:lnTo>
                  <a:lnTo>
                    <a:pt x="327533" y="73660"/>
                  </a:lnTo>
                  <a:lnTo>
                    <a:pt x="327533" y="77470"/>
                  </a:lnTo>
                  <a:lnTo>
                    <a:pt x="328510" y="78282"/>
                  </a:lnTo>
                  <a:lnTo>
                    <a:pt x="328510" y="62420"/>
                  </a:lnTo>
                  <a:lnTo>
                    <a:pt x="327748" y="63500"/>
                  </a:lnTo>
                  <a:lnTo>
                    <a:pt x="324205" y="63500"/>
                  </a:lnTo>
                  <a:lnTo>
                    <a:pt x="322872" y="60960"/>
                  </a:lnTo>
                  <a:lnTo>
                    <a:pt x="322427" y="59690"/>
                  </a:lnTo>
                  <a:lnTo>
                    <a:pt x="321538" y="55880"/>
                  </a:lnTo>
                  <a:lnTo>
                    <a:pt x="321094" y="55880"/>
                  </a:lnTo>
                  <a:lnTo>
                    <a:pt x="319760" y="59690"/>
                  </a:lnTo>
                  <a:lnTo>
                    <a:pt x="318655" y="63500"/>
                  </a:lnTo>
                  <a:lnTo>
                    <a:pt x="316661" y="64770"/>
                  </a:lnTo>
                  <a:lnTo>
                    <a:pt x="313994" y="64770"/>
                  </a:lnTo>
                  <a:lnTo>
                    <a:pt x="313994" y="73660"/>
                  </a:lnTo>
                  <a:lnTo>
                    <a:pt x="313105" y="74930"/>
                  </a:lnTo>
                  <a:lnTo>
                    <a:pt x="312445" y="76200"/>
                  </a:lnTo>
                  <a:lnTo>
                    <a:pt x="305562" y="76200"/>
                  </a:lnTo>
                  <a:lnTo>
                    <a:pt x="309118" y="74930"/>
                  </a:lnTo>
                  <a:lnTo>
                    <a:pt x="312661" y="72390"/>
                  </a:lnTo>
                  <a:lnTo>
                    <a:pt x="313994" y="73660"/>
                  </a:lnTo>
                  <a:lnTo>
                    <a:pt x="313994" y="64770"/>
                  </a:lnTo>
                  <a:lnTo>
                    <a:pt x="306006" y="64770"/>
                  </a:lnTo>
                  <a:lnTo>
                    <a:pt x="306451" y="66040"/>
                  </a:lnTo>
                  <a:lnTo>
                    <a:pt x="307111" y="66040"/>
                  </a:lnTo>
                  <a:lnTo>
                    <a:pt x="302895" y="68580"/>
                  </a:lnTo>
                  <a:lnTo>
                    <a:pt x="297357" y="71120"/>
                  </a:lnTo>
                  <a:lnTo>
                    <a:pt x="290690" y="73660"/>
                  </a:lnTo>
                  <a:lnTo>
                    <a:pt x="287591" y="76200"/>
                  </a:lnTo>
                  <a:lnTo>
                    <a:pt x="288480" y="78740"/>
                  </a:lnTo>
                  <a:lnTo>
                    <a:pt x="290029" y="82550"/>
                  </a:lnTo>
                  <a:lnTo>
                    <a:pt x="281813" y="86360"/>
                  </a:lnTo>
                  <a:lnTo>
                    <a:pt x="276720" y="85280"/>
                  </a:lnTo>
                  <a:lnTo>
                    <a:pt x="276720" y="773671"/>
                  </a:lnTo>
                  <a:lnTo>
                    <a:pt x="276047" y="776211"/>
                  </a:lnTo>
                  <a:lnTo>
                    <a:pt x="274497" y="777481"/>
                  </a:lnTo>
                  <a:lnTo>
                    <a:pt x="272275" y="780021"/>
                  </a:lnTo>
                  <a:lnTo>
                    <a:pt x="272059" y="778751"/>
                  </a:lnTo>
                  <a:lnTo>
                    <a:pt x="273392" y="776211"/>
                  </a:lnTo>
                  <a:lnTo>
                    <a:pt x="274053" y="773671"/>
                  </a:lnTo>
                  <a:lnTo>
                    <a:pt x="275386" y="772401"/>
                  </a:lnTo>
                  <a:lnTo>
                    <a:pt x="276720" y="773671"/>
                  </a:lnTo>
                  <a:lnTo>
                    <a:pt x="276720" y="85280"/>
                  </a:lnTo>
                  <a:lnTo>
                    <a:pt x="275831" y="85090"/>
                  </a:lnTo>
                  <a:lnTo>
                    <a:pt x="273164" y="83820"/>
                  </a:lnTo>
                  <a:lnTo>
                    <a:pt x="266954" y="85090"/>
                  </a:lnTo>
                  <a:lnTo>
                    <a:pt x="262064" y="87630"/>
                  </a:lnTo>
                  <a:lnTo>
                    <a:pt x="257187" y="88900"/>
                  </a:lnTo>
                  <a:lnTo>
                    <a:pt x="251193" y="91440"/>
                  </a:lnTo>
                  <a:lnTo>
                    <a:pt x="249542" y="91440"/>
                  </a:lnTo>
                  <a:lnTo>
                    <a:pt x="249542" y="758431"/>
                  </a:lnTo>
                  <a:lnTo>
                    <a:pt x="249237" y="758355"/>
                  </a:lnTo>
                  <a:lnTo>
                    <a:pt x="249542" y="758431"/>
                  </a:lnTo>
                  <a:lnTo>
                    <a:pt x="249542" y="91440"/>
                  </a:lnTo>
                  <a:lnTo>
                    <a:pt x="243205" y="91440"/>
                  </a:lnTo>
                  <a:lnTo>
                    <a:pt x="233883" y="96520"/>
                  </a:lnTo>
                  <a:lnTo>
                    <a:pt x="231660" y="100330"/>
                  </a:lnTo>
                  <a:lnTo>
                    <a:pt x="230784" y="101600"/>
                  </a:lnTo>
                  <a:lnTo>
                    <a:pt x="230111" y="101879"/>
                  </a:lnTo>
                  <a:lnTo>
                    <a:pt x="230111" y="116840"/>
                  </a:lnTo>
                  <a:lnTo>
                    <a:pt x="227444" y="120650"/>
                  </a:lnTo>
                  <a:lnTo>
                    <a:pt x="225005" y="124460"/>
                  </a:lnTo>
                  <a:lnTo>
                    <a:pt x="226148" y="125310"/>
                  </a:lnTo>
                  <a:lnTo>
                    <a:pt x="222669" y="127368"/>
                  </a:lnTo>
                  <a:lnTo>
                    <a:pt x="218795" y="123190"/>
                  </a:lnTo>
                  <a:lnTo>
                    <a:pt x="218795" y="116840"/>
                  </a:lnTo>
                  <a:lnTo>
                    <a:pt x="219684" y="116840"/>
                  </a:lnTo>
                  <a:lnTo>
                    <a:pt x="223240" y="121920"/>
                  </a:lnTo>
                  <a:lnTo>
                    <a:pt x="223672" y="121920"/>
                  </a:lnTo>
                  <a:lnTo>
                    <a:pt x="226123" y="119380"/>
                  </a:lnTo>
                  <a:lnTo>
                    <a:pt x="227444" y="116840"/>
                  </a:lnTo>
                  <a:lnTo>
                    <a:pt x="229006" y="115570"/>
                  </a:lnTo>
                  <a:lnTo>
                    <a:pt x="229666" y="115570"/>
                  </a:lnTo>
                  <a:lnTo>
                    <a:pt x="230111" y="116840"/>
                  </a:lnTo>
                  <a:lnTo>
                    <a:pt x="230111" y="101879"/>
                  </a:lnTo>
                  <a:lnTo>
                    <a:pt x="227672" y="102870"/>
                  </a:lnTo>
                  <a:lnTo>
                    <a:pt x="221462" y="102870"/>
                  </a:lnTo>
                  <a:lnTo>
                    <a:pt x="217017" y="104140"/>
                  </a:lnTo>
                  <a:lnTo>
                    <a:pt x="212585" y="109220"/>
                  </a:lnTo>
                  <a:lnTo>
                    <a:pt x="209918" y="110490"/>
                  </a:lnTo>
                  <a:lnTo>
                    <a:pt x="209257" y="109220"/>
                  </a:lnTo>
                  <a:lnTo>
                    <a:pt x="208813" y="109220"/>
                  </a:lnTo>
                  <a:lnTo>
                    <a:pt x="209257" y="110490"/>
                  </a:lnTo>
                  <a:lnTo>
                    <a:pt x="208813" y="113030"/>
                  </a:lnTo>
                  <a:lnTo>
                    <a:pt x="207479" y="115570"/>
                  </a:lnTo>
                  <a:lnTo>
                    <a:pt x="205701" y="118110"/>
                  </a:lnTo>
                  <a:lnTo>
                    <a:pt x="206146" y="119380"/>
                  </a:lnTo>
                  <a:lnTo>
                    <a:pt x="215239" y="119380"/>
                  </a:lnTo>
                  <a:lnTo>
                    <a:pt x="215912" y="124460"/>
                  </a:lnTo>
                  <a:lnTo>
                    <a:pt x="210807" y="127000"/>
                  </a:lnTo>
                  <a:lnTo>
                    <a:pt x="207924" y="128270"/>
                  </a:lnTo>
                  <a:lnTo>
                    <a:pt x="207695" y="129540"/>
                  </a:lnTo>
                  <a:lnTo>
                    <a:pt x="211531" y="133934"/>
                  </a:lnTo>
                  <a:lnTo>
                    <a:pt x="210362" y="134620"/>
                  </a:lnTo>
                  <a:lnTo>
                    <a:pt x="206819" y="134620"/>
                  </a:lnTo>
                  <a:lnTo>
                    <a:pt x="205930" y="135890"/>
                  </a:lnTo>
                  <a:lnTo>
                    <a:pt x="206463" y="136931"/>
                  </a:lnTo>
                  <a:lnTo>
                    <a:pt x="204482" y="138099"/>
                  </a:lnTo>
                  <a:lnTo>
                    <a:pt x="203479" y="137160"/>
                  </a:lnTo>
                  <a:lnTo>
                    <a:pt x="198602" y="133350"/>
                  </a:lnTo>
                  <a:lnTo>
                    <a:pt x="204812" y="128270"/>
                  </a:lnTo>
                  <a:lnTo>
                    <a:pt x="208216" y="125730"/>
                  </a:lnTo>
                  <a:lnTo>
                    <a:pt x="209918" y="124460"/>
                  </a:lnTo>
                  <a:lnTo>
                    <a:pt x="203479" y="124460"/>
                  </a:lnTo>
                  <a:lnTo>
                    <a:pt x="203034" y="121920"/>
                  </a:lnTo>
                  <a:lnTo>
                    <a:pt x="203542" y="119380"/>
                  </a:lnTo>
                  <a:lnTo>
                    <a:pt x="205041" y="111760"/>
                  </a:lnTo>
                  <a:lnTo>
                    <a:pt x="204812" y="111760"/>
                  </a:lnTo>
                  <a:lnTo>
                    <a:pt x="201930" y="115570"/>
                  </a:lnTo>
                  <a:lnTo>
                    <a:pt x="201041" y="116840"/>
                  </a:lnTo>
                  <a:lnTo>
                    <a:pt x="201041" y="121920"/>
                  </a:lnTo>
                  <a:lnTo>
                    <a:pt x="201041" y="124460"/>
                  </a:lnTo>
                  <a:lnTo>
                    <a:pt x="199936" y="125730"/>
                  </a:lnTo>
                  <a:lnTo>
                    <a:pt x="197497" y="125730"/>
                  </a:lnTo>
                  <a:lnTo>
                    <a:pt x="197053" y="124460"/>
                  </a:lnTo>
                  <a:lnTo>
                    <a:pt x="197713" y="124460"/>
                  </a:lnTo>
                  <a:lnTo>
                    <a:pt x="198374" y="121920"/>
                  </a:lnTo>
                  <a:lnTo>
                    <a:pt x="201041" y="121920"/>
                  </a:lnTo>
                  <a:lnTo>
                    <a:pt x="201041" y="116840"/>
                  </a:lnTo>
                  <a:lnTo>
                    <a:pt x="200152" y="118110"/>
                  </a:lnTo>
                  <a:lnTo>
                    <a:pt x="198818" y="119380"/>
                  </a:lnTo>
                  <a:lnTo>
                    <a:pt x="198818" y="116840"/>
                  </a:lnTo>
                  <a:lnTo>
                    <a:pt x="196824" y="119380"/>
                  </a:lnTo>
                  <a:lnTo>
                    <a:pt x="194157" y="121920"/>
                  </a:lnTo>
                  <a:lnTo>
                    <a:pt x="190385" y="127000"/>
                  </a:lnTo>
                  <a:lnTo>
                    <a:pt x="188836" y="128270"/>
                  </a:lnTo>
                  <a:lnTo>
                    <a:pt x="186397" y="125730"/>
                  </a:lnTo>
                  <a:lnTo>
                    <a:pt x="183730" y="123190"/>
                  </a:lnTo>
                  <a:lnTo>
                    <a:pt x="182181" y="124460"/>
                  </a:lnTo>
                  <a:lnTo>
                    <a:pt x="178854" y="128270"/>
                  </a:lnTo>
                  <a:lnTo>
                    <a:pt x="175082" y="132080"/>
                  </a:lnTo>
                  <a:lnTo>
                    <a:pt x="174853" y="133350"/>
                  </a:lnTo>
                  <a:lnTo>
                    <a:pt x="177304" y="139700"/>
                  </a:lnTo>
                  <a:lnTo>
                    <a:pt x="179743" y="144780"/>
                  </a:lnTo>
                  <a:lnTo>
                    <a:pt x="180848" y="146050"/>
                  </a:lnTo>
                  <a:lnTo>
                    <a:pt x="183286" y="143510"/>
                  </a:lnTo>
                  <a:lnTo>
                    <a:pt x="185508" y="140970"/>
                  </a:lnTo>
                  <a:lnTo>
                    <a:pt x="185953" y="140970"/>
                  </a:lnTo>
                  <a:lnTo>
                    <a:pt x="184619" y="143510"/>
                  </a:lnTo>
                  <a:lnTo>
                    <a:pt x="183515" y="144780"/>
                  </a:lnTo>
                  <a:lnTo>
                    <a:pt x="184404" y="146050"/>
                  </a:lnTo>
                  <a:lnTo>
                    <a:pt x="188620" y="146050"/>
                  </a:lnTo>
                  <a:lnTo>
                    <a:pt x="189509" y="147320"/>
                  </a:lnTo>
                  <a:lnTo>
                    <a:pt x="189141" y="148018"/>
                  </a:lnTo>
                  <a:lnTo>
                    <a:pt x="183286" y="152400"/>
                  </a:lnTo>
                  <a:lnTo>
                    <a:pt x="180060" y="154800"/>
                  </a:lnTo>
                  <a:lnTo>
                    <a:pt x="177965" y="156210"/>
                  </a:lnTo>
                  <a:lnTo>
                    <a:pt x="175298" y="153670"/>
                  </a:lnTo>
                  <a:lnTo>
                    <a:pt x="173964" y="152400"/>
                  </a:lnTo>
                  <a:lnTo>
                    <a:pt x="175971" y="147320"/>
                  </a:lnTo>
                  <a:lnTo>
                    <a:pt x="177520" y="143510"/>
                  </a:lnTo>
                  <a:lnTo>
                    <a:pt x="175526" y="143510"/>
                  </a:lnTo>
                  <a:lnTo>
                    <a:pt x="171754" y="147320"/>
                  </a:lnTo>
                  <a:lnTo>
                    <a:pt x="169672" y="149212"/>
                  </a:lnTo>
                  <a:lnTo>
                    <a:pt x="169672" y="162560"/>
                  </a:lnTo>
                  <a:lnTo>
                    <a:pt x="167970" y="163842"/>
                  </a:lnTo>
                  <a:lnTo>
                    <a:pt x="167970" y="731786"/>
                  </a:lnTo>
                  <a:lnTo>
                    <a:pt x="167322" y="733031"/>
                  </a:lnTo>
                  <a:lnTo>
                    <a:pt x="163766" y="735571"/>
                  </a:lnTo>
                  <a:lnTo>
                    <a:pt x="161328" y="736841"/>
                  </a:lnTo>
                  <a:lnTo>
                    <a:pt x="158889" y="736841"/>
                  </a:lnTo>
                  <a:lnTo>
                    <a:pt x="159334" y="735571"/>
                  </a:lnTo>
                  <a:lnTo>
                    <a:pt x="162877" y="733031"/>
                  </a:lnTo>
                  <a:lnTo>
                    <a:pt x="165544" y="731761"/>
                  </a:lnTo>
                  <a:lnTo>
                    <a:pt x="167894" y="731761"/>
                  </a:lnTo>
                  <a:lnTo>
                    <a:pt x="167970" y="163842"/>
                  </a:lnTo>
                  <a:lnTo>
                    <a:pt x="165328" y="165823"/>
                  </a:lnTo>
                  <a:lnTo>
                    <a:pt x="164211" y="165100"/>
                  </a:lnTo>
                  <a:lnTo>
                    <a:pt x="167754" y="162560"/>
                  </a:lnTo>
                  <a:lnTo>
                    <a:pt x="169672" y="162560"/>
                  </a:lnTo>
                  <a:lnTo>
                    <a:pt x="169672" y="149212"/>
                  </a:lnTo>
                  <a:lnTo>
                    <a:pt x="167538" y="151130"/>
                  </a:lnTo>
                  <a:lnTo>
                    <a:pt x="163982" y="152184"/>
                  </a:lnTo>
                  <a:lnTo>
                    <a:pt x="163982" y="166370"/>
                  </a:lnTo>
                  <a:lnTo>
                    <a:pt x="161099" y="167640"/>
                  </a:lnTo>
                  <a:lnTo>
                    <a:pt x="159321" y="168910"/>
                  </a:lnTo>
                  <a:lnTo>
                    <a:pt x="156222" y="170180"/>
                  </a:lnTo>
                  <a:lnTo>
                    <a:pt x="154444" y="171450"/>
                  </a:lnTo>
                  <a:lnTo>
                    <a:pt x="151561" y="173990"/>
                  </a:lnTo>
                  <a:lnTo>
                    <a:pt x="154216" y="170180"/>
                  </a:lnTo>
                  <a:lnTo>
                    <a:pt x="155778" y="168910"/>
                  </a:lnTo>
                  <a:lnTo>
                    <a:pt x="158877" y="166370"/>
                  </a:lnTo>
                  <a:lnTo>
                    <a:pt x="163982" y="166370"/>
                  </a:lnTo>
                  <a:lnTo>
                    <a:pt x="163982" y="152184"/>
                  </a:lnTo>
                  <a:lnTo>
                    <a:pt x="158877" y="153670"/>
                  </a:lnTo>
                  <a:lnTo>
                    <a:pt x="158877" y="149860"/>
                  </a:lnTo>
                  <a:lnTo>
                    <a:pt x="157099" y="148590"/>
                  </a:lnTo>
                  <a:lnTo>
                    <a:pt x="151777" y="148590"/>
                  </a:lnTo>
                  <a:lnTo>
                    <a:pt x="156667" y="152400"/>
                  </a:lnTo>
                  <a:lnTo>
                    <a:pt x="155994" y="153670"/>
                  </a:lnTo>
                  <a:lnTo>
                    <a:pt x="152006" y="154940"/>
                  </a:lnTo>
                  <a:lnTo>
                    <a:pt x="149110" y="154940"/>
                  </a:lnTo>
                  <a:lnTo>
                    <a:pt x="145122" y="156210"/>
                  </a:lnTo>
                  <a:lnTo>
                    <a:pt x="144678" y="156210"/>
                  </a:lnTo>
                  <a:lnTo>
                    <a:pt x="144678" y="168910"/>
                  </a:lnTo>
                  <a:lnTo>
                    <a:pt x="142240" y="172720"/>
                  </a:lnTo>
                  <a:lnTo>
                    <a:pt x="141566" y="173990"/>
                  </a:lnTo>
                  <a:lnTo>
                    <a:pt x="139801" y="175260"/>
                  </a:lnTo>
                  <a:lnTo>
                    <a:pt x="137134" y="175260"/>
                  </a:lnTo>
                  <a:lnTo>
                    <a:pt x="137134" y="173990"/>
                  </a:lnTo>
                  <a:lnTo>
                    <a:pt x="138912" y="172720"/>
                  </a:lnTo>
                  <a:lnTo>
                    <a:pt x="139560" y="171919"/>
                  </a:lnTo>
                  <a:lnTo>
                    <a:pt x="142011" y="168910"/>
                  </a:lnTo>
                  <a:lnTo>
                    <a:pt x="144678" y="168910"/>
                  </a:lnTo>
                  <a:lnTo>
                    <a:pt x="144678" y="156210"/>
                  </a:lnTo>
                  <a:lnTo>
                    <a:pt x="143344" y="156210"/>
                  </a:lnTo>
                  <a:lnTo>
                    <a:pt x="141566" y="157480"/>
                  </a:lnTo>
                  <a:lnTo>
                    <a:pt x="141122" y="157695"/>
                  </a:lnTo>
                  <a:lnTo>
                    <a:pt x="141122" y="163830"/>
                  </a:lnTo>
                  <a:lnTo>
                    <a:pt x="141122" y="165100"/>
                  </a:lnTo>
                  <a:lnTo>
                    <a:pt x="139357" y="167640"/>
                  </a:lnTo>
                  <a:lnTo>
                    <a:pt x="137350" y="168910"/>
                  </a:lnTo>
                  <a:lnTo>
                    <a:pt x="133159" y="171919"/>
                  </a:lnTo>
                  <a:lnTo>
                    <a:pt x="139357" y="165100"/>
                  </a:lnTo>
                  <a:lnTo>
                    <a:pt x="141122" y="163830"/>
                  </a:lnTo>
                  <a:lnTo>
                    <a:pt x="141122" y="157695"/>
                  </a:lnTo>
                  <a:lnTo>
                    <a:pt x="138912" y="158750"/>
                  </a:lnTo>
                  <a:lnTo>
                    <a:pt x="137579" y="161290"/>
                  </a:lnTo>
                  <a:lnTo>
                    <a:pt x="136245" y="162560"/>
                  </a:lnTo>
                  <a:lnTo>
                    <a:pt x="134467" y="163830"/>
                  </a:lnTo>
                  <a:lnTo>
                    <a:pt x="133807" y="162560"/>
                  </a:lnTo>
                  <a:lnTo>
                    <a:pt x="132473" y="161290"/>
                  </a:lnTo>
                  <a:lnTo>
                    <a:pt x="131368" y="165100"/>
                  </a:lnTo>
                  <a:lnTo>
                    <a:pt x="132029" y="168910"/>
                  </a:lnTo>
                  <a:lnTo>
                    <a:pt x="132029" y="170180"/>
                  </a:lnTo>
                  <a:lnTo>
                    <a:pt x="130251" y="171450"/>
                  </a:lnTo>
                  <a:lnTo>
                    <a:pt x="125374" y="173990"/>
                  </a:lnTo>
                  <a:lnTo>
                    <a:pt x="123367" y="177800"/>
                  </a:lnTo>
                  <a:lnTo>
                    <a:pt x="123367" y="181610"/>
                  </a:lnTo>
                  <a:lnTo>
                    <a:pt x="123825" y="182880"/>
                  </a:lnTo>
                  <a:lnTo>
                    <a:pt x="127368" y="180340"/>
                  </a:lnTo>
                  <a:lnTo>
                    <a:pt x="130695" y="176530"/>
                  </a:lnTo>
                  <a:lnTo>
                    <a:pt x="130924" y="176530"/>
                  </a:lnTo>
                  <a:lnTo>
                    <a:pt x="130695" y="176834"/>
                  </a:lnTo>
                  <a:lnTo>
                    <a:pt x="130695" y="193040"/>
                  </a:lnTo>
                  <a:lnTo>
                    <a:pt x="129806" y="194310"/>
                  </a:lnTo>
                  <a:lnTo>
                    <a:pt x="128473" y="195580"/>
                  </a:lnTo>
                  <a:lnTo>
                    <a:pt x="125145" y="195580"/>
                  </a:lnTo>
                  <a:lnTo>
                    <a:pt x="125056" y="196850"/>
                  </a:lnTo>
                  <a:lnTo>
                    <a:pt x="124968" y="198120"/>
                  </a:lnTo>
                  <a:lnTo>
                    <a:pt x="124879" y="199390"/>
                  </a:lnTo>
                  <a:lnTo>
                    <a:pt x="124790" y="200660"/>
                  </a:lnTo>
                  <a:lnTo>
                    <a:pt x="124701" y="201930"/>
                  </a:lnTo>
                  <a:lnTo>
                    <a:pt x="126111" y="202514"/>
                  </a:lnTo>
                  <a:lnTo>
                    <a:pt x="124472" y="204127"/>
                  </a:lnTo>
                  <a:lnTo>
                    <a:pt x="122135" y="207264"/>
                  </a:lnTo>
                  <a:lnTo>
                    <a:pt x="121158" y="207010"/>
                  </a:lnTo>
                  <a:lnTo>
                    <a:pt x="117602" y="205740"/>
                  </a:lnTo>
                  <a:lnTo>
                    <a:pt x="116941" y="205740"/>
                  </a:lnTo>
                  <a:lnTo>
                    <a:pt x="122047" y="204470"/>
                  </a:lnTo>
                  <a:lnTo>
                    <a:pt x="123367" y="203200"/>
                  </a:lnTo>
                  <a:lnTo>
                    <a:pt x="123367" y="194310"/>
                  </a:lnTo>
                  <a:lnTo>
                    <a:pt x="127368" y="190500"/>
                  </a:lnTo>
                  <a:lnTo>
                    <a:pt x="130035" y="193040"/>
                  </a:lnTo>
                  <a:lnTo>
                    <a:pt x="130695" y="193040"/>
                  </a:lnTo>
                  <a:lnTo>
                    <a:pt x="130695" y="176834"/>
                  </a:lnTo>
                  <a:lnTo>
                    <a:pt x="128041" y="180340"/>
                  </a:lnTo>
                  <a:lnTo>
                    <a:pt x="127812" y="180721"/>
                  </a:lnTo>
                  <a:lnTo>
                    <a:pt x="127812" y="186690"/>
                  </a:lnTo>
                  <a:lnTo>
                    <a:pt x="127812" y="187960"/>
                  </a:lnTo>
                  <a:lnTo>
                    <a:pt x="126923" y="189230"/>
                  </a:lnTo>
                  <a:lnTo>
                    <a:pt x="125590" y="190500"/>
                  </a:lnTo>
                  <a:lnTo>
                    <a:pt x="123367" y="190500"/>
                  </a:lnTo>
                  <a:lnTo>
                    <a:pt x="123367" y="187960"/>
                  </a:lnTo>
                  <a:lnTo>
                    <a:pt x="124485" y="186690"/>
                  </a:lnTo>
                  <a:lnTo>
                    <a:pt x="127812" y="186690"/>
                  </a:lnTo>
                  <a:lnTo>
                    <a:pt x="127812" y="180721"/>
                  </a:lnTo>
                  <a:lnTo>
                    <a:pt x="126479" y="182880"/>
                  </a:lnTo>
                  <a:lnTo>
                    <a:pt x="124040" y="184150"/>
                  </a:lnTo>
                  <a:lnTo>
                    <a:pt x="121818" y="181610"/>
                  </a:lnTo>
                  <a:lnTo>
                    <a:pt x="118275" y="182880"/>
                  </a:lnTo>
                  <a:lnTo>
                    <a:pt x="115392" y="184150"/>
                  </a:lnTo>
                  <a:lnTo>
                    <a:pt x="111836" y="186690"/>
                  </a:lnTo>
                  <a:lnTo>
                    <a:pt x="110947" y="187960"/>
                  </a:lnTo>
                  <a:lnTo>
                    <a:pt x="112496" y="189230"/>
                  </a:lnTo>
                  <a:lnTo>
                    <a:pt x="116052" y="191770"/>
                  </a:lnTo>
                  <a:lnTo>
                    <a:pt x="115074" y="192976"/>
                  </a:lnTo>
                  <a:lnTo>
                    <a:pt x="115074" y="700189"/>
                  </a:lnTo>
                  <a:lnTo>
                    <a:pt x="110731" y="702551"/>
                  </a:lnTo>
                  <a:lnTo>
                    <a:pt x="107175" y="701281"/>
                  </a:lnTo>
                  <a:lnTo>
                    <a:pt x="108953" y="698741"/>
                  </a:lnTo>
                  <a:lnTo>
                    <a:pt x="109626" y="697471"/>
                  </a:lnTo>
                  <a:lnTo>
                    <a:pt x="111810" y="697471"/>
                  </a:lnTo>
                  <a:lnTo>
                    <a:pt x="115074" y="700189"/>
                  </a:lnTo>
                  <a:lnTo>
                    <a:pt x="115074" y="192976"/>
                  </a:lnTo>
                  <a:lnTo>
                    <a:pt x="112941" y="195580"/>
                  </a:lnTo>
                  <a:lnTo>
                    <a:pt x="106197" y="195580"/>
                  </a:lnTo>
                  <a:lnTo>
                    <a:pt x="106197" y="692823"/>
                  </a:lnTo>
                  <a:lnTo>
                    <a:pt x="104292" y="693661"/>
                  </a:lnTo>
                  <a:lnTo>
                    <a:pt x="101638" y="694931"/>
                  </a:lnTo>
                  <a:lnTo>
                    <a:pt x="96215" y="696290"/>
                  </a:lnTo>
                  <a:lnTo>
                    <a:pt x="100520" y="692391"/>
                  </a:lnTo>
                  <a:lnTo>
                    <a:pt x="102679" y="689914"/>
                  </a:lnTo>
                  <a:lnTo>
                    <a:pt x="106197" y="692823"/>
                  </a:lnTo>
                  <a:lnTo>
                    <a:pt x="106197" y="195580"/>
                  </a:lnTo>
                  <a:lnTo>
                    <a:pt x="105625" y="195580"/>
                  </a:lnTo>
                  <a:lnTo>
                    <a:pt x="105625" y="227330"/>
                  </a:lnTo>
                  <a:lnTo>
                    <a:pt x="105625" y="228600"/>
                  </a:lnTo>
                  <a:lnTo>
                    <a:pt x="104736" y="229870"/>
                  </a:lnTo>
                  <a:lnTo>
                    <a:pt x="103403" y="229870"/>
                  </a:lnTo>
                  <a:lnTo>
                    <a:pt x="102298" y="231140"/>
                  </a:lnTo>
                  <a:lnTo>
                    <a:pt x="101180" y="231140"/>
                  </a:lnTo>
                  <a:lnTo>
                    <a:pt x="101180" y="228600"/>
                  </a:lnTo>
                  <a:lnTo>
                    <a:pt x="102298" y="227330"/>
                  </a:lnTo>
                  <a:lnTo>
                    <a:pt x="105625" y="227330"/>
                  </a:lnTo>
                  <a:lnTo>
                    <a:pt x="105625" y="195580"/>
                  </a:lnTo>
                  <a:lnTo>
                    <a:pt x="105181" y="195580"/>
                  </a:lnTo>
                  <a:lnTo>
                    <a:pt x="103847" y="196850"/>
                  </a:lnTo>
                  <a:lnTo>
                    <a:pt x="105181" y="199390"/>
                  </a:lnTo>
                  <a:lnTo>
                    <a:pt x="104292" y="200660"/>
                  </a:lnTo>
                  <a:lnTo>
                    <a:pt x="100291" y="200660"/>
                  </a:lnTo>
                  <a:lnTo>
                    <a:pt x="98958" y="201930"/>
                  </a:lnTo>
                  <a:lnTo>
                    <a:pt x="99631" y="203200"/>
                  </a:lnTo>
                  <a:lnTo>
                    <a:pt x="100076" y="204470"/>
                  </a:lnTo>
                  <a:lnTo>
                    <a:pt x="97637" y="207010"/>
                  </a:lnTo>
                  <a:lnTo>
                    <a:pt x="90093" y="210820"/>
                  </a:lnTo>
                  <a:lnTo>
                    <a:pt x="87871" y="213360"/>
                  </a:lnTo>
                  <a:lnTo>
                    <a:pt x="87871" y="218440"/>
                  </a:lnTo>
                  <a:lnTo>
                    <a:pt x="87642" y="218871"/>
                  </a:lnTo>
                  <a:lnTo>
                    <a:pt x="87642" y="254000"/>
                  </a:lnTo>
                  <a:lnTo>
                    <a:pt x="86321" y="256540"/>
                  </a:lnTo>
                  <a:lnTo>
                    <a:pt x="83426" y="259080"/>
                  </a:lnTo>
                  <a:lnTo>
                    <a:pt x="82092" y="259676"/>
                  </a:lnTo>
                  <a:lnTo>
                    <a:pt x="82092" y="664311"/>
                  </a:lnTo>
                  <a:lnTo>
                    <a:pt x="81876" y="664451"/>
                  </a:lnTo>
                  <a:lnTo>
                    <a:pt x="78994" y="664451"/>
                  </a:lnTo>
                  <a:lnTo>
                    <a:pt x="79222" y="663181"/>
                  </a:lnTo>
                  <a:lnTo>
                    <a:pt x="80581" y="662317"/>
                  </a:lnTo>
                  <a:lnTo>
                    <a:pt x="82092" y="664311"/>
                  </a:lnTo>
                  <a:lnTo>
                    <a:pt x="82092" y="259676"/>
                  </a:lnTo>
                  <a:lnTo>
                    <a:pt x="80543" y="260350"/>
                  </a:lnTo>
                  <a:lnTo>
                    <a:pt x="77889" y="262890"/>
                  </a:lnTo>
                  <a:lnTo>
                    <a:pt x="76555" y="262890"/>
                  </a:lnTo>
                  <a:lnTo>
                    <a:pt x="77889" y="260350"/>
                  </a:lnTo>
                  <a:lnTo>
                    <a:pt x="82321" y="256540"/>
                  </a:lnTo>
                  <a:lnTo>
                    <a:pt x="85204" y="254000"/>
                  </a:lnTo>
                  <a:lnTo>
                    <a:pt x="87642" y="254000"/>
                  </a:lnTo>
                  <a:lnTo>
                    <a:pt x="87642" y="218871"/>
                  </a:lnTo>
                  <a:lnTo>
                    <a:pt x="87198" y="219710"/>
                  </a:lnTo>
                  <a:lnTo>
                    <a:pt x="84315" y="219710"/>
                  </a:lnTo>
                  <a:lnTo>
                    <a:pt x="84099" y="220980"/>
                  </a:lnTo>
                  <a:lnTo>
                    <a:pt x="84099" y="222250"/>
                  </a:lnTo>
                  <a:lnTo>
                    <a:pt x="82321" y="224790"/>
                  </a:lnTo>
                  <a:lnTo>
                    <a:pt x="76327" y="227330"/>
                  </a:lnTo>
                  <a:lnTo>
                    <a:pt x="77444" y="231140"/>
                  </a:lnTo>
                  <a:lnTo>
                    <a:pt x="83210" y="231140"/>
                  </a:lnTo>
                  <a:lnTo>
                    <a:pt x="81216" y="229870"/>
                  </a:lnTo>
                  <a:lnTo>
                    <a:pt x="78320" y="227330"/>
                  </a:lnTo>
                  <a:lnTo>
                    <a:pt x="83654" y="227330"/>
                  </a:lnTo>
                  <a:lnTo>
                    <a:pt x="85648" y="229870"/>
                  </a:lnTo>
                  <a:lnTo>
                    <a:pt x="86766" y="236220"/>
                  </a:lnTo>
                  <a:lnTo>
                    <a:pt x="86321" y="238760"/>
                  </a:lnTo>
                  <a:lnTo>
                    <a:pt x="84315" y="238760"/>
                  </a:lnTo>
                  <a:lnTo>
                    <a:pt x="83426" y="237490"/>
                  </a:lnTo>
                  <a:lnTo>
                    <a:pt x="83426" y="234950"/>
                  </a:lnTo>
                  <a:lnTo>
                    <a:pt x="81432" y="233680"/>
                  </a:lnTo>
                  <a:lnTo>
                    <a:pt x="76555" y="233680"/>
                  </a:lnTo>
                  <a:lnTo>
                    <a:pt x="74549" y="234950"/>
                  </a:lnTo>
                  <a:lnTo>
                    <a:pt x="74549" y="238760"/>
                  </a:lnTo>
                  <a:lnTo>
                    <a:pt x="72555" y="241300"/>
                  </a:lnTo>
                  <a:lnTo>
                    <a:pt x="69900" y="241300"/>
                  </a:lnTo>
                  <a:lnTo>
                    <a:pt x="65684" y="242570"/>
                  </a:lnTo>
                  <a:lnTo>
                    <a:pt x="65455" y="243840"/>
                  </a:lnTo>
                  <a:lnTo>
                    <a:pt x="69227" y="247650"/>
                  </a:lnTo>
                  <a:lnTo>
                    <a:pt x="71450" y="250190"/>
                  </a:lnTo>
                  <a:lnTo>
                    <a:pt x="71894" y="251460"/>
                  </a:lnTo>
                  <a:lnTo>
                    <a:pt x="69011" y="251460"/>
                  </a:lnTo>
                  <a:lnTo>
                    <a:pt x="68973" y="287020"/>
                  </a:lnTo>
                  <a:lnTo>
                    <a:pt x="67792" y="288988"/>
                  </a:lnTo>
                  <a:lnTo>
                    <a:pt x="66306" y="291922"/>
                  </a:lnTo>
                  <a:lnTo>
                    <a:pt x="66128" y="290830"/>
                  </a:lnTo>
                  <a:lnTo>
                    <a:pt x="66789" y="289560"/>
                  </a:lnTo>
                  <a:lnTo>
                    <a:pt x="67792" y="288290"/>
                  </a:lnTo>
                  <a:lnTo>
                    <a:pt x="68783" y="287020"/>
                  </a:lnTo>
                  <a:lnTo>
                    <a:pt x="68973" y="287020"/>
                  </a:lnTo>
                  <a:lnTo>
                    <a:pt x="68973" y="251421"/>
                  </a:lnTo>
                  <a:lnTo>
                    <a:pt x="67894" y="250190"/>
                  </a:lnTo>
                  <a:lnTo>
                    <a:pt x="67894" y="247650"/>
                  </a:lnTo>
                  <a:lnTo>
                    <a:pt x="61468" y="247650"/>
                  </a:lnTo>
                  <a:lnTo>
                    <a:pt x="62344" y="248920"/>
                  </a:lnTo>
                  <a:lnTo>
                    <a:pt x="63017" y="250190"/>
                  </a:lnTo>
                  <a:lnTo>
                    <a:pt x="61468" y="252730"/>
                  </a:lnTo>
                  <a:lnTo>
                    <a:pt x="58801" y="254000"/>
                  </a:lnTo>
                  <a:lnTo>
                    <a:pt x="54356" y="256540"/>
                  </a:lnTo>
                  <a:lnTo>
                    <a:pt x="58127" y="260350"/>
                  </a:lnTo>
                  <a:lnTo>
                    <a:pt x="60350" y="262890"/>
                  </a:lnTo>
                  <a:lnTo>
                    <a:pt x="60794" y="265430"/>
                  </a:lnTo>
                  <a:lnTo>
                    <a:pt x="59156" y="265430"/>
                  </a:lnTo>
                  <a:lnTo>
                    <a:pt x="59156" y="306070"/>
                  </a:lnTo>
                  <a:lnTo>
                    <a:pt x="54660" y="314960"/>
                  </a:lnTo>
                  <a:lnTo>
                    <a:pt x="51473" y="314960"/>
                  </a:lnTo>
                  <a:lnTo>
                    <a:pt x="52806" y="307340"/>
                  </a:lnTo>
                  <a:lnTo>
                    <a:pt x="55689" y="306070"/>
                  </a:lnTo>
                  <a:lnTo>
                    <a:pt x="59156" y="306070"/>
                  </a:lnTo>
                  <a:lnTo>
                    <a:pt x="59156" y="265430"/>
                  </a:lnTo>
                  <a:lnTo>
                    <a:pt x="58801" y="265430"/>
                  </a:lnTo>
                  <a:lnTo>
                    <a:pt x="58801" y="273050"/>
                  </a:lnTo>
                  <a:lnTo>
                    <a:pt x="58699" y="274320"/>
                  </a:lnTo>
                  <a:lnTo>
                    <a:pt x="58585" y="275590"/>
                  </a:lnTo>
                  <a:lnTo>
                    <a:pt x="58470" y="276860"/>
                  </a:lnTo>
                  <a:lnTo>
                    <a:pt x="58356" y="280670"/>
                  </a:lnTo>
                  <a:lnTo>
                    <a:pt x="56807" y="281940"/>
                  </a:lnTo>
                  <a:lnTo>
                    <a:pt x="55473" y="281940"/>
                  </a:lnTo>
                  <a:lnTo>
                    <a:pt x="53911" y="280670"/>
                  </a:lnTo>
                  <a:lnTo>
                    <a:pt x="53251" y="279400"/>
                  </a:lnTo>
                  <a:lnTo>
                    <a:pt x="53911" y="276860"/>
                  </a:lnTo>
                  <a:lnTo>
                    <a:pt x="54508" y="275590"/>
                  </a:lnTo>
                  <a:lnTo>
                    <a:pt x="55689" y="273050"/>
                  </a:lnTo>
                  <a:lnTo>
                    <a:pt x="58801" y="273050"/>
                  </a:lnTo>
                  <a:lnTo>
                    <a:pt x="58801" y="265430"/>
                  </a:lnTo>
                  <a:lnTo>
                    <a:pt x="57912" y="265430"/>
                  </a:lnTo>
                  <a:lnTo>
                    <a:pt x="56807" y="264160"/>
                  </a:lnTo>
                  <a:lnTo>
                    <a:pt x="56807" y="260350"/>
                  </a:lnTo>
                  <a:lnTo>
                    <a:pt x="55689" y="261620"/>
                  </a:lnTo>
                  <a:lnTo>
                    <a:pt x="53467" y="262890"/>
                  </a:lnTo>
                  <a:lnTo>
                    <a:pt x="51473" y="264160"/>
                  </a:lnTo>
                  <a:lnTo>
                    <a:pt x="50812" y="266700"/>
                  </a:lnTo>
                  <a:lnTo>
                    <a:pt x="52146" y="266700"/>
                  </a:lnTo>
                  <a:lnTo>
                    <a:pt x="53251" y="267970"/>
                  </a:lnTo>
                  <a:lnTo>
                    <a:pt x="53149" y="269240"/>
                  </a:lnTo>
                  <a:lnTo>
                    <a:pt x="53035" y="270510"/>
                  </a:lnTo>
                  <a:lnTo>
                    <a:pt x="52362" y="271373"/>
                  </a:lnTo>
                  <a:lnTo>
                    <a:pt x="52362" y="302260"/>
                  </a:lnTo>
                  <a:lnTo>
                    <a:pt x="52362" y="303530"/>
                  </a:lnTo>
                  <a:lnTo>
                    <a:pt x="50812" y="304800"/>
                  </a:lnTo>
                  <a:lnTo>
                    <a:pt x="50533" y="304800"/>
                  </a:lnTo>
                  <a:lnTo>
                    <a:pt x="50533" y="575310"/>
                  </a:lnTo>
                  <a:lnTo>
                    <a:pt x="50139" y="575310"/>
                  </a:lnTo>
                  <a:lnTo>
                    <a:pt x="50139" y="573722"/>
                  </a:lnTo>
                  <a:lnTo>
                    <a:pt x="50533" y="575310"/>
                  </a:lnTo>
                  <a:lnTo>
                    <a:pt x="50533" y="304800"/>
                  </a:lnTo>
                  <a:lnTo>
                    <a:pt x="47929" y="304800"/>
                  </a:lnTo>
                  <a:lnTo>
                    <a:pt x="47929" y="588010"/>
                  </a:lnTo>
                  <a:lnTo>
                    <a:pt x="47929" y="591820"/>
                  </a:lnTo>
                  <a:lnTo>
                    <a:pt x="45923" y="591820"/>
                  </a:lnTo>
                  <a:lnTo>
                    <a:pt x="41046" y="589280"/>
                  </a:lnTo>
                  <a:lnTo>
                    <a:pt x="39497" y="586740"/>
                  </a:lnTo>
                  <a:lnTo>
                    <a:pt x="40157" y="585470"/>
                  </a:lnTo>
                  <a:lnTo>
                    <a:pt x="41490" y="584200"/>
                  </a:lnTo>
                  <a:lnTo>
                    <a:pt x="47929" y="588010"/>
                  </a:lnTo>
                  <a:lnTo>
                    <a:pt x="47929" y="304800"/>
                  </a:lnTo>
                  <a:lnTo>
                    <a:pt x="47256" y="304800"/>
                  </a:lnTo>
                  <a:lnTo>
                    <a:pt x="45707" y="303530"/>
                  </a:lnTo>
                  <a:lnTo>
                    <a:pt x="45707" y="299720"/>
                  </a:lnTo>
                  <a:lnTo>
                    <a:pt x="49034" y="299720"/>
                  </a:lnTo>
                  <a:lnTo>
                    <a:pt x="50812" y="300990"/>
                  </a:lnTo>
                  <a:lnTo>
                    <a:pt x="52362" y="302260"/>
                  </a:lnTo>
                  <a:lnTo>
                    <a:pt x="52362" y="271373"/>
                  </a:lnTo>
                  <a:lnTo>
                    <a:pt x="51028" y="273050"/>
                  </a:lnTo>
                  <a:lnTo>
                    <a:pt x="49263" y="275590"/>
                  </a:lnTo>
                  <a:lnTo>
                    <a:pt x="47929" y="275590"/>
                  </a:lnTo>
                  <a:lnTo>
                    <a:pt x="47929" y="273050"/>
                  </a:lnTo>
                  <a:lnTo>
                    <a:pt x="45707" y="273050"/>
                  </a:lnTo>
                  <a:lnTo>
                    <a:pt x="44373" y="274320"/>
                  </a:lnTo>
                  <a:lnTo>
                    <a:pt x="44272" y="275590"/>
                  </a:lnTo>
                  <a:lnTo>
                    <a:pt x="44157" y="276860"/>
                  </a:lnTo>
                  <a:lnTo>
                    <a:pt x="45478" y="283210"/>
                  </a:lnTo>
                  <a:lnTo>
                    <a:pt x="44818" y="285750"/>
                  </a:lnTo>
                  <a:lnTo>
                    <a:pt x="44805" y="553440"/>
                  </a:lnTo>
                  <a:lnTo>
                    <a:pt x="40373" y="552500"/>
                  </a:lnTo>
                  <a:lnTo>
                    <a:pt x="40373" y="564261"/>
                  </a:lnTo>
                  <a:lnTo>
                    <a:pt x="39712" y="563880"/>
                  </a:lnTo>
                  <a:lnTo>
                    <a:pt x="35280" y="561340"/>
                  </a:lnTo>
                  <a:lnTo>
                    <a:pt x="29946" y="558800"/>
                  </a:lnTo>
                  <a:lnTo>
                    <a:pt x="28841" y="557530"/>
                  </a:lnTo>
                  <a:lnTo>
                    <a:pt x="33274" y="557530"/>
                  </a:lnTo>
                  <a:lnTo>
                    <a:pt x="35496" y="558800"/>
                  </a:lnTo>
                  <a:lnTo>
                    <a:pt x="37045" y="561340"/>
                  </a:lnTo>
                  <a:lnTo>
                    <a:pt x="40373" y="564261"/>
                  </a:lnTo>
                  <a:lnTo>
                    <a:pt x="40373" y="552500"/>
                  </a:lnTo>
                  <a:lnTo>
                    <a:pt x="40157" y="552450"/>
                  </a:lnTo>
                  <a:lnTo>
                    <a:pt x="34607" y="551180"/>
                  </a:lnTo>
                  <a:lnTo>
                    <a:pt x="32575" y="550011"/>
                  </a:lnTo>
                  <a:lnTo>
                    <a:pt x="30175" y="548640"/>
                  </a:lnTo>
                  <a:lnTo>
                    <a:pt x="30175" y="547370"/>
                  </a:lnTo>
                  <a:lnTo>
                    <a:pt x="30175" y="546100"/>
                  </a:lnTo>
                  <a:lnTo>
                    <a:pt x="31508" y="546100"/>
                  </a:lnTo>
                  <a:lnTo>
                    <a:pt x="33058" y="547370"/>
                  </a:lnTo>
                  <a:lnTo>
                    <a:pt x="34836" y="547370"/>
                  </a:lnTo>
                  <a:lnTo>
                    <a:pt x="36169" y="546100"/>
                  </a:lnTo>
                  <a:lnTo>
                    <a:pt x="36169" y="542290"/>
                  </a:lnTo>
                  <a:lnTo>
                    <a:pt x="35052" y="541020"/>
                  </a:lnTo>
                  <a:lnTo>
                    <a:pt x="32397" y="541020"/>
                  </a:lnTo>
                  <a:lnTo>
                    <a:pt x="33058" y="539750"/>
                  </a:lnTo>
                  <a:lnTo>
                    <a:pt x="39712" y="535940"/>
                  </a:lnTo>
                  <a:lnTo>
                    <a:pt x="40170" y="536105"/>
                  </a:lnTo>
                  <a:lnTo>
                    <a:pt x="44805" y="553440"/>
                  </a:lnTo>
                  <a:lnTo>
                    <a:pt x="44805" y="285762"/>
                  </a:lnTo>
                  <a:lnTo>
                    <a:pt x="43268" y="287020"/>
                  </a:lnTo>
                  <a:lnTo>
                    <a:pt x="41490" y="288290"/>
                  </a:lnTo>
                  <a:lnTo>
                    <a:pt x="41275" y="287680"/>
                  </a:lnTo>
                  <a:lnTo>
                    <a:pt x="41275" y="345363"/>
                  </a:lnTo>
                  <a:lnTo>
                    <a:pt x="39166" y="351434"/>
                  </a:lnTo>
                  <a:lnTo>
                    <a:pt x="38912" y="350443"/>
                  </a:lnTo>
                  <a:lnTo>
                    <a:pt x="38912" y="531380"/>
                  </a:lnTo>
                  <a:lnTo>
                    <a:pt x="37045" y="529590"/>
                  </a:lnTo>
                  <a:lnTo>
                    <a:pt x="36385" y="523240"/>
                  </a:lnTo>
                  <a:lnTo>
                    <a:pt x="36995" y="523240"/>
                  </a:lnTo>
                  <a:lnTo>
                    <a:pt x="38214" y="528739"/>
                  </a:lnTo>
                  <a:lnTo>
                    <a:pt x="38912" y="531380"/>
                  </a:lnTo>
                  <a:lnTo>
                    <a:pt x="38912" y="350443"/>
                  </a:lnTo>
                  <a:lnTo>
                    <a:pt x="38608" y="349250"/>
                  </a:lnTo>
                  <a:lnTo>
                    <a:pt x="37503" y="345440"/>
                  </a:lnTo>
                  <a:lnTo>
                    <a:pt x="38087" y="344335"/>
                  </a:lnTo>
                  <a:lnTo>
                    <a:pt x="38163" y="344170"/>
                  </a:lnTo>
                  <a:lnTo>
                    <a:pt x="41275" y="345363"/>
                  </a:lnTo>
                  <a:lnTo>
                    <a:pt x="41275" y="287680"/>
                  </a:lnTo>
                  <a:lnTo>
                    <a:pt x="41046" y="287020"/>
                  </a:lnTo>
                  <a:lnTo>
                    <a:pt x="42379" y="285750"/>
                  </a:lnTo>
                  <a:lnTo>
                    <a:pt x="43484" y="283210"/>
                  </a:lnTo>
                  <a:lnTo>
                    <a:pt x="41046" y="283210"/>
                  </a:lnTo>
                  <a:lnTo>
                    <a:pt x="39268" y="284480"/>
                  </a:lnTo>
                  <a:lnTo>
                    <a:pt x="37934" y="285750"/>
                  </a:lnTo>
                  <a:lnTo>
                    <a:pt x="37934" y="288290"/>
                  </a:lnTo>
                  <a:lnTo>
                    <a:pt x="36385" y="290830"/>
                  </a:lnTo>
                  <a:lnTo>
                    <a:pt x="34607" y="292100"/>
                  </a:lnTo>
                  <a:lnTo>
                    <a:pt x="32397" y="293370"/>
                  </a:lnTo>
                  <a:lnTo>
                    <a:pt x="32169" y="294640"/>
                  </a:lnTo>
                  <a:lnTo>
                    <a:pt x="38608" y="294640"/>
                  </a:lnTo>
                  <a:lnTo>
                    <a:pt x="37274" y="300990"/>
                  </a:lnTo>
                  <a:lnTo>
                    <a:pt x="36969" y="301078"/>
                  </a:lnTo>
                  <a:lnTo>
                    <a:pt x="36969" y="357746"/>
                  </a:lnTo>
                  <a:lnTo>
                    <a:pt x="36830" y="358140"/>
                  </a:lnTo>
                  <a:lnTo>
                    <a:pt x="36741" y="522071"/>
                  </a:lnTo>
                  <a:lnTo>
                    <a:pt x="35725" y="523240"/>
                  </a:lnTo>
                  <a:lnTo>
                    <a:pt x="32613" y="523240"/>
                  </a:lnTo>
                  <a:lnTo>
                    <a:pt x="32613" y="521970"/>
                  </a:lnTo>
                  <a:lnTo>
                    <a:pt x="35941" y="518401"/>
                  </a:lnTo>
                  <a:lnTo>
                    <a:pt x="36741" y="522071"/>
                  </a:lnTo>
                  <a:lnTo>
                    <a:pt x="36741" y="358140"/>
                  </a:lnTo>
                  <a:lnTo>
                    <a:pt x="34709" y="358140"/>
                  </a:lnTo>
                  <a:lnTo>
                    <a:pt x="34709" y="364248"/>
                  </a:lnTo>
                  <a:lnTo>
                    <a:pt x="32766" y="369849"/>
                  </a:lnTo>
                  <a:lnTo>
                    <a:pt x="32766" y="503948"/>
                  </a:lnTo>
                  <a:lnTo>
                    <a:pt x="31508" y="505460"/>
                  </a:lnTo>
                  <a:lnTo>
                    <a:pt x="31508" y="502920"/>
                  </a:lnTo>
                  <a:lnTo>
                    <a:pt x="32219" y="501484"/>
                  </a:lnTo>
                  <a:lnTo>
                    <a:pt x="32766" y="503948"/>
                  </a:lnTo>
                  <a:lnTo>
                    <a:pt x="32766" y="369849"/>
                  </a:lnTo>
                  <a:lnTo>
                    <a:pt x="32143" y="371627"/>
                  </a:lnTo>
                  <a:lnTo>
                    <a:pt x="30645" y="371995"/>
                  </a:lnTo>
                  <a:lnTo>
                    <a:pt x="30645" y="375920"/>
                  </a:lnTo>
                  <a:lnTo>
                    <a:pt x="30556" y="376174"/>
                  </a:lnTo>
                  <a:lnTo>
                    <a:pt x="30391" y="375920"/>
                  </a:lnTo>
                  <a:lnTo>
                    <a:pt x="30645" y="375920"/>
                  </a:lnTo>
                  <a:lnTo>
                    <a:pt x="30645" y="371995"/>
                  </a:lnTo>
                  <a:lnTo>
                    <a:pt x="30175" y="372110"/>
                  </a:lnTo>
                  <a:lnTo>
                    <a:pt x="29629" y="372110"/>
                  </a:lnTo>
                  <a:lnTo>
                    <a:pt x="29629" y="382143"/>
                  </a:lnTo>
                  <a:lnTo>
                    <a:pt x="28829" y="387362"/>
                  </a:lnTo>
                  <a:lnTo>
                    <a:pt x="28638" y="387438"/>
                  </a:lnTo>
                  <a:lnTo>
                    <a:pt x="28638" y="485140"/>
                  </a:lnTo>
                  <a:lnTo>
                    <a:pt x="28397" y="485140"/>
                  </a:lnTo>
                  <a:lnTo>
                    <a:pt x="27952" y="483870"/>
                  </a:lnTo>
                  <a:lnTo>
                    <a:pt x="27952" y="481990"/>
                  </a:lnTo>
                  <a:lnTo>
                    <a:pt x="28638" y="485140"/>
                  </a:lnTo>
                  <a:lnTo>
                    <a:pt x="28638" y="387438"/>
                  </a:lnTo>
                  <a:lnTo>
                    <a:pt x="25704" y="388416"/>
                  </a:lnTo>
                  <a:lnTo>
                    <a:pt x="25704" y="407670"/>
                  </a:lnTo>
                  <a:lnTo>
                    <a:pt x="25692" y="471246"/>
                  </a:lnTo>
                  <a:lnTo>
                    <a:pt x="24409" y="473710"/>
                  </a:lnTo>
                  <a:lnTo>
                    <a:pt x="23736" y="473710"/>
                  </a:lnTo>
                  <a:lnTo>
                    <a:pt x="23634" y="469900"/>
                  </a:lnTo>
                  <a:lnTo>
                    <a:pt x="23520" y="468630"/>
                  </a:lnTo>
                  <a:lnTo>
                    <a:pt x="24180" y="467360"/>
                  </a:lnTo>
                  <a:lnTo>
                    <a:pt x="24841" y="467360"/>
                  </a:lnTo>
                  <a:lnTo>
                    <a:pt x="25514" y="468630"/>
                  </a:lnTo>
                  <a:lnTo>
                    <a:pt x="25628" y="469900"/>
                  </a:lnTo>
                  <a:lnTo>
                    <a:pt x="25641" y="470090"/>
                  </a:lnTo>
                  <a:lnTo>
                    <a:pt x="25692" y="471246"/>
                  </a:lnTo>
                  <a:lnTo>
                    <a:pt x="25692" y="407758"/>
                  </a:lnTo>
                  <a:lnTo>
                    <a:pt x="24828" y="413359"/>
                  </a:lnTo>
                  <a:lnTo>
                    <a:pt x="24409" y="412750"/>
                  </a:lnTo>
                  <a:lnTo>
                    <a:pt x="24079" y="411480"/>
                  </a:lnTo>
                  <a:lnTo>
                    <a:pt x="23736" y="410210"/>
                  </a:lnTo>
                  <a:lnTo>
                    <a:pt x="21958" y="408940"/>
                  </a:lnTo>
                  <a:lnTo>
                    <a:pt x="20637" y="410210"/>
                  </a:lnTo>
                  <a:lnTo>
                    <a:pt x="19519" y="411480"/>
                  </a:lnTo>
                  <a:lnTo>
                    <a:pt x="19075" y="410210"/>
                  </a:lnTo>
                  <a:lnTo>
                    <a:pt x="19748" y="408940"/>
                  </a:lnTo>
                  <a:lnTo>
                    <a:pt x="20637" y="407670"/>
                  </a:lnTo>
                  <a:lnTo>
                    <a:pt x="25704" y="407670"/>
                  </a:lnTo>
                  <a:lnTo>
                    <a:pt x="25704" y="388416"/>
                  </a:lnTo>
                  <a:lnTo>
                    <a:pt x="25069" y="388620"/>
                  </a:lnTo>
                  <a:lnTo>
                    <a:pt x="24180" y="387350"/>
                  </a:lnTo>
                  <a:lnTo>
                    <a:pt x="29629" y="382143"/>
                  </a:lnTo>
                  <a:lnTo>
                    <a:pt x="29629" y="372110"/>
                  </a:lnTo>
                  <a:lnTo>
                    <a:pt x="27952" y="372110"/>
                  </a:lnTo>
                  <a:lnTo>
                    <a:pt x="27952" y="374650"/>
                  </a:lnTo>
                  <a:lnTo>
                    <a:pt x="27508" y="375920"/>
                  </a:lnTo>
                  <a:lnTo>
                    <a:pt x="26174" y="374650"/>
                  </a:lnTo>
                  <a:lnTo>
                    <a:pt x="27063" y="370840"/>
                  </a:lnTo>
                  <a:lnTo>
                    <a:pt x="28625" y="368300"/>
                  </a:lnTo>
                  <a:lnTo>
                    <a:pt x="30835" y="363220"/>
                  </a:lnTo>
                  <a:lnTo>
                    <a:pt x="32397" y="363220"/>
                  </a:lnTo>
                  <a:lnTo>
                    <a:pt x="34709" y="364248"/>
                  </a:lnTo>
                  <a:lnTo>
                    <a:pt x="34709" y="358140"/>
                  </a:lnTo>
                  <a:lnTo>
                    <a:pt x="34391" y="358140"/>
                  </a:lnTo>
                  <a:lnTo>
                    <a:pt x="31064" y="353060"/>
                  </a:lnTo>
                  <a:lnTo>
                    <a:pt x="29502" y="351790"/>
                  </a:lnTo>
                  <a:lnTo>
                    <a:pt x="27292" y="349491"/>
                  </a:lnTo>
                  <a:lnTo>
                    <a:pt x="27292" y="363220"/>
                  </a:lnTo>
                  <a:lnTo>
                    <a:pt x="26619" y="364490"/>
                  </a:lnTo>
                  <a:lnTo>
                    <a:pt x="25730" y="367030"/>
                  </a:lnTo>
                  <a:lnTo>
                    <a:pt x="24841" y="368300"/>
                  </a:lnTo>
                  <a:lnTo>
                    <a:pt x="23964" y="368300"/>
                  </a:lnTo>
                  <a:lnTo>
                    <a:pt x="23520" y="367030"/>
                  </a:lnTo>
                  <a:lnTo>
                    <a:pt x="23520" y="364490"/>
                  </a:lnTo>
                  <a:lnTo>
                    <a:pt x="23520" y="363220"/>
                  </a:lnTo>
                  <a:lnTo>
                    <a:pt x="24345" y="362051"/>
                  </a:lnTo>
                  <a:lnTo>
                    <a:pt x="26885" y="362051"/>
                  </a:lnTo>
                  <a:lnTo>
                    <a:pt x="27292" y="363220"/>
                  </a:lnTo>
                  <a:lnTo>
                    <a:pt x="27292" y="349491"/>
                  </a:lnTo>
                  <a:lnTo>
                    <a:pt x="27063" y="349250"/>
                  </a:lnTo>
                  <a:lnTo>
                    <a:pt x="23964" y="349250"/>
                  </a:lnTo>
                  <a:lnTo>
                    <a:pt x="22402" y="347980"/>
                  </a:lnTo>
                  <a:lnTo>
                    <a:pt x="20637" y="342900"/>
                  </a:lnTo>
                  <a:lnTo>
                    <a:pt x="22186" y="342900"/>
                  </a:lnTo>
                  <a:lnTo>
                    <a:pt x="29502" y="347980"/>
                  </a:lnTo>
                  <a:lnTo>
                    <a:pt x="33058" y="349250"/>
                  </a:lnTo>
                  <a:lnTo>
                    <a:pt x="35941" y="353060"/>
                  </a:lnTo>
                  <a:lnTo>
                    <a:pt x="36385" y="354330"/>
                  </a:lnTo>
                  <a:lnTo>
                    <a:pt x="36969" y="357746"/>
                  </a:lnTo>
                  <a:lnTo>
                    <a:pt x="36969" y="301078"/>
                  </a:lnTo>
                  <a:lnTo>
                    <a:pt x="32397" y="302260"/>
                  </a:lnTo>
                  <a:lnTo>
                    <a:pt x="29946" y="303530"/>
                  </a:lnTo>
                  <a:lnTo>
                    <a:pt x="27952" y="304800"/>
                  </a:lnTo>
                  <a:lnTo>
                    <a:pt x="27952" y="307340"/>
                  </a:lnTo>
                  <a:lnTo>
                    <a:pt x="25730" y="307340"/>
                  </a:lnTo>
                  <a:lnTo>
                    <a:pt x="24625" y="306070"/>
                  </a:lnTo>
                  <a:lnTo>
                    <a:pt x="23520" y="306070"/>
                  </a:lnTo>
                  <a:lnTo>
                    <a:pt x="23520" y="308610"/>
                  </a:lnTo>
                  <a:lnTo>
                    <a:pt x="24625" y="309880"/>
                  </a:lnTo>
                  <a:lnTo>
                    <a:pt x="27508" y="309880"/>
                  </a:lnTo>
                  <a:lnTo>
                    <a:pt x="26847" y="311150"/>
                  </a:lnTo>
                  <a:lnTo>
                    <a:pt x="24409" y="313690"/>
                  </a:lnTo>
                  <a:lnTo>
                    <a:pt x="20637" y="316230"/>
                  </a:lnTo>
                  <a:lnTo>
                    <a:pt x="28625" y="316230"/>
                  </a:lnTo>
                  <a:lnTo>
                    <a:pt x="26847" y="323850"/>
                  </a:lnTo>
                  <a:lnTo>
                    <a:pt x="19075" y="323850"/>
                  </a:lnTo>
                  <a:lnTo>
                    <a:pt x="18415" y="325120"/>
                  </a:lnTo>
                  <a:lnTo>
                    <a:pt x="18516" y="328930"/>
                  </a:lnTo>
                  <a:lnTo>
                    <a:pt x="18630" y="334010"/>
                  </a:lnTo>
                  <a:lnTo>
                    <a:pt x="18745" y="335280"/>
                  </a:lnTo>
                  <a:lnTo>
                    <a:pt x="18859" y="336550"/>
                  </a:lnTo>
                  <a:lnTo>
                    <a:pt x="17970" y="339090"/>
                  </a:lnTo>
                  <a:lnTo>
                    <a:pt x="15532" y="339090"/>
                  </a:lnTo>
                  <a:lnTo>
                    <a:pt x="16192" y="341630"/>
                  </a:lnTo>
                  <a:lnTo>
                    <a:pt x="18186" y="345440"/>
                  </a:lnTo>
                  <a:lnTo>
                    <a:pt x="22402" y="351790"/>
                  </a:lnTo>
                  <a:lnTo>
                    <a:pt x="21958" y="353060"/>
                  </a:lnTo>
                  <a:lnTo>
                    <a:pt x="14643" y="354330"/>
                  </a:lnTo>
                  <a:lnTo>
                    <a:pt x="9093" y="355600"/>
                  </a:lnTo>
                  <a:lnTo>
                    <a:pt x="5765" y="356870"/>
                  </a:lnTo>
                  <a:lnTo>
                    <a:pt x="11976" y="356870"/>
                  </a:lnTo>
                  <a:lnTo>
                    <a:pt x="11976" y="358140"/>
                  </a:lnTo>
                  <a:lnTo>
                    <a:pt x="7975" y="365760"/>
                  </a:lnTo>
                  <a:lnTo>
                    <a:pt x="7975" y="367030"/>
                  </a:lnTo>
                  <a:lnTo>
                    <a:pt x="12636" y="364490"/>
                  </a:lnTo>
                  <a:lnTo>
                    <a:pt x="15976" y="365760"/>
                  </a:lnTo>
                  <a:lnTo>
                    <a:pt x="18415" y="367030"/>
                  </a:lnTo>
                  <a:lnTo>
                    <a:pt x="22186" y="370840"/>
                  </a:lnTo>
                  <a:lnTo>
                    <a:pt x="15087" y="369570"/>
                  </a:lnTo>
                  <a:lnTo>
                    <a:pt x="7315" y="369570"/>
                  </a:lnTo>
                  <a:lnTo>
                    <a:pt x="5981" y="372110"/>
                  </a:lnTo>
                  <a:lnTo>
                    <a:pt x="6654" y="373380"/>
                  </a:lnTo>
                  <a:lnTo>
                    <a:pt x="9309" y="373380"/>
                  </a:lnTo>
                  <a:lnTo>
                    <a:pt x="9753" y="374650"/>
                  </a:lnTo>
                  <a:lnTo>
                    <a:pt x="9093" y="374650"/>
                  </a:lnTo>
                  <a:lnTo>
                    <a:pt x="8204" y="375920"/>
                  </a:lnTo>
                  <a:lnTo>
                    <a:pt x="8864" y="377190"/>
                  </a:lnTo>
                  <a:lnTo>
                    <a:pt x="10426" y="377190"/>
                  </a:lnTo>
                  <a:lnTo>
                    <a:pt x="11976" y="375920"/>
                  </a:lnTo>
                  <a:lnTo>
                    <a:pt x="13754" y="378460"/>
                  </a:lnTo>
                  <a:lnTo>
                    <a:pt x="15748" y="386080"/>
                  </a:lnTo>
                  <a:lnTo>
                    <a:pt x="20853" y="382270"/>
                  </a:lnTo>
                  <a:lnTo>
                    <a:pt x="26174" y="377190"/>
                  </a:lnTo>
                  <a:lnTo>
                    <a:pt x="27063" y="377190"/>
                  </a:lnTo>
                  <a:lnTo>
                    <a:pt x="23520" y="384810"/>
                  </a:lnTo>
                  <a:lnTo>
                    <a:pt x="21958" y="387350"/>
                  </a:lnTo>
                  <a:lnTo>
                    <a:pt x="18859" y="388620"/>
                  </a:lnTo>
                  <a:lnTo>
                    <a:pt x="18859" y="401320"/>
                  </a:lnTo>
                  <a:lnTo>
                    <a:pt x="18859" y="403860"/>
                  </a:lnTo>
                  <a:lnTo>
                    <a:pt x="18415" y="405130"/>
                  </a:lnTo>
                  <a:lnTo>
                    <a:pt x="17741" y="406400"/>
                  </a:lnTo>
                  <a:lnTo>
                    <a:pt x="17297" y="405130"/>
                  </a:lnTo>
                  <a:lnTo>
                    <a:pt x="17297" y="398780"/>
                  </a:lnTo>
                  <a:lnTo>
                    <a:pt x="17741" y="397510"/>
                  </a:lnTo>
                  <a:lnTo>
                    <a:pt x="18415" y="398780"/>
                  </a:lnTo>
                  <a:lnTo>
                    <a:pt x="18859" y="401320"/>
                  </a:lnTo>
                  <a:lnTo>
                    <a:pt x="18859" y="388620"/>
                  </a:lnTo>
                  <a:lnTo>
                    <a:pt x="16852" y="388620"/>
                  </a:lnTo>
                  <a:lnTo>
                    <a:pt x="16852" y="427990"/>
                  </a:lnTo>
                  <a:lnTo>
                    <a:pt x="16852" y="430530"/>
                  </a:lnTo>
                  <a:lnTo>
                    <a:pt x="14643" y="430530"/>
                  </a:lnTo>
                  <a:lnTo>
                    <a:pt x="12420" y="427990"/>
                  </a:lnTo>
                  <a:lnTo>
                    <a:pt x="12420" y="425450"/>
                  </a:lnTo>
                  <a:lnTo>
                    <a:pt x="14643" y="425450"/>
                  </a:lnTo>
                  <a:lnTo>
                    <a:pt x="15976" y="426720"/>
                  </a:lnTo>
                  <a:lnTo>
                    <a:pt x="16852" y="427990"/>
                  </a:lnTo>
                  <a:lnTo>
                    <a:pt x="16852" y="388620"/>
                  </a:lnTo>
                  <a:lnTo>
                    <a:pt x="7975" y="388620"/>
                  </a:lnTo>
                  <a:lnTo>
                    <a:pt x="9093" y="386080"/>
                  </a:lnTo>
                  <a:lnTo>
                    <a:pt x="10198" y="383540"/>
                  </a:lnTo>
                  <a:lnTo>
                    <a:pt x="11760" y="381000"/>
                  </a:lnTo>
                  <a:lnTo>
                    <a:pt x="11760" y="379730"/>
                  </a:lnTo>
                  <a:lnTo>
                    <a:pt x="9093" y="379730"/>
                  </a:lnTo>
                  <a:lnTo>
                    <a:pt x="7975" y="381000"/>
                  </a:lnTo>
                  <a:lnTo>
                    <a:pt x="7975" y="384810"/>
                  </a:lnTo>
                  <a:lnTo>
                    <a:pt x="6870" y="386080"/>
                  </a:lnTo>
                  <a:lnTo>
                    <a:pt x="5321" y="384810"/>
                  </a:lnTo>
                  <a:lnTo>
                    <a:pt x="3987" y="383540"/>
                  </a:lnTo>
                  <a:lnTo>
                    <a:pt x="3543" y="384810"/>
                  </a:lnTo>
                  <a:lnTo>
                    <a:pt x="5092" y="387350"/>
                  </a:lnTo>
                  <a:lnTo>
                    <a:pt x="4432" y="388620"/>
                  </a:lnTo>
                  <a:lnTo>
                    <a:pt x="3098" y="389890"/>
                  </a:lnTo>
                  <a:lnTo>
                    <a:pt x="1320" y="389890"/>
                  </a:lnTo>
                  <a:lnTo>
                    <a:pt x="1549" y="391160"/>
                  </a:lnTo>
                  <a:lnTo>
                    <a:pt x="7975" y="391160"/>
                  </a:lnTo>
                  <a:lnTo>
                    <a:pt x="3987" y="407670"/>
                  </a:lnTo>
                  <a:lnTo>
                    <a:pt x="2654" y="414020"/>
                  </a:lnTo>
                  <a:lnTo>
                    <a:pt x="2654" y="417830"/>
                  </a:lnTo>
                  <a:lnTo>
                    <a:pt x="4876" y="417830"/>
                  </a:lnTo>
                  <a:lnTo>
                    <a:pt x="5321" y="420370"/>
                  </a:lnTo>
                  <a:lnTo>
                    <a:pt x="4432" y="422910"/>
                  </a:lnTo>
                  <a:lnTo>
                    <a:pt x="3543" y="426720"/>
                  </a:lnTo>
                  <a:lnTo>
                    <a:pt x="4203" y="430530"/>
                  </a:lnTo>
                  <a:lnTo>
                    <a:pt x="5981" y="433070"/>
                  </a:lnTo>
                  <a:lnTo>
                    <a:pt x="8204" y="435610"/>
                  </a:lnTo>
                  <a:lnTo>
                    <a:pt x="8204" y="436880"/>
                  </a:lnTo>
                  <a:lnTo>
                    <a:pt x="5765" y="438150"/>
                  </a:lnTo>
                  <a:lnTo>
                    <a:pt x="3987" y="439420"/>
                  </a:lnTo>
                  <a:lnTo>
                    <a:pt x="2654" y="444500"/>
                  </a:lnTo>
                  <a:lnTo>
                    <a:pt x="2273" y="453390"/>
                  </a:lnTo>
                  <a:lnTo>
                    <a:pt x="2209" y="454660"/>
                  </a:lnTo>
                  <a:lnTo>
                    <a:pt x="1320" y="461010"/>
                  </a:lnTo>
                  <a:lnTo>
                    <a:pt x="0" y="463550"/>
                  </a:lnTo>
                  <a:lnTo>
                    <a:pt x="660" y="466090"/>
                  </a:lnTo>
                  <a:lnTo>
                    <a:pt x="2438" y="469900"/>
                  </a:lnTo>
                  <a:lnTo>
                    <a:pt x="4648" y="474980"/>
                  </a:lnTo>
                  <a:lnTo>
                    <a:pt x="4648" y="476250"/>
                  </a:lnTo>
                  <a:lnTo>
                    <a:pt x="2882" y="476250"/>
                  </a:lnTo>
                  <a:lnTo>
                    <a:pt x="876" y="477520"/>
                  </a:lnTo>
                  <a:lnTo>
                    <a:pt x="876" y="478790"/>
                  </a:lnTo>
                  <a:lnTo>
                    <a:pt x="2882" y="481330"/>
                  </a:lnTo>
                  <a:lnTo>
                    <a:pt x="4432" y="482600"/>
                  </a:lnTo>
                  <a:lnTo>
                    <a:pt x="5321" y="485140"/>
                  </a:lnTo>
                  <a:lnTo>
                    <a:pt x="4648" y="485140"/>
                  </a:lnTo>
                  <a:lnTo>
                    <a:pt x="3771" y="486410"/>
                  </a:lnTo>
                  <a:lnTo>
                    <a:pt x="15087" y="486410"/>
                  </a:lnTo>
                  <a:lnTo>
                    <a:pt x="18859" y="485140"/>
                  </a:lnTo>
                  <a:lnTo>
                    <a:pt x="19304" y="485140"/>
                  </a:lnTo>
                  <a:lnTo>
                    <a:pt x="18415" y="483870"/>
                  </a:lnTo>
                  <a:lnTo>
                    <a:pt x="14859" y="480060"/>
                  </a:lnTo>
                  <a:lnTo>
                    <a:pt x="14859" y="478790"/>
                  </a:lnTo>
                  <a:lnTo>
                    <a:pt x="19075" y="478790"/>
                  </a:lnTo>
                  <a:lnTo>
                    <a:pt x="19075" y="481330"/>
                  </a:lnTo>
                  <a:lnTo>
                    <a:pt x="20408" y="482600"/>
                  </a:lnTo>
                  <a:lnTo>
                    <a:pt x="23736" y="482600"/>
                  </a:lnTo>
                  <a:lnTo>
                    <a:pt x="25069" y="483870"/>
                  </a:lnTo>
                  <a:lnTo>
                    <a:pt x="25069" y="487680"/>
                  </a:lnTo>
                  <a:lnTo>
                    <a:pt x="23736" y="488950"/>
                  </a:lnTo>
                  <a:lnTo>
                    <a:pt x="22186" y="487680"/>
                  </a:lnTo>
                  <a:lnTo>
                    <a:pt x="20853" y="487680"/>
                  </a:lnTo>
                  <a:lnTo>
                    <a:pt x="18186" y="488950"/>
                  </a:lnTo>
                  <a:lnTo>
                    <a:pt x="16637" y="491490"/>
                  </a:lnTo>
                  <a:lnTo>
                    <a:pt x="11760" y="497840"/>
                  </a:lnTo>
                  <a:lnTo>
                    <a:pt x="8204" y="499110"/>
                  </a:lnTo>
                  <a:lnTo>
                    <a:pt x="10426" y="490220"/>
                  </a:lnTo>
                  <a:lnTo>
                    <a:pt x="3543" y="490220"/>
                  </a:lnTo>
                  <a:lnTo>
                    <a:pt x="5321" y="491490"/>
                  </a:lnTo>
                  <a:lnTo>
                    <a:pt x="7531" y="491490"/>
                  </a:lnTo>
                  <a:lnTo>
                    <a:pt x="7315" y="492760"/>
                  </a:lnTo>
                  <a:lnTo>
                    <a:pt x="1104" y="497840"/>
                  </a:lnTo>
                  <a:lnTo>
                    <a:pt x="876" y="499110"/>
                  </a:lnTo>
                  <a:lnTo>
                    <a:pt x="3098" y="500380"/>
                  </a:lnTo>
                  <a:lnTo>
                    <a:pt x="4648" y="501650"/>
                  </a:lnTo>
                  <a:lnTo>
                    <a:pt x="5321" y="504190"/>
                  </a:lnTo>
                  <a:lnTo>
                    <a:pt x="4432" y="505460"/>
                  </a:lnTo>
                  <a:lnTo>
                    <a:pt x="3543" y="508000"/>
                  </a:lnTo>
                  <a:lnTo>
                    <a:pt x="4203" y="509270"/>
                  </a:lnTo>
                  <a:lnTo>
                    <a:pt x="8204" y="509270"/>
                  </a:lnTo>
                  <a:lnTo>
                    <a:pt x="8204" y="510540"/>
                  </a:lnTo>
                  <a:lnTo>
                    <a:pt x="6654" y="511810"/>
                  </a:lnTo>
                  <a:lnTo>
                    <a:pt x="4876" y="513080"/>
                  </a:lnTo>
                  <a:lnTo>
                    <a:pt x="4648" y="514350"/>
                  </a:lnTo>
                  <a:lnTo>
                    <a:pt x="6426" y="518160"/>
                  </a:lnTo>
                  <a:lnTo>
                    <a:pt x="7531" y="521970"/>
                  </a:lnTo>
                  <a:lnTo>
                    <a:pt x="8204" y="525780"/>
                  </a:lnTo>
                  <a:lnTo>
                    <a:pt x="8204" y="529590"/>
                  </a:lnTo>
                  <a:lnTo>
                    <a:pt x="7759" y="533400"/>
                  </a:lnTo>
                  <a:lnTo>
                    <a:pt x="12865" y="533400"/>
                  </a:lnTo>
                  <a:lnTo>
                    <a:pt x="17081" y="532130"/>
                  </a:lnTo>
                  <a:lnTo>
                    <a:pt x="17526" y="533400"/>
                  </a:lnTo>
                  <a:lnTo>
                    <a:pt x="10871" y="538480"/>
                  </a:lnTo>
                  <a:lnTo>
                    <a:pt x="10642" y="539750"/>
                  </a:lnTo>
                  <a:lnTo>
                    <a:pt x="13309" y="546100"/>
                  </a:lnTo>
                  <a:lnTo>
                    <a:pt x="14414" y="548640"/>
                  </a:lnTo>
                  <a:lnTo>
                    <a:pt x="16179" y="549922"/>
                  </a:lnTo>
                  <a:lnTo>
                    <a:pt x="17297" y="548640"/>
                  </a:lnTo>
                  <a:lnTo>
                    <a:pt x="18630" y="547370"/>
                  </a:lnTo>
                  <a:lnTo>
                    <a:pt x="18415" y="548640"/>
                  </a:lnTo>
                  <a:lnTo>
                    <a:pt x="18122" y="550011"/>
                  </a:lnTo>
                  <a:lnTo>
                    <a:pt x="16637" y="552450"/>
                  </a:lnTo>
                  <a:lnTo>
                    <a:pt x="14414" y="557530"/>
                  </a:lnTo>
                  <a:lnTo>
                    <a:pt x="18859" y="553720"/>
                  </a:lnTo>
                  <a:lnTo>
                    <a:pt x="22186" y="552450"/>
                  </a:lnTo>
                  <a:lnTo>
                    <a:pt x="24625" y="551180"/>
                  </a:lnTo>
                  <a:lnTo>
                    <a:pt x="28511" y="550011"/>
                  </a:lnTo>
                  <a:lnTo>
                    <a:pt x="27508" y="550875"/>
                  </a:lnTo>
                  <a:lnTo>
                    <a:pt x="27508" y="566420"/>
                  </a:lnTo>
                  <a:lnTo>
                    <a:pt x="26174" y="568960"/>
                  </a:lnTo>
                  <a:lnTo>
                    <a:pt x="24409" y="567690"/>
                  </a:lnTo>
                  <a:lnTo>
                    <a:pt x="22847" y="566420"/>
                  </a:lnTo>
                  <a:lnTo>
                    <a:pt x="20853" y="563880"/>
                  </a:lnTo>
                  <a:lnTo>
                    <a:pt x="21069" y="563880"/>
                  </a:lnTo>
                  <a:lnTo>
                    <a:pt x="24180" y="565150"/>
                  </a:lnTo>
                  <a:lnTo>
                    <a:pt x="26403" y="565150"/>
                  </a:lnTo>
                  <a:lnTo>
                    <a:pt x="27508" y="566420"/>
                  </a:lnTo>
                  <a:lnTo>
                    <a:pt x="27508" y="550875"/>
                  </a:lnTo>
                  <a:lnTo>
                    <a:pt x="24180" y="553720"/>
                  </a:lnTo>
                  <a:lnTo>
                    <a:pt x="17970" y="558800"/>
                  </a:lnTo>
                  <a:lnTo>
                    <a:pt x="17437" y="563880"/>
                  </a:lnTo>
                  <a:lnTo>
                    <a:pt x="17399" y="564261"/>
                  </a:lnTo>
                  <a:lnTo>
                    <a:pt x="17297" y="565150"/>
                  </a:lnTo>
                  <a:lnTo>
                    <a:pt x="21958" y="575310"/>
                  </a:lnTo>
                  <a:lnTo>
                    <a:pt x="23964" y="580390"/>
                  </a:lnTo>
                  <a:lnTo>
                    <a:pt x="25730" y="586740"/>
                  </a:lnTo>
                  <a:lnTo>
                    <a:pt x="25730" y="593090"/>
                  </a:lnTo>
                  <a:lnTo>
                    <a:pt x="26847" y="594360"/>
                  </a:lnTo>
                  <a:lnTo>
                    <a:pt x="29946" y="594360"/>
                  </a:lnTo>
                  <a:lnTo>
                    <a:pt x="31064" y="595630"/>
                  </a:lnTo>
                  <a:lnTo>
                    <a:pt x="31280" y="596900"/>
                  </a:lnTo>
                  <a:lnTo>
                    <a:pt x="31280" y="598170"/>
                  </a:lnTo>
                  <a:lnTo>
                    <a:pt x="32829" y="600710"/>
                  </a:lnTo>
                  <a:lnTo>
                    <a:pt x="34607" y="601980"/>
                  </a:lnTo>
                  <a:lnTo>
                    <a:pt x="36614" y="603250"/>
                  </a:lnTo>
                  <a:lnTo>
                    <a:pt x="36830" y="604520"/>
                  </a:lnTo>
                  <a:lnTo>
                    <a:pt x="33718" y="604520"/>
                  </a:lnTo>
                  <a:lnTo>
                    <a:pt x="33058" y="605790"/>
                  </a:lnTo>
                  <a:lnTo>
                    <a:pt x="33718" y="607060"/>
                  </a:lnTo>
                  <a:lnTo>
                    <a:pt x="34607" y="609600"/>
                  </a:lnTo>
                  <a:lnTo>
                    <a:pt x="35941" y="609600"/>
                  </a:lnTo>
                  <a:lnTo>
                    <a:pt x="38163" y="608330"/>
                  </a:lnTo>
                  <a:lnTo>
                    <a:pt x="39052" y="609600"/>
                  </a:lnTo>
                  <a:lnTo>
                    <a:pt x="39052" y="612140"/>
                  </a:lnTo>
                  <a:lnTo>
                    <a:pt x="39941" y="613410"/>
                  </a:lnTo>
                  <a:lnTo>
                    <a:pt x="42151" y="613410"/>
                  </a:lnTo>
                  <a:lnTo>
                    <a:pt x="42595" y="610870"/>
                  </a:lnTo>
                  <a:lnTo>
                    <a:pt x="42164" y="608330"/>
                  </a:lnTo>
                  <a:lnTo>
                    <a:pt x="41275" y="603250"/>
                  </a:lnTo>
                  <a:lnTo>
                    <a:pt x="43040" y="607060"/>
                  </a:lnTo>
                  <a:lnTo>
                    <a:pt x="45262" y="612140"/>
                  </a:lnTo>
                  <a:lnTo>
                    <a:pt x="44157" y="617220"/>
                  </a:lnTo>
                  <a:lnTo>
                    <a:pt x="40601" y="619760"/>
                  </a:lnTo>
                  <a:lnTo>
                    <a:pt x="39497" y="621030"/>
                  </a:lnTo>
                  <a:lnTo>
                    <a:pt x="39497" y="622300"/>
                  </a:lnTo>
                  <a:lnTo>
                    <a:pt x="41046" y="622300"/>
                  </a:lnTo>
                  <a:lnTo>
                    <a:pt x="42379" y="623570"/>
                  </a:lnTo>
                  <a:lnTo>
                    <a:pt x="43484" y="623570"/>
                  </a:lnTo>
                  <a:lnTo>
                    <a:pt x="43484" y="621030"/>
                  </a:lnTo>
                  <a:lnTo>
                    <a:pt x="44602" y="619760"/>
                  </a:lnTo>
                  <a:lnTo>
                    <a:pt x="47256" y="619760"/>
                  </a:lnTo>
                  <a:lnTo>
                    <a:pt x="47929" y="622300"/>
                  </a:lnTo>
                  <a:lnTo>
                    <a:pt x="46596" y="626110"/>
                  </a:lnTo>
                  <a:lnTo>
                    <a:pt x="47040" y="628650"/>
                  </a:lnTo>
                  <a:lnTo>
                    <a:pt x="49263" y="628650"/>
                  </a:lnTo>
                  <a:lnTo>
                    <a:pt x="50139" y="627380"/>
                  </a:lnTo>
                  <a:lnTo>
                    <a:pt x="50253" y="626110"/>
                  </a:lnTo>
                  <a:lnTo>
                    <a:pt x="50368" y="622300"/>
                  </a:lnTo>
                  <a:lnTo>
                    <a:pt x="51028" y="622300"/>
                  </a:lnTo>
                  <a:lnTo>
                    <a:pt x="51701" y="623570"/>
                  </a:lnTo>
                  <a:lnTo>
                    <a:pt x="52362" y="626110"/>
                  </a:lnTo>
                  <a:lnTo>
                    <a:pt x="53251" y="626110"/>
                  </a:lnTo>
                  <a:lnTo>
                    <a:pt x="55689" y="623570"/>
                  </a:lnTo>
                  <a:lnTo>
                    <a:pt x="56692" y="622300"/>
                  </a:lnTo>
                  <a:lnTo>
                    <a:pt x="57683" y="621030"/>
                  </a:lnTo>
                  <a:lnTo>
                    <a:pt x="57912" y="621030"/>
                  </a:lnTo>
                  <a:lnTo>
                    <a:pt x="55918" y="619760"/>
                  </a:lnTo>
                  <a:lnTo>
                    <a:pt x="54356" y="618490"/>
                  </a:lnTo>
                  <a:lnTo>
                    <a:pt x="54584" y="617220"/>
                  </a:lnTo>
                  <a:lnTo>
                    <a:pt x="61683" y="617220"/>
                  </a:lnTo>
                  <a:lnTo>
                    <a:pt x="62103" y="617766"/>
                  </a:lnTo>
                  <a:lnTo>
                    <a:pt x="64439" y="625335"/>
                  </a:lnTo>
                  <a:lnTo>
                    <a:pt x="62572" y="629920"/>
                  </a:lnTo>
                  <a:lnTo>
                    <a:pt x="65239" y="629920"/>
                  </a:lnTo>
                  <a:lnTo>
                    <a:pt x="65709" y="629450"/>
                  </a:lnTo>
                  <a:lnTo>
                    <a:pt x="66548" y="632167"/>
                  </a:lnTo>
                  <a:lnTo>
                    <a:pt x="65900" y="632701"/>
                  </a:lnTo>
                  <a:lnTo>
                    <a:pt x="65684" y="632815"/>
                  </a:lnTo>
                  <a:lnTo>
                    <a:pt x="65684" y="639051"/>
                  </a:lnTo>
                  <a:lnTo>
                    <a:pt x="65684" y="642861"/>
                  </a:lnTo>
                  <a:lnTo>
                    <a:pt x="64135" y="644131"/>
                  </a:lnTo>
                  <a:lnTo>
                    <a:pt x="60807" y="642861"/>
                  </a:lnTo>
                  <a:lnTo>
                    <a:pt x="56146" y="641591"/>
                  </a:lnTo>
                  <a:lnTo>
                    <a:pt x="60363" y="640321"/>
                  </a:lnTo>
                  <a:lnTo>
                    <a:pt x="64795" y="637781"/>
                  </a:lnTo>
                  <a:lnTo>
                    <a:pt x="65455" y="637781"/>
                  </a:lnTo>
                  <a:lnTo>
                    <a:pt x="65684" y="639051"/>
                  </a:lnTo>
                  <a:lnTo>
                    <a:pt x="65684" y="632815"/>
                  </a:lnTo>
                  <a:lnTo>
                    <a:pt x="63461" y="633971"/>
                  </a:lnTo>
                  <a:lnTo>
                    <a:pt x="63461" y="632701"/>
                  </a:lnTo>
                  <a:lnTo>
                    <a:pt x="63461" y="631431"/>
                  </a:lnTo>
                  <a:lnTo>
                    <a:pt x="62357" y="631431"/>
                  </a:lnTo>
                  <a:lnTo>
                    <a:pt x="61023" y="632701"/>
                  </a:lnTo>
                  <a:lnTo>
                    <a:pt x="57696" y="632701"/>
                  </a:lnTo>
                  <a:lnTo>
                    <a:pt x="56578" y="630161"/>
                  </a:lnTo>
                  <a:lnTo>
                    <a:pt x="55257" y="628891"/>
                  </a:lnTo>
                  <a:lnTo>
                    <a:pt x="54584" y="628891"/>
                  </a:lnTo>
                  <a:lnTo>
                    <a:pt x="54584" y="637781"/>
                  </a:lnTo>
                  <a:lnTo>
                    <a:pt x="53479" y="640321"/>
                  </a:lnTo>
                  <a:lnTo>
                    <a:pt x="49034" y="640321"/>
                  </a:lnTo>
                  <a:lnTo>
                    <a:pt x="48818" y="641591"/>
                  </a:lnTo>
                  <a:lnTo>
                    <a:pt x="52146" y="647941"/>
                  </a:lnTo>
                  <a:lnTo>
                    <a:pt x="54584" y="650481"/>
                  </a:lnTo>
                  <a:lnTo>
                    <a:pt x="56146" y="649211"/>
                  </a:lnTo>
                  <a:lnTo>
                    <a:pt x="57696" y="649211"/>
                  </a:lnTo>
                  <a:lnTo>
                    <a:pt x="59029" y="650481"/>
                  </a:lnTo>
                  <a:lnTo>
                    <a:pt x="59029" y="654291"/>
                  </a:lnTo>
                  <a:lnTo>
                    <a:pt x="58140" y="655561"/>
                  </a:lnTo>
                  <a:lnTo>
                    <a:pt x="56807" y="654291"/>
                  </a:lnTo>
                  <a:lnTo>
                    <a:pt x="54584" y="654291"/>
                  </a:lnTo>
                  <a:lnTo>
                    <a:pt x="54584" y="656831"/>
                  </a:lnTo>
                  <a:lnTo>
                    <a:pt x="55702" y="658101"/>
                  </a:lnTo>
                  <a:lnTo>
                    <a:pt x="58140" y="658101"/>
                  </a:lnTo>
                  <a:lnTo>
                    <a:pt x="59029" y="659371"/>
                  </a:lnTo>
                  <a:lnTo>
                    <a:pt x="59029" y="663181"/>
                  </a:lnTo>
                  <a:lnTo>
                    <a:pt x="60134" y="664451"/>
                  </a:lnTo>
                  <a:lnTo>
                    <a:pt x="61239" y="663181"/>
                  </a:lnTo>
                  <a:lnTo>
                    <a:pt x="63461" y="663181"/>
                  </a:lnTo>
                  <a:lnTo>
                    <a:pt x="63461" y="666991"/>
                  </a:lnTo>
                  <a:lnTo>
                    <a:pt x="65024" y="669531"/>
                  </a:lnTo>
                  <a:lnTo>
                    <a:pt x="66789" y="669531"/>
                  </a:lnTo>
                  <a:lnTo>
                    <a:pt x="68567" y="670801"/>
                  </a:lnTo>
                  <a:lnTo>
                    <a:pt x="70116" y="673341"/>
                  </a:lnTo>
                  <a:lnTo>
                    <a:pt x="70116" y="677151"/>
                  </a:lnTo>
                  <a:lnTo>
                    <a:pt x="70993" y="678434"/>
                  </a:lnTo>
                  <a:lnTo>
                    <a:pt x="73228" y="675881"/>
                  </a:lnTo>
                  <a:lnTo>
                    <a:pt x="74853" y="678535"/>
                  </a:lnTo>
                  <a:lnTo>
                    <a:pt x="75666" y="679691"/>
                  </a:lnTo>
                  <a:lnTo>
                    <a:pt x="76339" y="682231"/>
                  </a:lnTo>
                  <a:lnTo>
                    <a:pt x="78105" y="684771"/>
                  </a:lnTo>
                  <a:lnTo>
                    <a:pt x="80556" y="684771"/>
                  </a:lnTo>
                  <a:lnTo>
                    <a:pt x="81000" y="686041"/>
                  </a:lnTo>
                  <a:lnTo>
                    <a:pt x="80111" y="687311"/>
                  </a:lnTo>
                  <a:lnTo>
                    <a:pt x="79438" y="687311"/>
                  </a:lnTo>
                  <a:lnTo>
                    <a:pt x="81661" y="692391"/>
                  </a:lnTo>
                  <a:lnTo>
                    <a:pt x="84772" y="694931"/>
                  </a:lnTo>
                  <a:lnTo>
                    <a:pt x="88099" y="698741"/>
                  </a:lnTo>
                  <a:lnTo>
                    <a:pt x="90093" y="700011"/>
                  </a:lnTo>
                  <a:lnTo>
                    <a:pt x="88988" y="698741"/>
                  </a:lnTo>
                  <a:lnTo>
                    <a:pt x="87909" y="696290"/>
                  </a:lnTo>
                  <a:lnTo>
                    <a:pt x="88188" y="696290"/>
                  </a:lnTo>
                  <a:lnTo>
                    <a:pt x="89649" y="697471"/>
                  </a:lnTo>
                  <a:lnTo>
                    <a:pt x="91198" y="697471"/>
                  </a:lnTo>
                  <a:lnTo>
                    <a:pt x="92316" y="700011"/>
                  </a:lnTo>
                  <a:lnTo>
                    <a:pt x="92379" y="702551"/>
                  </a:lnTo>
                  <a:lnTo>
                    <a:pt x="92532" y="705091"/>
                  </a:lnTo>
                  <a:lnTo>
                    <a:pt x="102527" y="716521"/>
                  </a:lnTo>
                  <a:lnTo>
                    <a:pt x="106299" y="716521"/>
                  </a:lnTo>
                  <a:lnTo>
                    <a:pt x="108953" y="717791"/>
                  </a:lnTo>
                  <a:lnTo>
                    <a:pt x="113398" y="722871"/>
                  </a:lnTo>
                  <a:lnTo>
                    <a:pt x="116281" y="725411"/>
                  </a:lnTo>
                  <a:lnTo>
                    <a:pt x="117614" y="724141"/>
                  </a:lnTo>
                  <a:lnTo>
                    <a:pt x="119164" y="724141"/>
                  </a:lnTo>
                  <a:lnTo>
                    <a:pt x="120497" y="725411"/>
                  </a:lnTo>
                  <a:lnTo>
                    <a:pt x="120942" y="726681"/>
                  </a:lnTo>
                  <a:lnTo>
                    <a:pt x="125361" y="729221"/>
                  </a:lnTo>
                  <a:lnTo>
                    <a:pt x="134670" y="734301"/>
                  </a:lnTo>
                  <a:lnTo>
                    <a:pt x="144932" y="739381"/>
                  </a:lnTo>
                  <a:lnTo>
                    <a:pt x="152222" y="741921"/>
                  </a:lnTo>
                  <a:lnTo>
                    <a:pt x="154000" y="743191"/>
                  </a:lnTo>
                  <a:lnTo>
                    <a:pt x="156667" y="741921"/>
                  </a:lnTo>
                  <a:lnTo>
                    <a:pt x="158000" y="740651"/>
                  </a:lnTo>
                  <a:lnTo>
                    <a:pt x="159766" y="739381"/>
                  </a:lnTo>
                  <a:lnTo>
                    <a:pt x="161772" y="739381"/>
                  </a:lnTo>
                  <a:lnTo>
                    <a:pt x="164211" y="741921"/>
                  </a:lnTo>
                  <a:lnTo>
                    <a:pt x="167538" y="745731"/>
                  </a:lnTo>
                  <a:lnTo>
                    <a:pt x="167767" y="745731"/>
                  </a:lnTo>
                  <a:lnTo>
                    <a:pt x="167830" y="744461"/>
                  </a:lnTo>
                  <a:lnTo>
                    <a:pt x="167906" y="743191"/>
                  </a:lnTo>
                  <a:lnTo>
                    <a:pt x="167982" y="739381"/>
                  </a:lnTo>
                  <a:lnTo>
                    <a:pt x="167982" y="738111"/>
                  </a:lnTo>
                  <a:lnTo>
                    <a:pt x="168427" y="738111"/>
                  </a:lnTo>
                  <a:lnTo>
                    <a:pt x="169316" y="740651"/>
                  </a:lnTo>
                  <a:lnTo>
                    <a:pt x="169976" y="741921"/>
                  </a:lnTo>
                  <a:lnTo>
                    <a:pt x="169087" y="745731"/>
                  </a:lnTo>
                  <a:lnTo>
                    <a:pt x="167093" y="747001"/>
                  </a:lnTo>
                  <a:lnTo>
                    <a:pt x="163995" y="748271"/>
                  </a:lnTo>
                  <a:lnTo>
                    <a:pt x="164426" y="749541"/>
                  </a:lnTo>
                  <a:lnTo>
                    <a:pt x="171094" y="750811"/>
                  </a:lnTo>
                  <a:lnTo>
                    <a:pt x="176199" y="753351"/>
                  </a:lnTo>
                  <a:lnTo>
                    <a:pt x="178409" y="753351"/>
                  </a:lnTo>
                  <a:lnTo>
                    <a:pt x="176631" y="750811"/>
                  </a:lnTo>
                  <a:lnTo>
                    <a:pt x="178638" y="750811"/>
                  </a:lnTo>
                  <a:lnTo>
                    <a:pt x="181521" y="753351"/>
                  </a:lnTo>
                  <a:lnTo>
                    <a:pt x="187731" y="755891"/>
                  </a:lnTo>
                  <a:lnTo>
                    <a:pt x="188404" y="754621"/>
                  </a:lnTo>
                  <a:lnTo>
                    <a:pt x="189953" y="754621"/>
                  </a:lnTo>
                  <a:lnTo>
                    <a:pt x="189953" y="757161"/>
                  </a:lnTo>
                  <a:lnTo>
                    <a:pt x="193497" y="759701"/>
                  </a:lnTo>
                  <a:lnTo>
                    <a:pt x="197942" y="762241"/>
                  </a:lnTo>
                  <a:lnTo>
                    <a:pt x="202158" y="763511"/>
                  </a:lnTo>
                  <a:lnTo>
                    <a:pt x="205270" y="766051"/>
                  </a:lnTo>
                  <a:lnTo>
                    <a:pt x="204597" y="767321"/>
                  </a:lnTo>
                  <a:lnTo>
                    <a:pt x="203708" y="768591"/>
                  </a:lnTo>
                  <a:lnTo>
                    <a:pt x="205041" y="769861"/>
                  </a:lnTo>
                  <a:lnTo>
                    <a:pt x="209257" y="769861"/>
                  </a:lnTo>
                  <a:lnTo>
                    <a:pt x="215252" y="771131"/>
                  </a:lnTo>
                  <a:lnTo>
                    <a:pt x="220573" y="772401"/>
                  </a:lnTo>
                  <a:lnTo>
                    <a:pt x="225679" y="773671"/>
                  </a:lnTo>
                  <a:lnTo>
                    <a:pt x="232117" y="773671"/>
                  </a:lnTo>
                  <a:lnTo>
                    <a:pt x="233451" y="772401"/>
                  </a:lnTo>
                  <a:lnTo>
                    <a:pt x="234340" y="772401"/>
                  </a:lnTo>
                  <a:lnTo>
                    <a:pt x="234340" y="774941"/>
                  </a:lnTo>
                  <a:lnTo>
                    <a:pt x="238988" y="777481"/>
                  </a:lnTo>
                  <a:lnTo>
                    <a:pt x="250761" y="780021"/>
                  </a:lnTo>
                  <a:lnTo>
                    <a:pt x="256971" y="782561"/>
                  </a:lnTo>
                  <a:lnTo>
                    <a:pt x="258749" y="782561"/>
                  </a:lnTo>
                  <a:lnTo>
                    <a:pt x="260515" y="783831"/>
                  </a:lnTo>
                  <a:lnTo>
                    <a:pt x="264731" y="783831"/>
                  </a:lnTo>
                  <a:lnTo>
                    <a:pt x="265290" y="784898"/>
                  </a:lnTo>
                  <a:lnTo>
                    <a:pt x="265404" y="786371"/>
                  </a:lnTo>
                  <a:lnTo>
                    <a:pt x="267398" y="787641"/>
                  </a:lnTo>
                  <a:lnTo>
                    <a:pt x="272503" y="787641"/>
                  </a:lnTo>
                  <a:lnTo>
                    <a:pt x="276720" y="788911"/>
                  </a:lnTo>
                  <a:lnTo>
                    <a:pt x="279158" y="790181"/>
                  </a:lnTo>
                  <a:lnTo>
                    <a:pt x="282930" y="792721"/>
                  </a:lnTo>
                  <a:lnTo>
                    <a:pt x="284480" y="792721"/>
                  </a:lnTo>
                  <a:lnTo>
                    <a:pt x="286486" y="790181"/>
                  </a:lnTo>
                  <a:lnTo>
                    <a:pt x="288696" y="786371"/>
                  </a:lnTo>
                  <a:lnTo>
                    <a:pt x="289140" y="786371"/>
                  </a:lnTo>
                  <a:lnTo>
                    <a:pt x="291592" y="790181"/>
                  </a:lnTo>
                  <a:lnTo>
                    <a:pt x="293141" y="792721"/>
                  </a:lnTo>
                  <a:lnTo>
                    <a:pt x="296468" y="795261"/>
                  </a:lnTo>
                  <a:lnTo>
                    <a:pt x="303352" y="795261"/>
                  </a:lnTo>
                  <a:lnTo>
                    <a:pt x="303568" y="793991"/>
                  </a:lnTo>
                  <a:lnTo>
                    <a:pt x="300913" y="792721"/>
                  </a:lnTo>
                  <a:lnTo>
                    <a:pt x="298018" y="790181"/>
                  </a:lnTo>
                  <a:lnTo>
                    <a:pt x="300685" y="787641"/>
                  </a:lnTo>
                  <a:lnTo>
                    <a:pt x="301904" y="786371"/>
                  </a:lnTo>
                  <a:lnTo>
                    <a:pt x="303123" y="785101"/>
                  </a:lnTo>
                  <a:lnTo>
                    <a:pt x="303568" y="785101"/>
                  </a:lnTo>
                  <a:lnTo>
                    <a:pt x="302018" y="787641"/>
                  </a:lnTo>
                  <a:lnTo>
                    <a:pt x="300685" y="790181"/>
                  </a:lnTo>
                  <a:lnTo>
                    <a:pt x="304012" y="790181"/>
                  </a:lnTo>
                  <a:lnTo>
                    <a:pt x="306235" y="788911"/>
                  </a:lnTo>
                  <a:lnTo>
                    <a:pt x="307340" y="788911"/>
                  </a:lnTo>
                  <a:lnTo>
                    <a:pt x="306451" y="790181"/>
                  </a:lnTo>
                  <a:lnTo>
                    <a:pt x="305790" y="791451"/>
                  </a:lnTo>
                  <a:lnTo>
                    <a:pt x="306679" y="792721"/>
                  </a:lnTo>
                  <a:lnTo>
                    <a:pt x="310667" y="792721"/>
                  </a:lnTo>
                  <a:lnTo>
                    <a:pt x="311785" y="793991"/>
                  </a:lnTo>
                  <a:lnTo>
                    <a:pt x="310896" y="793991"/>
                  </a:lnTo>
                  <a:lnTo>
                    <a:pt x="310222" y="795261"/>
                  </a:lnTo>
                  <a:lnTo>
                    <a:pt x="312674" y="796531"/>
                  </a:lnTo>
                  <a:lnTo>
                    <a:pt x="323316" y="796531"/>
                  </a:lnTo>
                  <a:lnTo>
                    <a:pt x="324650" y="797801"/>
                  </a:lnTo>
                  <a:lnTo>
                    <a:pt x="327977" y="797801"/>
                  </a:lnTo>
                  <a:lnTo>
                    <a:pt x="331533" y="795261"/>
                  </a:lnTo>
                  <a:lnTo>
                    <a:pt x="335965" y="796531"/>
                  </a:lnTo>
                  <a:lnTo>
                    <a:pt x="349961" y="800341"/>
                  </a:lnTo>
                  <a:lnTo>
                    <a:pt x="359016" y="801611"/>
                  </a:lnTo>
                  <a:lnTo>
                    <a:pt x="365874" y="801611"/>
                  </a:lnTo>
                  <a:lnTo>
                    <a:pt x="368592" y="799071"/>
                  </a:lnTo>
                  <a:lnTo>
                    <a:pt x="368592" y="796531"/>
                  </a:lnTo>
                  <a:lnTo>
                    <a:pt x="368592" y="795261"/>
                  </a:lnTo>
                  <a:lnTo>
                    <a:pt x="378802" y="791451"/>
                  </a:lnTo>
                  <a:lnTo>
                    <a:pt x="384784" y="797801"/>
                  </a:lnTo>
                  <a:lnTo>
                    <a:pt x="388112" y="797801"/>
                  </a:lnTo>
                  <a:lnTo>
                    <a:pt x="386118" y="793991"/>
                  </a:lnTo>
                  <a:lnTo>
                    <a:pt x="385229" y="792721"/>
                  </a:lnTo>
                  <a:lnTo>
                    <a:pt x="386346" y="792721"/>
                  </a:lnTo>
                  <a:lnTo>
                    <a:pt x="388785" y="795261"/>
                  </a:lnTo>
                  <a:lnTo>
                    <a:pt x="391007" y="796531"/>
                  </a:lnTo>
                  <a:lnTo>
                    <a:pt x="394335" y="797801"/>
                  </a:lnTo>
                  <a:lnTo>
                    <a:pt x="397662" y="797801"/>
                  </a:lnTo>
                  <a:lnTo>
                    <a:pt x="396328" y="799071"/>
                  </a:lnTo>
                  <a:lnTo>
                    <a:pt x="395224" y="799071"/>
                  </a:lnTo>
                  <a:lnTo>
                    <a:pt x="394779" y="800341"/>
                  </a:lnTo>
                  <a:lnTo>
                    <a:pt x="395439" y="801611"/>
                  </a:lnTo>
                  <a:lnTo>
                    <a:pt x="396328" y="802881"/>
                  </a:lnTo>
                  <a:lnTo>
                    <a:pt x="395884" y="804151"/>
                  </a:lnTo>
                  <a:lnTo>
                    <a:pt x="394779" y="802881"/>
                  </a:lnTo>
                  <a:lnTo>
                    <a:pt x="393446" y="801611"/>
                  </a:lnTo>
                  <a:lnTo>
                    <a:pt x="391668" y="802881"/>
                  </a:lnTo>
                  <a:lnTo>
                    <a:pt x="391045" y="805268"/>
                  </a:lnTo>
                  <a:lnTo>
                    <a:pt x="391007" y="805421"/>
                  </a:lnTo>
                  <a:lnTo>
                    <a:pt x="390118" y="807961"/>
                  </a:lnTo>
                  <a:lnTo>
                    <a:pt x="392772" y="807961"/>
                  </a:lnTo>
                  <a:lnTo>
                    <a:pt x="394335" y="806691"/>
                  </a:lnTo>
                  <a:lnTo>
                    <a:pt x="396773" y="806691"/>
                  </a:lnTo>
                  <a:lnTo>
                    <a:pt x="398767" y="809231"/>
                  </a:lnTo>
                  <a:lnTo>
                    <a:pt x="400989" y="809231"/>
                  </a:lnTo>
                  <a:lnTo>
                    <a:pt x="402983" y="807961"/>
                  </a:lnTo>
                  <a:lnTo>
                    <a:pt x="406044" y="805268"/>
                  </a:lnTo>
                  <a:lnTo>
                    <a:pt x="402539" y="806691"/>
                  </a:lnTo>
                  <a:lnTo>
                    <a:pt x="400329" y="807961"/>
                  </a:lnTo>
                  <a:lnTo>
                    <a:pt x="398551" y="806691"/>
                  </a:lnTo>
                  <a:lnTo>
                    <a:pt x="398551" y="804151"/>
                  </a:lnTo>
                  <a:lnTo>
                    <a:pt x="405650" y="804151"/>
                  </a:lnTo>
                  <a:lnTo>
                    <a:pt x="407428" y="805421"/>
                  </a:lnTo>
                  <a:lnTo>
                    <a:pt x="407428" y="810501"/>
                  </a:lnTo>
                  <a:lnTo>
                    <a:pt x="407873" y="810501"/>
                  </a:lnTo>
                  <a:lnTo>
                    <a:pt x="421398" y="806691"/>
                  </a:lnTo>
                  <a:lnTo>
                    <a:pt x="423405" y="805421"/>
                  </a:lnTo>
                  <a:lnTo>
                    <a:pt x="425170" y="806691"/>
                  </a:lnTo>
                  <a:lnTo>
                    <a:pt x="425170" y="809231"/>
                  </a:lnTo>
                  <a:lnTo>
                    <a:pt x="426732" y="810501"/>
                  </a:lnTo>
                  <a:lnTo>
                    <a:pt x="430504" y="810501"/>
                  </a:lnTo>
                  <a:lnTo>
                    <a:pt x="431393" y="809231"/>
                  </a:lnTo>
                  <a:lnTo>
                    <a:pt x="429615" y="806691"/>
                  </a:lnTo>
                  <a:lnTo>
                    <a:pt x="430720" y="806691"/>
                  </a:lnTo>
                  <a:lnTo>
                    <a:pt x="437832" y="810501"/>
                  </a:lnTo>
                  <a:lnTo>
                    <a:pt x="438708" y="810501"/>
                  </a:lnTo>
                  <a:lnTo>
                    <a:pt x="437375" y="807961"/>
                  </a:lnTo>
                  <a:lnTo>
                    <a:pt x="436499" y="806691"/>
                  </a:lnTo>
                  <a:lnTo>
                    <a:pt x="436943" y="805421"/>
                  </a:lnTo>
                  <a:lnTo>
                    <a:pt x="440486" y="806691"/>
                  </a:lnTo>
                  <a:lnTo>
                    <a:pt x="443598" y="805421"/>
                  </a:lnTo>
                  <a:lnTo>
                    <a:pt x="445808" y="805421"/>
                  </a:lnTo>
                  <a:lnTo>
                    <a:pt x="451358" y="802881"/>
                  </a:lnTo>
                  <a:lnTo>
                    <a:pt x="456907" y="805421"/>
                  </a:lnTo>
                  <a:lnTo>
                    <a:pt x="454240" y="813041"/>
                  </a:lnTo>
                  <a:lnTo>
                    <a:pt x="454469" y="813041"/>
                  </a:lnTo>
                  <a:lnTo>
                    <a:pt x="457352" y="810501"/>
                  </a:lnTo>
                  <a:lnTo>
                    <a:pt x="459574" y="809231"/>
                  </a:lnTo>
                  <a:lnTo>
                    <a:pt x="460679" y="807961"/>
                  </a:lnTo>
                  <a:lnTo>
                    <a:pt x="460679" y="811771"/>
                  </a:lnTo>
                  <a:lnTo>
                    <a:pt x="462673" y="813041"/>
                  </a:lnTo>
                  <a:lnTo>
                    <a:pt x="468668" y="813041"/>
                  </a:lnTo>
                  <a:lnTo>
                    <a:pt x="469557" y="811771"/>
                  </a:lnTo>
                  <a:lnTo>
                    <a:pt x="468452" y="807961"/>
                  </a:lnTo>
                  <a:lnTo>
                    <a:pt x="467779" y="805421"/>
                  </a:lnTo>
                  <a:lnTo>
                    <a:pt x="468452" y="804151"/>
                  </a:lnTo>
                  <a:lnTo>
                    <a:pt x="470662" y="802881"/>
                  </a:lnTo>
                  <a:lnTo>
                    <a:pt x="472440" y="801611"/>
                  </a:lnTo>
                  <a:lnTo>
                    <a:pt x="473773" y="802881"/>
                  </a:lnTo>
                  <a:lnTo>
                    <a:pt x="473113" y="807961"/>
                  </a:lnTo>
                  <a:lnTo>
                    <a:pt x="474218" y="815581"/>
                  </a:lnTo>
                  <a:lnTo>
                    <a:pt x="475551" y="814311"/>
                  </a:lnTo>
                  <a:lnTo>
                    <a:pt x="476211" y="813041"/>
                  </a:lnTo>
                  <a:lnTo>
                    <a:pt x="477989" y="813041"/>
                  </a:lnTo>
                  <a:lnTo>
                    <a:pt x="479323" y="814311"/>
                  </a:lnTo>
                  <a:lnTo>
                    <a:pt x="482650" y="818121"/>
                  </a:lnTo>
                  <a:lnTo>
                    <a:pt x="496633" y="818121"/>
                  </a:lnTo>
                  <a:lnTo>
                    <a:pt x="502627" y="814311"/>
                  </a:lnTo>
                  <a:lnTo>
                    <a:pt x="503072" y="815581"/>
                  </a:lnTo>
                  <a:lnTo>
                    <a:pt x="500849" y="818121"/>
                  </a:lnTo>
                  <a:lnTo>
                    <a:pt x="503948" y="819391"/>
                  </a:lnTo>
                  <a:lnTo>
                    <a:pt x="512610" y="818121"/>
                  </a:lnTo>
                  <a:lnTo>
                    <a:pt x="524154" y="818121"/>
                  </a:lnTo>
                  <a:lnTo>
                    <a:pt x="523265" y="816851"/>
                  </a:lnTo>
                  <a:lnTo>
                    <a:pt x="525703" y="815581"/>
                  </a:lnTo>
                  <a:lnTo>
                    <a:pt x="529031" y="816851"/>
                  </a:lnTo>
                  <a:lnTo>
                    <a:pt x="532142" y="816851"/>
                  </a:lnTo>
                  <a:lnTo>
                    <a:pt x="535241" y="818121"/>
                  </a:lnTo>
                  <a:lnTo>
                    <a:pt x="535686" y="819391"/>
                  </a:lnTo>
                  <a:lnTo>
                    <a:pt x="536790" y="821931"/>
                  </a:lnTo>
                  <a:lnTo>
                    <a:pt x="540575" y="819391"/>
                  </a:lnTo>
                  <a:lnTo>
                    <a:pt x="540575" y="815581"/>
                  </a:lnTo>
                  <a:lnTo>
                    <a:pt x="540575" y="814311"/>
                  </a:lnTo>
                  <a:lnTo>
                    <a:pt x="539013" y="813041"/>
                  </a:lnTo>
                  <a:lnTo>
                    <a:pt x="534581" y="813041"/>
                  </a:lnTo>
                  <a:lnTo>
                    <a:pt x="533908" y="811771"/>
                  </a:lnTo>
                  <a:lnTo>
                    <a:pt x="535025" y="807961"/>
                  </a:lnTo>
                  <a:lnTo>
                    <a:pt x="536727" y="803033"/>
                  </a:lnTo>
                  <a:lnTo>
                    <a:pt x="537908" y="803719"/>
                  </a:lnTo>
                  <a:lnTo>
                    <a:pt x="541235" y="806259"/>
                  </a:lnTo>
                  <a:lnTo>
                    <a:pt x="542569" y="808799"/>
                  </a:lnTo>
                  <a:lnTo>
                    <a:pt x="538797" y="808799"/>
                  </a:lnTo>
                  <a:lnTo>
                    <a:pt x="539457" y="810069"/>
                  </a:lnTo>
                  <a:lnTo>
                    <a:pt x="540346" y="811339"/>
                  </a:lnTo>
                  <a:lnTo>
                    <a:pt x="541680" y="812609"/>
                  </a:lnTo>
                  <a:lnTo>
                    <a:pt x="543902" y="811339"/>
                  </a:lnTo>
                  <a:lnTo>
                    <a:pt x="545236" y="811339"/>
                  </a:lnTo>
                  <a:lnTo>
                    <a:pt x="546112" y="812609"/>
                  </a:lnTo>
                  <a:lnTo>
                    <a:pt x="546785" y="813879"/>
                  </a:lnTo>
                  <a:lnTo>
                    <a:pt x="546341" y="815149"/>
                  </a:lnTo>
                  <a:lnTo>
                    <a:pt x="543902" y="815149"/>
                  </a:lnTo>
                  <a:lnTo>
                    <a:pt x="542785" y="816419"/>
                  </a:lnTo>
                  <a:lnTo>
                    <a:pt x="542785" y="820229"/>
                  </a:lnTo>
                  <a:lnTo>
                    <a:pt x="544347" y="821499"/>
                  </a:lnTo>
                  <a:lnTo>
                    <a:pt x="547890" y="821499"/>
                  </a:lnTo>
                  <a:lnTo>
                    <a:pt x="549452" y="820229"/>
                  </a:lnTo>
                  <a:lnTo>
                    <a:pt x="549452" y="817689"/>
                  </a:lnTo>
                  <a:lnTo>
                    <a:pt x="554774" y="817689"/>
                  </a:lnTo>
                  <a:lnTo>
                    <a:pt x="556107" y="815149"/>
                  </a:lnTo>
                  <a:lnTo>
                    <a:pt x="556209" y="813879"/>
                  </a:lnTo>
                  <a:lnTo>
                    <a:pt x="556323" y="812609"/>
                  </a:lnTo>
                  <a:lnTo>
                    <a:pt x="556437" y="810069"/>
                  </a:lnTo>
                  <a:lnTo>
                    <a:pt x="556552" y="807529"/>
                  </a:lnTo>
                  <a:lnTo>
                    <a:pt x="558101" y="812609"/>
                  </a:lnTo>
                  <a:lnTo>
                    <a:pt x="558990" y="816419"/>
                  </a:lnTo>
                  <a:lnTo>
                    <a:pt x="561428" y="817689"/>
                  </a:lnTo>
                  <a:lnTo>
                    <a:pt x="565645" y="818959"/>
                  </a:lnTo>
                  <a:lnTo>
                    <a:pt x="568972" y="818959"/>
                  </a:lnTo>
                  <a:lnTo>
                    <a:pt x="571639" y="817689"/>
                  </a:lnTo>
                  <a:lnTo>
                    <a:pt x="571639" y="816419"/>
                  </a:lnTo>
                  <a:lnTo>
                    <a:pt x="573417" y="815149"/>
                  </a:lnTo>
                  <a:lnTo>
                    <a:pt x="577405" y="815149"/>
                  </a:lnTo>
                  <a:lnTo>
                    <a:pt x="578294" y="813879"/>
                  </a:lnTo>
                  <a:lnTo>
                    <a:pt x="577634" y="813879"/>
                  </a:lnTo>
                  <a:lnTo>
                    <a:pt x="576745" y="812609"/>
                  </a:lnTo>
                  <a:lnTo>
                    <a:pt x="577405" y="810069"/>
                  </a:lnTo>
                  <a:lnTo>
                    <a:pt x="578967" y="808799"/>
                  </a:lnTo>
                  <a:lnTo>
                    <a:pt x="581177" y="806259"/>
                  </a:lnTo>
                  <a:lnTo>
                    <a:pt x="580961" y="804989"/>
                  </a:lnTo>
                  <a:lnTo>
                    <a:pt x="577850" y="806259"/>
                  </a:lnTo>
                  <a:lnTo>
                    <a:pt x="575627" y="807529"/>
                  </a:lnTo>
                  <a:lnTo>
                    <a:pt x="573862" y="807529"/>
                  </a:lnTo>
                  <a:lnTo>
                    <a:pt x="573862" y="806259"/>
                  </a:lnTo>
                  <a:lnTo>
                    <a:pt x="573862" y="803719"/>
                  </a:lnTo>
                  <a:lnTo>
                    <a:pt x="580732" y="801179"/>
                  </a:lnTo>
                  <a:lnTo>
                    <a:pt x="582510" y="802449"/>
                  </a:lnTo>
                  <a:lnTo>
                    <a:pt x="583184" y="803719"/>
                  </a:lnTo>
                  <a:lnTo>
                    <a:pt x="582510" y="806259"/>
                  </a:lnTo>
                  <a:lnTo>
                    <a:pt x="581177" y="808799"/>
                  </a:lnTo>
                  <a:lnTo>
                    <a:pt x="578523" y="812609"/>
                  </a:lnTo>
                  <a:lnTo>
                    <a:pt x="579183" y="813879"/>
                  </a:lnTo>
                  <a:lnTo>
                    <a:pt x="586955" y="817689"/>
                  </a:lnTo>
                  <a:lnTo>
                    <a:pt x="589394" y="820229"/>
                  </a:lnTo>
                  <a:lnTo>
                    <a:pt x="589838" y="818959"/>
                  </a:lnTo>
                  <a:lnTo>
                    <a:pt x="588721" y="816419"/>
                  </a:lnTo>
                  <a:lnTo>
                    <a:pt x="587171" y="811339"/>
                  </a:lnTo>
                  <a:lnTo>
                    <a:pt x="590283" y="816419"/>
                  </a:lnTo>
                  <a:lnTo>
                    <a:pt x="592277" y="817689"/>
                  </a:lnTo>
                  <a:lnTo>
                    <a:pt x="594715" y="818959"/>
                  </a:lnTo>
                  <a:lnTo>
                    <a:pt x="596265" y="817689"/>
                  </a:lnTo>
                  <a:lnTo>
                    <a:pt x="598043" y="816419"/>
                  </a:lnTo>
                  <a:lnTo>
                    <a:pt x="598716" y="817689"/>
                  </a:lnTo>
                  <a:lnTo>
                    <a:pt x="597827" y="820229"/>
                  </a:lnTo>
                  <a:lnTo>
                    <a:pt x="596709" y="822769"/>
                  </a:lnTo>
                  <a:lnTo>
                    <a:pt x="598271" y="822769"/>
                  </a:lnTo>
                  <a:lnTo>
                    <a:pt x="604253" y="821499"/>
                  </a:lnTo>
                  <a:lnTo>
                    <a:pt x="609587" y="821499"/>
                  </a:lnTo>
                  <a:lnTo>
                    <a:pt x="611581" y="820229"/>
                  </a:lnTo>
                  <a:lnTo>
                    <a:pt x="610692" y="817689"/>
                  </a:lnTo>
                  <a:lnTo>
                    <a:pt x="610031" y="816419"/>
                  </a:lnTo>
                  <a:lnTo>
                    <a:pt x="610476" y="815149"/>
                  </a:lnTo>
                  <a:lnTo>
                    <a:pt x="612914" y="815149"/>
                  </a:lnTo>
                  <a:lnTo>
                    <a:pt x="613803" y="816419"/>
                  </a:lnTo>
                  <a:lnTo>
                    <a:pt x="613803" y="820229"/>
                  </a:lnTo>
                  <a:lnTo>
                    <a:pt x="623125" y="818959"/>
                  </a:lnTo>
                  <a:lnTo>
                    <a:pt x="624230" y="816419"/>
                  </a:lnTo>
                  <a:lnTo>
                    <a:pt x="624446" y="815149"/>
                  </a:lnTo>
                  <a:lnTo>
                    <a:pt x="624674" y="813879"/>
                  </a:lnTo>
                  <a:lnTo>
                    <a:pt x="621792" y="812609"/>
                  </a:lnTo>
                  <a:lnTo>
                    <a:pt x="619899" y="811339"/>
                  </a:lnTo>
                  <a:lnTo>
                    <a:pt x="618020" y="810069"/>
                  </a:lnTo>
                  <a:lnTo>
                    <a:pt x="614019" y="808799"/>
                  </a:lnTo>
                  <a:lnTo>
                    <a:pt x="611365" y="807529"/>
                  </a:lnTo>
                  <a:lnTo>
                    <a:pt x="612254" y="807529"/>
                  </a:lnTo>
                  <a:lnTo>
                    <a:pt x="614692" y="804989"/>
                  </a:lnTo>
                  <a:lnTo>
                    <a:pt x="616902" y="803719"/>
                  </a:lnTo>
                  <a:lnTo>
                    <a:pt x="620903" y="801179"/>
                  </a:lnTo>
                  <a:lnTo>
                    <a:pt x="621118" y="801179"/>
                  </a:lnTo>
                  <a:lnTo>
                    <a:pt x="619798" y="804989"/>
                  </a:lnTo>
                  <a:lnTo>
                    <a:pt x="618680" y="807529"/>
                  </a:lnTo>
                  <a:lnTo>
                    <a:pt x="619125" y="808799"/>
                  </a:lnTo>
                  <a:lnTo>
                    <a:pt x="620903" y="807529"/>
                  </a:lnTo>
                  <a:lnTo>
                    <a:pt x="622452" y="807529"/>
                  </a:lnTo>
                  <a:lnTo>
                    <a:pt x="625563" y="808799"/>
                  </a:lnTo>
                  <a:lnTo>
                    <a:pt x="627786" y="811339"/>
                  </a:lnTo>
                  <a:lnTo>
                    <a:pt x="629780" y="813879"/>
                  </a:lnTo>
                  <a:lnTo>
                    <a:pt x="631558" y="815149"/>
                  </a:lnTo>
                  <a:lnTo>
                    <a:pt x="631558" y="811339"/>
                  </a:lnTo>
                  <a:lnTo>
                    <a:pt x="638708" y="807529"/>
                  </a:lnTo>
                  <a:lnTo>
                    <a:pt x="641096" y="806259"/>
                  </a:lnTo>
                  <a:lnTo>
                    <a:pt x="646417" y="806259"/>
                  </a:lnTo>
                  <a:lnTo>
                    <a:pt x="646645" y="807529"/>
                  </a:lnTo>
                  <a:lnTo>
                    <a:pt x="645312" y="810069"/>
                  </a:lnTo>
                  <a:lnTo>
                    <a:pt x="645985" y="811339"/>
                  </a:lnTo>
                  <a:lnTo>
                    <a:pt x="647979" y="811339"/>
                  </a:lnTo>
                  <a:lnTo>
                    <a:pt x="649757" y="812609"/>
                  </a:lnTo>
                  <a:lnTo>
                    <a:pt x="650633" y="813879"/>
                  </a:lnTo>
                  <a:lnTo>
                    <a:pt x="649300" y="817689"/>
                  </a:lnTo>
                  <a:lnTo>
                    <a:pt x="649973" y="818959"/>
                  </a:lnTo>
                  <a:lnTo>
                    <a:pt x="652640" y="818959"/>
                  </a:lnTo>
                  <a:lnTo>
                    <a:pt x="653745" y="817689"/>
                  </a:lnTo>
                  <a:lnTo>
                    <a:pt x="653745" y="815149"/>
                  </a:lnTo>
                  <a:lnTo>
                    <a:pt x="654850" y="815149"/>
                  </a:lnTo>
                  <a:lnTo>
                    <a:pt x="657072" y="817689"/>
                  </a:lnTo>
                  <a:lnTo>
                    <a:pt x="659739" y="818959"/>
                  </a:lnTo>
                  <a:lnTo>
                    <a:pt x="661517" y="818959"/>
                  </a:lnTo>
                  <a:lnTo>
                    <a:pt x="665734" y="816419"/>
                  </a:lnTo>
                  <a:lnTo>
                    <a:pt x="669721" y="813879"/>
                  </a:lnTo>
                  <a:lnTo>
                    <a:pt x="671499" y="813879"/>
                  </a:lnTo>
                  <a:lnTo>
                    <a:pt x="675716" y="817689"/>
                  </a:lnTo>
                  <a:lnTo>
                    <a:pt x="676160" y="817689"/>
                  </a:lnTo>
                  <a:lnTo>
                    <a:pt x="674382" y="813879"/>
                  </a:lnTo>
                  <a:lnTo>
                    <a:pt x="675271" y="812609"/>
                  </a:lnTo>
                  <a:lnTo>
                    <a:pt x="676821" y="812609"/>
                  </a:lnTo>
                  <a:lnTo>
                    <a:pt x="678599" y="811339"/>
                  </a:lnTo>
                  <a:lnTo>
                    <a:pt x="680377" y="811339"/>
                  </a:lnTo>
                  <a:lnTo>
                    <a:pt x="681266" y="813879"/>
                  </a:lnTo>
                  <a:lnTo>
                    <a:pt x="685482" y="816419"/>
                  </a:lnTo>
                  <a:lnTo>
                    <a:pt x="690143" y="816419"/>
                  </a:lnTo>
                  <a:lnTo>
                    <a:pt x="696569" y="817689"/>
                  </a:lnTo>
                  <a:lnTo>
                    <a:pt x="698131" y="816419"/>
                  </a:lnTo>
                  <a:lnTo>
                    <a:pt x="695464" y="812609"/>
                  </a:lnTo>
                  <a:lnTo>
                    <a:pt x="695909" y="812609"/>
                  </a:lnTo>
                  <a:lnTo>
                    <a:pt x="698347" y="813879"/>
                  </a:lnTo>
                  <a:lnTo>
                    <a:pt x="700125" y="815149"/>
                  </a:lnTo>
                  <a:lnTo>
                    <a:pt x="705675" y="816419"/>
                  </a:lnTo>
                  <a:lnTo>
                    <a:pt x="710780" y="816419"/>
                  </a:lnTo>
                  <a:lnTo>
                    <a:pt x="718985" y="817689"/>
                  </a:lnTo>
                  <a:lnTo>
                    <a:pt x="720090" y="816419"/>
                  </a:lnTo>
                  <a:lnTo>
                    <a:pt x="718985" y="813879"/>
                  </a:lnTo>
                  <a:lnTo>
                    <a:pt x="718616" y="812609"/>
                  </a:lnTo>
                  <a:lnTo>
                    <a:pt x="718248" y="811339"/>
                  </a:lnTo>
                  <a:lnTo>
                    <a:pt x="717880" y="810069"/>
                  </a:lnTo>
                  <a:lnTo>
                    <a:pt x="721868" y="816419"/>
                  </a:lnTo>
                  <a:lnTo>
                    <a:pt x="724090" y="816419"/>
                  </a:lnTo>
                  <a:lnTo>
                    <a:pt x="726528" y="815149"/>
                  </a:lnTo>
                  <a:lnTo>
                    <a:pt x="728522" y="813879"/>
                  </a:lnTo>
                  <a:lnTo>
                    <a:pt x="750722" y="813879"/>
                  </a:lnTo>
                  <a:lnTo>
                    <a:pt x="750049" y="812609"/>
                  </a:lnTo>
                  <a:lnTo>
                    <a:pt x="748284" y="808799"/>
                  </a:lnTo>
                  <a:lnTo>
                    <a:pt x="756043" y="808799"/>
                  </a:lnTo>
                  <a:lnTo>
                    <a:pt x="762038" y="811339"/>
                  </a:lnTo>
                  <a:lnTo>
                    <a:pt x="768692" y="813879"/>
                  </a:lnTo>
                  <a:lnTo>
                    <a:pt x="771804" y="813879"/>
                  </a:lnTo>
                  <a:lnTo>
                    <a:pt x="773582" y="816419"/>
                  </a:lnTo>
                  <a:lnTo>
                    <a:pt x="775347" y="817689"/>
                  </a:lnTo>
                  <a:lnTo>
                    <a:pt x="778014" y="817689"/>
                  </a:lnTo>
                  <a:lnTo>
                    <a:pt x="777570" y="816419"/>
                  </a:lnTo>
                  <a:lnTo>
                    <a:pt x="775792" y="815149"/>
                  </a:lnTo>
                  <a:lnTo>
                    <a:pt x="772909" y="812609"/>
                  </a:lnTo>
                  <a:lnTo>
                    <a:pt x="789559" y="812609"/>
                  </a:lnTo>
                  <a:lnTo>
                    <a:pt x="798207" y="811339"/>
                  </a:lnTo>
                  <a:lnTo>
                    <a:pt x="805980" y="810069"/>
                  </a:lnTo>
                  <a:lnTo>
                    <a:pt x="816051" y="808799"/>
                  </a:lnTo>
                  <a:lnTo>
                    <a:pt x="822337" y="810069"/>
                  </a:lnTo>
                  <a:lnTo>
                    <a:pt x="825385" y="812609"/>
                  </a:lnTo>
                  <a:lnTo>
                    <a:pt x="825449" y="813879"/>
                  </a:lnTo>
                  <a:lnTo>
                    <a:pt x="825525" y="815149"/>
                  </a:lnTo>
                  <a:lnTo>
                    <a:pt x="825588" y="816419"/>
                  </a:lnTo>
                  <a:lnTo>
                    <a:pt x="825652" y="817689"/>
                  </a:lnTo>
                  <a:lnTo>
                    <a:pt x="825728" y="818959"/>
                  </a:lnTo>
                  <a:lnTo>
                    <a:pt x="825284" y="822769"/>
                  </a:lnTo>
                  <a:lnTo>
                    <a:pt x="825944" y="826579"/>
                  </a:lnTo>
                  <a:lnTo>
                    <a:pt x="827278" y="827849"/>
                  </a:lnTo>
                  <a:lnTo>
                    <a:pt x="828382" y="829119"/>
                  </a:lnTo>
                  <a:lnTo>
                    <a:pt x="828611" y="831659"/>
                  </a:lnTo>
                  <a:lnTo>
                    <a:pt x="827722" y="832929"/>
                  </a:lnTo>
                  <a:lnTo>
                    <a:pt x="826833" y="835469"/>
                  </a:lnTo>
                  <a:lnTo>
                    <a:pt x="827062" y="835469"/>
                  </a:lnTo>
                  <a:lnTo>
                    <a:pt x="830160" y="832929"/>
                  </a:lnTo>
                  <a:lnTo>
                    <a:pt x="831265" y="834199"/>
                  </a:lnTo>
                  <a:lnTo>
                    <a:pt x="831265" y="836739"/>
                  </a:lnTo>
                  <a:lnTo>
                    <a:pt x="836371" y="836739"/>
                  </a:lnTo>
                  <a:lnTo>
                    <a:pt x="837933" y="838009"/>
                  </a:lnTo>
                  <a:lnTo>
                    <a:pt x="837933" y="840549"/>
                  </a:lnTo>
                  <a:lnTo>
                    <a:pt x="836599" y="841819"/>
                  </a:lnTo>
                  <a:lnTo>
                    <a:pt x="835266" y="840549"/>
                  </a:lnTo>
                  <a:lnTo>
                    <a:pt x="831494" y="838009"/>
                  </a:lnTo>
                  <a:lnTo>
                    <a:pt x="837260" y="845629"/>
                  </a:lnTo>
                  <a:lnTo>
                    <a:pt x="843483" y="851979"/>
                  </a:lnTo>
                  <a:lnTo>
                    <a:pt x="845921" y="853249"/>
                  </a:lnTo>
                  <a:lnTo>
                    <a:pt x="846810" y="854519"/>
                  </a:lnTo>
                  <a:lnTo>
                    <a:pt x="845477" y="854519"/>
                  </a:lnTo>
                  <a:lnTo>
                    <a:pt x="843915" y="853249"/>
                  </a:lnTo>
                  <a:lnTo>
                    <a:pt x="843038" y="855789"/>
                  </a:lnTo>
                  <a:lnTo>
                    <a:pt x="843038" y="863409"/>
                  </a:lnTo>
                  <a:lnTo>
                    <a:pt x="843915" y="864679"/>
                  </a:lnTo>
                  <a:lnTo>
                    <a:pt x="847686" y="863409"/>
                  </a:lnTo>
                  <a:lnTo>
                    <a:pt x="851027" y="863409"/>
                  </a:lnTo>
                  <a:lnTo>
                    <a:pt x="852131" y="864679"/>
                  </a:lnTo>
                  <a:lnTo>
                    <a:pt x="851471" y="868489"/>
                  </a:lnTo>
                  <a:lnTo>
                    <a:pt x="852792" y="871029"/>
                  </a:lnTo>
                  <a:lnTo>
                    <a:pt x="854798" y="872299"/>
                  </a:lnTo>
                  <a:lnTo>
                    <a:pt x="858342" y="873569"/>
                  </a:lnTo>
                  <a:lnTo>
                    <a:pt x="858126" y="873569"/>
                  </a:lnTo>
                  <a:lnTo>
                    <a:pt x="854354" y="877379"/>
                  </a:lnTo>
                  <a:lnTo>
                    <a:pt x="850252" y="879983"/>
                  </a:lnTo>
                  <a:lnTo>
                    <a:pt x="857237" y="878649"/>
                  </a:lnTo>
                  <a:lnTo>
                    <a:pt x="863231" y="877379"/>
                  </a:lnTo>
                  <a:lnTo>
                    <a:pt x="864336" y="877379"/>
                  </a:lnTo>
                  <a:lnTo>
                    <a:pt x="862558" y="882459"/>
                  </a:lnTo>
                  <a:lnTo>
                    <a:pt x="860564" y="883729"/>
                  </a:lnTo>
                  <a:lnTo>
                    <a:pt x="858570" y="882459"/>
                  </a:lnTo>
                  <a:lnTo>
                    <a:pt x="855459" y="882459"/>
                  </a:lnTo>
                  <a:lnTo>
                    <a:pt x="856564" y="888809"/>
                  </a:lnTo>
                  <a:lnTo>
                    <a:pt x="858342" y="890079"/>
                  </a:lnTo>
                  <a:lnTo>
                    <a:pt x="865225" y="888809"/>
                  </a:lnTo>
                  <a:lnTo>
                    <a:pt x="866559" y="890079"/>
                  </a:lnTo>
                  <a:lnTo>
                    <a:pt x="867664" y="896429"/>
                  </a:lnTo>
                  <a:lnTo>
                    <a:pt x="869213" y="898969"/>
                  </a:lnTo>
                  <a:lnTo>
                    <a:pt x="875207" y="898969"/>
                  </a:lnTo>
                  <a:lnTo>
                    <a:pt x="875652" y="901509"/>
                  </a:lnTo>
                  <a:lnTo>
                    <a:pt x="872769" y="906589"/>
                  </a:lnTo>
                  <a:lnTo>
                    <a:pt x="871220" y="909129"/>
                  </a:lnTo>
                  <a:lnTo>
                    <a:pt x="872109" y="910399"/>
                  </a:lnTo>
                  <a:lnTo>
                    <a:pt x="875880" y="909129"/>
                  </a:lnTo>
                  <a:lnTo>
                    <a:pt x="876541" y="909129"/>
                  </a:lnTo>
                  <a:lnTo>
                    <a:pt x="876655" y="910399"/>
                  </a:lnTo>
                  <a:lnTo>
                    <a:pt x="876769" y="911669"/>
                  </a:lnTo>
                  <a:lnTo>
                    <a:pt x="876096" y="914209"/>
                  </a:lnTo>
                  <a:lnTo>
                    <a:pt x="875652" y="918019"/>
                  </a:lnTo>
                  <a:lnTo>
                    <a:pt x="876096" y="920559"/>
                  </a:lnTo>
                  <a:lnTo>
                    <a:pt x="879208" y="920559"/>
                  </a:lnTo>
                  <a:lnTo>
                    <a:pt x="879652" y="921829"/>
                  </a:lnTo>
                  <a:lnTo>
                    <a:pt x="878319" y="924369"/>
                  </a:lnTo>
                  <a:lnTo>
                    <a:pt x="882980" y="924369"/>
                  </a:lnTo>
                  <a:lnTo>
                    <a:pt x="884529" y="925639"/>
                  </a:lnTo>
                  <a:lnTo>
                    <a:pt x="884529" y="929449"/>
                  </a:lnTo>
                  <a:lnTo>
                    <a:pt x="886079" y="930719"/>
                  </a:lnTo>
                  <a:lnTo>
                    <a:pt x="889635" y="933259"/>
                  </a:lnTo>
                  <a:lnTo>
                    <a:pt x="891413" y="937069"/>
                  </a:lnTo>
                  <a:lnTo>
                    <a:pt x="891628" y="940879"/>
                  </a:lnTo>
                  <a:lnTo>
                    <a:pt x="892073" y="944689"/>
                  </a:lnTo>
                  <a:lnTo>
                    <a:pt x="893191" y="947229"/>
                  </a:lnTo>
                  <a:lnTo>
                    <a:pt x="894956" y="945959"/>
                  </a:lnTo>
                  <a:lnTo>
                    <a:pt x="896289" y="945959"/>
                  </a:lnTo>
                  <a:lnTo>
                    <a:pt x="898283" y="947229"/>
                  </a:lnTo>
                  <a:lnTo>
                    <a:pt x="899172" y="949769"/>
                  </a:lnTo>
                  <a:lnTo>
                    <a:pt x="901623" y="958659"/>
                  </a:lnTo>
                  <a:lnTo>
                    <a:pt x="908278" y="963739"/>
                  </a:lnTo>
                  <a:lnTo>
                    <a:pt x="911606" y="961199"/>
                  </a:lnTo>
                  <a:lnTo>
                    <a:pt x="916038" y="957389"/>
                  </a:lnTo>
                  <a:lnTo>
                    <a:pt x="920927" y="961199"/>
                  </a:lnTo>
                  <a:lnTo>
                    <a:pt x="919365" y="967549"/>
                  </a:lnTo>
                  <a:lnTo>
                    <a:pt x="918489" y="971359"/>
                  </a:lnTo>
                  <a:lnTo>
                    <a:pt x="918705" y="971359"/>
                  </a:lnTo>
                  <a:lnTo>
                    <a:pt x="921372" y="970089"/>
                  </a:lnTo>
                  <a:lnTo>
                    <a:pt x="923582" y="967549"/>
                  </a:lnTo>
                  <a:lnTo>
                    <a:pt x="924471" y="967549"/>
                  </a:lnTo>
                  <a:lnTo>
                    <a:pt x="924471" y="971359"/>
                  </a:lnTo>
                  <a:lnTo>
                    <a:pt x="928471" y="971359"/>
                  </a:lnTo>
                  <a:lnTo>
                    <a:pt x="928027" y="970089"/>
                  </a:lnTo>
                  <a:lnTo>
                    <a:pt x="926693" y="967549"/>
                  </a:lnTo>
                  <a:lnTo>
                    <a:pt x="926033" y="966279"/>
                  </a:lnTo>
                  <a:lnTo>
                    <a:pt x="923810" y="963739"/>
                  </a:lnTo>
                  <a:lnTo>
                    <a:pt x="923366" y="959929"/>
                  </a:lnTo>
                  <a:lnTo>
                    <a:pt x="924788" y="958583"/>
                  </a:lnTo>
                  <a:lnTo>
                    <a:pt x="945413" y="973328"/>
                  </a:lnTo>
                  <a:lnTo>
                    <a:pt x="963523" y="975296"/>
                  </a:lnTo>
                  <a:lnTo>
                    <a:pt x="959358" y="945883"/>
                  </a:lnTo>
                  <a:lnTo>
                    <a:pt x="956183" y="929855"/>
                  </a:lnTo>
                  <a:lnTo>
                    <a:pt x="959307" y="927100"/>
                  </a:lnTo>
                  <a:lnTo>
                    <a:pt x="959967" y="927100"/>
                  </a:lnTo>
                  <a:lnTo>
                    <a:pt x="959967" y="933450"/>
                  </a:lnTo>
                  <a:lnTo>
                    <a:pt x="960640" y="933450"/>
                  </a:lnTo>
                  <a:lnTo>
                    <a:pt x="964857" y="929640"/>
                  </a:lnTo>
                  <a:lnTo>
                    <a:pt x="964857" y="928370"/>
                  </a:lnTo>
                  <a:lnTo>
                    <a:pt x="964120" y="927100"/>
                  </a:lnTo>
                  <a:lnTo>
                    <a:pt x="962634" y="924560"/>
                  </a:lnTo>
                  <a:lnTo>
                    <a:pt x="961859" y="923290"/>
                  </a:lnTo>
                  <a:lnTo>
                    <a:pt x="961085" y="922020"/>
                  </a:lnTo>
                  <a:lnTo>
                    <a:pt x="960856" y="920750"/>
                  </a:lnTo>
                  <a:lnTo>
                    <a:pt x="963079" y="920750"/>
                  </a:lnTo>
                  <a:lnTo>
                    <a:pt x="964628" y="922020"/>
                  </a:lnTo>
                  <a:lnTo>
                    <a:pt x="965517" y="924560"/>
                  </a:lnTo>
                  <a:lnTo>
                    <a:pt x="966851" y="929640"/>
                  </a:lnTo>
                  <a:lnTo>
                    <a:pt x="973289" y="928370"/>
                  </a:lnTo>
                  <a:lnTo>
                    <a:pt x="973289" y="924560"/>
                  </a:lnTo>
                  <a:lnTo>
                    <a:pt x="973289" y="923290"/>
                  </a:lnTo>
                  <a:lnTo>
                    <a:pt x="972400" y="923290"/>
                  </a:lnTo>
                  <a:lnTo>
                    <a:pt x="970178" y="924560"/>
                  </a:lnTo>
                  <a:lnTo>
                    <a:pt x="968629" y="923290"/>
                  </a:lnTo>
                  <a:lnTo>
                    <a:pt x="967968" y="920750"/>
                  </a:lnTo>
                  <a:lnTo>
                    <a:pt x="967079" y="919480"/>
                  </a:lnTo>
                  <a:lnTo>
                    <a:pt x="967524" y="918210"/>
                  </a:lnTo>
                  <a:lnTo>
                    <a:pt x="971067" y="920750"/>
                  </a:lnTo>
                  <a:lnTo>
                    <a:pt x="971296" y="919480"/>
                  </a:lnTo>
                  <a:lnTo>
                    <a:pt x="970851" y="918210"/>
                  </a:lnTo>
                  <a:lnTo>
                    <a:pt x="970407" y="916940"/>
                  </a:lnTo>
                  <a:lnTo>
                    <a:pt x="969733" y="915670"/>
                  </a:lnTo>
                  <a:lnTo>
                    <a:pt x="969962" y="913130"/>
                  </a:lnTo>
                  <a:lnTo>
                    <a:pt x="973950" y="913130"/>
                  </a:lnTo>
                  <a:lnTo>
                    <a:pt x="974661" y="910590"/>
                  </a:lnTo>
                  <a:lnTo>
                    <a:pt x="975728" y="906780"/>
                  </a:lnTo>
                  <a:lnTo>
                    <a:pt x="973505" y="904240"/>
                  </a:lnTo>
                  <a:lnTo>
                    <a:pt x="971511" y="901700"/>
                  </a:lnTo>
                  <a:lnTo>
                    <a:pt x="971511" y="889000"/>
                  </a:lnTo>
                  <a:lnTo>
                    <a:pt x="974394" y="883920"/>
                  </a:lnTo>
                  <a:lnTo>
                    <a:pt x="975728" y="880110"/>
                  </a:lnTo>
                  <a:lnTo>
                    <a:pt x="977506" y="871220"/>
                  </a:lnTo>
                  <a:lnTo>
                    <a:pt x="979055" y="866140"/>
                  </a:lnTo>
                  <a:lnTo>
                    <a:pt x="980389" y="864870"/>
                  </a:lnTo>
                  <a:lnTo>
                    <a:pt x="982827" y="862330"/>
                  </a:lnTo>
                  <a:lnTo>
                    <a:pt x="984605" y="854710"/>
                  </a:lnTo>
                  <a:lnTo>
                    <a:pt x="984897" y="850900"/>
                  </a:lnTo>
                  <a:lnTo>
                    <a:pt x="984986" y="849630"/>
                  </a:lnTo>
                  <a:lnTo>
                    <a:pt x="985075" y="848360"/>
                  </a:lnTo>
                  <a:lnTo>
                    <a:pt x="985177" y="847090"/>
                  </a:lnTo>
                  <a:lnTo>
                    <a:pt x="985266" y="845820"/>
                  </a:lnTo>
                  <a:lnTo>
                    <a:pt x="985494" y="843280"/>
                  </a:lnTo>
                  <a:lnTo>
                    <a:pt x="985608" y="842010"/>
                  </a:lnTo>
                  <a:lnTo>
                    <a:pt x="985710" y="840740"/>
                  </a:lnTo>
                  <a:lnTo>
                    <a:pt x="987044" y="838200"/>
                  </a:lnTo>
                  <a:lnTo>
                    <a:pt x="988606" y="839470"/>
                  </a:lnTo>
                  <a:lnTo>
                    <a:pt x="990815" y="839470"/>
                  </a:lnTo>
                  <a:lnTo>
                    <a:pt x="991044" y="838200"/>
                  </a:lnTo>
                  <a:lnTo>
                    <a:pt x="990752" y="836930"/>
                  </a:lnTo>
                  <a:lnTo>
                    <a:pt x="989266" y="830580"/>
                  </a:lnTo>
                  <a:lnTo>
                    <a:pt x="989380" y="829310"/>
                  </a:lnTo>
                  <a:lnTo>
                    <a:pt x="989482" y="828040"/>
                  </a:lnTo>
                  <a:lnTo>
                    <a:pt x="990815" y="829310"/>
                  </a:lnTo>
                  <a:lnTo>
                    <a:pt x="992822" y="830580"/>
                  </a:lnTo>
                  <a:lnTo>
                    <a:pt x="1004354" y="821690"/>
                  </a:lnTo>
                  <a:lnTo>
                    <a:pt x="1004354" y="816610"/>
                  </a:lnTo>
                  <a:lnTo>
                    <a:pt x="1004354" y="815340"/>
                  </a:lnTo>
                  <a:lnTo>
                    <a:pt x="1012342" y="808990"/>
                  </a:lnTo>
                  <a:lnTo>
                    <a:pt x="1014780" y="810260"/>
                  </a:lnTo>
                  <a:lnTo>
                    <a:pt x="1019441" y="811530"/>
                  </a:lnTo>
                  <a:lnTo>
                    <a:pt x="1018336" y="808990"/>
                  </a:lnTo>
                  <a:lnTo>
                    <a:pt x="1017778" y="807720"/>
                  </a:lnTo>
                  <a:lnTo>
                    <a:pt x="1015009" y="801370"/>
                  </a:lnTo>
                  <a:lnTo>
                    <a:pt x="1010742" y="799160"/>
                  </a:lnTo>
                  <a:lnTo>
                    <a:pt x="1014209" y="796772"/>
                  </a:lnTo>
                  <a:lnTo>
                    <a:pt x="1017689" y="796290"/>
                  </a:lnTo>
                  <a:lnTo>
                    <a:pt x="1020076" y="796836"/>
                  </a:lnTo>
                  <a:lnTo>
                    <a:pt x="1019670" y="797242"/>
                  </a:lnTo>
                  <a:lnTo>
                    <a:pt x="1019009" y="798144"/>
                  </a:lnTo>
                  <a:lnTo>
                    <a:pt x="1018349" y="799261"/>
                  </a:lnTo>
                  <a:lnTo>
                    <a:pt x="1019225" y="800163"/>
                  </a:lnTo>
                  <a:lnTo>
                    <a:pt x="1022781" y="800163"/>
                  </a:lnTo>
                  <a:lnTo>
                    <a:pt x="1023670" y="799261"/>
                  </a:lnTo>
                  <a:lnTo>
                    <a:pt x="1023010" y="798144"/>
                  </a:lnTo>
                  <a:lnTo>
                    <a:pt x="1022426" y="797369"/>
                  </a:lnTo>
                  <a:lnTo>
                    <a:pt x="1023302" y="797560"/>
                  </a:lnTo>
                  <a:lnTo>
                    <a:pt x="1025042" y="800100"/>
                  </a:lnTo>
                  <a:lnTo>
                    <a:pt x="1022769" y="803910"/>
                  </a:lnTo>
                  <a:lnTo>
                    <a:pt x="1018781" y="808990"/>
                  </a:lnTo>
                  <a:lnTo>
                    <a:pt x="1025880" y="805180"/>
                  </a:lnTo>
                  <a:lnTo>
                    <a:pt x="1029881" y="802640"/>
                  </a:lnTo>
                  <a:lnTo>
                    <a:pt x="1033653" y="801370"/>
                  </a:lnTo>
                  <a:lnTo>
                    <a:pt x="1042517" y="801370"/>
                  </a:lnTo>
                  <a:lnTo>
                    <a:pt x="1049845" y="800100"/>
                  </a:lnTo>
                  <a:lnTo>
                    <a:pt x="1055992" y="800100"/>
                  </a:lnTo>
                  <a:lnTo>
                    <a:pt x="1062863" y="798830"/>
                  </a:lnTo>
                  <a:lnTo>
                    <a:pt x="1069606" y="798830"/>
                  </a:lnTo>
                  <a:lnTo>
                    <a:pt x="1075372" y="797560"/>
                  </a:lnTo>
                  <a:lnTo>
                    <a:pt x="1090015" y="797560"/>
                  </a:lnTo>
                  <a:lnTo>
                    <a:pt x="1093343" y="796290"/>
                  </a:lnTo>
                  <a:lnTo>
                    <a:pt x="1095336" y="795020"/>
                  </a:lnTo>
                  <a:lnTo>
                    <a:pt x="1097330" y="793750"/>
                  </a:lnTo>
                  <a:lnTo>
                    <a:pt x="1099553" y="792480"/>
                  </a:lnTo>
                  <a:lnTo>
                    <a:pt x="1099997" y="792480"/>
                  </a:lnTo>
                  <a:lnTo>
                    <a:pt x="1098892" y="793750"/>
                  </a:lnTo>
                  <a:lnTo>
                    <a:pt x="1096441" y="797560"/>
                  </a:lnTo>
                  <a:lnTo>
                    <a:pt x="1107541" y="797560"/>
                  </a:lnTo>
                  <a:lnTo>
                    <a:pt x="1111631" y="792480"/>
                  </a:lnTo>
                  <a:lnTo>
                    <a:pt x="1112647" y="791210"/>
                  </a:lnTo>
                  <a:lnTo>
                    <a:pt x="1112647" y="789940"/>
                  </a:lnTo>
                  <a:lnTo>
                    <a:pt x="1110424" y="789940"/>
                  </a:lnTo>
                  <a:lnTo>
                    <a:pt x="1108875" y="788670"/>
                  </a:lnTo>
                  <a:lnTo>
                    <a:pt x="1109764" y="788670"/>
                  </a:lnTo>
                  <a:lnTo>
                    <a:pt x="1112431" y="787400"/>
                  </a:lnTo>
                  <a:lnTo>
                    <a:pt x="1115758" y="786130"/>
                  </a:lnTo>
                  <a:lnTo>
                    <a:pt x="1116863" y="787400"/>
                  </a:lnTo>
                  <a:lnTo>
                    <a:pt x="1116203" y="788670"/>
                  </a:lnTo>
                  <a:lnTo>
                    <a:pt x="1114869" y="792480"/>
                  </a:lnTo>
                  <a:lnTo>
                    <a:pt x="1129068" y="792480"/>
                  </a:lnTo>
                  <a:lnTo>
                    <a:pt x="1131290" y="788670"/>
                  </a:lnTo>
                  <a:lnTo>
                    <a:pt x="1132395" y="787400"/>
                  </a:lnTo>
                  <a:lnTo>
                    <a:pt x="1134389" y="787400"/>
                  </a:lnTo>
                  <a:lnTo>
                    <a:pt x="1137716" y="789940"/>
                  </a:lnTo>
                  <a:lnTo>
                    <a:pt x="1140167" y="791210"/>
                  </a:lnTo>
                  <a:lnTo>
                    <a:pt x="1143050" y="792480"/>
                  </a:lnTo>
                  <a:lnTo>
                    <a:pt x="1144384" y="791210"/>
                  </a:lnTo>
                  <a:lnTo>
                    <a:pt x="1143939" y="789940"/>
                  </a:lnTo>
                  <a:lnTo>
                    <a:pt x="1141717" y="789940"/>
                  </a:lnTo>
                  <a:lnTo>
                    <a:pt x="1140612" y="787400"/>
                  </a:lnTo>
                  <a:lnTo>
                    <a:pt x="1140536" y="783590"/>
                  </a:lnTo>
                  <a:lnTo>
                    <a:pt x="1140460" y="782320"/>
                  </a:lnTo>
                  <a:lnTo>
                    <a:pt x="1140383" y="781050"/>
                  </a:lnTo>
                  <a:lnTo>
                    <a:pt x="1141272" y="779780"/>
                  </a:lnTo>
                  <a:lnTo>
                    <a:pt x="1149934" y="779780"/>
                  </a:lnTo>
                  <a:lnTo>
                    <a:pt x="1152372" y="781050"/>
                  </a:lnTo>
                  <a:lnTo>
                    <a:pt x="1151699" y="782320"/>
                  </a:lnTo>
                  <a:lnTo>
                    <a:pt x="1151039" y="782320"/>
                  </a:lnTo>
                  <a:lnTo>
                    <a:pt x="1149045" y="783590"/>
                  </a:lnTo>
                  <a:lnTo>
                    <a:pt x="1145489" y="783590"/>
                  </a:lnTo>
                  <a:lnTo>
                    <a:pt x="1144828" y="784860"/>
                  </a:lnTo>
                  <a:lnTo>
                    <a:pt x="1146822" y="789940"/>
                  </a:lnTo>
                  <a:lnTo>
                    <a:pt x="1147267" y="789940"/>
                  </a:lnTo>
                  <a:lnTo>
                    <a:pt x="1150366" y="784860"/>
                  </a:lnTo>
                  <a:lnTo>
                    <a:pt x="1150810" y="784860"/>
                  </a:lnTo>
                  <a:lnTo>
                    <a:pt x="1150810" y="788670"/>
                  </a:lnTo>
                  <a:lnTo>
                    <a:pt x="1151928" y="789940"/>
                  </a:lnTo>
                  <a:lnTo>
                    <a:pt x="1155026" y="789940"/>
                  </a:lnTo>
                  <a:lnTo>
                    <a:pt x="1153706" y="787400"/>
                  </a:lnTo>
                  <a:lnTo>
                    <a:pt x="1155700" y="784860"/>
                  </a:lnTo>
                  <a:lnTo>
                    <a:pt x="1158582" y="783590"/>
                  </a:lnTo>
                  <a:lnTo>
                    <a:pt x="1161694" y="782320"/>
                  </a:lnTo>
                  <a:lnTo>
                    <a:pt x="1164577" y="782320"/>
                  </a:lnTo>
                  <a:lnTo>
                    <a:pt x="1165910" y="784860"/>
                  </a:lnTo>
                  <a:lnTo>
                    <a:pt x="1164577" y="786130"/>
                  </a:lnTo>
                  <a:lnTo>
                    <a:pt x="1162570" y="786130"/>
                  </a:lnTo>
                  <a:lnTo>
                    <a:pt x="1160360" y="787400"/>
                  </a:lnTo>
                  <a:lnTo>
                    <a:pt x="1165237" y="787400"/>
                  </a:lnTo>
                  <a:lnTo>
                    <a:pt x="1169009" y="786130"/>
                  </a:lnTo>
                  <a:lnTo>
                    <a:pt x="1171676" y="784860"/>
                  </a:lnTo>
                  <a:lnTo>
                    <a:pt x="1171448" y="783590"/>
                  </a:lnTo>
                  <a:lnTo>
                    <a:pt x="1170571" y="781050"/>
                  </a:lnTo>
                  <a:lnTo>
                    <a:pt x="1176337" y="781050"/>
                  </a:lnTo>
                  <a:lnTo>
                    <a:pt x="1182331" y="783590"/>
                  </a:lnTo>
                  <a:lnTo>
                    <a:pt x="1185875" y="786130"/>
                  </a:lnTo>
                  <a:lnTo>
                    <a:pt x="1186548" y="786130"/>
                  </a:lnTo>
                  <a:lnTo>
                    <a:pt x="1185214" y="783590"/>
                  </a:lnTo>
                  <a:lnTo>
                    <a:pt x="1184097" y="781050"/>
                  </a:lnTo>
                  <a:lnTo>
                    <a:pt x="1184986" y="781050"/>
                  </a:lnTo>
                  <a:lnTo>
                    <a:pt x="1188313" y="782320"/>
                  </a:lnTo>
                  <a:lnTo>
                    <a:pt x="1192314" y="783590"/>
                  </a:lnTo>
                  <a:lnTo>
                    <a:pt x="1193203" y="783590"/>
                  </a:lnTo>
                  <a:lnTo>
                    <a:pt x="1192644" y="781050"/>
                  </a:lnTo>
                  <a:lnTo>
                    <a:pt x="1192364" y="779780"/>
                  </a:lnTo>
                  <a:lnTo>
                    <a:pt x="1192085" y="778510"/>
                  </a:lnTo>
                  <a:lnTo>
                    <a:pt x="1192974" y="775970"/>
                  </a:lnTo>
                  <a:lnTo>
                    <a:pt x="1194536" y="774700"/>
                  </a:lnTo>
                  <a:lnTo>
                    <a:pt x="1196086" y="774700"/>
                  </a:lnTo>
                  <a:lnTo>
                    <a:pt x="1196530" y="775970"/>
                  </a:lnTo>
                  <a:lnTo>
                    <a:pt x="1195857" y="778510"/>
                  </a:lnTo>
                  <a:lnTo>
                    <a:pt x="1194981" y="782320"/>
                  </a:lnTo>
                  <a:lnTo>
                    <a:pt x="1195412" y="783590"/>
                  </a:lnTo>
                  <a:lnTo>
                    <a:pt x="1198753" y="782320"/>
                  </a:lnTo>
                  <a:lnTo>
                    <a:pt x="1201191" y="781050"/>
                  </a:lnTo>
                  <a:lnTo>
                    <a:pt x="1204302" y="779780"/>
                  </a:lnTo>
                  <a:lnTo>
                    <a:pt x="1205852" y="778510"/>
                  </a:lnTo>
                  <a:lnTo>
                    <a:pt x="1207617" y="777240"/>
                  </a:lnTo>
                  <a:lnTo>
                    <a:pt x="1209395" y="777240"/>
                  </a:lnTo>
                  <a:lnTo>
                    <a:pt x="1211173" y="779780"/>
                  </a:lnTo>
                  <a:lnTo>
                    <a:pt x="1222489" y="779780"/>
                  </a:lnTo>
                  <a:lnTo>
                    <a:pt x="1225372" y="778510"/>
                  </a:lnTo>
                  <a:lnTo>
                    <a:pt x="1228483" y="772160"/>
                  </a:lnTo>
                  <a:lnTo>
                    <a:pt x="1230109" y="769620"/>
                  </a:lnTo>
                  <a:lnTo>
                    <a:pt x="1230922" y="768350"/>
                  </a:lnTo>
                  <a:lnTo>
                    <a:pt x="1232814" y="767080"/>
                  </a:lnTo>
                  <a:lnTo>
                    <a:pt x="1234694" y="765810"/>
                  </a:lnTo>
                  <a:lnTo>
                    <a:pt x="1240028" y="765810"/>
                  </a:lnTo>
                  <a:lnTo>
                    <a:pt x="1236256" y="767080"/>
                  </a:lnTo>
                  <a:lnTo>
                    <a:pt x="1232484" y="769620"/>
                  </a:lnTo>
                  <a:lnTo>
                    <a:pt x="1232916" y="769620"/>
                  </a:lnTo>
                  <a:lnTo>
                    <a:pt x="1239583" y="770890"/>
                  </a:lnTo>
                  <a:lnTo>
                    <a:pt x="1251343" y="773430"/>
                  </a:lnTo>
                  <a:lnTo>
                    <a:pt x="1256004" y="772160"/>
                  </a:lnTo>
                  <a:lnTo>
                    <a:pt x="1258443" y="769620"/>
                  </a:lnTo>
                  <a:lnTo>
                    <a:pt x="1259547" y="767080"/>
                  </a:lnTo>
                  <a:lnTo>
                    <a:pt x="1261770" y="765810"/>
                  </a:lnTo>
                  <a:lnTo>
                    <a:pt x="1264208" y="765810"/>
                  </a:lnTo>
                  <a:lnTo>
                    <a:pt x="1265326" y="763270"/>
                  </a:lnTo>
                  <a:lnTo>
                    <a:pt x="1265999" y="759460"/>
                  </a:lnTo>
                  <a:lnTo>
                    <a:pt x="1266215" y="758190"/>
                  </a:lnTo>
                  <a:lnTo>
                    <a:pt x="1266431" y="756920"/>
                  </a:lnTo>
                  <a:lnTo>
                    <a:pt x="1272705" y="754443"/>
                  </a:lnTo>
                  <a:lnTo>
                    <a:pt x="1272870" y="754443"/>
                  </a:lnTo>
                  <a:lnTo>
                    <a:pt x="1272870" y="759460"/>
                  </a:lnTo>
                  <a:lnTo>
                    <a:pt x="1274419" y="760730"/>
                  </a:lnTo>
                  <a:lnTo>
                    <a:pt x="1276413" y="762000"/>
                  </a:lnTo>
                  <a:lnTo>
                    <a:pt x="1280185" y="763270"/>
                  </a:lnTo>
                  <a:lnTo>
                    <a:pt x="1280185" y="760730"/>
                  </a:lnTo>
                  <a:lnTo>
                    <a:pt x="1275969" y="750570"/>
                  </a:lnTo>
                  <a:lnTo>
                    <a:pt x="1274419" y="746760"/>
                  </a:lnTo>
                  <a:lnTo>
                    <a:pt x="1274635" y="746760"/>
                  </a:lnTo>
                  <a:lnTo>
                    <a:pt x="1277747" y="749300"/>
                  </a:lnTo>
                  <a:lnTo>
                    <a:pt x="1279740" y="751840"/>
                  </a:lnTo>
                  <a:lnTo>
                    <a:pt x="1280896" y="754443"/>
                  </a:lnTo>
                  <a:lnTo>
                    <a:pt x="1280388" y="754443"/>
                  </a:lnTo>
                  <a:lnTo>
                    <a:pt x="1279969" y="755650"/>
                  </a:lnTo>
                  <a:lnTo>
                    <a:pt x="1281074" y="756920"/>
                  </a:lnTo>
                  <a:lnTo>
                    <a:pt x="1283068" y="759460"/>
                  </a:lnTo>
                  <a:lnTo>
                    <a:pt x="1284846" y="760730"/>
                  </a:lnTo>
                  <a:lnTo>
                    <a:pt x="1286179" y="760730"/>
                  </a:lnTo>
                  <a:lnTo>
                    <a:pt x="1285290" y="758190"/>
                  </a:lnTo>
                  <a:lnTo>
                    <a:pt x="1289291" y="758190"/>
                  </a:lnTo>
                  <a:lnTo>
                    <a:pt x="1288846" y="759460"/>
                  </a:lnTo>
                  <a:lnTo>
                    <a:pt x="1288618" y="760730"/>
                  </a:lnTo>
                  <a:lnTo>
                    <a:pt x="1291285" y="759460"/>
                  </a:lnTo>
                  <a:lnTo>
                    <a:pt x="1295057" y="758190"/>
                  </a:lnTo>
                  <a:lnTo>
                    <a:pt x="1296835" y="756920"/>
                  </a:lnTo>
                  <a:lnTo>
                    <a:pt x="1298613" y="755650"/>
                  </a:lnTo>
                  <a:lnTo>
                    <a:pt x="1301711" y="755650"/>
                  </a:lnTo>
                  <a:lnTo>
                    <a:pt x="1301711" y="756920"/>
                  </a:lnTo>
                  <a:lnTo>
                    <a:pt x="1302600" y="756920"/>
                  </a:lnTo>
                  <a:lnTo>
                    <a:pt x="1303489" y="755650"/>
                  </a:lnTo>
                  <a:lnTo>
                    <a:pt x="1305712" y="751840"/>
                  </a:lnTo>
                  <a:lnTo>
                    <a:pt x="1314107" y="748030"/>
                  </a:lnTo>
                  <a:lnTo>
                    <a:pt x="1319695" y="745490"/>
                  </a:lnTo>
                  <a:lnTo>
                    <a:pt x="1324571" y="746760"/>
                  </a:lnTo>
                  <a:lnTo>
                    <a:pt x="1327899" y="746760"/>
                  </a:lnTo>
                  <a:lnTo>
                    <a:pt x="1327010" y="745490"/>
                  </a:lnTo>
                  <a:lnTo>
                    <a:pt x="1326349" y="744220"/>
                  </a:lnTo>
                  <a:lnTo>
                    <a:pt x="1327454" y="742950"/>
                  </a:lnTo>
                  <a:lnTo>
                    <a:pt x="1331226" y="742950"/>
                  </a:lnTo>
                  <a:lnTo>
                    <a:pt x="1332776" y="741680"/>
                  </a:lnTo>
                  <a:lnTo>
                    <a:pt x="1332776" y="739140"/>
                  </a:lnTo>
                  <a:lnTo>
                    <a:pt x="1332776" y="737870"/>
                  </a:lnTo>
                  <a:lnTo>
                    <a:pt x="1333449" y="736600"/>
                  </a:lnTo>
                  <a:lnTo>
                    <a:pt x="1334554" y="736600"/>
                  </a:lnTo>
                  <a:lnTo>
                    <a:pt x="1339659" y="737870"/>
                  </a:lnTo>
                  <a:lnTo>
                    <a:pt x="1342885" y="736600"/>
                  </a:lnTo>
                  <a:lnTo>
                    <a:pt x="1346098" y="735330"/>
                  </a:lnTo>
                  <a:lnTo>
                    <a:pt x="1348765" y="734060"/>
                  </a:lnTo>
                  <a:lnTo>
                    <a:pt x="1350314" y="731520"/>
                  </a:lnTo>
                  <a:lnTo>
                    <a:pt x="1352969" y="730250"/>
                  </a:lnTo>
                  <a:lnTo>
                    <a:pt x="1354531" y="731520"/>
                  </a:lnTo>
                  <a:lnTo>
                    <a:pt x="1355864" y="731520"/>
                  </a:lnTo>
                  <a:lnTo>
                    <a:pt x="1357185" y="730250"/>
                  </a:lnTo>
                  <a:lnTo>
                    <a:pt x="1357185" y="726440"/>
                  </a:lnTo>
                  <a:lnTo>
                    <a:pt x="1358963" y="725170"/>
                  </a:lnTo>
                  <a:lnTo>
                    <a:pt x="1364068" y="725170"/>
                  </a:lnTo>
                  <a:lnTo>
                    <a:pt x="1366062" y="723900"/>
                  </a:lnTo>
                  <a:lnTo>
                    <a:pt x="1366062" y="721360"/>
                  </a:lnTo>
                  <a:lnTo>
                    <a:pt x="1372654" y="721360"/>
                  </a:lnTo>
                  <a:lnTo>
                    <a:pt x="1380718" y="718820"/>
                  </a:lnTo>
                  <a:lnTo>
                    <a:pt x="1389291" y="715010"/>
                  </a:lnTo>
                  <a:lnTo>
                    <a:pt x="1392326" y="713740"/>
                  </a:lnTo>
                  <a:lnTo>
                    <a:pt x="1395361" y="712470"/>
                  </a:lnTo>
                  <a:lnTo>
                    <a:pt x="1398028" y="709930"/>
                  </a:lnTo>
                  <a:lnTo>
                    <a:pt x="1398460" y="707390"/>
                  </a:lnTo>
                  <a:lnTo>
                    <a:pt x="1397520" y="704850"/>
                  </a:lnTo>
                  <a:lnTo>
                    <a:pt x="1394688" y="697230"/>
                  </a:lnTo>
                  <a:lnTo>
                    <a:pt x="1395577" y="697230"/>
                  </a:lnTo>
                  <a:lnTo>
                    <a:pt x="1401800" y="701040"/>
                  </a:lnTo>
                  <a:lnTo>
                    <a:pt x="1404239" y="702310"/>
                  </a:lnTo>
                  <a:lnTo>
                    <a:pt x="1405572" y="703580"/>
                  </a:lnTo>
                  <a:lnTo>
                    <a:pt x="1404899" y="706120"/>
                  </a:lnTo>
                  <a:lnTo>
                    <a:pt x="1404010" y="707390"/>
                  </a:lnTo>
                  <a:lnTo>
                    <a:pt x="1405128" y="706120"/>
                  </a:lnTo>
                  <a:lnTo>
                    <a:pt x="1407121" y="703580"/>
                  </a:lnTo>
                  <a:lnTo>
                    <a:pt x="1410449" y="699770"/>
                  </a:lnTo>
                  <a:lnTo>
                    <a:pt x="1403565" y="698500"/>
                  </a:lnTo>
                  <a:lnTo>
                    <a:pt x="1402232" y="697230"/>
                  </a:lnTo>
                  <a:lnTo>
                    <a:pt x="1402905" y="694690"/>
                  </a:lnTo>
                  <a:lnTo>
                    <a:pt x="1403565" y="693420"/>
                  </a:lnTo>
                  <a:lnTo>
                    <a:pt x="1402905" y="690880"/>
                  </a:lnTo>
                  <a:lnTo>
                    <a:pt x="1401356" y="689610"/>
                  </a:lnTo>
                  <a:lnTo>
                    <a:pt x="1399133" y="689610"/>
                  </a:lnTo>
                  <a:lnTo>
                    <a:pt x="1400238" y="690880"/>
                  </a:lnTo>
                  <a:lnTo>
                    <a:pt x="1402689" y="694690"/>
                  </a:lnTo>
                  <a:lnTo>
                    <a:pt x="1397800" y="694690"/>
                  </a:lnTo>
                  <a:lnTo>
                    <a:pt x="1392199" y="690562"/>
                  </a:lnTo>
                  <a:lnTo>
                    <a:pt x="1394409" y="689571"/>
                  </a:lnTo>
                  <a:lnTo>
                    <a:pt x="1394688" y="690880"/>
                  </a:lnTo>
                  <a:lnTo>
                    <a:pt x="1394917" y="692150"/>
                  </a:lnTo>
                  <a:lnTo>
                    <a:pt x="1396250" y="690880"/>
                  </a:lnTo>
                  <a:lnTo>
                    <a:pt x="1397800" y="689610"/>
                  </a:lnTo>
                  <a:lnTo>
                    <a:pt x="1402016" y="685800"/>
                  </a:lnTo>
                  <a:lnTo>
                    <a:pt x="1410449" y="688340"/>
                  </a:lnTo>
                  <a:lnTo>
                    <a:pt x="1408899" y="693420"/>
                  </a:lnTo>
                  <a:lnTo>
                    <a:pt x="1407782" y="695960"/>
                  </a:lnTo>
                  <a:lnTo>
                    <a:pt x="1411109" y="695960"/>
                  </a:lnTo>
                  <a:lnTo>
                    <a:pt x="1413776" y="694690"/>
                  </a:lnTo>
                  <a:lnTo>
                    <a:pt x="1414449" y="694690"/>
                  </a:lnTo>
                  <a:lnTo>
                    <a:pt x="1413560" y="697230"/>
                  </a:lnTo>
                  <a:lnTo>
                    <a:pt x="1412443" y="701040"/>
                  </a:lnTo>
                  <a:lnTo>
                    <a:pt x="1412671" y="701040"/>
                  </a:lnTo>
                  <a:lnTo>
                    <a:pt x="1415554" y="697230"/>
                  </a:lnTo>
                  <a:lnTo>
                    <a:pt x="1417916" y="694690"/>
                  </a:lnTo>
                  <a:lnTo>
                    <a:pt x="1419098" y="693420"/>
                  </a:lnTo>
                  <a:lnTo>
                    <a:pt x="1422654" y="692150"/>
                  </a:lnTo>
                  <a:lnTo>
                    <a:pt x="1419326" y="698500"/>
                  </a:lnTo>
                  <a:lnTo>
                    <a:pt x="1419555" y="698500"/>
                  </a:lnTo>
                  <a:lnTo>
                    <a:pt x="1422654" y="695960"/>
                  </a:lnTo>
                  <a:lnTo>
                    <a:pt x="1423758" y="693420"/>
                  </a:lnTo>
                  <a:lnTo>
                    <a:pt x="1423758" y="692150"/>
                  </a:lnTo>
                  <a:lnTo>
                    <a:pt x="1423758" y="688340"/>
                  </a:lnTo>
                  <a:lnTo>
                    <a:pt x="1424647" y="687070"/>
                  </a:lnTo>
                  <a:lnTo>
                    <a:pt x="1426210" y="688340"/>
                  </a:lnTo>
                  <a:lnTo>
                    <a:pt x="1427530" y="689610"/>
                  </a:lnTo>
                  <a:lnTo>
                    <a:pt x="1430642" y="687070"/>
                  </a:lnTo>
                  <a:lnTo>
                    <a:pt x="1431861" y="685800"/>
                  </a:lnTo>
                  <a:lnTo>
                    <a:pt x="1433080" y="684530"/>
                  </a:lnTo>
                  <a:lnTo>
                    <a:pt x="1434338" y="683260"/>
                  </a:lnTo>
                  <a:lnTo>
                    <a:pt x="1436852" y="680720"/>
                  </a:lnTo>
                  <a:lnTo>
                    <a:pt x="1437081" y="679450"/>
                  </a:lnTo>
                  <a:lnTo>
                    <a:pt x="1434642" y="678180"/>
                  </a:lnTo>
                  <a:lnTo>
                    <a:pt x="1432636" y="676910"/>
                  </a:lnTo>
                  <a:lnTo>
                    <a:pt x="1437741" y="676910"/>
                  </a:lnTo>
                  <a:lnTo>
                    <a:pt x="1442402" y="678180"/>
                  </a:lnTo>
                  <a:lnTo>
                    <a:pt x="1443736" y="678180"/>
                  </a:lnTo>
                  <a:lnTo>
                    <a:pt x="1443736" y="676910"/>
                  </a:lnTo>
                  <a:lnTo>
                    <a:pt x="1443736" y="673100"/>
                  </a:lnTo>
                  <a:lnTo>
                    <a:pt x="1442402" y="671830"/>
                  </a:lnTo>
                  <a:lnTo>
                    <a:pt x="1438859" y="671830"/>
                  </a:lnTo>
                  <a:lnTo>
                    <a:pt x="1439075" y="670560"/>
                  </a:lnTo>
                  <a:lnTo>
                    <a:pt x="1441297" y="669290"/>
                  </a:lnTo>
                  <a:lnTo>
                    <a:pt x="1443736" y="668020"/>
                  </a:lnTo>
                  <a:lnTo>
                    <a:pt x="1443736" y="666750"/>
                  </a:lnTo>
                  <a:lnTo>
                    <a:pt x="1439519" y="665480"/>
                  </a:lnTo>
                  <a:lnTo>
                    <a:pt x="1440192" y="664210"/>
                  </a:lnTo>
                  <a:lnTo>
                    <a:pt x="1443291" y="664210"/>
                  </a:lnTo>
                  <a:lnTo>
                    <a:pt x="1445958" y="662940"/>
                  </a:lnTo>
                  <a:lnTo>
                    <a:pt x="1448181" y="664210"/>
                  </a:lnTo>
                  <a:lnTo>
                    <a:pt x="1448181" y="666750"/>
                  </a:lnTo>
                  <a:lnTo>
                    <a:pt x="1451279" y="665480"/>
                  </a:lnTo>
                  <a:lnTo>
                    <a:pt x="1454835" y="662940"/>
                  </a:lnTo>
                  <a:lnTo>
                    <a:pt x="1456093" y="661670"/>
                  </a:lnTo>
                  <a:lnTo>
                    <a:pt x="1458607" y="659130"/>
                  </a:lnTo>
                  <a:lnTo>
                    <a:pt x="1461046" y="656590"/>
                  </a:lnTo>
                  <a:lnTo>
                    <a:pt x="1460385" y="655320"/>
                  </a:lnTo>
                  <a:lnTo>
                    <a:pt x="1459496" y="654050"/>
                  </a:lnTo>
                  <a:lnTo>
                    <a:pt x="1459941" y="652780"/>
                  </a:lnTo>
                  <a:lnTo>
                    <a:pt x="1462151" y="652780"/>
                  </a:lnTo>
                  <a:lnTo>
                    <a:pt x="1463713" y="651510"/>
                  </a:lnTo>
                  <a:lnTo>
                    <a:pt x="1464373" y="648970"/>
                  </a:lnTo>
                  <a:lnTo>
                    <a:pt x="1465033" y="645160"/>
                  </a:lnTo>
                  <a:lnTo>
                    <a:pt x="1464373" y="643890"/>
                  </a:lnTo>
                  <a:lnTo>
                    <a:pt x="1459712" y="643890"/>
                  </a:lnTo>
                  <a:lnTo>
                    <a:pt x="1460385" y="642620"/>
                  </a:lnTo>
                  <a:lnTo>
                    <a:pt x="1463941" y="640080"/>
                  </a:lnTo>
                  <a:lnTo>
                    <a:pt x="1469250" y="636270"/>
                  </a:lnTo>
                  <a:lnTo>
                    <a:pt x="1459052" y="635000"/>
                  </a:lnTo>
                  <a:lnTo>
                    <a:pt x="1453502" y="635000"/>
                  </a:lnTo>
                  <a:lnTo>
                    <a:pt x="1455051" y="632460"/>
                  </a:lnTo>
                  <a:lnTo>
                    <a:pt x="1455724" y="631190"/>
                  </a:lnTo>
                  <a:lnTo>
                    <a:pt x="1457718" y="627380"/>
                  </a:lnTo>
                  <a:lnTo>
                    <a:pt x="1461262" y="622300"/>
                  </a:lnTo>
                  <a:lnTo>
                    <a:pt x="1463268" y="621030"/>
                  </a:lnTo>
                  <a:lnTo>
                    <a:pt x="1465478" y="622300"/>
                  </a:lnTo>
                  <a:lnTo>
                    <a:pt x="1467256" y="623570"/>
                  </a:lnTo>
                  <a:lnTo>
                    <a:pt x="1468145" y="623570"/>
                  </a:lnTo>
                  <a:lnTo>
                    <a:pt x="1468145" y="621030"/>
                  </a:lnTo>
                  <a:lnTo>
                    <a:pt x="1469694" y="619760"/>
                  </a:lnTo>
                  <a:lnTo>
                    <a:pt x="1471701" y="621030"/>
                  </a:lnTo>
                  <a:lnTo>
                    <a:pt x="1474355" y="621030"/>
                  </a:lnTo>
                  <a:lnTo>
                    <a:pt x="1473695" y="619760"/>
                  </a:lnTo>
                  <a:lnTo>
                    <a:pt x="1473022" y="618490"/>
                  </a:lnTo>
                  <a:lnTo>
                    <a:pt x="1474355" y="617220"/>
                  </a:lnTo>
                  <a:lnTo>
                    <a:pt x="1481455" y="617220"/>
                  </a:lnTo>
                  <a:lnTo>
                    <a:pt x="1480350" y="613410"/>
                  </a:lnTo>
                  <a:lnTo>
                    <a:pt x="1479689" y="610870"/>
                  </a:lnTo>
                  <a:lnTo>
                    <a:pt x="1479804" y="609600"/>
                  </a:lnTo>
                  <a:lnTo>
                    <a:pt x="1479905" y="608330"/>
                  </a:lnTo>
                  <a:lnTo>
                    <a:pt x="1482344" y="608330"/>
                  </a:lnTo>
                  <a:lnTo>
                    <a:pt x="1483017" y="607060"/>
                  </a:lnTo>
                  <a:lnTo>
                    <a:pt x="1482128" y="601980"/>
                  </a:lnTo>
                  <a:lnTo>
                    <a:pt x="1482572" y="599440"/>
                  </a:lnTo>
                  <a:lnTo>
                    <a:pt x="1486344" y="599440"/>
                  </a:lnTo>
                  <a:lnTo>
                    <a:pt x="1488211" y="594360"/>
                  </a:lnTo>
                  <a:lnTo>
                    <a:pt x="1491005" y="586740"/>
                  </a:lnTo>
                  <a:lnTo>
                    <a:pt x="1489227" y="584200"/>
                  </a:lnTo>
                  <a:lnTo>
                    <a:pt x="1488567" y="582930"/>
                  </a:lnTo>
                  <a:lnTo>
                    <a:pt x="1489227" y="581660"/>
                  </a:lnTo>
                  <a:lnTo>
                    <a:pt x="1490776" y="580390"/>
                  </a:lnTo>
                  <a:lnTo>
                    <a:pt x="1492554" y="580390"/>
                  </a:lnTo>
                  <a:lnTo>
                    <a:pt x="1493888" y="575310"/>
                  </a:lnTo>
                  <a:lnTo>
                    <a:pt x="1493989" y="572770"/>
                  </a:lnTo>
                  <a:lnTo>
                    <a:pt x="1494091" y="570230"/>
                  </a:lnTo>
                  <a:lnTo>
                    <a:pt x="1494193" y="567690"/>
                  </a:lnTo>
                  <a:lnTo>
                    <a:pt x="1494282" y="565150"/>
                  </a:lnTo>
                  <a:lnTo>
                    <a:pt x="1494332" y="563880"/>
                  </a:lnTo>
                  <a:lnTo>
                    <a:pt x="1495399" y="558800"/>
                  </a:lnTo>
                  <a:lnTo>
                    <a:pt x="1495666" y="557530"/>
                  </a:lnTo>
                  <a:lnTo>
                    <a:pt x="1496225" y="556260"/>
                  </a:lnTo>
                  <a:lnTo>
                    <a:pt x="1496771" y="554990"/>
                  </a:lnTo>
                  <a:lnTo>
                    <a:pt x="1498104" y="552450"/>
                  </a:lnTo>
                  <a:lnTo>
                    <a:pt x="1498765" y="551180"/>
                  </a:lnTo>
                  <a:lnTo>
                    <a:pt x="1489011" y="551180"/>
                  </a:lnTo>
                  <a:lnTo>
                    <a:pt x="1488960" y="550011"/>
                  </a:lnTo>
                  <a:lnTo>
                    <a:pt x="1488846" y="547370"/>
                  </a:lnTo>
                  <a:lnTo>
                    <a:pt x="1488782" y="546100"/>
                  </a:lnTo>
                  <a:lnTo>
                    <a:pt x="1488719" y="544830"/>
                  </a:lnTo>
                  <a:lnTo>
                    <a:pt x="1488643" y="543560"/>
                  </a:lnTo>
                  <a:lnTo>
                    <a:pt x="1488605" y="543052"/>
                  </a:lnTo>
                  <a:lnTo>
                    <a:pt x="1488973" y="541108"/>
                  </a:lnTo>
                  <a:lnTo>
                    <a:pt x="1489671" y="543560"/>
                  </a:lnTo>
                  <a:lnTo>
                    <a:pt x="1490116" y="544830"/>
                  </a:lnTo>
                  <a:lnTo>
                    <a:pt x="1492999" y="544830"/>
                  </a:lnTo>
                  <a:lnTo>
                    <a:pt x="1494332" y="543560"/>
                  </a:lnTo>
                  <a:lnTo>
                    <a:pt x="1496110" y="543560"/>
                  </a:lnTo>
                  <a:lnTo>
                    <a:pt x="1496999" y="546100"/>
                  </a:lnTo>
                  <a:lnTo>
                    <a:pt x="1498104" y="547370"/>
                  </a:lnTo>
                  <a:lnTo>
                    <a:pt x="1498993" y="547370"/>
                  </a:lnTo>
                  <a:lnTo>
                    <a:pt x="1500771" y="542290"/>
                  </a:lnTo>
                  <a:lnTo>
                    <a:pt x="1500543" y="542290"/>
                  </a:lnTo>
                  <a:lnTo>
                    <a:pt x="1497876" y="543560"/>
                  </a:lnTo>
                  <a:lnTo>
                    <a:pt x="1496999" y="542290"/>
                  </a:lnTo>
                  <a:lnTo>
                    <a:pt x="1496999" y="541020"/>
                  </a:lnTo>
                  <a:lnTo>
                    <a:pt x="1496999" y="539750"/>
                  </a:lnTo>
                  <a:lnTo>
                    <a:pt x="1495437" y="538480"/>
                  </a:lnTo>
                  <a:lnTo>
                    <a:pt x="1491894" y="538480"/>
                  </a:lnTo>
                  <a:lnTo>
                    <a:pt x="1491005" y="537210"/>
                  </a:lnTo>
                  <a:lnTo>
                    <a:pt x="1491665" y="535940"/>
                  </a:lnTo>
                  <a:lnTo>
                    <a:pt x="1493443" y="530860"/>
                  </a:lnTo>
                  <a:lnTo>
                    <a:pt x="1501216" y="532130"/>
                  </a:lnTo>
                  <a:lnTo>
                    <a:pt x="1499654" y="537210"/>
                  </a:lnTo>
                  <a:lnTo>
                    <a:pt x="1498993" y="538480"/>
                  </a:lnTo>
                  <a:lnTo>
                    <a:pt x="1499438" y="539750"/>
                  </a:lnTo>
                  <a:lnTo>
                    <a:pt x="1500327" y="538480"/>
                  </a:lnTo>
                  <a:lnTo>
                    <a:pt x="1503426" y="535940"/>
                  </a:lnTo>
                  <a:lnTo>
                    <a:pt x="1503540" y="532130"/>
                  </a:lnTo>
                  <a:lnTo>
                    <a:pt x="1503578" y="530860"/>
                  </a:lnTo>
                  <a:lnTo>
                    <a:pt x="1503692" y="527050"/>
                  </a:lnTo>
                  <a:lnTo>
                    <a:pt x="1503768" y="524510"/>
                  </a:lnTo>
                  <a:lnTo>
                    <a:pt x="1503794" y="523240"/>
                  </a:lnTo>
                  <a:lnTo>
                    <a:pt x="1503870" y="520700"/>
                  </a:lnTo>
                  <a:lnTo>
                    <a:pt x="1499209" y="523240"/>
                  </a:lnTo>
                  <a:lnTo>
                    <a:pt x="1500327" y="521970"/>
                  </a:lnTo>
                  <a:lnTo>
                    <a:pt x="1509433" y="494030"/>
                  </a:lnTo>
                  <a:lnTo>
                    <a:pt x="1509509" y="491490"/>
                  </a:lnTo>
                  <a:lnTo>
                    <a:pt x="1506982" y="490220"/>
                  </a:lnTo>
                  <a:lnTo>
                    <a:pt x="1504988" y="491490"/>
                  </a:lnTo>
                  <a:lnTo>
                    <a:pt x="1503654" y="491490"/>
                  </a:lnTo>
                  <a:lnTo>
                    <a:pt x="1502537" y="490220"/>
                  </a:lnTo>
                  <a:lnTo>
                    <a:pt x="1501648" y="487680"/>
                  </a:lnTo>
                  <a:lnTo>
                    <a:pt x="1506308" y="487680"/>
                  </a:lnTo>
                  <a:lnTo>
                    <a:pt x="1508315" y="486410"/>
                  </a:lnTo>
                  <a:lnTo>
                    <a:pt x="1511198" y="485140"/>
                  </a:lnTo>
                  <a:lnTo>
                    <a:pt x="1511642" y="483870"/>
                  </a:lnTo>
                  <a:lnTo>
                    <a:pt x="1511109" y="481330"/>
                  </a:lnTo>
                  <a:lnTo>
                    <a:pt x="1510842" y="480060"/>
                  </a:lnTo>
                  <a:lnTo>
                    <a:pt x="1510576" y="478790"/>
                  </a:lnTo>
                  <a:lnTo>
                    <a:pt x="1510042" y="476250"/>
                  </a:lnTo>
                  <a:lnTo>
                    <a:pt x="1508975" y="471170"/>
                  </a:lnTo>
                  <a:lnTo>
                    <a:pt x="1509420" y="469900"/>
                  </a:lnTo>
                  <a:lnTo>
                    <a:pt x="1512303" y="468630"/>
                  </a:lnTo>
                  <a:lnTo>
                    <a:pt x="1515414" y="467360"/>
                  </a:lnTo>
                  <a:close/>
                </a:path>
              </a:pathLst>
            </a:custGeom>
            <a:solidFill>
              <a:srgbClr val="EB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93898" y="1362378"/>
              <a:ext cx="86093" cy="96377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469468" y="555447"/>
            <a:ext cx="1974214" cy="275590"/>
          </a:xfrm>
          <a:prstGeom prst="rect">
            <a:avLst/>
          </a:prstGeom>
          <a:solidFill>
            <a:srgbClr val="E6C5E1"/>
          </a:solidFill>
        </p:spPr>
        <p:txBody>
          <a:bodyPr vert="horz" wrap="square" lIns="0" tIns="0" rIns="0" bIns="0" rtlCol="0">
            <a:spAutoFit/>
          </a:bodyPr>
          <a:lstStyle/>
          <a:p>
            <a:pPr marL="217804">
              <a:lnSpc>
                <a:spcPts val="1880"/>
              </a:lnSpc>
            </a:pP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7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challenge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96280" y="683933"/>
            <a:ext cx="8407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Discuss</a:t>
            </a:r>
            <a:endParaRPr sz="1700">
              <a:latin typeface="Gotham"/>
              <a:cs typeface="Gotham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0" y="432743"/>
            <a:ext cx="7560309" cy="9807575"/>
            <a:chOff x="0" y="432743"/>
            <a:chExt cx="7560309" cy="9807575"/>
          </a:xfrm>
        </p:grpSpPr>
        <p:sp>
          <p:nvSpPr>
            <p:cNvPr id="47" name="object 47"/>
            <p:cNvSpPr/>
            <p:nvPr/>
          </p:nvSpPr>
          <p:spPr>
            <a:xfrm>
              <a:off x="3267862" y="432752"/>
              <a:ext cx="1515745" cy="971550"/>
            </a:xfrm>
            <a:custGeom>
              <a:avLst/>
              <a:gdLst/>
              <a:ahLst/>
              <a:cxnLst/>
              <a:rect l="l" t="t" r="r" b="b"/>
              <a:pathLst>
                <a:path w="1515744" h="971550">
                  <a:moveTo>
                    <a:pt x="34607" y="296468"/>
                  </a:moveTo>
                  <a:lnTo>
                    <a:pt x="33731" y="296024"/>
                  </a:lnTo>
                  <a:lnTo>
                    <a:pt x="31280" y="296024"/>
                  </a:lnTo>
                  <a:lnTo>
                    <a:pt x="30175" y="297141"/>
                  </a:lnTo>
                  <a:lnTo>
                    <a:pt x="30175" y="298488"/>
                  </a:lnTo>
                  <a:lnTo>
                    <a:pt x="30175" y="299605"/>
                  </a:lnTo>
                  <a:lnTo>
                    <a:pt x="31280" y="300062"/>
                  </a:lnTo>
                  <a:lnTo>
                    <a:pt x="32397" y="299389"/>
                  </a:lnTo>
                  <a:lnTo>
                    <a:pt x="33731" y="298716"/>
                  </a:lnTo>
                  <a:lnTo>
                    <a:pt x="34607" y="297586"/>
                  </a:lnTo>
                  <a:lnTo>
                    <a:pt x="34607" y="296468"/>
                  </a:lnTo>
                  <a:close/>
                </a:path>
                <a:path w="1515744" h="971550">
                  <a:moveTo>
                    <a:pt x="176199" y="139865"/>
                  </a:moveTo>
                  <a:lnTo>
                    <a:pt x="175971" y="138963"/>
                  </a:lnTo>
                  <a:lnTo>
                    <a:pt x="173532" y="138963"/>
                  </a:lnTo>
                  <a:lnTo>
                    <a:pt x="172199" y="137401"/>
                  </a:lnTo>
                  <a:lnTo>
                    <a:pt x="171754" y="135597"/>
                  </a:lnTo>
                  <a:lnTo>
                    <a:pt x="171310" y="133362"/>
                  </a:lnTo>
                  <a:lnTo>
                    <a:pt x="170205" y="134035"/>
                  </a:lnTo>
                  <a:lnTo>
                    <a:pt x="168427" y="137845"/>
                  </a:lnTo>
                  <a:lnTo>
                    <a:pt x="166204" y="142786"/>
                  </a:lnTo>
                  <a:lnTo>
                    <a:pt x="166433" y="143459"/>
                  </a:lnTo>
                  <a:lnTo>
                    <a:pt x="172415" y="143459"/>
                  </a:lnTo>
                  <a:lnTo>
                    <a:pt x="174866" y="142328"/>
                  </a:lnTo>
                  <a:lnTo>
                    <a:pt x="175526" y="141211"/>
                  </a:lnTo>
                  <a:lnTo>
                    <a:pt x="176199" y="139865"/>
                  </a:lnTo>
                  <a:close/>
                </a:path>
                <a:path w="1515744" h="971550">
                  <a:moveTo>
                    <a:pt x="280924" y="78828"/>
                  </a:moveTo>
                  <a:lnTo>
                    <a:pt x="280047" y="78384"/>
                  </a:lnTo>
                  <a:lnTo>
                    <a:pt x="277596" y="78384"/>
                  </a:lnTo>
                  <a:lnTo>
                    <a:pt x="276491" y="79502"/>
                  </a:lnTo>
                  <a:lnTo>
                    <a:pt x="276491" y="80848"/>
                  </a:lnTo>
                  <a:lnTo>
                    <a:pt x="276491" y="81965"/>
                  </a:lnTo>
                  <a:lnTo>
                    <a:pt x="277596" y="82423"/>
                  </a:lnTo>
                  <a:lnTo>
                    <a:pt x="278714" y="81749"/>
                  </a:lnTo>
                  <a:lnTo>
                    <a:pt x="280047" y="81076"/>
                  </a:lnTo>
                  <a:lnTo>
                    <a:pt x="280924" y="79946"/>
                  </a:lnTo>
                  <a:lnTo>
                    <a:pt x="280924" y="78828"/>
                  </a:lnTo>
                  <a:close/>
                </a:path>
                <a:path w="1515744" h="971550">
                  <a:moveTo>
                    <a:pt x="350837" y="83553"/>
                  </a:moveTo>
                  <a:lnTo>
                    <a:pt x="344614" y="83553"/>
                  </a:lnTo>
                  <a:lnTo>
                    <a:pt x="342836" y="84899"/>
                  </a:lnTo>
                  <a:lnTo>
                    <a:pt x="342176" y="86690"/>
                  </a:lnTo>
                  <a:lnTo>
                    <a:pt x="341287" y="89154"/>
                  </a:lnTo>
                  <a:lnTo>
                    <a:pt x="341960" y="89154"/>
                  </a:lnTo>
                  <a:lnTo>
                    <a:pt x="345287" y="87363"/>
                  </a:lnTo>
                  <a:lnTo>
                    <a:pt x="350608" y="84442"/>
                  </a:lnTo>
                  <a:lnTo>
                    <a:pt x="350837" y="83553"/>
                  </a:lnTo>
                  <a:close/>
                </a:path>
                <a:path w="1515744" h="971550">
                  <a:moveTo>
                    <a:pt x="380796" y="794778"/>
                  </a:moveTo>
                  <a:lnTo>
                    <a:pt x="375475" y="796124"/>
                  </a:lnTo>
                  <a:lnTo>
                    <a:pt x="372364" y="800836"/>
                  </a:lnTo>
                  <a:lnTo>
                    <a:pt x="370814" y="803757"/>
                  </a:lnTo>
                  <a:lnTo>
                    <a:pt x="370586" y="805319"/>
                  </a:lnTo>
                  <a:lnTo>
                    <a:pt x="373253" y="805319"/>
                  </a:lnTo>
                  <a:lnTo>
                    <a:pt x="374802" y="803757"/>
                  </a:lnTo>
                  <a:lnTo>
                    <a:pt x="375475" y="801954"/>
                  </a:lnTo>
                  <a:lnTo>
                    <a:pt x="376364" y="800163"/>
                  </a:lnTo>
                  <a:lnTo>
                    <a:pt x="377685" y="799261"/>
                  </a:lnTo>
                  <a:lnTo>
                    <a:pt x="379907" y="800608"/>
                  </a:lnTo>
                  <a:lnTo>
                    <a:pt x="380796" y="799934"/>
                  </a:lnTo>
                  <a:lnTo>
                    <a:pt x="380796" y="794778"/>
                  </a:lnTo>
                  <a:close/>
                </a:path>
                <a:path w="1515744" h="971550">
                  <a:moveTo>
                    <a:pt x="450367" y="25400"/>
                  </a:moveTo>
                  <a:lnTo>
                    <a:pt x="450024" y="24130"/>
                  </a:lnTo>
                  <a:lnTo>
                    <a:pt x="449135" y="24130"/>
                  </a:lnTo>
                  <a:lnTo>
                    <a:pt x="448030" y="22860"/>
                  </a:lnTo>
                  <a:lnTo>
                    <a:pt x="447357" y="22860"/>
                  </a:lnTo>
                  <a:lnTo>
                    <a:pt x="447357" y="25400"/>
                  </a:lnTo>
                  <a:lnTo>
                    <a:pt x="450367" y="25400"/>
                  </a:lnTo>
                  <a:close/>
                </a:path>
                <a:path w="1515744" h="971550">
                  <a:moveTo>
                    <a:pt x="507288" y="788911"/>
                  </a:moveTo>
                  <a:lnTo>
                    <a:pt x="506831" y="788276"/>
                  </a:lnTo>
                  <a:lnTo>
                    <a:pt x="506615" y="788911"/>
                  </a:lnTo>
                  <a:lnTo>
                    <a:pt x="507288" y="788911"/>
                  </a:lnTo>
                  <a:close/>
                </a:path>
                <a:path w="1515744" h="971550">
                  <a:moveTo>
                    <a:pt x="508838" y="782561"/>
                  </a:moveTo>
                  <a:lnTo>
                    <a:pt x="505955" y="782561"/>
                  </a:lnTo>
                  <a:lnTo>
                    <a:pt x="502399" y="783831"/>
                  </a:lnTo>
                  <a:lnTo>
                    <a:pt x="501738" y="787641"/>
                  </a:lnTo>
                  <a:lnTo>
                    <a:pt x="506399" y="787641"/>
                  </a:lnTo>
                  <a:lnTo>
                    <a:pt x="506831" y="788276"/>
                  </a:lnTo>
                  <a:lnTo>
                    <a:pt x="508838" y="782561"/>
                  </a:lnTo>
                  <a:close/>
                </a:path>
                <a:path w="1515744" h="971550">
                  <a:moveTo>
                    <a:pt x="515950" y="784174"/>
                  </a:moveTo>
                  <a:lnTo>
                    <a:pt x="514832" y="783831"/>
                  </a:lnTo>
                  <a:lnTo>
                    <a:pt x="515505" y="784898"/>
                  </a:lnTo>
                  <a:lnTo>
                    <a:pt x="515950" y="784174"/>
                  </a:lnTo>
                  <a:close/>
                </a:path>
                <a:path w="1515744" h="971550">
                  <a:moveTo>
                    <a:pt x="530580" y="793991"/>
                  </a:moveTo>
                  <a:lnTo>
                    <a:pt x="527697" y="790181"/>
                  </a:lnTo>
                  <a:lnTo>
                    <a:pt x="519493" y="782561"/>
                  </a:lnTo>
                  <a:lnTo>
                    <a:pt x="516153" y="781291"/>
                  </a:lnTo>
                  <a:lnTo>
                    <a:pt x="516153" y="783831"/>
                  </a:lnTo>
                  <a:lnTo>
                    <a:pt x="515950" y="784174"/>
                  </a:lnTo>
                  <a:lnTo>
                    <a:pt x="519049" y="785101"/>
                  </a:lnTo>
                  <a:lnTo>
                    <a:pt x="524370" y="790181"/>
                  </a:lnTo>
                  <a:lnTo>
                    <a:pt x="527253" y="793991"/>
                  </a:lnTo>
                  <a:lnTo>
                    <a:pt x="529691" y="795261"/>
                  </a:lnTo>
                  <a:lnTo>
                    <a:pt x="530136" y="793991"/>
                  </a:lnTo>
                  <a:lnTo>
                    <a:pt x="530580" y="793991"/>
                  </a:lnTo>
                  <a:close/>
                </a:path>
                <a:path w="1515744" h="971550">
                  <a:moveTo>
                    <a:pt x="627341" y="47637"/>
                  </a:moveTo>
                  <a:lnTo>
                    <a:pt x="626008" y="46964"/>
                  </a:lnTo>
                  <a:lnTo>
                    <a:pt x="623570" y="47193"/>
                  </a:lnTo>
                  <a:lnTo>
                    <a:pt x="621131" y="47193"/>
                  </a:lnTo>
                  <a:lnTo>
                    <a:pt x="620458" y="47866"/>
                  </a:lnTo>
                  <a:lnTo>
                    <a:pt x="622236" y="48539"/>
                  </a:lnTo>
                  <a:lnTo>
                    <a:pt x="623785" y="49212"/>
                  </a:lnTo>
                  <a:lnTo>
                    <a:pt x="625792" y="48983"/>
                  </a:lnTo>
                  <a:lnTo>
                    <a:pt x="626452" y="48310"/>
                  </a:lnTo>
                  <a:lnTo>
                    <a:pt x="627341" y="47637"/>
                  </a:lnTo>
                  <a:close/>
                </a:path>
                <a:path w="1515744" h="971550">
                  <a:moveTo>
                    <a:pt x="630212" y="14668"/>
                  </a:moveTo>
                  <a:lnTo>
                    <a:pt x="629107" y="13995"/>
                  </a:lnTo>
                  <a:lnTo>
                    <a:pt x="624446" y="15113"/>
                  </a:lnTo>
                  <a:lnTo>
                    <a:pt x="622223" y="15557"/>
                  </a:lnTo>
                  <a:lnTo>
                    <a:pt x="620458" y="16903"/>
                  </a:lnTo>
                  <a:lnTo>
                    <a:pt x="620458" y="20942"/>
                  </a:lnTo>
                  <a:lnTo>
                    <a:pt x="626440" y="20497"/>
                  </a:lnTo>
                  <a:lnTo>
                    <a:pt x="628218" y="17576"/>
                  </a:lnTo>
                  <a:lnTo>
                    <a:pt x="630212" y="14668"/>
                  </a:lnTo>
                  <a:close/>
                </a:path>
                <a:path w="1515744" h="971550">
                  <a:moveTo>
                    <a:pt x="640422" y="780199"/>
                  </a:moveTo>
                  <a:lnTo>
                    <a:pt x="639533" y="778852"/>
                  </a:lnTo>
                  <a:lnTo>
                    <a:pt x="638644" y="777278"/>
                  </a:lnTo>
                  <a:lnTo>
                    <a:pt x="637755" y="776160"/>
                  </a:lnTo>
                  <a:lnTo>
                    <a:pt x="637540" y="776389"/>
                  </a:lnTo>
                  <a:lnTo>
                    <a:pt x="637311" y="776389"/>
                  </a:lnTo>
                  <a:lnTo>
                    <a:pt x="632879" y="778179"/>
                  </a:lnTo>
                  <a:lnTo>
                    <a:pt x="629996" y="779297"/>
                  </a:lnTo>
                  <a:lnTo>
                    <a:pt x="629323" y="780427"/>
                  </a:lnTo>
                  <a:lnTo>
                    <a:pt x="632434" y="782218"/>
                  </a:lnTo>
                  <a:lnTo>
                    <a:pt x="633984" y="781989"/>
                  </a:lnTo>
                  <a:lnTo>
                    <a:pt x="635762" y="779297"/>
                  </a:lnTo>
                  <a:lnTo>
                    <a:pt x="637311" y="779081"/>
                  </a:lnTo>
                  <a:lnTo>
                    <a:pt x="638644" y="779754"/>
                  </a:lnTo>
                  <a:lnTo>
                    <a:pt x="640207" y="780643"/>
                  </a:lnTo>
                  <a:lnTo>
                    <a:pt x="640422" y="780199"/>
                  </a:lnTo>
                  <a:close/>
                </a:path>
                <a:path w="1515744" h="971550">
                  <a:moveTo>
                    <a:pt x="642861" y="42481"/>
                  </a:moveTo>
                  <a:lnTo>
                    <a:pt x="642759" y="42037"/>
                  </a:lnTo>
                  <a:lnTo>
                    <a:pt x="642708" y="41808"/>
                  </a:lnTo>
                  <a:lnTo>
                    <a:pt x="642645" y="41579"/>
                  </a:lnTo>
                  <a:lnTo>
                    <a:pt x="639102" y="37998"/>
                  </a:lnTo>
                  <a:lnTo>
                    <a:pt x="637755" y="36652"/>
                  </a:lnTo>
                  <a:lnTo>
                    <a:pt x="635977" y="36436"/>
                  </a:lnTo>
                  <a:lnTo>
                    <a:pt x="635977" y="38887"/>
                  </a:lnTo>
                  <a:lnTo>
                    <a:pt x="635977" y="40906"/>
                  </a:lnTo>
                  <a:lnTo>
                    <a:pt x="634428" y="41808"/>
                  </a:lnTo>
                  <a:lnTo>
                    <a:pt x="630885" y="41808"/>
                  </a:lnTo>
                  <a:lnTo>
                    <a:pt x="629996" y="40906"/>
                  </a:lnTo>
                  <a:lnTo>
                    <a:pt x="630656" y="39789"/>
                  </a:lnTo>
                  <a:lnTo>
                    <a:pt x="630834" y="39560"/>
                  </a:lnTo>
                  <a:lnTo>
                    <a:pt x="631329" y="38887"/>
                  </a:lnTo>
                  <a:lnTo>
                    <a:pt x="632650" y="37998"/>
                  </a:lnTo>
                  <a:lnTo>
                    <a:pt x="635101" y="37998"/>
                  </a:lnTo>
                  <a:lnTo>
                    <a:pt x="635977" y="38887"/>
                  </a:lnTo>
                  <a:lnTo>
                    <a:pt x="635977" y="36436"/>
                  </a:lnTo>
                  <a:lnTo>
                    <a:pt x="624890" y="35077"/>
                  </a:lnTo>
                  <a:lnTo>
                    <a:pt x="624890" y="39560"/>
                  </a:lnTo>
                  <a:lnTo>
                    <a:pt x="623557" y="39560"/>
                  </a:lnTo>
                  <a:lnTo>
                    <a:pt x="620674" y="38214"/>
                  </a:lnTo>
                  <a:lnTo>
                    <a:pt x="617562" y="36423"/>
                  </a:lnTo>
                  <a:lnTo>
                    <a:pt x="616229" y="36652"/>
                  </a:lnTo>
                  <a:lnTo>
                    <a:pt x="615226" y="38887"/>
                  </a:lnTo>
                  <a:lnTo>
                    <a:pt x="614464" y="40906"/>
                  </a:lnTo>
                  <a:lnTo>
                    <a:pt x="614578" y="41808"/>
                  </a:lnTo>
                  <a:lnTo>
                    <a:pt x="614680" y="42710"/>
                  </a:lnTo>
                  <a:lnTo>
                    <a:pt x="615569" y="42710"/>
                  </a:lnTo>
                  <a:lnTo>
                    <a:pt x="625551" y="44272"/>
                  </a:lnTo>
                  <a:lnTo>
                    <a:pt x="633323" y="44500"/>
                  </a:lnTo>
                  <a:lnTo>
                    <a:pt x="635977" y="43383"/>
                  </a:lnTo>
                  <a:lnTo>
                    <a:pt x="637755" y="42481"/>
                  </a:lnTo>
                  <a:lnTo>
                    <a:pt x="640422" y="42037"/>
                  </a:lnTo>
                  <a:lnTo>
                    <a:pt x="641527" y="42252"/>
                  </a:lnTo>
                  <a:lnTo>
                    <a:pt x="642861" y="42481"/>
                  </a:lnTo>
                  <a:close/>
                </a:path>
                <a:path w="1515744" h="971550">
                  <a:moveTo>
                    <a:pt x="702564" y="774814"/>
                  </a:moveTo>
                  <a:lnTo>
                    <a:pt x="701459" y="773912"/>
                  </a:lnTo>
                  <a:lnTo>
                    <a:pt x="699020" y="773912"/>
                  </a:lnTo>
                  <a:lnTo>
                    <a:pt x="698576" y="774814"/>
                  </a:lnTo>
                  <a:lnTo>
                    <a:pt x="699236" y="776160"/>
                  </a:lnTo>
                  <a:lnTo>
                    <a:pt x="699897" y="777278"/>
                  </a:lnTo>
                  <a:lnTo>
                    <a:pt x="701014" y="778408"/>
                  </a:lnTo>
                  <a:lnTo>
                    <a:pt x="702119" y="778408"/>
                  </a:lnTo>
                  <a:lnTo>
                    <a:pt x="702564" y="777278"/>
                  </a:lnTo>
                  <a:lnTo>
                    <a:pt x="702564" y="774814"/>
                  </a:lnTo>
                  <a:close/>
                </a:path>
                <a:path w="1515744" h="971550">
                  <a:moveTo>
                    <a:pt x="731100" y="38214"/>
                  </a:moveTo>
                  <a:lnTo>
                    <a:pt x="730783" y="38214"/>
                  </a:lnTo>
                  <a:lnTo>
                    <a:pt x="730846" y="38417"/>
                  </a:lnTo>
                  <a:lnTo>
                    <a:pt x="731100" y="38214"/>
                  </a:lnTo>
                  <a:close/>
                </a:path>
                <a:path w="1515744" h="971550">
                  <a:moveTo>
                    <a:pt x="884529" y="855141"/>
                  </a:moveTo>
                  <a:lnTo>
                    <a:pt x="882980" y="852893"/>
                  </a:lnTo>
                  <a:lnTo>
                    <a:pt x="881202" y="851103"/>
                  </a:lnTo>
                  <a:lnTo>
                    <a:pt x="879424" y="849083"/>
                  </a:lnTo>
                  <a:lnTo>
                    <a:pt x="877874" y="848639"/>
                  </a:lnTo>
                  <a:lnTo>
                    <a:pt x="877874" y="849757"/>
                  </a:lnTo>
                  <a:lnTo>
                    <a:pt x="877874" y="850874"/>
                  </a:lnTo>
                  <a:lnTo>
                    <a:pt x="879424" y="853122"/>
                  </a:lnTo>
                  <a:lnTo>
                    <a:pt x="882980" y="856259"/>
                  </a:lnTo>
                  <a:lnTo>
                    <a:pt x="884529" y="856716"/>
                  </a:lnTo>
                  <a:lnTo>
                    <a:pt x="884529" y="855141"/>
                  </a:lnTo>
                  <a:close/>
                </a:path>
                <a:path w="1515744" h="971550">
                  <a:moveTo>
                    <a:pt x="888961" y="875779"/>
                  </a:moveTo>
                  <a:lnTo>
                    <a:pt x="887857" y="874877"/>
                  </a:lnTo>
                  <a:lnTo>
                    <a:pt x="885418" y="874877"/>
                  </a:lnTo>
                  <a:lnTo>
                    <a:pt x="884974" y="875779"/>
                  </a:lnTo>
                  <a:lnTo>
                    <a:pt x="885634" y="877125"/>
                  </a:lnTo>
                  <a:lnTo>
                    <a:pt x="886294" y="878243"/>
                  </a:lnTo>
                  <a:lnTo>
                    <a:pt x="887412" y="879373"/>
                  </a:lnTo>
                  <a:lnTo>
                    <a:pt x="888517" y="879373"/>
                  </a:lnTo>
                  <a:lnTo>
                    <a:pt x="888961" y="878243"/>
                  </a:lnTo>
                  <a:lnTo>
                    <a:pt x="888961" y="875779"/>
                  </a:lnTo>
                  <a:close/>
                </a:path>
                <a:path w="1515744" h="971550">
                  <a:moveTo>
                    <a:pt x="970407" y="803986"/>
                  </a:moveTo>
                  <a:lnTo>
                    <a:pt x="969746" y="802195"/>
                  </a:lnTo>
                  <a:lnTo>
                    <a:pt x="968184" y="798156"/>
                  </a:lnTo>
                  <a:lnTo>
                    <a:pt x="966635" y="797483"/>
                  </a:lnTo>
                  <a:lnTo>
                    <a:pt x="966635" y="800620"/>
                  </a:lnTo>
                  <a:lnTo>
                    <a:pt x="966635" y="801966"/>
                  </a:lnTo>
                  <a:lnTo>
                    <a:pt x="967524" y="803541"/>
                  </a:lnTo>
                  <a:lnTo>
                    <a:pt x="970191" y="804887"/>
                  </a:lnTo>
                  <a:lnTo>
                    <a:pt x="970407" y="803986"/>
                  </a:lnTo>
                  <a:close/>
                </a:path>
                <a:path w="1515744" h="971550">
                  <a:moveTo>
                    <a:pt x="1249934" y="89179"/>
                  </a:moveTo>
                  <a:lnTo>
                    <a:pt x="1249857" y="89039"/>
                  </a:lnTo>
                  <a:lnTo>
                    <a:pt x="1249781" y="88900"/>
                  </a:lnTo>
                  <a:lnTo>
                    <a:pt x="1249641" y="89039"/>
                  </a:lnTo>
                  <a:lnTo>
                    <a:pt x="1249934" y="89179"/>
                  </a:lnTo>
                  <a:close/>
                </a:path>
                <a:path w="1515744" h="971550">
                  <a:moveTo>
                    <a:pt x="1262875" y="726795"/>
                  </a:moveTo>
                  <a:lnTo>
                    <a:pt x="1258443" y="726795"/>
                  </a:lnTo>
                  <a:lnTo>
                    <a:pt x="1256880" y="727697"/>
                  </a:lnTo>
                  <a:lnTo>
                    <a:pt x="1256220" y="729043"/>
                  </a:lnTo>
                  <a:lnTo>
                    <a:pt x="1255560" y="730389"/>
                  </a:lnTo>
                  <a:lnTo>
                    <a:pt x="1256436" y="730618"/>
                  </a:lnTo>
                  <a:lnTo>
                    <a:pt x="1258214" y="729945"/>
                  </a:lnTo>
                  <a:lnTo>
                    <a:pt x="1262214" y="728370"/>
                  </a:lnTo>
                  <a:lnTo>
                    <a:pt x="1262875" y="726795"/>
                  </a:lnTo>
                  <a:close/>
                </a:path>
                <a:path w="1515744" h="971550">
                  <a:moveTo>
                    <a:pt x="1378940" y="674370"/>
                  </a:moveTo>
                  <a:lnTo>
                    <a:pt x="1377823" y="674370"/>
                  </a:lnTo>
                  <a:lnTo>
                    <a:pt x="1377162" y="675640"/>
                  </a:lnTo>
                  <a:lnTo>
                    <a:pt x="1377391" y="675640"/>
                  </a:lnTo>
                  <a:lnTo>
                    <a:pt x="1378940" y="674370"/>
                  </a:lnTo>
                  <a:close/>
                </a:path>
                <a:path w="1515744" h="971550">
                  <a:moveTo>
                    <a:pt x="1410449" y="699770"/>
                  </a:moveTo>
                  <a:lnTo>
                    <a:pt x="1403565" y="698500"/>
                  </a:lnTo>
                  <a:lnTo>
                    <a:pt x="1402232" y="697230"/>
                  </a:lnTo>
                  <a:lnTo>
                    <a:pt x="1402905" y="694690"/>
                  </a:lnTo>
                  <a:lnTo>
                    <a:pt x="1403565" y="693420"/>
                  </a:lnTo>
                  <a:lnTo>
                    <a:pt x="1402905" y="690880"/>
                  </a:lnTo>
                  <a:lnTo>
                    <a:pt x="1401356" y="689610"/>
                  </a:lnTo>
                  <a:lnTo>
                    <a:pt x="1399133" y="689610"/>
                  </a:lnTo>
                  <a:lnTo>
                    <a:pt x="1400238" y="690880"/>
                  </a:lnTo>
                  <a:lnTo>
                    <a:pt x="1402689" y="694690"/>
                  </a:lnTo>
                  <a:lnTo>
                    <a:pt x="1397800" y="694690"/>
                  </a:lnTo>
                  <a:lnTo>
                    <a:pt x="1390916" y="689610"/>
                  </a:lnTo>
                  <a:lnTo>
                    <a:pt x="1389087" y="688340"/>
                  </a:lnTo>
                  <a:lnTo>
                    <a:pt x="1387259" y="687070"/>
                  </a:lnTo>
                  <a:lnTo>
                    <a:pt x="1385811" y="686066"/>
                  </a:lnTo>
                  <a:lnTo>
                    <a:pt x="1385811" y="708660"/>
                  </a:lnTo>
                  <a:lnTo>
                    <a:pt x="1382928" y="708660"/>
                  </a:lnTo>
                  <a:lnTo>
                    <a:pt x="1382268" y="711200"/>
                  </a:lnTo>
                  <a:lnTo>
                    <a:pt x="1384046" y="713740"/>
                  </a:lnTo>
                  <a:lnTo>
                    <a:pt x="1382928" y="713740"/>
                  </a:lnTo>
                  <a:lnTo>
                    <a:pt x="1380934" y="712470"/>
                  </a:lnTo>
                  <a:lnTo>
                    <a:pt x="1376057" y="707390"/>
                  </a:lnTo>
                  <a:lnTo>
                    <a:pt x="1384935" y="707390"/>
                  </a:lnTo>
                  <a:lnTo>
                    <a:pt x="1385811" y="708660"/>
                  </a:lnTo>
                  <a:lnTo>
                    <a:pt x="1385811" y="686066"/>
                  </a:lnTo>
                  <a:lnTo>
                    <a:pt x="1383601" y="684530"/>
                  </a:lnTo>
                  <a:lnTo>
                    <a:pt x="1381594" y="681990"/>
                  </a:lnTo>
                  <a:lnTo>
                    <a:pt x="1383157" y="679450"/>
                  </a:lnTo>
                  <a:lnTo>
                    <a:pt x="1383601" y="678180"/>
                  </a:lnTo>
                  <a:lnTo>
                    <a:pt x="1379385" y="678180"/>
                  </a:lnTo>
                  <a:lnTo>
                    <a:pt x="1376502" y="678180"/>
                  </a:lnTo>
                  <a:lnTo>
                    <a:pt x="1374495" y="678180"/>
                  </a:lnTo>
                  <a:lnTo>
                    <a:pt x="1374495" y="685800"/>
                  </a:lnTo>
                  <a:lnTo>
                    <a:pt x="1374051" y="687070"/>
                  </a:lnTo>
                  <a:lnTo>
                    <a:pt x="1371612" y="687070"/>
                  </a:lnTo>
                  <a:lnTo>
                    <a:pt x="1370507" y="685800"/>
                  </a:lnTo>
                  <a:lnTo>
                    <a:pt x="1370507" y="683260"/>
                  </a:lnTo>
                  <a:lnTo>
                    <a:pt x="1370952" y="681990"/>
                  </a:lnTo>
                  <a:lnTo>
                    <a:pt x="1372057" y="681990"/>
                  </a:lnTo>
                  <a:lnTo>
                    <a:pt x="1373174" y="683260"/>
                  </a:lnTo>
                  <a:lnTo>
                    <a:pt x="1374495" y="685800"/>
                  </a:lnTo>
                  <a:lnTo>
                    <a:pt x="1374495" y="678180"/>
                  </a:lnTo>
                  <a:lnTo>
                    <a:pt x="1369174" y="678180"/>
                  </a:lnTo>
                  <a:lnTo>
                    <a:pt x="1366062" y="680720"/>
                  </a:lnTo>
                  <a:lnTo>
                    <a:pt x="1362519" y="683260"/>
                  </a:lnTo>
                  <a:lnTo>
                    <a:pt x="1361846" y="684530"/>
                  </a:lnTo>
                  <a:lnTo>
                    <a:pt x="1365631" y="684530"/>
                  </a:lnTo>
                  <a:lnTo>
                    <a:pt x="1364742" y="685800"/>
                  </a:lnTo>
                  <a:lnTo>
                    <a:pt x="1362075" y="687070"/>
                  </a:lnTo>
                  <a:lnTo>
                    <a:pt x="1359192" y="688340"/>
                  </a:lnTo>
                  <a:lnTo>
                    <a:pt x="1354747" y="688340"/>
                  </a:lnTo>
                  <a:lnTo>
                    <a:pt x="1353642" y="687070"/>
                  </a:lnTo>
                  <a:lnTo>
                    <a:pt x="1352753" y="689610"/>
                  </a:lnTo>
                  <a:lnTo>
                    <a:pt x="1352753" y="695960"/>
                  </a:lnTo>
                  <a:lnTo>
                    <a:pt x="1351648" y="698500"/>
                  </a:lnTo>
                  <a:lnTo>
                    <a:pt x="1350530" y="699770"/>
                  </a:lnTo>
                  <a:lnTo>
                    <a:pt x="1349197" y="699770"/>
                  </a:lnTo>
                  <a:lnTo>
                    <a:pt x="1349095" y="701040"/>
                  </a:lnTo>
                  <a:lnTo>
                    <a:pt x="1348981" y="702310"/>
                  </a:lnTo>
                  <a:lnTo>
                    <a:pt x="1349641" y="703580"/>
                  </a:lnTo>
                  <a:lnTo>
                    <a:pt x="1350759" y="704850"/>
                  </a:lnTo>
                  <a:lnTo>
                    <a:pt x="1346314" y="704850"/>
                  </a:lnTo>
                  <a:lnTo>
                    <a:pt x="1346314" y="730250"/>
                  </a:lnTo>
                  <a:lnTo>
                    <a:pt x="1345425" y="731520"/>
                  </a:lnTo>
                  <a:lnTo>
                    <a:pt x="1341208" y="731520"/>
                  </a:lnTo>
                  <a:lnTo>
                    <a:pt x="1339443" y="730250"/>
                  </a:lnTo>
                  <a:lnTo>
                    <a:pt x="1346314" y="730250"/>
                  </a:lnTo>
                  <a:lnTo>
                    <a:pt x="1346314" y="704850"/>
                  </a:lnTo>
                  <a:lnTo>
                    <a:pt x="1345869" y="704850"/>
                  </a:lnTo>
                  <a:lnTo>
                    <a:pt x="1342986" y="703580"/>
                  </a:lnTo>
                  <a:lnTo>
                    <a:pt x="1339659" y="702310"/>
                  </a:lnTo>
                  <a:lnTo>
                    <a:pt x="1337665" y="702310"/>
                  </a:lnTo>
                  <a:lnTo>
                    <a:pt x="1337665" y="701040"/>
                  </a:lnTo>
                  <a:lnTo>
                    <a:pt x="1338326" y="701040"/>
                  </a:lnTo>
                  <a:lnTo>
                    <a:pt x="1338999" y="699770"/>
                  </a:lnTo>
                  <a:lnTo>
                    <a:pt x="1337221" y="698500"/>
                  </a:lnTo>
                  <a:lnTo>
                    <a:pt x="1331010" y="698500"/>
                  </a:lnTo>
                  <a:lnTo>
                    <a:pt x="1328127" y="699770"/>
                  </a:lnTo>
                  <a:lnTo>
                    <a:pt x="1326794" y="701040"/>
                  </a:lnTo>
                  <a:lnTo>
                    <a:pt x="1321460" y="703580"/>
                  </a:lnTo>
                  <a:lnTo>
                    <a:pt x="1317244" y="704481"/>
                  </a:lnTo>
                  <a:lnTo>
                    <a:pt x="1317244" y="734060"/>
                  </a:lnTo>
                  <a:lnTo>
                    <a:pt x="1317244" y="735330"/>
                  </a:lnTo>
                  <a:lnTo>
                    <a:pt x="1316355" y="736600"/>
                  </a:lnTo>
                  <a:lnTo>
                    <a:pt x="1315034" y="737870"/>
                  </a:lnTo>
                  <a:lnTo>
                    <a:pt x="1312811" y="737870"/>
                  </a:lnTo>
                  <a:lnTo>
                    <a:pt x="1312811" y="735330"/>
                  </a:lnTo>
                  <a:lnTo>
                    <a:pt x="1313916" y="734060"/>
                  </a:lnTo>
                  <a:lnTo>
                    <a:pt x="1317244" y="734060"/>
                  </a:lnTo>
                  <a:lnTo>
                    <a:pt x="1317244" y="704481"/>
                  </a:lnTo>
                  <a:lnTo>
                    <a:pt x="1315466" y="704850"/>
                  </a:lnTo>
                  <a:lnTo>
                    <a:pt x="1307706" y="707390"/>
                  </a:lnTo>
                  <a:lnTo>
                    <a:pt x="1304594" y="708660"/>
                  </a:lnTo>
                  <a:lnTo>
                    <a:pt x="1305483" y="711200"/>
                  </a:lnTo>
                  <a:lnTo>
                    <a:pt x="1306156" y="712470"/>
                  </a:lnTo>
                  <a:lnTo>
                    <a:pt x="1305039" y="713740"/>
                  </a:lnTo>
                  <a:lnTo>
                    <a:pt x="1303934" y="713740"/>
                  </a:lnTo>
                  <a:lnTo>
                    <a:pt x="1303934" y="735330"/>
                  </a:lnTo>
                  <a:lnTo>
                    <a:pt x="1303261" y="736600"/>
                  </a:lnTo>
                  <a:lnTo>
                    <a:pt x="1302600" y="739140"/>
                  </a:lnTo>
                  <a:lnTo>
                    <a:pt x="1301940" y="737870"/>
                  </a:lnTo>
                  <a:lnTo>
                    <a:pt x="1301940" y="736600"/>
                  </a:lnTo>
                  <a:lnTo>
                    <a:pt x="1301826" y="734060"/>
                  </a:lnTo>
                  <a:lnTo>
                    <a:pt x="1301711" y="732790"/>
                  </a:lnTo>
                  <a:lnTo>
                    <a:pt x="1302385" y="731520"/>
                  </a:lnTo>
                  <a:lnTo>
                    <a:pt x="1303045" y="732790"/>
                  </a:lnTo>
                  <a:lnTo>
                    <a:pt x="1303705" y="732790"/>
                  </a:lnTo>
                  <a:lnTo>
                    <a:pt x="1303820" y="734060"/>
                  </a:lnTo>
                  <a:lnTo>
                    <a:pt x="1303934" y="735330"/>
                  </a:lnTo>
                  <a:lnTo>
                    <a:pt x="1303934" y="713740"/>
                  </a:lnTo>
                  <a:lnTo>
                    <a:pt x="1301051" y="713740"/>
                  </a:lnTo>
                  <a:lnTo>
                    <a:pt x="1299502" y="712470"/>
                  </a:lnTo>
                  <a:lnTo>
                    <a:pt x="1299502" y="711200"/>
                  </a:lnTo>
                  <a:lnTo>
                    <a:pt x="1299273" y="711276"/>
                  </a:lnTo>
                  <a:lnTo>
                    <a:pt x="1299273" y="748030"/>
                  </a:lnTo>
                  <a:lnTo>
                    <a:pt x="1297940" y="749300"/>
                  </a:lnTo>
                  <a:lnTo>
                    <a:pt x="1296390" y="749300"/>
                  </a:lnTo>
                  <a:lnTo>
                    <a:pt x="1295057" y="751840"/>
                  </a:lnTo>
                  <a:lnTo>
                    <a:pt x="1295057" y="755650"/>
                  </a:lnTo>
                  <a:lnTo>
                    <a:pt x="1294168" y="756920"/>
                  </a:lnTo>
                  <a:lnTo>
                    <a:pt x="1291729" y="756920"/>
                  </a:lnTo>
                  <a:lnTo>
                    <a:pt x="1291501" y="755650"/>
                  </a:lnTo>
                  <a:lnTo>
                    <a:pt x="1292174" y="753110"/>
                  </a:lnTo>
                  <a:lnTo>
                    <a:pt x="1292733" y="751840"/>
                  </a:lnTo>
                  <a:lnTo>
                    <a:pt x="1293279" y="750570"/>
                  </a:lnTo>
                  <a:lnTo>
                    <a:pt x="1292834" y="749300"/>
                  </a:lnTo>
                  <a:lnTo>
                    <a:pt x="1290624" y="750570"/>
                  </a:lnTo>
                  <a:lnTo>
                    <a:pt x="1288618" y="751840"/>
                  </a:lnTo>
                  <a:lnTo>
                    <a:pt x="1288173" y="751840"/>
                  </a:lnTo>
                  <a:lnTo>
                    <a:pt x="1289291" y="750570"/>
                  </a:lnTo>
                  <a:lnTo>
                    <a:pt x="1290180" y="749300"/>
                  </a:lnTo>
                  <a:lnTo>
                    <a:pt x="1293063" y="748030"/>
                  </a:lnTo>
                  <a:lnTo>
                    <a:pt x="1299273" y="748030"/>
                  </a:lnTo>
                  <a:lnTo>
                    <a:pt x="1299273" y="711276"/>
                  </a:lnTo>
                  <a:lnTo>
                    <a:pt x="1295501" y="712470"/>
                  </a:lnTo>
                  <a:lnTo>
                    <a:pt x="1290396" y="713740"/>
                  </a:lnTo>
                  <a:lnTo>
                    <a:pt x="1283957" y="717550"/>
                  </a:lnTo>
                  <a:lnTo>
                    <a:pt x="1281963" y="718820"/>
                  </a:lnTo>
                  <a:lnTo>
                    <a:pt x="1283512" y="721360"/>
                  </a:lnTo>
                  <a:lnTo>
                    <a:pt x="1285290" y="723900"/>
                  </a:lnTo>
                  <a:lnTo>
                    <a:pt x="1272870" y="723900"/>
                  </a:lnTo>
                  <a:lnTo>
                    <a:pt x="1272870" y="730250"/>
                  </a:lnTo>
                  <a:lnTo>
                    <a:pt x="1272870" y="735330"/>
                  </a:lnTo>
                  <a:lnTo>
                    <a:pt x="1272870" y="750570"/>
                  </a:lnTo>
                  <a:lnTo>
                    <a:pt x="1272870" y="753110"/>
                  </a:lnTo>
                  <a:lnTo>
                    <a:pt x="1271701" y="754443"/>
                  </a:lnTo>
                  <a:lnTo>
                    <a:pt x="1269339" y="754443"/>
                  </a:lnTo>
                  <a:lnTo>
                    <a:pt x="1268869" y="753110"/>
                  </a:lnTo>
                  <a:lnTo>
                    <a:pt x="1270203" y="750570"/>
                  </a:lnTo>
                  <a:lnTo>
                    <a:pt x="1271308" y="749300"/>
                  </a:lnTo>
                  <a:lnTo>
                    <a:pt x="1272425" y="749300"/>
                  </a:lnTo>
                  <a:lnTo>
                    <a:pt x="1272870" y="750570"/>
                  </a:lnTo>
                  <a:lnTo>
                    <a:pt x="1272870" y="735330"/>
                  </a:lnTo>
                  <a:lnTo>
                    <a:pt x="1268869" y="736600"/>
                  </a:lnTo>
                  <a:lnTo>
                    <a:pt x="1267536" y="732790"/>
                  </a:lnTo>
                  <a:lnTo>
                    <a:pt x="1266875" y="731520"/>
                  </a:lnTo>
                  <a:lnTo>
                    <a:pt x="1267536" y="730250"/>
                  </a:lnTo>
                  <a:lnTo>
                    <a:pt x="1272870" y="730250"/>
                  </a:lnTo>
                  <a:lnTo>
                    <a:pt x="1272870" y="723900"/>
                  </a:lnTo>
                  <a:lnTo>
                    <a:pt x="1270203" y="723900"/>
                  </a:lnTo>
                  <a:lnTo>
                    <a:pt x="1267091" y="725170"/>
                  </a:lnTo>
                  <a:lnTo>
                    <a:pt x="1265326" y="728980"/>
                  </a:lnTo>
                  <a:lnTo>
                    <a:pt x="1261541" y="735330"/>
                  </a:lnTo>
                  <a:lnTo>
                    <a:pt x="1256449" y="739140"/>
                  </a:lnTo>
                  <a:lnTo>
                    <a:pt x="1254671" y="735330"/>
                  </a:lnTo>
                  <a:lnTo>
                    <a:pt x="1253782" y="734060"/>
                  </a:lnTo>
                  <a:lnTo>
                    <a:pt x="1248905" y="732790"/>
                  </a:lnTo>
                  <a:lnTo>
                    <a:pt x="1240904" y="734060"/>
                  </a:lnTo>
                  <a:lnTo>
                    <a:pt x="1230477" y="734060"/>
                  </a:lnTo>
                  <a:lnTo>
                    <a:pt x="1228483" y="735330"/>
                  </a:lnTo>
                  <a:lnTo>
                    <a:pt x="1228483" y="744220"/>
                  </a:lnTo>
                  <a:lnTo>
                    <a:pt x="1224927" y="746760"/>
                  </a:lnTo>
                  <a:lnTo>
                    <a:pt x="1223162" y="743369"/>
                  </a:lnTo>
                  <a:lnTo>
                    <a:pt x="1223162" y="746760"/>
                  </a:lnTo>
                  <a:lnTo>
                    <a:pt x="1220495" y="749300"/>
                  </a:lnTo>
                  <a:lnTo>
                    <a:pt x="1207846" y="749300"/>
                  </a:lnTo>
                  <a:lnTo>
                    <a:pt x="1207185" y="748030"/>
                  </a:lnTo>
                  <a:lnTo>
                    <a:pt x="1213612" y="741680"/>
                  </a:lnTo>
                  <a:lnTo>
                    <a:pt x="1214285" y="741680"/>
                  </a:lnTo>
                  <a:lnTo>
                    <a:pt x="1214729" y="744220"/>
                  </a:lnTo>
                  <a:lnTo>
                    <a:pt x="1215174" y="745490"/>
                  </a:lnTo>
                  <a:lnTo>
                    <a:pt x="1216494" y="748030"/>
                  </a:lnTo>
                  <a:lnTo>
                    <a:pt x="1218946" y="748030"/>
                  </a:lnTo>
                  <a:lnTo>
                    <a:pt x="1219161" y="746760"/>
                  </a:lnTo>
                  <a:lnTo>
                    <a:pt x="1218272" y="745490"/>
                  </a:lnTo>
                  <a:lnTo>
                    <a:pt x="1217168" y="742950"/>
                  </a:lnTo>
                  <a:lnTo>
                    <a:pt x="1217612" y="742950"/>
                  </a:lnTo>
                  <a:lnTo>
                    <a:pt x="1219390" y="744220"/>
                  </a:lnTo>
                  <a:lnTo>
                    <a:pt x="1223162" y="746760"/>
                  </a:lnTo>
                  <a:lnTo>
                    <a:pt x="1223162" y="743369"/>
                  </a:lnTo>
                  <a:lnTo>
                    <a:pt x="1222946" y="742950"/>
                  </a:lnTo>
                  <a:lnTo>
                    <a:pt x="1222273" y="741680"/>
                  </a:lnTo>
                  <a:lnTo>
                    <a:pt x="1222717" y="740410"/>
                  </a:lnTo>
                  <a:lnTo>
                    <a:pt x="1225156" y="740410"/>
                  </a:lnTo>
                  <a:lnTo>
                    <a:pt x="1226261" y="739140"/>
                  </a:lnTo>
                  <a:lnTo>
                    <a:pt x="1226261" y="736600"/>
                  </a:lnTo>
                  <a:lnTo>
                    <a:pt x="1215390" y="737870"/>
                  </a:lnTo>
                  <a:lnTo>
                    <a:pt x="1212062" y="741680"/>
                  </a:lnTo>
                  <a:lnTo>
                    <a:pt x="1207185" y="741680"/>
                  </a:lnTo>
                  <a:lnTo>
                    <a:pt x="1205407" y="740410"/>
                  </a:lnTo>
                  <a:lnTo>
                    <a:pt x="1204074" y="741680"/>
                  </a:lnTo>
                  <a:lnTo>
                    <a:pt x="1204074" y="744220"/>
                  </a:lnTo>
                  <a:lnTo>
                    <a:pt x="1192085" y="744220"/>
                  </a:lnTo>
                  <a:lnTo>
                    <a:pt x="1192085" y="753110"/>
                  </a:lnTo>
                  <a:lnTo>
                    <a:pt x="1189875" y="754380"/>
                  </a:lnTo>
                  <a:lnTo>
                    <a:pt x="1188720" y="753110"/>
                  </a:lnTo>
                  <a:lnTo>
                    <a:pt x="1187551" y="751840"/>
                  </a:lnTo>
                  <a:lnTo>
                    <a:pt x="1185214" y="749300"/>
                  </a:lnTo>
                  <a:lnTo>
                    <a:pt x="1184986" y="748030"/>
                  </a:lnTo>
                  <a:lnTo>
                    <a:pt x="1187208" y="748030"/>
                  </a:lnTo>
                  <a:lnTo>
                    <a:pt x="1188986" y="749300"/>
                  </a:lnTo>
                  <a:lnTo>
                    <a:pt x="1189647" y="750570"/>
                  </a:lnTo>
                  <a:lnTo>
                    <a:pt x="1192085" y="753110"/>
                  </a:lnTo>
                  <a:lnTo>
                    <a:pt x="1192085" y="744220"/>
                  </a:lnTo>
                  <a:lnTo>
                    <a:pt x="1183436" y="744220"/>
                  </a:lnTo>
                  <a:lnTo>
                    <a:pt x="1182103" y="746760"/>
                  </a:lnTo>
                  <a:lnTo>
                    <a:pt x="1178560" y="748030"/>
                  </a:lnTo>
                  <a:lnTo>
                    <a:pt x="1168793" y="748030"/>
                  </a:lnTo>
                  <a:lnTo>
                    <a:pt x="1169682" y="749300"/>
                  </a:lnTo>
                  <a:lnTo>
                    <a:pt x="1170343" y="750570"/>
                  </a:lnTo>
                  <a:lnTo>
                    <a:pt x="1170114" y="751840"/>
                  </a:lnTo>
                  <a:lnTo>
                    <a:pt x="1167676" y="751840"/>
                  </a:lnTo>
                  <a:lnTo>
                    <a:pt x="1165910" y="750570"/>
                  </a:lnTo>
                  <a:lnTo>
                    <a:pt x="1164577" y="748030"/>
                  </a:lnTo>
                  <a:lnTo>
                    <a:pt x="1159916" y="748030"/>
                  </a:lnTo>
                  <a:lnTo>
                    <a:pt x="1160576" y="749300"/>
                  </a:lnTo>
                  <a:lnTo>
                    <a:pt x="1161465" y="750570"/>
                  </a:lnTo>
                  <a:lnTo>
                    <a:pt x="1158354" y="751840"/>
                  </a:lnTo>
                  <a:lnTo>
                    <a:pt x="1153706" y="750570"/>
                  </a:lnTo>
                  <a:lnTo>
                    <a:pt x="1142822" y="750570"/>
                  </a:lnTo>
                  <a:lnTo>
                    <a:pt x="1139723" y="751840"/>
                  </a:lnTo>
                  <a:lnTo>
                    <a:pt x="1134249" y="754443"/>
                  </a:lnTo>
                  <a:lnTo>
                    <a:pt x="1141501" y="753110"/>
                  </a:lnTo>
                  <a:lnTo>
                    <a:pt x="1148600" y="753110"/>
                  </a:lnTo>
                  <a:lnTo>
                    <a:pt x="1148600" y="754443"/>
                  </a:lnTo>
                  <a:lnTo>
                    <a:pt x="1189761" y="754443"/>
                  </a:lnTo>
                  <a:lnTo>
                    <a:pt x="1189939" y="754443"/>
                  </a:lnTo>
                  <a:lnTo>
                    <a:pt x="1254264" y="754443"/>
                  </a:lnTo>
                  <a:lnTo>
                    <a:pt x="1253566" y="753110"/>
                  </a:lnTo>
                  <a:lnTo>
                    <a:pt x="1259547" y="753110"/>
                  </a:lnTo>
                  <a:lnTo>
                    <a:pt x="1259547" y="755650"/>
                  </a:lnTo>
                  <a:lnTo>
                    <a:pt x="1255331" y="756920"/>
                  </a:lnTo>
                  <a:lnTo>
                    <a:pt x="1254785" y="755650"/>
                  </a:lnTo>
                  <a:lnTo>
                    <a:pt x="1226934" y="755650"/>
                  </a:lnTo>
                  <a:lnTo>
                    <a:pt x="1226934" y="772160"/>
                  </a:lnTo>
                  <a:lnTo>
                    <a:pt x="1225156" y="774700"/>
                  </a:lnTo>
                  <a:lnTo>
                    <a:pt x="1224483" y="775970"/>
                  </a:lnTo>
                  <a:lnTo>
                    <a:pt x="1222489" y="777240"/>
                  </a:lnTo>
                  <a:lnTo>
                    <a:pt x="1219606" y="777240"/>
                  </a:lnTo>
                  <a:lnTo>
                    <a:pt x="1219835" y="775970"/>
                  </a:lnTo>
                  <a:lnTo>
                    <a:pt x="1221828" y="774700"/>
                  </a:lnTo>
                  <a:lnTo>
                    <a:pt x="1226045" y="772160"/>
                  </a:lnTo>
                  <a:lnTo>
                    <a:pt x="1226934" y="772160"/>
                  </a:lnTo>
                  <a:lnTo>
                    <a:pt x="1226934" y="755650"/>
                  </a:lnTo>
                  <a:lnTo>
                    <a:pt x="1218946" y="755650"/>
                  </a:lnTo>
                  <a:lnTo>
                    <a:pt x="1218946" y="767080"/>
                  </a:lnTo>
                  <a:lnTo>
                    <a:pt x="1218717" y="767080"/>
                  </a:lnTo>
                  <a:lnTo>
                    <a:pt x="1216063" y="765810"/>
                  </a:lnTo>
                  <a:lnTo>
                    <a:pt x="1215174" y="764540"/>
                  </a:lnTo>
                  <a:lnTo>
                    <a:pt x="1215174" y="763270"/>
                  </a:lnTo>
                  <a:lnTo>
                    <a:pt x="1215174" y="760730"/>
                  </a:lnTo>
                  <a:lnTo>
                    <a:pt x="1215174" y="759460"/>
                  </a:lnTo>
                  <a:lnTo>
                    <a:pt x="1216723" y="760730"/>
                  </a:lnTo>
                  <a:lnTo>
                    <a:pt x="1218272" y="764540"/>
                  </a:lnTo>
                  <a:lnTo>
                    <a:pt x="1218946" y="767080"/>
                  </a:lnTo>
                  <a:lnTo>
                    <a:pt x="1218946" y="755650"/>
                  </a:lnTo>
                  <a:lnTo>
                    <a:pt x="1148600" y="755650"/>
                  </a:lnTo>
                  <a:lnTo>
                    <a:pt x="1146378" y="755650"/>
                  </a:lnTo>
                  <a:lnTo>
                    <a:pt x="1144155" y="755650"/>
                  </a:lnTo>
                  <a:lnTo>
                    <a:pt x="1144155" y="758190"/>
                  </a:lnTo>
                  <a:lnTo>
                    <a:pt x="1139278" y="757618"/>
                  </a:lnTo>
                  <a:lnTo>
                    <a:pt x="1139278" y="787400"/>
                  </a:lnTo>
                  <a:lnTo>
                    <a:pt x="1138389" y="787400"/>
                  </a:lnTo>
                  <a:lnTo>
                    <a:pt x="1136611" y="786130"/>
                  </a:lnTo>
                  <a:lnTo>
                    <a:pt x="1132624" y="784860"/>
                  </a:lnTo>
                  <a:lnTo>
                    <a:pt x="1131951" y="783590"/>
                  </a:lnTo>
                  <a:lnTo>
                    <a:pt x="1136396" y="783590"/>
                  </a:lnTo>
                  <a:lnTo>
                    <a:pt x="1137945" y="784860"/>
                  </a:lnTo>
                  <a:lnTo>
                    <a:pt x="1139278" y="787400"/>
                  </a:lnTo>
                  <a:lnTo>
                    <a:pt x="1139278" y="757618"/>
                  </a:lnTo>
                  <a:lnTo>
                    <a:pt x="1133513" y="756920"/>
                  </a:lnTo>
                  <a:lnTo>
                    <a:pt x="1132001" y="754443"/>
                  </a:lnTo>
                  <a:lnTo>
                    <a:pt x="1129957" y="751840"/>
                  </a:lnTo>
                  <a:lnTo>
                    <a:pt x="1124038" y="754443"/>
                  </a:lnTo>
                  <a:lnTo>
                    <a:pt x="1124191" y="754443"/>
                  </a:lnTo>
                  <a:lnTo>
                    <a:pt x="1124191" y="760730"/>
                  </a:lnTo>
                  <a:lnTo>
                    <a:pt x="1123518" y="760730"/>
                  </a:lnTo>
                  <a:lnTo>
                    <a:pt x="1122413" y="759460"/>
                  </a:lnTo>
                  <a:lnTo>
                    <a:pt x="1115796" y="758190"/>
                  </a:lnTo>
                  <a:lnTo>
                    <a:pt x="1102741" y="756920"/>
                  </a:lnTo>
                  <a:lnTo>
                    <a:pt x="1089990" y="758190"/>
                  </a:lnTo>
                  <a:lnTo>
                    <a:pt x="1088682" y="758482"/>
                  </a:lnTo>
                  <a:lnTo>
                    <a:pt x="1088682" y="770890"/>
                  </a:lnTo>
                  <a:lnTo>
                    <a:pt x="1088682" y="773430"/>
                  </a:lnTo>
                  <a:lnTo>
                    <a:pt x="1087132" y="774700"/>
                  </a:lnTo>
                  <a:lnTo>
                    <a:pt x="1083360" y="774700"/>
                  </a:lnTo>
                  <a:lnTo>
                    <a:pt x="1082471" y="773430"/>
                  </a:lnTo>
                  <a:lnTo>
                    <a:pt x="1083792" y="770890"/>
                  </a:lnTo>
                  <a:lnTo>
                    <a:pt x="1085354" y="769620"/>
                  </a:lnTo>
                  <a:lnTo>
                    <a:pt x="1087793" y="769620"/>
                  </a:lnTo>
                  <a:lnTo>
                    <a:pt x="1088682" y="770890"/>
                  </a:lnTo>
                  <a:lnTo>
                    <a:pt x="1088682" y="758482"/>
                  </a:lnTo>
                  <a:lnTo>
                    <a:pt x="1084237" y="759460"/>
                  </a:lnTo>
                  <a:lnTo>
                    <a:pt x="1079576" y="760628"/>
                  </a:lnTo>
                  <a:lnTo>
                    <a:pt x="1079576" y="764540"/>
                  </a:lnTo>
                  <a:lnTo>
                    <a:pt x="1078255" y="764540"/>
                  </a:lnTo>
                  <a:lnTo>
                    <a:pt x="1076693" y="765810"/>
                  </a:lnTo>
                  <a:lnTo>
                    <a:pt x="1074039" y="765810"/>
                  </a:lnTo>
                  <a:lnTo>
                    <a:pt x="1072705" y="764540"/>
                  </a:lnTo>
                  <a:lnTo>
                    <a:pt x="1071156" y="764540"/>
                  </a:lnTo>
                  <a:lnTo>
                    <a:pt x="1072261" y="763270"/>
                  </a:lnTo>
                  <a:lnTo>
                    <a:pt x="1078471" y="763270"/>
                  </a:lnTo>
                  <a:lnTo>
                    <a:pt x="1079576" y="764540"/>
                  </a:lnTo>
                  <a:lnTo>
                    <a:pt x="1079576" y="760628"/>
                  </a:lnTo>
                  <a:lnTo>
                    <a:pt x="1079144" y="760730"/>
                  </a:lnTo>
                  <a:lnTo>
                    <a:pt x="1073150" y="759460"/>
                  </a:lnTo>
                  <a:lnTo>
                    <a:pt x="1061605" y="759460"/>
                  </a:lnTo>
                  <a:lnTo>
                    <a:pt x="1059827" y="764540"/>
                  </a:lnTo>
                  <a:lnTo>
                    <a:pt x="1057389" y="765810"/>
                  </a:lnTo>
                  <a:lnTo>
                    <a:pt x="1052512" y="765810"/>
                  </a:lnTo>
                  <a:lnTo>
                    <a:pt x="1051394" y="764540"/>
                  </a:lnTo>
                  <a:lnTo>
                    <a:pt x="1052068" y="763270"/>
                  </a:lnTo>
                  <a:lnTo>
                    <a:pt x="1053172" y="762000"/>
                  </a:lnTo>
                  <a:lnTo>
                    <a:pt x="1050950" y="760730"/>
                  </a:lnTo>
                  <a:lnTo>
                    <a:pt x="1046518" y="761707"/>
                  </a:lnTo>
                  <a:lnTo>
                    <a:pt x="1046518" y="795020"/>
                  </a:lnTo>
                  <a:lnTo>
                    <a:pt x="1046518" y="796290"/>
                  </a:lnTo>
                  <a:lnTo>
                    <a:pt x="1045629" y="797560"/>
                  </a:lnTo>
                  <a:lnTo>
                    <a:pt x="1044295" y="797560"/>
                  </a:lnTo>
                  <a:lnTo>
                    <a:pt x="1043190" y="798830"/>
                  </a:lnTo>
                  <a:lnTo>
                    <a:pt x="1042085" y="798830"/>
                  </a:lnTo>
                  <a:lnTo>
                    <a:pt x="1042085" y="796290"/>
                  </a:lnTo>
                  <a:lnTo>
                    <a:pt x="1043190" y="795020"/>
                  </a:lnTo>
                  <a:lnTo>
                    <a:pt x="1046518" y="795020"/>
                  </a:lnTo>
                  <a:lnTo>
                    <a:pt x="1046518" y="761707"/>
                  </a:lnTo>
                  <a:lnTo>
                    <a:pt x="1045184" y="762000"/>
                  </a:lnTo>
                  <a:lnTo>
                    <a:pt x="1036091" y="763270"/>
                  </a:lnTo>
                  <a:lnTo>
                    <a:pt x="1032319" y="765810"/>
                  </a:lnTo>
                  <a:lnTo>
                    <a:pt x="1042301" y="765810"/>
                  </a:lnTo>
                  <a:lnTo>
                    <a:pt x="1040968" y="767080"/>
                  </a:lnTo>
                  <a:lnTo>
                    <a:pt x="1036307" y="767080"/>
                  </a:lnTo>
                  <a:lnTo>
                    <a:pt x="1031201" y="765810"/>
                  </a:lnTo>
                  <a:lnTo>
                    <a:pt x="1030986" y="765759"/>
                  </a:lnTo>
                  <a:lnTo>
                    <a:pt x="1030986" y="783590"/>
                  </a:lnTo>
                  <a:lnTo>
                    <a:pt x="1030986" y="784860"/>
                  </a:lnTo>
                  <a:lnTo>
                    <a:pt x="1030097" y="786130"/>
                  </a:lnTo>
                  <a:lnTo>
                    <a:pt x="1028763" y="787400"/>
                  </a:lnTo>
                  <a:lnTo>
                    <a:pt x="1026541" y="787400"/>
                  </a:lnTo>
                  <a:lnTo>
                    <a:pt x="1026541" y="784860"/>
                  </a:lnTo>
                  <a:lnTo>
                    <a:pt x="1027658" y="783590"/>
                  </a:lnTo>
                  <a:lnTo>
                    <a:pt x="1030986" y="783590"/>
                  </a:lnTo>
                  <a:lnTo>
                    <a:pt x="1030986" y="765759"/>
                  </a:lnTo>
                  <a:lnTo>
                    <a:pt x="1025880" y="764540"/>
                  </a:lnTo>
                  <a:lnTo>
                    <a:pt x="1022108" y="764540"/>
                  </a:lnTo>
                  <a:lnTo>
                    <a:pt x="1022108" y="767080"/>
                  </a:lnTo>
                  <a:lnTo>
                    <a:pt x="1023442" y="768350"/>
                  </a:lnTo>
                  <a:lnTo>
                    <a:pt x="1026541" y="768350"/>
                  </a:lnTo>
                  <a:lnTo>
                    <a:pt x="1024331" y="769620"/>
                  </a:lnTo>
                  <a:lnTo>
                    <a:pt x="1022337" y="770890"/>
                  </a:lnTo>
                  <a:lnTo>
                    <a:pt x="1020559" y="770890"/>
                  </a:lnTo>
                  <a:lnTo>
                    <a:pt x="1019441" y="769620"/>
                  </a:lnTo>
                  <a:lnTo>
                    <a:pt x="1018108" y="767080"/>
                  </a:lnTo>
                  <a:lnTo>
                    <a:pt x="1017663" y="767080"/>
                  </a:lnTo>
                  <a:lnTo>
                    <a:pt x="1017663" y="787400"/>
                  </a:lnTo>
                  <a:lnTo>
                    <a:pt x="1017663" y="789940"/>
                  </a:lnTo>
                  <a:lnTo>
                    <a:pt x="1013015" y="789940"/>
                  </a:lnTo>
                  <a:lnTo>
                    <a:pt x="1011682" y="788670"/>
                  </a:lnTo>
                  <a:lnTo>
                    <a:pt x="1011682" y="787400"/>
                  </a:lnTo>
                  <a:lnTo>
                    <a:pt x="1011682" y="784860"/>
                  </a:lnTo>
                  <a:lnTo>
                    <a:pt x="1014780" y="784860"/>
                  </a:lnTo>
                  <a:lnTo>
                    <a:pt x="1016342" y="786130"/>
                  </a:lnTo>
                  <a:lnTo>
                    <a:pt x="1017663" y="787400"/>
                  </a:lnTo>
                  <a:lnTo>
                    <a:pt x="1017663" y="767080"/>
                  </a:lnTo>
                  <a:lnTo>
                    <a:pt x="1016787" y="767080"/>
                  </a:lnTo>
                  <a:lnTo>
                    <a:pt x="1013231" y="769620"/>
                  </a:lnTo>
                  <a:lnTo>
                    <a:pt x="1010793" y="770890"/>
                  </a:lnTo>
                  <a:lnTo>
                    <a:pt x="1006792" y="772160"/>
                  </a:lnTo>
                  <a:lnTo>
                    <a:pt x="1006576" y="772160"/>
                  </a:lnTo>
                  <a:lnTo>
                    <a:pt x="1006576" y="793750"/>
                  </a:lnTo>
                  <a:lnTo>
                    <a:pt x="1005014" y="793750"/>
                  </a:lnTo>
                  <a:lnTo>
                    <a:pt x="1003465" y="795020"/>
                  </a:lnTo>
                  <a:lnTo>
                    <a:pt x="1002804" y="796290"/>
                  </a:lnTo>
                  <a:lnTo>
                    <a:pt x="1004138" y="798830"/>
                  </a:lnTo>
                  <a:lnTo>
                    <a:pt x="1003249" y="801370"/>
                  </a:lnTo>
                  <a:lnTo>
                    <a:pt x="999921" y="801370"/>
                  </a:lnTo>
                  <a:lnTo>
                    <a:pt x="998588" y="798830"/>
                  </a:lnTo>
                  <a:lnTo>
                    <a:pt x="998588" y="793750"/>
                  </a:lnTo>
                  <a:lnTo>
                    <a:pt x="1000137" y="792480"/>
                  </a:lnTo>
                  <a:lnTo>
                    <a:pt x="1005687" y="792480"/>
                  </a:lnTo>
                  <a:lnTo>
                    <a:pt x="1006576" y="793750"/>
                  </a:lnTo>
                  <a:lnTo>
                    <a:pt x="1006576" y="772160"/>
                  </a:lnTo>
                  <a:lnTo>
                    <a:pt x="1001687" y="772160"/>
                  </a:lnTo>
                  <a:lnTo>
                    <a:pt x="1000366" y="773430"/>
                  </a:lnTo>
                  <a:lnTo>
                    <a:pt x="1001687" y="775970"/>
                  </a:lnTo>
                  <a:lnTo>
                    <a:pt x="1000798" y="777240"/>
                  </a:lnTo>
                  <a:lnTo>
                    <a:pt x="997254" y="777240"/>
                  </a:lnTo>
                  <a:lnTo>
                    <a:pt x="995032" y="778510"/>
                  </a:lnTo>
                  <a:lnTo>
                    <a:pt x="993254" y="781050"/>
                  </a:lnTo>
                  <a:lnTo>
                    <a:pt x="994371" y="781050"/>
                  </a:lnTo>
                  <a:lnTo>
                    <a:pt x="997915" y="779780"/>
                  </a:lnTo>
                  <a:lnTo>
                    <a:pt x="1001915" y="779780"/>
                  </a:lnTo>
                  <a:lnTo>
                    <a:pt x="997254" y="782320"/>
                  </a:lnTo>
                  <a:lnTo>
                    <a:pt x="993698" y="783590"/>
                  </a:lnTo>
                  <a:lnTo>
                    <a:pt x="991044" y="784860"/>
                  </a:lnTo>
                  <a:lnTo>
                    <a:pt x="991044" y="787400"/>
                  </a:lnTo>
                  <a:lnTo>
                    <a:pt x="987488" y="787400"/>
                  </a:lnTo>
                  <a:lnTo>
                    <a:pt x="987044" y="786130"/>
                  </a:lnTo>
                  <a:lnTo>
                    <a:pt x="987933" y="784860"/>
                  </a:lnTo>
                  <a:lnTo>
                    <a:pt x="989037" y="783590"/>
                  </a:lnTo>
                  <a:lnTo>
                    <a:pt x="986599" y="784860"/>
                  </a:lnTo>
                  <a:lnTo>
                    <a:pt x="984377" y="786993"/>
                  </a:lnTo>
                  <a:lnTo>
                    <a:pt x="984377" y="815340"/>
                  </a:lnTo>
                  <a:lnTo>
                    <a:pt x="984377" y="816610"/>
                  </a:lnTo>
                  <a:lnTo>
                    <a:pt x="983272" y="816610"/>
                  </a:lnTo>
                  <a:lnTo>
                    <a:pt x="981049" y="812800"/>
                  </a:lnTo>
                  <a:lnTo>
                    <a:pt x="979944" y="810260"/>
                  </a:lnTo>
                  <a:lnTo>
                    <a:pt x="979944" y="838200"/>
                  </a:lnTo>
                  <a:lnTo>
                    <a:pt x="979944" y="840740"/>
                  </a:lnTo>
                  <a:lnTo>
                    <a:pt x="978839" y="842010"/>
                  </a:lnTo>
                  <a:lnTo>
                    <a:pt x="976388" y="842010"/>
                  </a:lnTo>
                  <a:lnTo>
                    <a:pt x="975956" y="840740"/>
                  </a:lnTo>
                  <a:lnTo>
                    <a:pt x="977277" y="838200"/>
                  </a:lnTo>
                  <a:lnTo>
                    <a:pt x="978395" y="836930"/>
                  </a:lnTo>
                  <a:lnTo>
                    <a:pt x="979500" y="836930"/>
                  </a:lnTo>
                  <a:lnTo>
                    <a:pt x="979944" y="838200"/>
                  </a:lnTo>
                  <a:lnTo>
                    <a:pt x="979944" y="810260"/>
                  </a:lnTo>
                  <a:lnTo>
                    <a:pt x="979944" y="807720"/>
                  </a:lnTo>
                  <a:lnTo>
                    <a:pt x="981049" y="808990"/>
                  </a:lnTo>
                  <a:lnTo>
                    <a:pt x="983272" y="812800"/>
                  </a:lnTo>
                  <a:lnTo>
                    <a:pt x="984377" y="815340"/>
                  </a:lnTo>
                  <a:lnTo>
                    <a:pt x="984377" y="786993"/>
                  </a:lnTo>
                  <a:lnTo>
                    <a:pt x="982611" y="788670"/>
                  </a:lnTo>
                  <a:lnTo>
                    <a:pt x="975728" y="795020"/>
                  </a:lnTo>
                  <a:lnTo>
                    <a:pt x="972616" y="800100"/>
                  </a:lnTo>
                  <a:lnTo>
                    <a:pt x="980605" y="793750"/>
                  </a:lnTo>
                  <a:lnTo>
                    <a:pt x="981278" y="793750"/>
                  </a:lnTo>
                  <a:lnTo>
                    <a:pt x="981278" y="800100"/>
                  </a:lnTo>
                  <a:lnTo>
                    <a:pt x="979728" y="801370"/>
                  </a:lnTo>
                  <a:lnTo>
                    <a:pt x="973950" y="801370"/>
                  </a:lnTo>
                  <a:lnTo>
                    <a:pt x="973289" y="803910"/>
                  </a:lnTo>
                  <a:lnTo>
                    <a:pt x="973289" y="828040"/>
                  </a:lnTo>
                  <a:lnTo>
                    <a:pt x="973061" y="828040"/>
                  </a:lnTo>
                  <a:lnTo>
                    <a:pt x="972845" y="827887"/>
                  </a:lnTo>
                  <a:lnTo>
                    <a:pt x="972845" y="830580"/>
                  </a:lnTo>
                  <a:lnTo>
                    <a:pt x="972616" y="831850"/>
                  </a:lnTo>
                  <a:lnTo>
                    <a:pt x="971956" y="834390"/>
                  </a:lnTo>
                  <a:lnTo>
                    <a:pt x="970407" y="838200"/>
                  </a:lnTo>
                  <a:lnTo>
                    <a:pt x="966635" y="838200"/>
                  </a:lnTo>
                  <a:lnTo>
                    <a:pt x="966635" y="833120"/>
                  </a:lnTo>
                  <a:lnTo>
                    <a:pt x="968184" y="831850"/>
                  </a:lnTo>
                  <a:lnTo>
                    <a:pt x="972616" y="830580"/>
                  </a:lnTo>
                  <a:lnTo>
                    <a:pt x="972845" y="830580"/>
                  </a:lnTo>
                  <a:lnTo>
                    <a:pt x="972845" y="827887"/>
                  </a:lnTo>
                  <a:lnTo>
                    <a:pt x="969733" y="825500"/>
                  </a:lnTo>
                  <a:lnTo>
                    <a:pt x="967968" y="822960"/>
                  </a:lnTo>
                  <a:lnTo>
                    <a:pt x="965517" y="821690"/>
                  </a:lnTo>
                  <a:lnTo>
                    <a:pt x="960640" y="821690"/>
                  </a:lnTo>
                  <a:lnTo>
                    <a:pt x="959967" y="822032"/>
                  </a:lnTo>
                  <a:lnTo>
                    <a:pt x="959967" y="847090"/>
                  </a:lnTo>
                  <a:lnTo>
                    <a:pt x="959967" y="849630"/>
                  </a:lnTo>
                  <a:lnTo>
                    <a:pt x="959091" y="850900"/>
                  </a:lnTo>
                  <a:lnTo>
                    <a:pt x="957757" y="850900"/>
                  </a:lnTo>
                  <a:lnTo>
                    <a:pt x="957757" y="919480"/>
                  </a:lnTo>
                  <a:lnTo>
                    <a:pt x="957757" y="920750"/>
                  </a:lnTo>
                  <a:lnTo>
                    <a:pt x="956195" y="920750"/>
                  </a:lnTo>
                  <a:lnTo>
                    <a:pt x="952652" y="918210"/>
                  </a:lnTo>
                  <a:lnTo>
                    <a:pt x="951103" y="919480"/>
                  </a:lnTo>
                  <a:lnTo>
                    <a:pt x="951103" y="922020"/>
                  </a:lnTo>
                  <a:lnTo>
                    <a:pt x="950429" y="923290"/>
                  </a:lnTo>
                  <a:lnTo>
                    <a:pt x="949769" y="922020"/>
                  </a:lnTo>
                  <a:lnTo>
                    <a:pt x="947331" y="919480"/>
                  </a:lnTo>
                  <a:lnTo>
                    <a:pt x="951103" y="915670"/>
                  </a:lnTo>
                  <a:lnTo>
                    <a:pt x="954430" y="916940"/>
                  </a:lnTo>
                  <a:lnTo>
                    <a:pt x="956195" y="918210"/>
                  </a:lnTo>
                  <a:lnTo>
                    <a:pt x="957757" y="919480"/>
                  </a:lnTo>
                  <a:lnTo>
                    <a:pt x="957757" y="850900"/>
                  </a:lnTo>
                  <a:lnTo>
                    <a:pt x="956640" y="850900"/>
                  </a:lnTo>
                  <a:lnTo>
                    <a:pt x="955535" y="849630"/>
                  </a:lnTo>
                  <a:lnTo>
                    <a:pt x="955535" y="847090"/>
                  </a:lnTo>
                  <a:lnTo>
                    <a:pt x="956640" y="845820"/>
                  </a:lnTo>
                  <a:lnTo>
                    <a:pt x="959091" y="845820"/>
                  </a:lnTo>
                  <a:lnTo>
                    <a:pt x="959967" y="847090"/>
                  </a:lnTo>
                  <a:lnTo>
                    <a:pt x="959967" y="822032"/>
                  </a:lnTo>
                  <a:lnTo>
                    <a:pt x="955535" y="824230"/>
                  </a:lnTo>
                  <a:lnTo>
                    <a:pt x="955535" y="828040"/>
                  </a:lnTo>
                  <a:lnTo>
                    <a:pt x="953541" y="830580"/>
                  </a:lnTo>
                  <a:lnTo>
                    <a:pt x="948651" y="835660"/>
                  </a:lnTo>
                  <a:lnTo>
                    <a:pt x="946658" y="839470"/>
                  </a:lnTo>
                  <a:lnTo>
                    <a:pt x="946658" y="843280"/>
                  </a:lnTo>
                  <a:lnTo>
                    <a:pt x="944219" y="849630"/>
                  </a:lnTo>
                  <a:lnTo>
                    <a:pt x="941108" y="855980"/>
                  </a:lnTo>
                  <a:lnTo>
                    <a:pt x="937120" y="863600"/>
                  </a:lnTo>
                  <a:lnTo>
                    <a:pt x="936447" y="866140"/>
                  </a:lnTo>
                  <a:lnTo>
                    <a:pt x="938885" y="864870"/>
                  </a:lnTo>
                  <a:lnTo>
                    <a:pt x="942225" y="864870"/>
                  </a:lnTo>
                  <a:lnTo>
                    <a:pt x="942225" y="867410"/>
                  </a:lnTo>
                  <a:lnTo>
                    <a:pt x="940003" y="868680"/>
                  </a:lnTo>
                  <a:lnTo>
                    <a:pt x="937564" y="869950"/>
                  </a:lnTo>
                  <a:lnTo>
                    <a:pt x="934008" y="869950"/>
                  </a:lnTo>
                  <a:lnTo>
                    <a:pt x="933119" y="872490"/>
                  </a:lnTo>
                  <a:lnTo>
                    <a:pt x="934008" y="875030"/>
                  </a:lnTo>
                  <a:lnTo>
                    <a:pt x="934681" y="878840"/>
                  </a:lnTo>
                  <a:lnTo>
                    <a:pt x="934237" y="880110"/>
                  </a:lnTo>
                  <a:lnTo>
                    <a:pt x="932903" y="878840"/>
                  </a:lnTo>
                  <a:lnTo>
                    <a:pt x="931341" y="877570"/>
                  </a:lnTo>
                  <a:lnTo>
                    <a:pt x="931240" y="878840"/>
                  </a:lnTo>
                  <a:lnTo>
                    <a:pt x="931125" y="880110"/>
                  </a:lnTo>
                  <a:lnTo>
                    <a:pt x="934008" y="900430"/>
                  </a:lnTo>
                  <a:lnTo>
                    <a:pt x="934008" y="902970"/>
                  </a:lnTo>
                  <a:lnTo>
                    <a:pt x="935558" y="904240"/>
                  </a:lnTo>
                  <a:lnTo>
                    <a:pt x="937564" y="905510"/>
                  </a:lnTo>
                  <a:lnTo>
                    <a:pt x="940219" y="905510"/>
                  </a:lnTo>
                  <a:lnTo>
                    <a:pt x="938453" y="906780"/>
                  </a:lnTo>
                  <a:lnTo>
                    <a:pt x="936891" y="906780"/>
                  </a:lnTo>
                  <a:lnTo>
                    <a:pt x="935558" y="908050"/>
                  </a:lnTo>
                  <a:lnTo>
                    <a:pt x="935558" y="910590"/>
                  </a:lnTo>
                  <a:lnTo>
                    <a:pt x="936891" y="911860"/>
                  </a:lnTo>
                  <a:lnTo>
                    <a:pt x="940003" y="910590"/>
                  </a:lnTo>
                  <a:lnTo>
                    <a:pt x="941108" y="911860"/>
                  </a:lnTo>
                  <a:lnTo>
                    <a:pt x="941108" y="918210"/>
                  </a:lnTo>
                  <a:lnTo>
                    <a:pt x="939774" y="920750"/>
                  </a:lnTo>
                  <a:lnTo>
                    <a:pt x="933119" y="920750"/>
                  </a:lnTo>
                  <a:lnTo>
                    <a:pt x="936675" y="925830"/>
                  </a:lnTo>
                  <a:lnTo>
                    <a:pt x="946442" y="928370"/>
                  </a:lnTo>
                  <a:lnTo>
                    <a:pt x="949096" y="928370"/>
                  </a:lnTo>
                  <a:lnTo>
                    <a:pt x="949769" y="925830"/>
                  </a:lnTo>
                  <a:lnTo>
                    <a:pt x="950214" y="924560"/>
                  </a:lnTo>
                  <a:lnTo>
                    <a:pt x="950874" y="925830"/>
                  </a:lnTo>
                  <a:lnTo>
                    <a:pt x="950988" y="929640"/>
                  </a:lnTo>
                  <a:lnTo>
                    <a:pt x="951103" y="932180"/>
                  </a:lnTo>
                  <a:lnTo>
                    <a:pt x="953541" y="932180"/>
                  </a:lnTo>
                  <a:lnTo>
                    <a:pt x="959307" y="927100"/>
                  </a:lnTo>
                  <a:lnTo>
                    <a:pt x="959967" y="927100"/>
                  </a:lnTo>
                  <a:lnTo>
                    <a:pt x="959967" y="933450"/>
                  </a:lnTo>
                  <a:lnTo>
                    <a:pt x="960640" y="933450"/>
                  </a:lnTo>
                  <a:lnTo>
                    <a:pt x="964857" y="929640"/>
                  </a:lnTo>
                  <a:lnTo>
                    <a:pt x="964857" y="928370"/>
                  </a:lnTo>
                  <a:lnTo>
                    <a:pt x="964120" y="927100"/>
                  </a:lnTo>
                  <a:lnTo>
                    <a:pt x="962634" y="924560"/>
                  </a:lnTo>
                  <a:lnTo>
                    <a:pt x="961859" y="923290"/>
                  </a:lnTo>
                  <a:lnTo>
                    <a:pt x="961085" y="922020"/>
                  </a:lnTo>
                  <a:lnTo>
                    <a:pt x="960856" y="920750"/>
                  </a:lnTo>
                  <a:lnTo>
                    <a:pt x="963079" y="920750"/>
                  </a:lnTo>
                  <a:lnTo>
                    <a:pt x="964628" y="922020"/>
                  </a:lnTo>
                  <a:lnTo>
                    <a:pt x="965517" y="924560"/>
                  </a:lnTo>
                  <a:lnTo>
                    <a:pt x="966851" y="929640"/>
                  </a:lnTo>
                  <a:lnTo>
                    <a:pt x="973289" y="928370"/>
                  </a:lnTo>
                  <a:lnTo>
                    <a:pt x="973289" y="924560"/>
                  </a:lnTo>
                  <a:lnTo>
                    <a:pt x="973289" y="923290"/>
                  </a:lnTo>
                  <a:lnTo>
                    <a:pt x="972400" y="923290"/>
                  </a:lnTo>
                  <a:lnTo>
                    <a:pt x="970178" y="924560"/>
                  </a:lnTo>
                  <a:lnTo>
                    <a:pt x="968629" y="923290"/>
                  </a:lnTo>
                  <a:lnTo>
                    <a:pt x="967968" y="920750"/>
                  </a:lnTo>
                  <a:lnTo>
                    <a:pt x="967079" y="919480"/>
                  </a:lnTo>
                  <a:lnTo>
                    <a:pt x="967524" y="918210"/>
                  </a:lnTo>
                  <a:lnTo>
                    <a:pt x="971067" y="920750"/>
                  </a:lnTo>
                  <a:lnTo>
                    <a:pt x="971296" y="919480"/>
                  </a:lnTo>
                  <a:lnTo>
                    <a:pt x="970851" y="918210"/>
                  </a:lnTo>
                  <a:lnTo>
                    <a:pt x="970407" y="916940"/>
                  </a:lnTo>
                  <a:lnTo>
                    <a:pt x="969733" y="915670"/>
                  </a:lnTo>
                  <a:lnTo>
                    <a:pt x="969962" y="913130"/>
                  </a:lnTo>
                  <a:lnTo>
                    <a:pt x="973950" y="913130"/>
                  </a:lnTo>
                  <a:lnTo>
                    <a:pt x="974661" y="910590"/>
                  </a:lnTo>
                  <a:lnTo>
                    <a:pt x="975728" y="906780"/>
                  </a:lnTo>
                  <a:lnTo>
                    <a:pt x="973505" y="904240"/>
                  </a:lnTo>
                  <a:lnTo>
                    <a:pt x="971511" y="901700"/>
                  </a:lnTo>
                  <a:lnTo>
                    <a:pt x="971511" y="889000"/>
                  </a:lnTo>
                  <a:lnTo>
                    <a:pt x="974394" y="883920"/>
                  </a:lnTo>
                  <a:lnTo>
                    <a:pt x="975728" y="880110"/>
                  </a:lnTo>
                  <a:lnTo>
                    <a:pt x="977506" y="871220"/>
                  </a:lnTo>
                  <a:lnTo>
                    <a:pt x="979055" y="866140"/>
                  </a:lnTo>
                  <a:lnTo>
                    <a:pt x="980389" y="864870"/>
                  </a:lnTo>
                  <a:lnTo>
                    <a:pt x="982827" y="862330"/>
                  </a:lnTo>
                  <a:lnTo>
                    <a:pt x="984605" y="854710"/>
                  </a:lnTo>
                  <a:lnTo>
                    <a:pt x="984897" y="850900"/>
                  </a:lnTo>
                  <a:lnTo>
                    <a:pt x="984986" y="849630"/>
                  </a:lnTo>
                  <a:lnTo>
                    <a:pt x="985075" y="848360"/>
                  </a:lnTo>
                  <a:lnTo>
                    <a:pt x="985177" y="847090"/>
                  </a:lnTo>
                  <a:lnTo>
                    <a:pt x="985266" y="845820"/>
                  </a:lnTo>
                  <a:lnTo>
                    <a:pt x="985494" y="843280"/>
                  </a:lnTo>
                  <a:lnTo>
                    <a:pt x="985608" y="842010"/>
                  </a:lnTo>
                  <a:lnTo>
                    <a:pt x="985710" y="840740"/>
                  </a:lnTo>
                  <a:lnTo>
                    <a:pt x="987044" y="838200"/>
                  </a:lnTo>
                  <a:lnTo>
                    <a:pt x="988606" y="839470"/>
                  </a:lnTo>
                  <a:lnTo>
                    <a:pt x="990815" y="839470"/>
                  </a:lnTo>
                  <a:lnTo>
                    <a:pt x="991044" y="838200"/>
                  </a:lnTo>
                  <a:lnTo>
                    <a:pt x="990752" y="836930"/>
                  </a:lnTo>
                  <a:lnTo>
                    <a:pt x="989266" y="830580"/>
                  </a:lnTo>
                  <a:lnTo>
                    <a:pt x="989380" y="829310"/>
                  </a:lnTo>
                  <a:lnTo>
                    <a:pt x="989482" y="828040"/>
                  </a:lnTo>
                  <a:lnTo>
                    <a:pt x="990815" y="829310"/>
                  </a:lnTo>
                  <a:lnTo>
                    <a:pt x="992822" y="830580"/>
                  </a:lnTo>
                  <a:lnTo>
                    <a:pt x="1004354" y="821690"/>
                  </a:lnTo>
                  <a:lnTo>
                    <a:pt x="1004354" y="816610"/>
                  </a:lnTo>
                  <a:lnTo>
                    <a:pt x="1004354" y="815340"/>
                  </a:lnTo>
                  <a:lnTo>
                    <a:pt x="1012342" y="808990"/>
                  </a:lnTo>
                  <a:lnTo>
                    <a:pt x="1014780" y="810260"/>
                  </a:lnTo>
                  <a:lnTo>
                    <a:pt x="1019441" y="811530"/>
                  </a:lnTo>
                  <a:lnTo>
                    <a:pt x="1018336" y="808990"/>
                  </a:lnTo>
                  <a:lnTo>
                    <a:pt x="1017778" y="807720"/>
                  </a:lnTo>
                  <a:lnTo>
                    <a:pt x="1015009" y="801370"/>
                  </a:lnTo>
                  <a:lnTo>
                    <a:pt x="1007681" y="797560"/>
                  </a:lnTo>
                  <a:lnTo>
                    <a:pt x="1008354" y="797560"/>
                  </a:lnTo>
                  <a:lnTo>
                    <a:pt x="1017689" y="796290"/>
                  </a:lnTo>
                  <a:lnTo>
                    <a:pt x="1020076" y="796836"/>
                  </a:lnTo>
                  <a:lnTo>
                    <a:pt x="1019670" y="797242"/>
                  </a:lnTo>
                  <a:lnTo>
                    <a:pt x="1019009" y="798144"/>
                  </a:lnTo>
                  <a:lnTo>
                    <a:pt x="1018349" y="799261"/>
                  </a:lnTo>
                  <a:lnTo>
                    <a:pt x="1019225" y="800163"/>
                  </a:lnTo>
                  <a:lnTo>
                    <a:pt x="1022781" y="800163"/>
                  </a:lnTo>
                  <a:lnTo>
                    <a:pt x="1023670" y="799261"/>
                  </a:lnTo>
                  <a:lnTo>
                    <a:pt x="1023010" y="798144"/>
                  </a:lnTo>
                  <a:lnTo>
                    <a:pt x="1022426" y="797369"/>
                  </a:lnTo>
                  <a:lnTo>
                    <a:pt x="1023302" y="797560"/>
                  </a:lnTo>
                  <a:lnTo>
                    <a:pt x="1025042" y="800100"/>
                  </a:lnTo>
                  <a:lnTo>
                    <a:pt x="1022769" y="803910"/>
                  </a:lnTo>
                  <a:lnTo>
                    <a:pt x="1018781" y="808990"/>
                  </a:lnTo>
                  <a:lnTo>
                    <a:pt x="1025880" y="805180"/>
                  </a:lnTo>
                  <a:lnTo>
                    <a:pt x="1029881" y="802640"/>
                  </a:lnTo>
                  <a:lnTo>
                    <a:pt x="1033653" y="801370"/>
                  </a:lnTo>
                  <a:lnTo>
                    <a:pt x="1042517" y="801370"/>
                  </a:lnTo>
                  <a:lnTo>
                    <a:pt x="1049845" y="800100"/>
                  </a:lnTo>
                  <a:lnTo>
                    <a:pt x="1055992" y="800100"/>
                  </a:lnTo>
                  <a:lnTo>
                    <a:pt x="1062863" y="798830"/>
                  </a:lnTo>
                  <a:lnTo>
                    <a:pt x="1069606" y="798830"/>
                  </a:lnTo>
                  <a:lnTo>
                    <a:pt x="1075372" y="797560"/>
                  </a:lnTo>
                  <a:lnTo>
                    <a:pt x="1090015" y="797560"/>
                  </a:lnTo>
                  <a:lnTo>
                    <a:pt x="1093343" y="796290"/>
                  </a:lnTo>
                  <a:lnTo>
                    <a:pt x="1095336" y="795020"/>
                  </a:lnTo>
                  <a:lnTo>
                    <a:pt x="1097330" y="793750"/>
                  </a:lnTo>
                  <a:lnTo>
                    <a:pt x="1099553" y="792480"/>
                  </a:lnTo>
                  <a:lnTo>
                    <a:pt x="1099997" y="792480"/>
                  </a:lnTo>
                  <a:lnTo>
                    <a:pt x="1098892" y="793750"/>
                  </a:lnTo>
                  <a:lnTo>
                    <a:pt x="1096441" y="797560"/>
                  </a:lnTo>
                  <a:lnTo>
                    <a:pt x="1107541" y="797560"/>
                  </a:lnTo>
                  <a:lnTo>
                    <a:pt x="1111631" y="792480"/>
                  </a:lnTo>
                  <a:lnTo>
                    <a:pt x="1112647" y="791210"/>
                  </a:lnTo>
                  <a:lnTo>
                    <a:pt x="1112647" y="789940"/>
                  </a:lnTo>
                  <a:lnTo>
                    <a:pt x="1110424" y="789940"/>
                  </a:lnTo>
                  <a:lnTo>
                    <a:pt x="1108875" y="788670"/>
                  </a:lnTo>
                  <a:lnTo>
                    <a:pt x="1109764" y="788670"/>
                  </a:lnTo>
                  <a:lnTo>
                    <a:pt x="1112431" y="787400"/>
                  </a:lnTo>
                  <a:lnTo>
                    <a:pt x="1115758" y="786130"/>
                  </a:lnTo>
                  <a:lnTo>
                    <a:pt x="1116863" y="787400"/>
                  </a:lnTo>
                  <a:lnTo>
                    <a:pt x="1116203" y="788670"/>
                  </a:lnTo>
                  <a:lnTo>
                    <a:pt x="1114869" y="792480"/>
                  </a:lnTo>
                  <a:lnTo>
                    <a:pt x="1129068" y="792480"/>
                  </a:lnTo>
                  <a:lnTo>
                    <a:pt x="1131290" y="788670"/>
                  </a:lnTo>
                  <a:lnTo>
                    <a:pt x="1132395" y="787400"/>
                  </a:lnTo>
                  <a:lnTo>
                    <a:pt x="1134389" y="787400"/>
                  </a:lnTo>
                  <a:lnTo>
                    <a:pt x="1137716" y="789940"/>
                  </a:lnTo>
                  <a:lnTo>
                    <a:pt x="1140167" y="791210"/>
                  </a:lnTo>
                  <a:lnTo>
                    <a:pt x="1143050" y="792480"/>
                  </a:lnTo>
                  <a:lnTo>
                    <a:pt x="1144384" y="791210"/>
                  </a:lnTo>
                  <a:lnTo>
                    <a:pt x="1143939" y="789940"/>
                  </a:lnTo>
                  <a:lnTo>
                    <a:pt x="1141717" y="789940"/>
                  </a:lnTo>
                  <a:lnTo>
                    <a:pt x="1140612" y="787400"/>
                  </a:lnTo>
                  <a:lnTo>
                    <a:pt x="1140536" y="783590"/>
                  </a:lnTo>
                  <a:lnTo>
                    <a:pt x="1140460" y="782320"/>
                  </a:lnTo>
                  <a:lnTo>
                    <a:pt x="1140383" y="781050"/>
                  </a:lnTo>
                  <a:lnTo>
                    <a:pt x="1141272" y="779780"/>
                  </a:lnTo>
                  <a:lnTo>
                    <a:pt x="1149934" y="779780"/>
                  </a:lnTo>
                  <a:lnTo>
                    <a:pt x="1152372" y="781050"/>
                  </a:lnTo>
                  <a:lnTo>
                    <a:pt x="1151699" y="782320"/>
                  </a:lnTo>
                  <a:lnTo>
                    <a:pt x="1151039" y="782320"/>
                  </a:lnTo>
                  <a:lnTo>
                    <a:pt x="1149045" y="783590"/>
                  </a:lnTo>
                  <a:lnTo>
                    <a:pt x="1145489" y="783590"/>
                  </a:lnTo>
                  <a:lnTo>
                    <a:pt x="1144828" y="784860"/>
                  </a:lnTo>
                  <a:lnTo>
                    <a:pt x="1146822" y="789940"/>
                  </a:lnTo>
                  <a:lnTo>
                    <a:pt x="1147267" y="789940"/>
                  </a:lnTo>
                  <a:lnTo>
                    <a:pt x="1150366" y="784860"/>
                  </a:lnTo>
                  <a:lnTo>
                    <a:pt x="1150810" y="784860"/>
                  </a:lnTo>
                  <a:lnTo>
                    <a:pt x="1150810" y="788670"/>
                  </a:lnTo>
                  <a:lnTo>
                    <a:pt x="1151928" y="789940"/>
                  </a:lnTo>
                  <a:lnTo>
                    <a:pt x="1155026" y="789940"/>
                  </a:lnTo>
                  <a:lnTo>
                    <a:pt x="1153706" y="787400"/>
                  </a:lnTo>
                  <a:lnTo>
                    <a:pt x="1155700" y="784860"/>
                  </a:lnTo>
                  <a:lnTo>
                    <a:pt x="1158582" y="783590"/>
                  </a:lnTo>
                  <a:lnTo>
                    <a:pt x="1161694" y="782320"/>
                  </a:lnTo>
                  <a:lnTo>
                    <a:pt x="1164577" y="782320"/>
                  </a:lnTo>
                  <a:lnTo>
                    <a:pt x="1165910" y="784860"/>
                  </a:lnTo>
                  <a:lnTo>
                    <a:pt x="1164577" y="786130"/>
                  </a:lnTo>
                  <a:lnTo>
                    <a:pt x="1162570" y="786130"/>
                  </a:lnTo>
                  <a:lnTo>
                    <a:pt x="1160360" y="787400"/>
                  </a:lnTo>
                  <a:lnTo>
                    <a:pt x="1165237" y="787400"/>
                  </a:lnTo>
                  <a:lnTo>
                    <a:pt x="1169009" y="786130"/>
                  </a:lnTo>
                  <a:lnTo>
                    <a:pt x="1171676" y="784860"/>
                  </a:lnTo>
                  <a:lnTo>
                    <a:pt x="1171448" y="783590"/>
                  </a:lnTo>
                  <a:lnTo>
                    <a:pt x="1170571" y="781050"/>
                  </a:lnTo>
                  <a:lnTo>
                    <a:pt x="1176337" y="781050"/>
                  </a:lnTo>
                  <a:lnTo>
                    <a:pt x="1182331" y="783590"/>
                  </a:lnTo>
                  <a:lnTo>
                    <a:pt x="1185875" y="786130"/>
                  </a:lnTo>
                  <a:lnTo>
                    <a:pt x="1186548" y="786130"/>
                  </a:lnTo>
                  <a:lnTo>
                    <a:pt x="1185214" y="783590"/>
                  </a:lnTo>
                  <a:lnTo>
                    <a:pt x="1184097" y="781050"/>
                  </a:lnTo>
                  <a:lnTo>
                    <a:pt x="1184986" y="781050"/>
                  </a:lnTo>
                  <a:lnTo>
                    <a:pt x="1188313" y="782320"/>
                  </a:lnTo>
                  <a:lnTo>
                    <a:pt x="1192314" y="783590"/>
                  </a:lnTo>
                  <a:lnTo>
                    <a:pt x="1193203" y="783590"/>
                  </a:lnTo>
                  <a:lnTo>
                    <a:pt x="1192644" y="781050"/>
                  </a:lnTo>
                  <a:lnTo>
                    <a:pt x="1192364" y="779780"/>
                  </a:lnTo>
                  <a:lnTo>
                    <a:pt x="1192085" y="778510"/>
                  </a:lnTo>
                  <a:lnTo>
                    <a:pt x="1192974" y="775970"/>
                  </a:lnTo>
                  <a:lnTo>
                    <a:pt x="1194536" y="774700"/>
                  </a:lnTo>
                  <a:lnTo>
                    <a:pt x="1196086" y="774700"/>
                  </a:lnTo>
                  <a:lnTo>
                    <a:pt x="1196530" y="775970"/>
                  </a:lnTo>
                  <a:lnTo>
                    <a:pt x="1195857" y="778510"/>
                  </a:lnTo>
                  <a:lnTo>
                    <a:pt x="1194981" y="782320"/>
                  </a:lnTo>
                  <a:lnTo>
                    <a:pt x="1195412" y="783590"/>
                  </a:lnTo>
                  <a:lnTo>
                    <a:pt x="1198753" y="782320"/>
                  </a:lnTo>
                  <a:lnTo>
                    <a:pt x="1201191" y="781050"/>
                  </a:lnTo>
                  <a:lnTo>
                    <a:pt x="1204302" y="779780"/>
                  </a:lnTo>
                  <a:lnTo>
                    <a:pt x="1205852" y="778510"/>
                  </a:lnTo>
                  <a:lnTo>
                    <a:pt x="1207617" y="777240"/>
                  </a:lnTo>
                  <a:lnTo>
                    <a:pt x="1209395" y="777240"/>
                  </a:lnTo>
                  <a:lnTo>
                    <a:pt x="1211173" y="779780"/>
                  </a:lnTo>
                  <a:lnTo>
                    <a:pt x="1222489" y="779780"/>
                  </a:lnTo>
                  <a:lnTo>
                    <a:pt x="1225372" y="778510"/>
                  </a:lnTo>
                  <a:lnTo>
                    <a:pt x="1228483" y="772160"/>
                  </a:lnTo>
                  <a:lnTo>
                    <a:pt x="1230109" y="769620"/>
                  </a:lnTo>
                  <a:lnTo>
                    <a:pt x="1230922" y="768350"/>
                  </a:lnTo>
                  <a:lnTo>
                    <a:pt x="1232814" y="767080"/>
                  </a:lnTo>
                  <a:lnTo>
                    <a:pt x="1234694" y="765810"/>
                  </a:lnTo>
                  <a:lnTo>
                    <a:pt x="1240028" y="765810"/>
                  </a:lnTo>
                  <a:lnTo>
                    <a:pt x="1236256" y="767080"/>
                  </a:lnTo>
                  <a:lnTo>
                    <a:pt x="1232484" y="769620"/>
                  </a:lnTo>
                  <a:lnTo>
                    <a:pt x="1232916" y="769620"/>
                  </a:lnTo>
                  <a:lnTo>
                    <a:pt x="1239583" y="770890"/>
                  </a:lnTo>
                  <a:lnTo>
                    <a:pt x="1251343" y="773430"/>
                  </a:lnTo>
                  <a:lnTo>
                    <a:pt x="1256004" y="772160"/>
                  </a:lnTo>
                  <a:lnTo>
                    <a:pt x="1258443" y="769620"/>
                  </a:lnTo>
                  <a:lnTo>
                    <a:pt x="1259547" y="767080"/>
                  </a:lnTo>
                  <a:lnTo>
                    <a:pt x="1261770" y="765810"/>
                  </a:lnTo>
                  <a:lnTo>
                    <a:pt x="1264208" y="765810"/>
                  </a:lnTo>
                  <a:lnTo>
                    <a:pt x="1265326" y="763270"/>
                  </a:lnTo>
                  <a:lnTo>
                    <a:pt x="1265999" y="759460"/>
                  </a:lnTo>
                  <a:lnTo>
                    <a:pt x="1266215" y="758190"/>
                  </a:lnTo>
                  <a:lnTo>
                    <a:pt x="1266431" y="756920"/>
                  </a:lnTo>
                  <a:lnTo>
                    <a:pt x="1272705" y="754443"/>
                  </a:lnTo>
                  <a:lnTo>
                    <a:pt x="1272870" y="754443"/>
                  </a:lnTo>
                  <a:lnTo>
                    <a:pt x="1272870" y="759460"/>
                  </a:lnTo>
                  <a:lnTo>
                    <a:pt x="1274419" y="760730"/>
                  </a:lnTo>
                  <a:lnTo>
                    <a:pt x="1276413" y="762000"/>
                  </a:lnTo>
                  <a:lnTo>
                    <a:pt x="1280185" y="763270"/>
                  </a:lnTo>
                  <a:lnTo>
                    <a:pt x="1280185" y="760730"/>
                  </a:lnTo>
                  <a:lnTo>
                    <a:pt x="1275969" y="750570"/>
                  </a:lnTo>
                  <a:lnTo>
                    <a:pt x="1274419" y="746760"/>
                  </a:lnTo>
                  <a:lnTo>
                    <a:pt x="1274635" y="746760"/>
                  </a:lnTo>
                  <a:lnTo>
                    <a:pt x="1277747" y="749300"/>
                  </a:lnTo>
                  <a:lnTo>
                    <a:pt x="1279740" y="751840"/>
                  </a:lnTo>
                  <a:lnTo>
                    <a:pt x="1280896" y="754443"/>
                  </a:lnTo>
                  <a:lnTo>
                    <a:pt x="1280388" y="754443"/>
                  </a:lnTo>
                  <a:lnTo>
                    <a:pt x="1279969" y="755650"/>
                  </a:lnTo>
                  <a:lnTo>
                    <a:pt x="1281074" y="756920"/>
                  </a:lnTo>
                  <a:lnTo>
                    <a:pt x="1283068" y="759460"/>
                  </a:lnTo>
                  <a:lnTo>
                    <a:pt x="1284846" y="760730"/>
                  </a:lnTo>
                  <a:lnTo>
                    <a:pt x="1286179" y="760730"/>
                  </a:lnTo>
                  <a:lnTo>
                    <a:pt x="1285290" y="758190"/>
                  </a:lnTo>
                  <a:lnTo>
                    <a:pt x="1289291" y="758190"/>
                  </a:lnTo>
                  <a:lnTo>
                    <a:pt x="1288846" y="759460"/>
                  </a:lnTo>
                  <a:lnTo>
                    <a:pt x="1288618" y="760730"/>
                  </a:lnTo>
                  <a:lnTo>
                    <a:pt x="1291285" y="759460"/>
                  </a:lnTo>
                  <a:lnTo>
                    <a:pt x="1295057" y="758190"/>
                  </a:lnTo>
                  <a:lnTo>
                    <a:pt x="1296835" y="756920"/>
                  </a:lnTo>
                  <a:lnTo>
                    <a:pt x="1298613" y="755650"/>
                  </a:lnTo>
                  <a:lnTo>
                    <a:pt x="1301711" y="755650"/>
                  </a:lnTo>
                  <a:lnTo>
                    <a:pt x="1301711" y="756920"/>
                  </a:lnTo>
                  <a:lnTo>
                    <a:pt x="1302600" y="756920"/>
                  </a:lnTo>
                  <a:lnTo>
                    <a:pt x="1303489" y="755650"/>
                  </a:lnTo>
                  <a:lnTo>
                    <a:pt x="1305712" y="751840"/>
                  </a:lnTo>
                  <a:lnTo>
                    <a:pt x="1314107" y="748030"/>
                  </a:lnTo>
                  <a:lnTo>
                    <a:pt x="1319695" y="745490"/>
                  </a:lnTo>
                  <a:lnTo>
                    <a:pt x="1324571" y="746760"/>
                  </a:lnTo>
                  <a:lnTo>
                    <a:pt x="1327899" y="746760"/>
                  </a:lnTo>
                  <a:lnTo>
                    <a:pt x="1327010" y="745490"/>
                  </a:lnTo>
                  <a:lnTo>
                    <a:pt x="1326349" y="744220"/>
                  </a:lnTo>
                  <a:lnTo>
                    <a:pt x="1327454" y="742950"/>
                  </a:lnTo>
                  <a:lnTo>
                    <a:pt x="1331226" y="742950"/>
                  </a:lnTo>
                  <a:lnTo>
                    <a:pt x="1332776" y="741680"/>
                  </a:lnTo>
                  <a:lnTo>
                    <a:pt x="1332776" y="739140"/>
                  </a:lnTo>
                  <a:lnTo>
                    <a:pt x="1332776" y="737870"/>
                  </a:lnTo>
                  <a:lnTo>
                    <a:pt x="1333449" y="736600"/>
                  </a:lnTo>
                  <a:lnTo>
                    <a:pt x="1334554" y="736600"/>
                  </a:lnTo>
                  <a:lnTo>
                    <a:pt x="1339659" y="737870"/>
                  </a:lnTo>
                  <a:lnTo>
                    <a:pt x="1342885" y="736600"/>
                  </a:lnTo>
                  <a:lnTo>
                    <a:pt x="1346098" y="735330"/>
                  </a:lnTo>
                  <a:lnTo>
                    <a:pt x="1348765" y="734060"/>
                  </a:lnTo>
                  <a:lnTo>
                    <a:pt x="1350314" y="731520"/>
                  </a:lnTo>
                  <a:lnTo>
                    <a:pt x="1352969" y="730250"/>
                  </a:lnTo>
                  <a:lnTo>
                    <a:pt x="1354531" y="731520"/>
                  </a:lnTo>
                  <a:lnTo>
                    <a:pt x="1355864" y="731520"/>
                  </a:lnTo>
                  <a:lnTo>
                    <a:pt x="1357185" y="730250"/>
                  </a:lnTo>
                  <a:lnTo>
                    <a:pt x="1357185" y="726440"/>
                  </a:lnTo>
                  <a:lnTo>
                    <a:pt x="1358963" y="725170"/>
                  </a:lnTo>
                  <a:lnTo>
                    <a:pt x="1364068" y="725170"/>
                  </a:lnTo>
                  <a:lnTo>
                    <a:pt x="1366062" y="723900"/>
                  </a:lnTo>
                  <a:lnTo>
                    <a:pt x="1366062" y="721360"/>
                  </a:lnTo>
                  <a:lnTo>
                    <a:pt x="1372654" y="721360"/>
                  </a:lnTo>
                  <a:lnTo>
                    <a:pt x="1380718" y="718820"/>
                  </a:lnTo>
                  <a:lnTo>
                    <a:pt x="1389291" y="715010"/>
                  </a:lnTo>
                  <a:lnTo>
                    <a:pt x="1392326" y="713740"/>
                  </a:lnTo>
                  <a:lnTo>
                    <a:pt x="1395361" y="712470"/>
                  </a:lnTo>
                  <a:lnTo>
                    <a:pt x="1398028" y="709930"/>
                  </a:lnTo>
                  <a:lnTo>
                    <a:pt x="1398460" y="707390"/>
                  </a:lnTo>
                  <a:lnTo>
                    <a:pt x="1397520" y="704850"/>
                  </a:lnTo>
                  <a:lnTo>
                    <a:pt x="1394688" y="697230"/>
                  </a:lnTo>
                  <a:lnTo>
                    <a:pt x="1395577" y="697230"/>
                  </a:lnTo>
                  <a:lnTo>
                    <a:pt x="1401800" y="701040"/>
                  </a:lnTo>
                  <a:lnTo>
                    <a:pt x="1404239" y="702310"/>
                  </a:lnTo>
                  <a:lnTo>
                    <a:pt x="1405572" y="703580"/>
                  </a:lnTo>
                  <a:lnTo>
                    <a:pt x="1404899" y="706120"/>
                  </a:lnTo>
                  <a:lnTo>
                    <a:pt x="1404010" y="707390"/>
                  </a:lnTo>
                  <a:lnTo>
                    <a:pt x="1405128" y="706120"/>
                  </a:lnTo>
                  <a:lnTo>
                    <a:pt x="1407121" y="703580"/>
                  </a:lnTo>
                  <a:lnTo>
                    <a:pt x="1410449" y="699770"/>
                  </a:lnTo>
                  <a:close/>
                </a:path>
                <a:path w="1515744" h="971550">
                  <a:moveTo>
                    <a:pt x="1515414" y="467360"/>
                  </a:moveTo>
                  <a:lnTo>
                    <a:pt x="1509636" y="467360"/>
                  </a:lnTo>
                  <a:lnTo>
                    <a:pt x="1508760" y="466090"/>
                  </a:lnTo>
                  <a:lnTo>
                    <a:pt x="1509420" y="463550"/>
                  </a:lnTo>
                  <a:lnTo>
                    <a:pt x="1510487" y="461010"/>
                  </a:lnTo>
                  <a:lnTo>
                    <a:pt x="1512087" y="457200"/>
                  </a:lnTo>
                  <a:lnTo>
                    <a:pt x="1511579" y="444500"/>
                  </a:lnTo>
                  <a:lnTo>
                    <a:pt x="1511515" y="443230"/>
                  </a:lnTo>
                  <a:lnTo>
                    <a:pt x="1511414" y="440690"/>
                  </a:lnTo>
                  <a:lnTo>
                    <a:pt x="1508315" y="440690"/>
                  </a:lnTo>
                  <a:lnTo>
                    <a:pt x="1508315" y="478790"/>
                  </a:lnTo>
                  <a:lnTo>
                    <a:pt x="1507426" y="480060"/>
                  </a:lnTo>
                  <a:lnTo>
                    <a:pt x="1505877" y="480060"/>
                  </a:lnTo>
                  <a:lnTo>
                    <a:pt x="1505877" y="483870"/>
                  </a:lnTo>
                  <a:lnTo>
                    <a:pt x="1503870" y="485140"/>
                  </a:lnTo>
                  <a:lnTo>
                    <a:pt x="1501432" y="486410"/>
                  </a:lnTo>
                  <a:lnTo>
                    <a:pt x="1501432" y="492760"/>
                  </a:lnTo>
                  <a:lnTo>
                    <a:pt x="1500543" y="494030"/>
                  </a:lnTo>
                  <a:lnTo>
                    <a:pt x="1498104" y="497840"/>
                  </a:lnTo>
                  <a:lnTo>
                    <a:pt x="1494777" y="496570"/>
                  </a:lnTo>
                  <a:lnTo>
                    <a:pt x="1494853" y="495300"/>
                  </a:lnTo>
                  <a:lnTo>
                    <a:pt x="1494929" y="494030"/>
                  </a:lnTo>
                  <a:lnTo>
                    <a:pt x="1494993" y="490220"/>
                  </a:lnTo>
                  <a:lnTo>
                    <a:pt x="1495666" y="490220"/>
                  </a:lnTo>
                  <a:lnTo>
                    <a:pt x="1496326" y="491490"/>
                  </a:lnTo>
                  <a:lnTo>
                    <a:pt x="1496771" y="492760"/>
                  </a:lnTo>
                  <a:lnTo>
                    <a:pt x="1498549" y="494030"/>
                  </a:lnTo>
                  <a:lnTo>
                    <a:pt x="1499654" y="492760"/>
                  </a:lnTo>
                  <a:lnTo>
                    <a:pt x="1501216" y="491490"/>
                  </a:lnTo>
                  <a:lnTo>
                    <a:pt x="1501432" y="492760"/>
                  </a:lnTo>
                  <a:lnTo>
                    <a:pt x="1501432" y="486410"/>
                  </a:lnTo>
                  <a:lnTo>
                    <a:pt x="1496999" y="486410"/>
                  </a:lnTo>
                  <a:lnTo>
                    <a:pt x="1496999" y="482600"/>
                  </a:lnTo>
                  <a:lnTo>
                    <a:pt x="1498765" y="481330"/>
                  </a:lnTo>
                  <a:lnTo>
                    <a:pt x="1501432" y="482600"/>
                  </a:lnTo>
                  <a:lnTo>
                    <a:pt x="1503870" y="482600"/>
                  </a:lnTo>
                  <a:lnTo>
                    <a:pt x="1505877" y="483870"/>
                  </a:lnTo>
                  <a:lnTo>
                    <a:pt x="1505877" y="480060"/>
                  </a:lnTo>
                  <a:lnTo>
                    <a:pt x="1503210" y="480060"/>
                  </a:lnTo>
                  <a:lnTo>
                    <a:pt x="1501432" y="478790"/>
                  </a:lnTo>
                  <a:lnTo>
                    <a:pt x="1508315" y="478790"/>
                  </a:lnTo>
                  <a:lnTo>
                    <a:pt x="1508315" y="440690"/>
                  </a:lnTo>
                  <a:lnTo>
                    <a:pt x="1507426" y="440690"/>
                  </a:lnTo>
                  <a:lnTo>
                    <a:pt x="1505432" y="439420"/>
                  </a:lnTo>
                  <a:lnTo>
                    <a:pt x="1504543" y="438150"/>
                  </a:lnTo>
                  <a:lnTo>
                    <a:pt x="1503654" y="435610"/>
                  </a:lnTo>
                  <a:lnTo>
                    <a:pt x="1503553" y="435305"/>
                  </a:lnTo>
                  <a:lnTo>
                    <a:pt x="1505204" y="436880"/>
                  </a:lnTo>
                  <a:lnTo>
                    <a:pt x="1508086" y="436880"/>
                  </a:lnTo>
                  <a:lnTo>
                    <a:pt x="1508760" y="435610"/>
                  </a:lnTo>
                  <a:lnTo>
                    <a:pt x="1508785" y="435305"/>
                  </a:lnTo>
                  <a:lnTo>
                    <a:pt x="1508836" y="434340"/>
                  </a:lnTo>
                  <a:lnTo>
                    <a:pt x="1508912" y="433070"/>
                  </a:lnTo>
                  <a:lnTo>
                    <a:pt x="1508988" y="431800"/>
                  </a:lnTo>
                  <a:lnTo>
                    <a:pt x="1509064" y="430530"/>
                  </a:lnTo>
                  <a:lnTo>
                    <a:pt x="1509128" y="427990"/>
                  </a:lnTo>
                  <a:lnTo>
                    <a:pt x="1508086" y="427990"/>
                  </a:lnTo>
                  <a:lnTo>
                    <a:pt x="1505877" y="427990"/>
                  </a:lnTo>
                  <a:lnTo>
                    <a:pt x="1503654" y="427990"/>
                  </a:lnTo>
                  <a:lnTo>
                    <a:pt x="1503654" y="430530"/>
                  </a:lnTo>
                  <a:lnTo>
                    <a:pt x="1502981" y="431800"/>
                  </a:lnTo>
                  <a:lnTo>
                    <a:pt x="1502321" y="430530"/>
                  </a:lnTo>
                  <a:lnTo>
                    <a:pt x="1500543" y="429260"/>
                  </a:lnTo>
                  <a:lnTo>
                    <a:pt x="1502549" y="425450"/>
                  </a:lnTo>
                  <a:lnTo>
                    <a:pt x="1503210" y="424180"/>
                  </a:lnTo>
                  <a:lnTo>
                    <a:pt x="1507197" y="424180"/>
                  </a:lnTo>
                  <a:lnTo>
                    <a:pt x="1508086" y="425450"/>
                  </a:lnTo>
                  <a:lnTo>
                    <a:pt x="1508086" y="426720"/>
                  </a:lnTo>
                  <a:lnTo>
                    <a:pt x="1509115" y="426720"/>
                  </a:lnTo>
                  <a:lnTo>
                    <a:pt x="1509039" y="420370"/>
                  </a:lnTo>
                  <a:lnTo>
                    <a:pt x="1508925" y="417830"/>
                  </a:lnTo>
                  <a:lnTo>
                    <a:pt x="1508874" y="416560"/>
                  </a:lnTo>
                  <a:lnTo>
                    <a:pt x="1508772" y="414020"/>
                  </a:lnTo>
                  <a:lnTo>
                    <a:pt x="1508671" y="411480"/>
                  </a:lnTo>
                  <a:lnTo>
                    <a:pt x="1508556" y="408940"/>
                  </a:lnTo>
                  <a:lnTo>
                    <a:pt x="1508506" y="407670"/>
                  </a:lnTo>
                  <a:lnTo>
                    <a:pt x="1508417" y="406400"/>
                  </a:lnTo>
                  <a:lnTo>
                    <a:pt x="1508315" y="405130"/>
                  </a:lnTo>
                  <a:lnTo>
                    <a:pt x="1508213" y="403860"/>
                  </a:lnTo>
                  <a:lnTo>
                    <a:pt x="1508125" y="402590"/>
                  </a:lnTo>
                  <a:lnTo>
                    <a:pt x="1508023" y="401320"/>
                  </a:lnTo>
                  <a:lnTo>
                    <a:pt x="1507934" y="400050"/>
                  </a:lnTo>
                  <a:lnTo>
                    <a:pt x="1507832" y="398780"/>
                  </a:lnTo>
                  <a:lnTo>
                    <a:pt x="1507744" y="397510"/>
                  </a:lnTo>
                  <a:lnTo>
                    <a:pt x="1507642" y="396240"/>
                  </a:lnTo>
                  <a:lnTo>
                    <a:pt x="1507502" y="394970"/>
                  </a:lnTo>
                  <a:lnTo>
                    <a:pt x="1506753" y="388620"/>
                  </a:lnTo>
                  <a:lnTo>
                    <a:pt x="1506232" y="387350"/>
                  </a:lnTo>
                  <a:lnTo>
                    <a:pt x="1504657" y="383540"/>
                  </a:lnTo>
                  <a:lnTo>
                    <a:pt x="1504137" y="382270"/>
                  </a:lnTo>
                  <a:lnTo>
                    <a:pt x="1500987" y="374650"/>
                  </a:lnTo>
                  <a:lnTo>
                    <a:pt x="1497444" y="374650"/>
                  </a:lnTo>
                  <a:lnTo>
                    <a:pt x="1496999" y="373380"/>
                  </a:lnTo>
                  <a:lnTo>
                    <a:pt x="1497660" y="372110"/>
                  </a:lnTo>
                  <a:lnTo>
                    <a:pt x="1499209" y="368300"/>
                  </a:lnTo>
                  <a:lnTo>
                    <a:pt x="1494777" y="364248"/>
                  </a:lnTo>
                  <a:lnTo>
                    <a:pt x="1494777" y="384810"/>
                  </a:lnTo>
                  <a:lnTo>
                    <a:pt x="1494777" y="387350"/>
                  </a:lnTo>
                  <a:lnTo>
                    <a:pt x="1492554" y="387350"/>
                  </a:lnTo>
                  <a:lnTo>
                    <a:pt x="1492554" y="420370"/>
                  </a:lnTo>
                  <a:lnTo>
                    <a:pt x="1492554" y="421640"/>
                  </a:lnTo>
                  <a:lnTo>
                    <a:pt x="1491665" y="422910"/>
                  </a:lnTo>
                  <a:lnTo>
                    <a:pt x="1490332" y="422910"/>
                  </a:lnTo>
                  <a:lnTo>
                    <a:pt x="1489227" y="424180"/>
                  </a:lnTo>
                  <a:lnTo>
                    <a:pt x="1488122" y="424180"/>
                  </a:lnTo>
                  <a:lnTo>
                    <a:pt x="1488122" y="422910"/>
                  </a:lnTo>
                  <a:lnTo>
                    <a:pt x="1488122" y="421640"/>
                  </a:lnTo>
                  <a:lnTo>
                    <a:pt x="1489227" y="420370"/>
                  </a:lnTo>
                  <a:lnTo>
                    <a:pt x="1492554" y="420370"/>
                  </a:lnTo>
                  <a:lnTo>
                    <a:pt x="1492554" y="387350"/>
                  </a:lnTo>
                  <a:lnTo>
                    <a:pt x="1488122" y="387350"/>
                  </a:lnTo>
                  <a:lnTo>
                    <a:pt x="1488122" y="384810"/>
                  </a:lnTo>
                  <a:lnTo>
                    <a:pt x="1489671" y="383540"/>
                  </a:lnTo>
                  <a:lnTo>
                    <a:pt x="1493227" y="383540"/>
                  </a:lnTo>
                  <a:lnTo>
                    <a:pt x="1494777" y="384810"/>
                  </a:lnTo>
                  <a:lnTo>
                    <a:pt x="1494777" y="364248"/>
                  </a:lnTo>
                  <a:lnTo>
                    <a:pt x="1493659" y="363220"/>
                  </a:lnTo>
                  <a:lnTo>
                    <a:pt x="1490116" y="364490"/>
                  </a:lnTo>
                  <a:lnTo>
                    <a:pt x="1488782" y="365760"/>
                  </a:lnTo>
                  <a:lnTo>
                    <a:pt x="1488122" y="369570"/>
                  </a:lnTo>
                  <a:lnTo>
                    <a:pt x="1488567" y="373380"/>
                  </a:lnTo>
                  <a:lnTo>
                    <a:pt x="1489671" y="379730"/>
                  </a:lnTo>
                  <a:lnTo>
                    <a:pt x="1486344" y="382270"/>
                  </a:lnTo>
                  <a:lnTo>
                    <a:pt x="1485455" y="382092"/>
                  </a:lnTo>
                  <a:lnTo>
                    <a:pt x="1485455" y="421640"/>
                  </a:lnTo>
                  <a:lnTo>
                    <a:pt x="1485011" y="421640"/>
                  </a:lnTo>
                  <a:lnTo>
                    <a:pt x="1483461" y="422910"/>
                  </a:lnTo>
                  <a:lnTo>
                    <a:pt x="1479245" y="420370"/>
                  </a:lnTo>
                  <a:lnTo>
                    <a:pt x="1479245" y="416560"/>
                  </a:lnTo>
                  <a:lnTo>
                    <a:pt x="1480578" y="416560"/>
                  </a:lnTo>
                  <a:lnTo>
                    <a:pt x="1484566" y="419100"/>
                  </a:lnTo>
                  <a:lnTo>
                    <a:pt x="1485455" y="421640"/>
                  </a:lnTo>
                  <a:lnTo>
                    <a:pt x="1485455" y="382092"/>
                  </a:lnTo>
                  <a:lnTo>
                    <a:pt x="1480350" y="381000"/>
                  </a:lnTo>
                  <a:lnTo>
                    <a:pt x="1479461" y="380619"/>
                  </a:lnTo>
                  <a:lnTo>
                    <a:pt x="1479461" y="394970"/>
                  </a:lnTo>
                  <a:lnTo>
                    <a:pt x="1474355" y="394970"/>
                  </a:lnTo>
                  <a:lnTo>
                    <a:pt x="1472590" y="393700"/>
                  </a:lnTo>
                  <a:lnTo>
                    <a:pt x="1472590" y="389890"/>
                  </a:lnTo>
                  <a:lnTo>
                    <a:pt x="1473250" y="388620"/>
                  </a:lnTo>
                  <a:lnTo>
                    <a:pt x="1474355" y="389890"/>
                  </a:lnTo>
                  <a:lnTo>
                    <a:pt x="1475244" y="391160"/>
                  </a:lnTo>
                  <a:lnTo>
                    <a:pt x="1477022" y="392430"/>
                  </a:lnTo>
                  <a:lnTo>
                    <a:pt x="1478127" y="393700"/>
                  </a:lnTo>
                  <a:lnTo>
                    <a:pt x="1479461" y="394970"/>
                  </a:lnTo>
                  <a:lnTo>
                    <a:pt x="1479461" y="380619"/>
                  </a:lnTo>
                  <a:lnTo>
                    <a:pt x="1477467" y="379730"/>
                  </a:lnTo>
                  <a:lnTo>
                    <a:pt x="1477911" y="378460"/>
                  </a:lnTo>
                  <a:lnTo>
                    <a:pt x="1482572" y="372110"/>
                  </a:lnTo>
                  <a:lnTo>
                    <a:pt x="1487449" y="364490"/>
                  </a:lnTo>
                  <a:lnTo>
                    <a:pt x="1487830" y="360680"/>
                  </a:lnTo>
                  <a:lnTo>
                    <a:pt x="1487957" y="359410"/>
                  </a:lnTo>
                  <a:lnTo>
                    <a:pt x="1488211" y="356870"/>
                  </a:lnTo>
                  <a:lnTo>
                    <a:pt x="1488338" y="355600"/>
                  </a:lnTo>
                  <a:lnTo>
                    <a:pt x="1483906" y="358533"/>
                  </a:lnTo>
                  <a:lnTo>
                    <a:pt x="1483906" y="367030"/>
                  </a:lnTo>
                  <a:lnTo>
                    <a:pt x="1481899" y="368300"/>
                  </a:lnTo>
                  <a:lnTo>
                    <a:pt x="1480134" y="368300"/>
                  </a:lnTo>
                  <a:lnTo>
                    <a:pt x="1479016" y="365760"/>
                  </a:lnTo>
                  <a:lnTo>
                    <a:pt x="1477683" y="363220"/>
                  </a:lnTo>
                  <a:lnTo>
                    <a:pt x="1475447" y="362051"/>
                  </a:lnTo>
                  <a:lnTo>
                    <a:pt x="1471295" y="362051"/>
                  </a:lnTo>
                  <a:lnTo>
                    <a:pt x="1470367" y="359410"/>
                  </a:lnTo>
                  <a:lnTo>
                    <a:pt x="1470812" y="355600"/>
                  </a:lnTo>
                  <a:lnTo>
                    <a:pt x="1470888" y="354330"/>
                  </a:lnTo>
                  <a:lnTo>
                    <a:pt x="1470964" y="353060"/>
                  </a:lnTo>
                  <a:lnTo>
                    <a:pt x="1471041" y="351790"/>
                  </a:lnTo>
                  <a:lnTo>
                    <a:pt x="1471117" y="350520"/>
                  </a:lnTo>
                  <a:lnTo>
                    <a:pt x="1471180" y="349250"/>
                  </a:lnTo>
                  <a:lnTo>
                    <a:pt x="1471256" y="347980"/>
                  </a:lnTo>
                  <a:lnTo>
                    <a:pt x="1473466" y="346710"/>
                  </a:lnTo>
                  <a:lnTo>
                    <a:pt x="1480134" y="349250"/>
                  </a:lnTo>
                  <a:lnTo>
                    <a:pt x="1482128" y="350520"/>
                  </a:lnTo>
                  <a:lnTo>
                    <a:pt x="1483233" y="351790"/>
                  </a:lnTo>
                  <a:lnTo>
                    <a:pt x="1481899" y="354330"/>
                  </a:lnTo>
                  <a:lnTo>
                    <a:pt x="1479689" y="354330"/>
                  </a:lnTo>
                  <a:lnTo>
                    <a:pt x="1477911" y="353060"/>
                  </a:lnTo>
                  <a:lnTo>
                    <a:pt x="1474800" y="351790"/>
                  </a:lnTo>
                  <a:lnTo>
                    <a:pt x="1474800" y="353060"/>
                  </a:lnTo>
                  <a:lnTo>
                    <a:pt x="1477467" y="356870"/>
                  </a:lnTo>
                  <a:lnTo>
                    <a:pt x="1479016" y="360680"/>
                  </a:lnTo>
                  <a:lnTo>
                    <a:pt x="1481239" y="363220"/>
                  </a:lnTo>
                  <a:lnTo>
                    <a:pt x="1482572" y="364490"/>
                  </a:lnTo>
                  <a:lnTo>
                    <a:pt x="1483677" y="365760"/>
                  </a:lnTo>
                  <a:lnTo>
                    <a:pt x="1483906" y="367030"/>
                  </a:lnTo>
                  <a:lnTo>
                    <a:pt x="1483906" y="358533"/>
                  </a:lnTo>
                  <a:lnTo>
                    <a:pt x="1482572" y="359410"/>
                  </a:lnTo>
                  <a:lnTo>
                    <a:pt x="1483017" y="356870"/>
                  </a:lnTo>
                  <a:lnTo>
                    <a:pt x="1484350" y="354330"/>
                  </a:lnTo>
                  <a:lnTo>
                    <a:pt x="1485900" y="351790"/>
                  </a:lnTo>
                  <a:lnTo>
                    <a:pt x="1487893" y="349250"/>
                  </a:lnTo>
                  <a:lnTo>
                    <a:pt x="1489227" y="350520"/>
                  </a:lnTo>
                  <a:lnTo>
                    <a:pt x="1490332" y="350520"/>
                  </a:lnTo>
                  <a:lnTo>
                    <a:pt x="1489887" y="349250"/>
                  </a:lnTo>
                  <a:lnTo>
                    <a:pt x="1488122" y="346710"/>
                  </a:lnTo>
                  <a:lnTo>
                    <a:pt x="1487119" y="345440"/>
                  </a:lnTo>
                  <a:lnTo>
                    <a:pt x="1486255" y="344335"/>
                  </a:lnTo>
                  <a:lnTo>
                    <a:pt x="1491221" y="346710"/>
                  </a:lnTo>
                  <a:lnTo>
                    <a:pt x="1491157" y="345440"/>
                  </a:lnTo>
                  <a:lnTo>
                    <a:pt x="1491081" y="344170"/>
                  </a:lnTo>
                  <a:lnTo>
                    <a:pt x="1491005" y="342900"/>
                  </a:lnTo>
                  <a:lnTo>
                    <a:pt x="1489824" y="341630"/>
                  </a:lnTo>
                  <a:lnTo>
                    <a:pt x="1487449" y="339090"/>
                  </a:lnTo>
                  <a:lnTo>
                    <a:pt x="1485684" y="337820"/>
                  </a:lnTo>
                  <a:lnTo>
                    <a:pt x="1481899" y="330200"/>
                  </a:lnTo>
                  <a:lnTo>
                    <a:pt x="1480312" y="326390"/>
                  </a:lnTo>
                  <a:lnTo>
                    <a:pt x="1479245" y="323850"/>
                  </a:lnTo>
                  <a:lnTo>
                    <a:pt x="1477683" y="320865"/>
                  </a:lnTo>
                  <a:lnTo>
                    <a:pt x="1477683" y="341630"/>
                  </a:lnTo>
                  <a:lnTo>
                    <a:pt x="1475917" y="344170"/>
                  </a:lnTo>
                  <a:lnTo>
                    <a:pt x="1475244" y="345440"/>
                  </a:lnTo>
                  <a:lnTo>
                    <a:pt x="1470583" y="345440"/>
                  </a:lnTo>
                  <a:lnTo>
                    <a:pt x="1472590" y="344170"/>
                  </a:lnTo>
                  <a:lnTo>
                    <a:pt x="1476806" y="341630"/>
                  </a:lnTo>
                  <a:lnTo>
                    <a:pt x="1477683" y="341630"/>
                  </a:lnTo>
                  <a:lnTo>
                    <a:pt x="1477683" y="320865"/>
                  </a:lnTo>
                  <a:lnTo>
                    <a:pt x="1477251" y="320040"/>
                  </a:lnTo>
                  <a:lnTo>
                    <a:pt x="1476578" y="318770"/>
                  </a:lnTo>
                  <a:lnTo>
                    <a:pt x="1476578" y="328930"/>
                  </a:lnTo>
                  <a:lnTo>
                    <a:pt x="1476133" y="330200"/>
                  </a:lnTo>
                  <a:lnTo>
                    <a:pt x="1473695" y="330200"/>
                  </a:lnTo>
                  <a:lnTo>
                    <a:pt x="1472590" y="328930"/>
                  </a:lnTo>
                  <a:lnTo>
                    <a:pt x="1472590" y="326390"/>
                  </a:lnTo>
                  <a:lnTo>
                    <a:pt x="1475244" y="326390"/>
                  </a:lnTo>
                  <a:lnTo>
                    <a:pt x="1476578" y="328930"/>
                  </a:lnTo>
                  <a:lnTo>
                    <a:pt x="1476578" y="318770"/>
                  </a:lnTo>
                  <a:lnTo>
                    <a:pt x="1475244" y="316230"/>
                  </a:lnTo>
                  <a:lnTo>
                    <a:pt x="1473619" y="313690"/>
                  </a:lnTo>
                  <a:lnTo>
                    <a:pt x="1472806" y="312420"/>
                  </a:lnTo>
                  <a:lnTo>
                    <a:pt x="1469923" y="313690"/>
                  </a:lnTo>
                  <a:lnTo>
                    <a:pt x="1466367" y="313690"/>
                  </a:lnTo>
                  <a:lnTo>
                    <a:pt x="1469923" y="306070"/>
                  </a:lnTo>
                  <a:lnTo>
                    <a:pt x="1465262" y="306070"/>
                  </a:lnTo>
                  <a:lnTo>
                    <a:pt x="1463268" y="303530"/>
                  </a:lnTo>
                  <a:lnTo>
                    <a:pt x="1462379" y="299720"/>
                  </a:lnTo>
                  <a:lnTo>
                    <a:pt x="1461706" y="297180"/>
                  </a:lnTo>
                  <a:lnTo>
                    <a:pt x="1460157" y="294640"/>
                  </a:lnTo>
                  <a:lnTo>
                    <a:pt x="1457934" y="294640"/>
                  </a:lnTo>
                  <a:lnTo>
                    <a:pt x="1457718" y="293370"/>
                  </a:lnTo>
                  <a:lnTo>
                    <a:pt x="1458048" y="292100"/>
                  </a:lnTo>
                  <a:lnTo>
                    <a:pt x="1458379" y="290830"/>
                  </a:lnTo>
                  <a:lnTo>
                    <a:pt x="1459941" y="287020"/>
                  </a:lnTo>
                  <a:lnTo>
                    <a:pt x="1455724" y="284480"/>
                  </a:lnTo>
                  <a:lnTo>
                    <a:pt x="1453502" y="288290"/>
                  </a:lnTo>
                  <a:lnTo>
                    <a:pt x="1452384" y="289560"/>
                  </a:lnTo>
                  <a:lnTo>
                    <a:pt x="1452829" y="289560"/>
                  </a:lnTo>
                  <a:lnTo>
                    <a:pt x="1456829" y="287020"/>
                  </a:lnTo>
                  <a:lnTo>
                    <a:pt x="1457274" y="288290"/>
                  </a:lnTo>
                  <a:lnTo>
                    <a:pt x="1455940" y="289560"/>
                  </a:lnTo>
                  <a:lnTo>
                    <a:pt x="1454835" y="292100"/>
                  </a:lnTo>
                  <a:lnTo>
                    <a:pt x="1453718" y="292100"/>
                  </a:lnTo>
                  <a:lnTo>
                    <a:pt x="1450174" y="288290"/>
                  </a:lnTo>
                  <a:lnTo>
                    <a:pt x="1450174" y="287020"/>
                  </a:lnTo>
                  <a:lnTo>
                    <a:pt x="1455940" y="280670"/>
                  </a:lnTo>
                  <a:lnTo>
                    <a:pt x="1455496" y="279400"/>
                  </a:lnTo>
                  <a:lnTo>
                    <a:pt x="1450530" y="274320"/>
                  </a:lnTo>
                  <a:lnTo>
                    <a:pt x="1449285" y="273050"/>
                  </a:lnTo>
                  <a:lnTo>
                    <a:pt x="1447736" y="271780"/>
                  </a:lnTo>
                  <a:lnTo>
                    <a:pt x="1446174" y="270510"/>
                  </a:lnTo>
                  <a:lnTo>
                    <a:pt x="1443964" y="267970"/>
                  </a:lnTo>
                  <a:lnTo>
                    <a:pt x="1445285" y="267970"/>
                  </a:lnTo>
                  <a:lnTo>
                    <a:pt x="1444625" y="264160"/>
                  </a:lnTo>
                  <a:lnTo>
                    <a:pt x="1444256" y="262890"/>
                  </a:lnTo>
                  <a:lnTo>
                    <a:pt x="1443520" y="260350"/>
                  </a:lnTo>
                  <a:lnTo>
                    <a:pt x="1442186" y="256540"/>
                  </a:lnTo>
                  <a:lnTo>
                    <a:pt x="1441297" y="255270"/>
                  </a:lnTo>
                  <a:lnTo>
                    <a:pt x="1441069" y="254952"/>
                  </a:lnTo>
                  <a:lnTo>
                    <a:pt x="1441069" y="278130"/>
                  </a:lnTo>
                  <a:lnTo>
                    <a:pt x="1440408" y="278130"/>
                  </a:lnTo>
                  <a:lnTo>
                    <a:pt x="1439735" y="279400"/>
                  </a:lnTo>
                  <a:lnTo>
                    <a:pt x="1437970" y="278130"/>
                  </a:lnTo>
                  <a:lnTo>
                    <a:pt x="1436408" y="276860"/>
                  </a:lnTo>
                  <a:lnTo>
                    <a:pt x="1434414" y="274320"/>
                  </a:lnTo>
                  <a:lnTo>
                    <a:pt x="1434642" y="274320"/>
                  </a:lnTo>
                  <a:lnTo>
                    <a:pt x="1437741" y="275590"/>
                  </a:lnTo>
                  <a:lnTo>
                    <a:pt x="1439964" y="276860"/>
                  </a:lnTo>
                  <a:lnTo>
                    <a:pt x="1441069" y="278130"/>
                  </a:lnTo>
                  <a:lnTo>
                    <a:pt x="1441069" y="254952"/>
                  </a:lnTo>
                  <a:lnTo>
                    <a:pt x="1440408" y="254000"/>
                  </a:lnTo>
                  <a:lnTo>
                    <a:pt x="1439735" y="255270"/>
                  </a:lnTo>
                  <a:lnTo>
                    <a:pt x="1438859" y="255270"/>
                  </a:lnTo>
                  <a:lnTo>
                    <a:pt x="1436852" y="254000"/>
                  </a:lnTo>
                  <a:lnTo>
                    <a:pt x="1435303" y="252730"/>
                  </a:lnTo>
                  <a:lnTo>
                    <a:pt x="1434312" y="251460"/>
                  </a:lnTo>
                  <a:lnTo>
                    <a:pt x="1433309" y="250190"/>
                  </a:lnTo>
                  <a:lnTo>
                    <a:pt x="1433080" y="248920"/>
                  </a:lnTo>
                  <a:lnTo>
                    <a:pt x="1436636" y="248920"/>
                  </a:lnTo>
                  <a:lnTo>
                    <a:pt x="1435087" y="247650"/>
                  </a:lnTo>
                  <a:lnTo>
                    <a:pt x="1432521" y="245110"/>
                  </a:lnTo>
                  <a:lnTo>
                    <a:pt x="1429943" y="242570"/>
                  </a:lnTo>
                  <a:lnTo>
                    <a:pt x="1428648" y="241300"/>
                  </a:lnTo>
                  <a:lnTo>
                    <a:pt x="1427975" y="240347"/>
                  </a:lnTo>
                  <a:lnTo>
                    <a:pt x="1427975" y="260350"/>
                  </a:lnTo>
                  <a:lnTo>
                    <a:pt x="1425536" y="260350"/>
                  </a:lnTo>
                  <a:lnTo>
                    <a:pt x="1421104" y="255270"/>
                  </a:lnTo>
                  <a:lnTo>
                    <a:pt x="1418882" y="254000"/>
                  </a:lnTo>
                  <a:lnTo>
                    <a:pt x="1417993" y="251460"/>
                  </a:lnTo>
                  <a:lnTo>
                    <a:pt x="1420215" y="251460"/>
                  </a:lnTo>
                  <a:lnTo>
                    <a:pt x="1422209" y="252730"/>
                  </a:lnTo>
                  <a:lnTo>
                    <a:pt x="1423758" y="255270"/>
                  </a:lnTo>
                  <a:lnTo>
                    <a:pt x="1427975" y="260350"/>
                  </a:lnTo>
                  <a:lnTo>
                    <a:pt x="1427975" y="240347"/>
                  </a:lnTo>
                  <a:lnTo>
                    <a:pt x="1425981" y="237490"/>
                  </a:lnTo>
                  <a:lnTo>
                    <a:pt x="1425981" y="234950"/>
                  </a:lnTo>
                  <a:lnTo>
                    <a:pt x="1421104" y="234950"/>
                  </a:lnTo>
                  <a:lnTo>
                    <a:pt x="1416215" y="236220"/>
                  </a:lnTo>
                  <a:lnTo>
                    <a:pt x="1420215" y="233680"/>
                  </a:lnTo>
                  <a:lnTo>
                    <a:pt x="1421549" y="232410"/>
                  </a:lnTo>
                  <a:lnTo>
                    <a:pt x="1424203" y="229870"/>
                  </a:lnTo>
                  <a:lnTo>
                    <a:pt x="1423860" y="227330"/>
                  </a:lnTo>
                  <a:lnTo>
                    <a:pt x="1423327" y="223520"/>
                  </a:lnTo>
                  <a:lnTo>
                    <a:pt x="1419098" y="226060"/>
                  </a:lnTo>
                  <a:lnTo>
                    <a:pt x="1417993" y="227330"/>
                  </a:lnTo>
                  <a:lnTo>
                    <a:pt x="1417104" y="226060"/>
                  </a:lnTo>
                  <a:lnTo>
                    <a:pt x="1417104" y="224790"/>
                  </a:lnTo>
                  <a:lnTo>
                    <a:pt x="1417104" y="223520"/>
                  </a:lnTo>
                  <a:lnTo>
                    <a:pt x="1418221" y="222250"/>
                  </a:lnTo>
                  <a:lnTo>
                    <a:pt x="1423987" y="222250"/>
                  </a:lnTo>
                  <a:lnTo>
                    <a:pt x="1421320" y="218440"/>
                  </a:lnTo>
                  <a:lnTo>
                    <a:pt x="1415554" y="216242"/>
                  </a:lnTo>
                  <a:lnTo>
                    <a:pt x="1415554" y="241300"/>
                  </a:lnTo>
                  <a:lnTo>
                    <a:pt x="1412671" y="241300"/>
                  </a:lnTo>
                  <a:lnTo>
                    <a:pt x="1408226" y="238760"/>
                  </a:lnTo>
                  <a:lnTo>
                    <a:pt x="1405572" y="236423"/>
                  </a:lnTo>
                  <a:lnTo>
                    <a:pt x="1405572" y="241300"/>
                  </a:lnTo>
                  <a:lnTo>
                    <a:pt x="1405128" y="242570"/>
                  </a:lnTo>
                  <a:lnTo>
                    <a:pt x="1402689" y="242570"/>
                  </a:lnTo>
                  <a:lnTo>
                    <a:pt x="1401572" y="241300"/>
                  </a:lnTo>
                  <a:lnTo>
                    <a:pt x="1401572" y="238760"/>
                  </a:lnTo>
                  <a:lnTo>
                    <a:pt x="1404239" y="238760"/>
                  </a:lnTo>
                  <a:lnTo>
                    <a:pt x="1405572" y="241300"/>
                  </a:lnTo>
                  <a:lnTo>
                    <a:pt x="1405572" y="236423"/>
                  </a:lnTo>
                  <a:lnTo>
                    <a:pt x="1405343" y="236220"/>
                  </a:lnTo>
                  <a:lnTo>
                    <a:pt x="1410677" y="236220"/>
                  </a:lnTo>
                  <a:lnTo>
                    <a:pt x="1413116" y="237490"/>
                  </a:lnTo>
                  <a:lnTo>
                    <a:pt x="1413776" y="238760"/>
                  </a:lnTo>
                  <a:lnTo>
                    <a:pt x="1415554" y="241300"/>
                  </a:lnTo>
                  <a:lnTo>
                    <a:pt x="1415554" y="216242"/>
                  </a:lnTo>
                  <a:lnTo>
                    <a:pt x="1414665" y="215900"/>
                  </a:lnTo>
                  <a:lnTo>
                    <a:pt x="1410677" y="214630"/>
                  </a:lnTo>
                  <a:lnTo>
                    <a:pt x="1408899" y="212090"/>
                  </a:lnTo>
                  <a:lnTo>
                    <a:pt x="1410449" y="210820"/>
                  </a:lnTo>
                  <a:lnTo>
                    <a:pt x="1412227" y="210820"/>
                  </a:lnTo>
                  <a:lnTo>
                    <a:pt x="1411782" y="209550"/>
                  </a:lnTo>
                  <a:lnTo>
                    <a:pt x="1409560" y="207010"/>
                  </a:lnTo>
                  <a:lnTo>
                    <a:pt x="1407782" y="205740"/>
                  </a:lnTo>
                  <a:lnTo>
                    <a:pt x="1406893" y="203200"/>
                  </a:lnTo>
                  <a:lnTo>
                    <a:pt x="1407566" y="200660"/>
                  </a:lnTo>
                  <a:lnTo>
                    <a:pt x="1408455" y="199390"/>
                  </a:lnTo>
                  <a:lnTo>
                    <a:pt x="1408010" y="198120"/>
                  </a:lnTo>
                  <a:lnTo>
                    <a:pt x="1406893" y="198120"/>
                  </a:lnTo>
                  <a:lnTo>
                    <a:pt x="1405788" y="199390"/>
                  </a:lnTo>
                  <a:lnTo>
                    <a:pt x="1403350" y="198120"/>
                  </a:lnTo>
                  <a:lnTo>
                    <a:pt x="1401572" y="196850"/>
                  </a:lnTo>
                  <a:lnTo>
                    <a:pt x="1397355" y="194310"/>
                  </a:lnTo>
                  <a:lnTo>
                    <a:pt x="1397139" y="193967"/>
                  </a:lnTo>
                  <a:lnTo>
                    <a:pt x="1397139" y="236220"/>
                  </a:lnTo>
                  <a:lnTo>
                    <a:pt x="1395133" y="237490"/>
                  </a:lnTo>
                  <a:lnTo>
                    <a:pt x="1393367" y="238760"/>
                  </a:lnTo>
                  <a:lnTo>
                    <a:pt x="1392923" y="241300"/>
                  </a:lnTo>
                  <a:lnTo>
                    <a:pt x="1393812" y="242570"/>
                  </a:lnTo>
                  <a:lnTo>
                    <a:pt x="1395133" y="245110"/>
                  </a:lnTo>
                  <a:lnTo>
                    <a:pt x="1394917" y="245110"/>
                  </a:lnTo>
                  <a:lnTo>
                    <a:pt x="1392694" y="243840"/>
                  </a:lnTo>
                  <a:lnTo>
                    <a:pt x="1389583" y="241300"/>
                  </a:lnTo>
                  <a:lnTo>
                    <a:pt x="1390472" y="238760"/>
                  </a:lnTo>
                  <a:lnTo>
                    <a:pt x="1391361" y="236220"/>
                  </a:lnTo>
                  <a:lnTo>
                    <a:pt x="1397139" y="236220"/>
                  </a:lnTo>
                  <a:lnTo>
                    <a:pt x="1397139" y="193967"/>
                  </a:lnTo>
                  <a:lnTo>
                    <a:pt x="1392567" y="186690"/>
                  </a:lnTo>
                  <a:lnTo>
                    <a:pt x="1389367" y="181610"/>
                  </a:lnTo>
                  <a:lnTo>
                    <a:pt x="1389710" y="180340"/>
                  </a:lnTo>
                  <a:lnTo>
                    <a:pt x="1390040" y="179070"/>
                  </a:lnTo>
                  <a:lnTo>
                    <a:pt x="1390256" y="177800"/>
                  </a:lnTo>
                  <a:lnTo>
                    <a:pt x="1386039" y="177800"/>
                  </a:lnTo>
                  <a:lnTo>
                    <a:pt x="1386039" y="228600"/>
                  </a:lnTo>
                  <a:lnTo>
                    <a:pt x="1386039" y="232410"/>
                  </a:lnTo>
                  <a:lnTo>
                    <a:pt x="1380934" y="231140"/>
                  </a:lnTo>
                  <a:lnTo>
                    <a:pt x="1379829" y="227330"/>
                  </a:lnTo>
                  <a:lnTo>
                    <a:pt x="1379385" y="226060"/>
                  </a:lnTo>
                  <a:lnTo>
                    <a:pt x="1380274" y="224790"/>
                  </a:lnTo>
                  <a:lnTo>
                    <a:pt x="1382483" y="226060"/>
                  </a:lnTo>
                  <a:lnTo>
                    <a:pt x="1384490" y="227330"/>
                  </a:lnTo>
                  <a:lnTo>
                    <a:pt x="1386039" y="228600"/>
                  </a:lnTo>
                  <a:lnTo>
                    <a:pt x="1386039" y="177800"/>
                  </a:lnTo>
                  <a:lnTo>
                    <a:pt x="1385379" y="177800"/>
                  </a:lnTo>
                  <a:lnTo>
                    <a:pt x="1377162" y="175260"/>
                  </a:lnTo>
                  <a:lnTo>
                    <a:pt x="1377162" y="171450"/>
                  </a:lnTo>
                  <a:lnTo>
                    <a:pt x="1372285" y="171450"/>
                  </a:lnTo>
                  <a:lnTo>
                    <a:pt x="1370507" y="170180"/>
                  </a:lnTo>
                  <a:lnTo>
                    <a:pt x="1369618" y="167640"/>
                  </a:lnTo>
                  <a:lnTo>
                    <a:pt x="1365631" y="165100"/>
                  </a:lnTo>
                  <a:lnTo>
                    <a:pt x="1363408" y="165100"/>
                  </a:lnTo>
                  <a:lnTo>
                    <a:pt x="1360957" y="163830"/>
                  </a:lnTo>
                  <a:lnTo>
                    <a:pt x="1360081" y="162560"/>
                  </a:lnTo>
                  <a:lnTo>
                    <a:pt x="1361186" y="162560"/>
                  </a:lnTo>
                  <a:lnTo>
                    <a:pt x="1362519" y="163830"/>
                  </a:lnTo>
                  <a:lnTo>
                    <a:pt x="1363853" y="163830"/>
                  </a:lnTo>
                  <a:lnTo>
                    <a:pt x="1363853" y="162560"/>
                  </a:lnTo>
                  <a:lnTo>
                    <a:pt x="1363853" y="158750"/>
                  </a:lnTo>
                  <a:lnTo>
                    <a:pt x="1358620" y="153670"/>
                  </a:lnTo>
                  <a:lnTo>
                    <a:pt x="1353388" y="148590"/>
                  </a:lnTo>
                  <a:lnTo>
                    <a:pt x="1350759" y="146050"/>
                  </a:lnTo>
                  <a:lnTo>
                    <a:pt x="1345653" y="146050"/>
                  </a:lnTo>
                  <a:lnTo>
                    <a:pt x="1344320" y="145097"/>
                  </a:lnTo>
                  <a:lnTo>
                    <a:pt x="1344320" y="163830"/>
                  </a:lnTo>
                  <a:lnTo>
                    <a:pt x="1344320" y="165100"/>
                  </a:lnTo>
                  <a:lnTo>
                    <a:pt x="1342326" y="166370"/>
                  </a:lnTo>
                  <a:lnTo>
                    <a:pt x="1340777" y="166370"/>
                  </a:lnTo>
                  <a:lnTo>
                    <a:pt x="1339443" y="168910"/>
                  </a:lnTo>
                  <a:lnTo>
                    <a:pt x="1339443" y="171450"/>
                  </a:lnTo>
                  <a:lnTo>
                    <a:pt x="1338554" y="173990"/>
                  </a:lnTo>
                  <a:lnTo>
                    <a:pt x="1337437" y="173990"/>
                  </a:lnTo>
                  <a:lnTo>
                    <a:pt x="1335671" y="175260"/>
                  </a:lnTo>
                  <a:lnTo>
                    <a:pt x="1335786" y="173990"/>
                  </a:lnTo>
                  <a:lnTo>
                    <a:pt x="1335900" y="172720"/>
                  </a:lnTo>
                  <a:lnTo>
                    <a:pt x="1336014" y="171450"/>
                  </a:lnTo>
                  <a:lnTo>
                    <a:pt x="1336116" y="170180"/>
                  </a:lnTo>
                  <a:lnTo>
                    <a:pt x="1337335" y="166370"/>
                  </a:lnTo>
                  <a:lnTo>
                    <a:pt x="1338554" y="162560"/>
                  </a:lnTo>
                  <a:lnTo>
                    <a:pt x="1339443" y="160020"/>
                  </a:lnTo>
                  <a:lnTo>
                    <a:pt x="1340104" y="160020"/>
                  </a:lnTo>
                  <a:lnTo>
                    <a:pt x="1342326" y="162560"/>
                  </a:lnTo>
                  <a:lnTo>
                    <a:pt x="1344320" y="163830"/>
                  </a:lnTo>
                  <a:lnTo>
                    <a:pt x="1344320" y="145097"/>
                  </a:lnTo>
                  <a:lnTo>
                    <a:pt x="1343875" y="144780"/>
                  </a:lnTo>
                  <a:lnTo>
                    <a:pt x="1342986" y="143510"/>
                  </a:lnTo>
                  <a:lnTo>
                    <a:pt x="1342656" y="142240"/>
                  </a:lnTo>
                  <a:lnTo>
                    <a:pt x="1342326" y="140970"/>
                  </a:lnTo>
                  <a:lnTo>
                    <a:pt x="1339888" y="139700"/>
                  </a:lnTo>
                  <a:lnTo>
                    <a:pt x="1335227" y="139700"/>
                  </a:lnTo>
                  <a:lnTo>
                    <a:pt x="1334998" y="139623"/>
                  </a:lnTo>
                  <a:lnTo>
                    <a:pt x="1334998" y="149860"/>
                  </a:lnTo>
                  <a:lnTo>
                    <a:pt x="1334998" y="152400"/>
                  </a:lnTo>
                  <a:lnTo>
                    <a:pt x="1333893" y="153670"/>
                  </a:lnTo>
                  <a:lnTo>
                    <a:pt x="1333423" y="153670"/>
                  </a:lnTo>
                  <a:lnTo>
                    <a:pt x="1333423" y="180340"/>
                  </a:lnTo>
                  <a:lnTo>
                    <a:pt x="1326616" y="175260"/>
                  </a:lnTo>
                  <a:lnTo>
                    <a:pt x="1325638" y="174523"/>
                  </a:lnTo>
                  <a:lnTo>
                    <a:pt x="1326095" y="173990"/>
                  </a:lnTo>
                  <a:lnTo>
                    <a:pt x="1326984" y="173990"/>
                  </a:lnTo>
                  <a:lnTo>
                    <a:pt x="1329207" y="175260"/>
                  </a:lnTo>
                  <a:lnTo>
                    <a:pt x="1330756" y="177800"/>
                  </a:lnTo>
                  <a:lnTo>
                    <a:pt x="1333423" y="180340"/>
                  </a:lnTo>
                  <a:lnTo>
                    <a:pt x="1333423" y="153670"/>
                  </a:lnTo>
                  <a:lnTo>
                    <a:pt x="1331455" y="153670"/>
                  </a:lnTo>
                  <a:lnTo>
                    <a:pt x="1331010" y="152400"/>
                  </a:lnTo>
                  <a:lnTo>
                    <a:pt x="1332331" y="149860"/>
                  </a:lnTo>
                  <a:lnTo>
                    <a:pt x="1333449" y="148590"/>
                  </a:lnTo>
                  <a:lnTo>
                    <a:pt x="1334554" y="148590"/>
                  </a:lnTo>
                  <a:lnTo>
                    <a:pt x="1334998" y="149860"/>
                  </a:lnTo>
                  <a:lnTo>
                    <a:pt x="1334998" y="139623"/>
                  </a:lnTo>
                  <a:lnTo>
                    <a:pt x="1331899" y="138430"/>
                  </a:lnTo>
                  <a:lnTo>
                    <a:pt x="1330337" y="135890"/>
                  </a:lnTo>
                  <a:lnTo>
                    <a:pt x="1329448" y="134620"/>
                  </a:lnTo>
                  <a:lnTo>
                    <a:pt x="1327670" y="132080"/>
                  </a:lnTo>
                  <a:lnTo>
                    <a:pt x="1330566" y="134620"/>
                  </a:lnTo>
                  <a:lnTo>
                    <a:pt x="1332331" y="134620"/>
                  </a:lnTo>
                  <a:lnTo>
                    <a:pt x="1331671" y="133350"/>
                  </a:lnTo>
                  <a:lnTo>
                    <a:pt x="1326349" y="128270"/>
                  </a:lnTo>
                  <a:lnTo>
                    <a:pt x="1326121" y="128143"/>
                  </a:lnTo>
                  <a:lnTo>
                    <a:pt x="1326121" y="163830"/>
                  </a:lnTo>
                  <a:lnTo>
                    <a:pt x="1326121" y="166370"/>
                  </a:lnTo>
                  <a:lnTo>
                    <a:pt x="1315694" y="166370"/>
                  </a:lnTo>
                  <a:lnTo>
                    <a:pt x="1313027" y="165100"/>
                  </a:lnTo>
                  <a:lnTo>
                    <a:pt x="1313700" y="165100"/>
                  </a:lnTo>
                  <a:lnTo>
                    <a:pt x="1314805" y="162560"/>
                  </a:lnTo>
                  <a:lnTo>
                    <a:pt x="1326121" y="163830"/>
                  </a:lnTo>
                  <a:lnTo>
                    <a:pt x="1326121" y="128143"/>
                  </a:lnTo>
                  <a:lnTo>
                    <a:pt x="1325905" y="128016"/>
                  </a:lnTo>
                  <a:lnTo>
                    <a:pt x="1325905" y="151130"/>
                  </a:lnTo>
                  <a:lnTo>
                    <a:pt x="1323022" y="151130"/>
                  </a:lnTo>
                  <a:lnTo>
                    <a:pt x="1321689" y="152400"/>
                  </a:lnTo>
                  <a:lnTo>
                    <a:pt x="1321689" y="157480"/>
                  </a:lnTo>
                  <a:lnTo>
                    <a:pt x="1320571" y="160020"/>
                  </a:lnTo>
                  <a:lnTo>
                    <a:pt x="1317688" y="160020"/>
                  </a:lnTo>
                  <a:lnTo>
                    <a:pt x="1317586" y="158750"/>
                  </a:lnTo>
                  <a:lnTo>
                    <a:pt x="1317472" y="157480"/>
                  </a:lnTo>
                  <a:lnTo>
                    <a:pt x="1318069" y="154940"/>
                  </a:lnTo>
                  <a:lnTo>
                    <a:pt x="1318361" y="153670"/>
                  </a:lnTo>
                  <a:lnTo>
                    <a:pt x="1319466" y="147320"/>
                  </a:lnTo>
                  <a:lnTo>
                    <a:pt x="1319022" y="146050"/>
                  </a:lnTo>
                  <a:lnTo>
                    <a:pt x="1312811" y="146050"/>
                  </a:lnTo>
                  <a:lnTo>
                    <a:pt x="1312811" y="143510"/>
                  </a:lnTo>
                  <a:lnTo>
                    <a:pt x="1315466" y="142240"/>
                  </a:lnTo>
                  <a:lnTo>
                    <a:pt x="1322133" y="142240"/>
                  </a:lnTo>
                  <a:lnTo>
                    <a:pt x="1323238" y="143510"/>
                  </a:lnTo>
                  <a:lnTo>
                    <a:pt x="1321689" y="143510"/>
                  </a:lnTo>
                  <a:lnTo>
                    <a:pt x="1319695" y="146050"/>
                  </a:lnTo>
                  <a:lnTo>
                    <a:pt x="1320139" y="146050"/>
                  </a:lnTo>
                  <a:lnTo>
                    <a:pt x="1323022" y="148590"/>
                  </a:lnTo>
                  <a:lnTo>
                    <a:pt x="1325460" y="149860"/>
                  </a:lnTo>
                  <a:lnTo>
                    <a:pt x="1325905" y="151130"/>
                  </a:lnTo>
                  <a:lnTo>
                    <a:pt x="1325905" y="128016"/>
                  </a:lnTo>
                  <a:lnTo>
                    <a:pt x="1319911" y="124460"/>
                  </a:lnTo>
                  <a:lnTo>
                    <a:pt x="1314589" y="121920"/>
                  </a:lnTo>
                  <a:lnTo>
                    <a:pt x="1309255" y="120650"/>
                  </a:lnTo>
                  <a:lnTo>
                    <a:pt x="1305267" y="118110"/>
                  </a:lnTo>
                  <a:lnTo>
                    <a:pt x="1303261" y="116840"/>
                  </a:lnTo>
                  <a:lnTo>
                    <a:pt x="1300607" y="114300"/>
                  </a:lnTo>
                  <a:lnTo>
                    <a:pt x="1299502" y="113258"/>
                  </a:lnTo>
                  <a:lnTo>
                    <a:pt x="1299502" y="135890"/>
                  </a:lnTo>
                  <a:lnTo>
                    <a:pt x="1297940" y="137160"/>
                  </a:lnTo>
                  <a:lnTo>
                    <a:pt x="1296162" y="138430"/>
                  </a:lnTo>
                  <a:lnTo>
                    <a:pt x="1292834" y="138430"/>
                  </a:lnTo>
                  <a:lnTo>
                    <a:pt x="1292834" y="137160"/>
                  </a:lnTo>
                  <a:lnTo>
                    <a:pt x="1292834" y="135890"/>
                  </a:lnTo>
                  <a:lnTo>
                    <a:pt x="1294396" y="134620"/>
                  </a:lnTo>
                  <a:lnTo>
                    <a:pt x="1297940" y="134620"/>
                  </a:lnTo>
                  <a:lnTo>
                    <a:pt x="1299502" y="135890"/>
                  </a:lnTo>
                  <a:lnTo>
                    <a:pt x="1299502" y="113258"/>
                  </a:lnTo>
                  <a:lnTo>
                    <a:pt x="1299273" y="113030"/>
                  </a:lnTo>
                  <a:lnTo>
                    <a:pt x="1296162" y="113030"/>
                  </a:lnTo>
                  <a:lnTo>
                    <a:pt x="1294612" y="114300"/>
                  </a:lnTo>
                  <a:lnTo>
                    <a:pt x="1293279" y="114300"/>
                  </a:lnTo>
                  <a:lnTo>
                    <a:pt x="1295717" y="111760"/>
                  </a:lnTo>
                  <a:lnTo>
                    <a:pt x="1288402" y="106680"/>
                  </a:lnTo>
                  <a:lnTo>
                    <a:pt x="1282407" y="105410"/>
                  </a:lnTo>
                  <a:lnTo>
                    <a:pt x="1277302" y="105410"/>
                  </a:lnTo>
                  <a:lnTo>
                    <a:pt x="1277302" y="102870"/>
                  </a:lnTo>
                  <a:lnTo>
                    <a:pt x="1277302" y="101600"/>
                  </a:lnTo>
                  <a:lnTo>
                    <a:pt x="1273086" y="101600"/>
                  </a:lnTo>
                  <a:lnTo>
                    <a:pt x="1269987" y="102870"/>
                  </a:lnTo>
                  <a:lnTo>
                    <a:pt x="1269314" y="101600"/>
                  </a:lnTo>
                  <a:lnTo>
                    <a:pt x="1269987" y="99060"/>
                  </a:lnTo>
                  <a:lnTo>
                    <a:pt x="1270863" y="95250"/>
                  </a:lnTo>
                  <a:lnTo>
                    <a:pt x="1266215" y="95250"/>
                  </a:lnTo>
                  <a:lnTo>
                    <a:pt x="1262875" y="96520"/>
                  </a:lnTo>
                  <a:lnTo>
                    <a:pt x="1261770" y="95250"/>
                  </a:lnTo>
                  <a:lnTo>
                    <a:pt x="1262430" y="93980"/>
                  </a:lnTo>
                  <a:lnTo>
                    <a:pt x="1263103" y="91440"/>
                  </a:lnTo>
                  <a:lnTo>
                    <a:pt x="1256220" y="91440"/>
                  </a:lnTo>
                  <a:lnTo>
                    <a:pt x="1252004" y="90170"/>
                  </a:lnTo>
                  <a:lnTo>
                    <a:pt x="1249934" y="89179"/>
                  </a:lnTo>
                  <a:lnTo>
                    <a:pt x="1252448" y="93980"/>
                  </a:lnTo>
                  <a:lnTo>
                    <a:pt x="1252004" y="95250"/>
                  </a:lnTo>
                  <a:lnTo>
                    <a:pt x="1252004" y="118110"/>
                  </a:lnTo>
                  <a:lnTo>
                    <a:pt x="1244015" y="118110"/>
                  </a:lnTo>
                  <a:lnTo>
                    <a:pt x="1242910" y="116840"/>
                  </a:lnTo>
                  <a:lnTo>
                    <a:pt x="1245565" y="114300"/>
                  </a:lnTo>
                  <a:lnTo>
                    <a:pt x="1247343" y="111760"/>
                  </a:lnTo>
                  <a:lnTo>
                    <a:pt x="1247571" y="111760"/>
                  </a:lnTo>
                  <a:lnTo>
                    <a:pt x="1252004" y="118110"/>
                  </a:lnTo>
                  <a:lnTo>
                    <a:pt x="1252004" y="95250"/>
                  </a:lnTo>
                  <a:lnTo>
                    <a:pt x="1250670" y="95250"/>
                  </a:lnTo>
                  <a:lnTo>
                    <a:pt x="1249565" y="96520"/>
                  </a:lnTo>
                  <a:lnTo>
                    <a:pt x="1248460" y="95250"/>
                  </a:lnTo>
                  <a:lnTo>
                    <a:pt x="1248460" y="106680"/>
                  </a:lnTo>
                  <a:lnTo>
                    <a:pt x="1248460" y="109220"/>
                  </a:lnTo>
                  <a:lnTo>
                    <a:pt x="1246454" y="110490"/>
                  </a:lnTo>
                  <a:lnTo>
                    <a:pt x="1241348" y="110490"/>
                  </a:lnTo>
                  <a:lnTo>
                    <a:pt x="1239583" y="111760"/>
                  </a:lnTo>
                  <a:lnTo>
                    <a:pt x="1239583" y="116840"/>
                  </a:lnTo>
                  <a:lnTo>
                    <a:pt x="1238021" y="116840"/>
                  </a:lnTo>
                  <a:lnTo>
                    <a:pt x="1235583" y="114300"/>
                  </a:lnTo>
                  <a:lnTo>
                    <a:pt x="1241221" y="105410"/>
                  </a:lnTo>
                  <a:lnTo>
                    <a:pt x="1242021" y="104140"/>
                  </a:lnTo>
                  <a:lnTo>
                    <a:pt x="1245349" y="105410"/>
                  </a:lnTo>
                  <a:lnTo>
                    <a:pt x="1247127" y="105410"/>
                  </a:lnTo>
                  <a:lnTo>
                    <a:pt x="1248460" y="106680"/>
                  </a:lnTo>
                  <a:lnTo>
                    <a:pt x="1248460" y="95250"/>
                  </a:lnTo>
                  <a:lnTo>
                    <a:pt x="1248460" y="92710"/>
                  </a:lnTo>
                  <a:lnTo>
                    <a:pt x="1248460" y="90170"/>
                  </a:lnTo>
                  <a:lnTo>
                    <a:pt x="1249641" y="89039"/>
                  </a:lnTo>
                  <a:lnTo>
                    <a:pt x="1249349" y="88900"/>
                  </a:lnTo>
                  <a:lnTo>
                    <a:pt x="1246898" y="87630"/>
                  </a:lnTo>
                  <a:lnTo>
                    <a:pt x="1244015" y="86360"/>
                  </a:lnTo>
                  <a:lnTo>
                    <a:pt x="1242237" y="88900"/>
                  </a:lnTo>
                  <a:lnTo>
                    <a:pt x="1242021" y="88290"/>
                  </a:lnTo>
                  <a:lnTo>
                    <a:pt x="1242021" y="92710"/>
                  </a:lnTo>
                  <a:lnTo>
                    <a:pt x="1241132" y="93980"/>
                  </a:lnTo>
                  <a:lnTo>
                    <a:pt x="1240472" y="93980"/>
                  </a:lnTo>
                  <a:lnTo>
                    <a:pt x="1238465" y="95250"/>
                  </a:lnTo>
                  <a:lnTo>
                    <a:pt x="1236916" y="93980"/>
                  </a:lnTo>
                  <a:lnTo>
                    <a:pt x="1235138" y="93980"/>
                  </a:lnTo>
                  <a:lnTo>
                    <a:pt x="1235811" y="92710"/>
                  </a:lnTo>
                  <a:lnTo>
                    <a:pt x="1242021" y="92710"/>
                  </a:lnTo>
                  <a:lnTo>
                    <a:pt x="1242021" y="88290"/>
                  </a:lnTo>
                  <a:lnTo>
                    <a:pt x="1241793" y="87630"/>
                  </a:lnTo>
                  <a:lnTo>
                    <a:pt x="1242237" y="86360"/>
                  </a:lnTo>
                  <a:lnTo>
                    <a:pt x="1242466" y="85090"/>
                  </a:lnTo>
                  <a:lnTo>
                    <a:pt x="1242682" y="83820"/>
                  </a:lnTo>
                  <a:lnTo>
                    <a:pt x="1241577" y="82550"/>
                  </a:lnTo>
                  <a:lnTo>
                    <a:pt x="1239799" y="81280"/>
                  </a:lnTo>
                  <a:lnTo>
                    <a:pt x="1237361" y="81280"/>
                  </a:lnTo>
                  <a:lnTo>
                    <a:pt x="1238694" y="83820"/>
                  </a:lnTo>
                  <a:lnTo>
                    <a:pt x="1238021" y="85090"/>
                  </a:lnTo>
                  <a:lnTo>
                    <a:pt x="1234694" y="85090"/>
                  </a:lnTo>
                  <a:lnTo>
                    <a:pt x="1233805" y="83820"/>
                  </a:lnTo>
                  <a:lnTo>
                    <a:pt x="1234147" y="82550"/>
                  </a:lnTo>
                  <a:lnTo>
                    <a:pt x="1234478" y="81280"/>
                  </a:lnTo>
                  <a:lnTo>
                    <a:pt x="1235583" y="78740"/>
                  </a:lnTo>
                  <a:lnTo>
                    <a:pt x="1234694" y="78740"/>
                  </a:lnTo>
                  <a:lnTo>
                    <a:pt x="1231150" y="80010"/>
                  </a:lnTo>
                  <a:lnTo>
                    <a:pt x="1227378" y="81280"/>
                  </a:lnTo>
                  <a:lnTo>
                    <a:pt x="1226489" y="81280"/>
                  </a:lnTo>
                  <a:lnTo>
                    <a:pt x="1226934" y="80010"/>
                  </a:lnTo>
                  <a:lnTo>
                    <a:pt x="1228712" y="74930"/>
                  </a:lnTo>
                  <a:lnTo>
                    <a:pt x="1224051" y="74930"/>
                  </a:lnTo>
                  <a:lnTo>
                    <a:pt x="1224051" y="97790"/>
                  </a:lnTo>
                  <a:lnTo>
                    <a:pt x="1224051" y="100330"/>
                  </a:lnTo>
                  <a:lnTo>
                    <a:pt x="1223606" y="101600"/>
                  </a:lnTo>
                  <a:lnTo>
                    <a:pt x="1222489" y="101600"/>
                  </a:lnTo>
                  <a:lnTo>
                    <a:pt x="1221384" y="100330"/>
                  </a:lnTo>
                  <a:lnTo>
                    <a:pt x="1220050" y="97790"/>
                  </a:lnTo>
                  <a:lnTo>
                    <a:pt x="1220495" y="96520"/>
                  </a:lnTo>
                  <a:lnTo>
                    <a:pt x="1222933" y="96520"/>
                  </a:lnTo>
                  <a:lnTo>
                    <a:pt x="1224051" y="97790"/>
                  </a:lnTo>
                  <a:lnTo>
                    <a:pt x="1224051" y="74930"/>
                  </a:lnTo>
                  <a:lnTo>
                    <a:pt x="1220711" y="74930"/>
                  </a:lnTo>
                  <a:lnTo>
                    <a:pt x="1217383" y="73660"/>
                  </a:lnTo>
                  <a:lnTo>
                    <a:pt x="1216063" y="72390"/>
                  </a:lnTo>
                  <a:lnTo>
                    <a:pt x="1210106" y="68580"/>
                  </a:lnTo>
                  <a:lnTo>
                    <a:pt x="1208506" y="67614"/>
                  </a:lnTo>
                  <a:lnTo>
                    <a:pt x="1208506" y="93980"/>
                  </a:lnTo>
                  <a:lnTo>
                    <a:pt x="1208506" y="95250"/>
                  </a:lnTo>
                  <a:lnTo>
                    <a:pt x="1208074" y="96520"/>
                  </a:lnTo>
                  <a:lnTo>
                    <a:pt x="1206957" y="96520"/>
                  </a:lnTo>
                  <a:lnTo>
                    <a:pt x="1205852" y="95250"/>
                  </a:lnTo>
                  <a:lnTo>
                    <a:pt x="1205179" y="95250"/>
                  </a:lnTo>
                  <a:lnTo>
                    <a:pt x="1204518" y="93980"/>
                  </a:lnTo>
                  <a:lnTo>
                    <a:pt x="1204963" y="92710"/>
                  </a:lnTo>
                  <a:lnTo>
                    <a:pt x="1207401" y="92710"/>
                  </a:lnTo>
                  <a:lnTo>
                    <a:pt x="1208506" y="93980"/>
                  </a:lnTo>
                  <a:lnTo>
                    <a:pt x="1208506" y="67614"/>
                  </a:lnTo>
                  <a:lnTo>
                    <a:pt x="1208024" y="67310"/>
                  </a:lnTo>
                  <a:lnTo>
                    <a:pt x="1201801" y="63500"/>
                  </a:lnTo>
                  <a:lnTo>
                    <a:pt x="1197952" y="62230"/>
                  </a:lnTo>
                  <a:lnTo>
                    <a:pt x="1194092" y="60960"/>
                  </a:lnTo>
                  <a:lnTo>
                    <a:pt x="1189875" y="60960"/>
                  </a:lnTo>
                  <a:lnTo>
                    <a:pt x="1188986" y="61747"/>
                  </a:lnTo>
                  <a:lnTo>
                    <a:pt x="1188986" y="62230"/>
                  </a:lnTo>
                  <a:lnTo>
                    <a:pt x="1188427" y="62230"/>
                  </a:lnTo>
                  <a:lnTo>
                    <a:pt x="1186980" y="63500"/>
                  </a:lnTo>
                  <a:lnTo>
                    <a:pt x="1186103" y="63500"/>
                  </a:lnTo>
                  <a:lnTo>
                    <a:pt x="1186103" y="67310"/>
                  </a:lnTo>
                  <a:lnTo>
                    <a:pt x="1179664" y="71120"/>
                  </a:lnTo>
                  <a:lnTo>
                    <a:pt x="1176553" y="72390"/>
                  </a:lnTo>
                  <a:lnTo>
                    <a:pt x="1172781" y="74930"/>
                  </a:lnTo>
                  <a:lnTo>
                    <a:pt x="1169009" y="80010"/>
                  </a:lnTo>
                  <a:lnTo>
                    <a:pt x="1168793" y="80010"/>
                  </a:lnTo>
                  <a:lnTo>
                    <a:pt x="1169530" y="77470"/>
                  </a:lnTo>
                  <a:lnTo>
                    <a:pt x="1169898" y="76200"/>
                  </a:lnTo>
                  <a:lnTo>
                    <a:pt x="1170787" y="73660"/>
                  </a:lnTo>
                  <a:lnTo>
                    <a:pt x="1173454" y="71120"/>
                  </a:lnTo>
                  <a:lnTo>
                    <a:pt x="1176108" y="69850"/>
                  </a:lnTo>
                  <a:lnTo>
                    <a:pt x="1183208" y="67310"/>
                  </a:lnTo>
                  <a:lnTo>
                    <a:pt x="1186103" y="67310"/>
                  </a:lnTo>
                  <a:lnTo>
                    <a:pt x="1186103" y="63500"/>
                  </a:lnTo>
                  <a:lnTo>
                    <a:pt x="1180325" y="63500"/>
                  </a:lnTo>
                  <a:lnTo>
                    <a:pt x="1178775" y="60960"/>
                  </a:lnTo>
                  <a:lnTo>
                    <a:pt x="1177886" y="59690"/>
                  </a:lnTo>
                  <a:lnTo>
                    <a:pt x="1179436" y="59690"/>
                  </a:lnTo>
                  <a:lnTo>
                    <a:pt x="1181887" y="60960"/>
                  </a:lnTo>
                  <a:lnTo>
                    <a:pt x="1188516" y="62153"/>
                  </a:lnTo>
                  <a:lnTo>
                    <a:pt x="1188986" y="62230"/>
                  </a:lnTo>
                  <a:lnTo>
                    <a:pt x="1188986" y="61747"/>
                  </a:lnTo>
                  <a:lnTo>
                    <a:pt x="1188847" y="61861"/>
                  </a:lnTo>
                  <a:lnTo>
                    <a:pt x="1187983" y="59690"/>
                  </a:lnTo>
                  <a:lnTo>
                    <a:pt x="1186980" y="57150"/>
                  </a:lnTo>
                  <a:lnTo>
                    <a:pt x="1176108" y="53340"/>
                  </a:lnTo>
                  <a:lnTo>
                    <a:pt x="1174559" y="52070"/>
                  </a:lnTo>
                  <a:lnTo>
                    <a:pt x="1173010" y="50800"/>
                  </a:lnTo>
                  <a:lnTo>
                    <a:pt x="1173010" y="49530"/>
                  </a:lnTo>
                  <a:lnTo>
                    <a:pt x="1171168" y="48361"/>
                  </a:lnTo>
                  <a:lnTo>
                    <a:pt x="1170825" y="48361"/>
                  </a:lnTo>
                  <a:lnTo>
                    <a:pt x="1168793" y="49530"/>
                  </a:lnTo>
                  <a:lnTo>
                    <a:pt x="1166342" y="49530"/>
                  </a:lnTo>
                  <a:lnTo>
                    <a:pt x="1163904" y="48717"/>
                  </a:lnTo>
                  <a:lnTo>
                    <a:pt x="1163904" y="77470"/>
                  </a:lnTo>
                  <a:lnTo>
                    <a:pt x="1162570" y="78740"/>
                  </a:lnTo>
                  <a:lnTo>
                    <a:pt x="1157033" y="78740"/>
                  </a:lnTo>
                  <a:lnTo>
                    <a:pt x="1155471" y="77470"/>
                  </a:lnTo>
                  <a:lnTo>
                    <a:pt x="1163904" y="77470"/>
                  </a:lnTo>
                  <a:lnTo>
                    <a:pt x="1163904" y="48717"/>
                  </a:lnTo>
                  <a:lnTo>
                    <a:pt x="1162888" y="48361"/>
                  </a:lnTo>
                  <a:lnTo>
                    <a:pt x="1162685" y="48361"/>
                  </a:lnTo>
                  <a:lnTo>
                    <a:pt x="1157033" y="43180"/>
                  </a:lnTo>
                  <a:lnTo>
                    <a:pt x="1152156" y="40754"/>
                  </a:lnTo>
                  <a:lnTo>
                    <a:pt x="1142619" y="40754"/>
                  </a:lnTo>
                  <a:lnTo>
                    <a:pt x="1139723" y="39370"/>
                  </a:lnTo>
                  <a:lnTo>
                    <a:pt x="1139723" y="36830"/>
                  </a:lnTo>
                  <a:lnTo>
                    <a:pt x="1139723" y="35560"/>
                  </a:lnTo>
                  <a:lnTo>
                    <a:pt x="1138389" y="34290"/>
                  </a:lnTo>
                  <a:lnTo>
                    <a:pt x="1134833" y="35560"/>
                  </a:lnTo>
                  <a:lnTo>
                    <a:pt x="1132840" y="35560"/>
                  </a:lnTo>
                  <a:lnTo>
                    <a:pt x="1132179" y="33020"/>
                  </a:lnTo>
                  <a:lnTo>
                    <a:pt x="1131506" y="31750"/>
                  </a:lnTo>
                  <a:lnTo>
                    <a:pt x="1130617" y="31750"/>
                  </a:lnTo>
                  <a:lnTo>
                    <a:pt x="1129068" y="34290"/>
                  </a:lnTo>
                  <a:lnTo>
                    <a:pt x="1127290" y="35560"/>
                  </a:lnTo>
                  <a:lnTo>
                    <a:pt x="1126845" y="35560"/>
                  </a:lnTo>
                  <a:lnTo>
                    <a:pt x="1126693" y="35217"/>
                  </a:lnTo>
                  <a:lnTo>
                    <a:pt x="1126693" y="48361"/>
                  </a:lnTo>
                  <a:lnTo>
                    <a:pt x="1126540" y="48361"/>
                  </a:lnTo>
                  <a:lnTo>
                    <a:pt x="1123073" y="52070"/>
                  </a:lnTo>
                  <a:lnTo>
                    <a:pt x="1121079" y="52070"/>
                  </a:lnTo>
                  <a:lnTo>
                    <a:pt x="1119200" y="50800"/>
                  </a:lnTo>
                  <a:lnTo>
                    <a:pt x="1113536" y="46990"/>
                  </a:lnTo>
                  <a:lnTo>
                    <a:pt x="1113091" y="46990"/>
                  </a:lnTo>
                  <a:lnTo>
                    <a:pt x="1115377" y="45796"/>
                  </a:lnTo>
                  <a:lnTo>
                    <a:pt x="1117536" y="44450"/>
                  </a:lnTo>
                  <a:lnTo>
                    <a:pt x="1119530" y="43180"/>
                  </a:lnTo>
                  <a:lnTo>
                    <a:pt x="1120419" y="43180"/>
                  </a:lnTo>
                  <a:lnTo>
                    <a:pt x="1118603" y="45796"/>
                  </a:lnTo>
                  <a:lnTo>
                    <a:pt x="1117968" y="46990"/>
                  </a:lnTo>
                  <a:lnTo>
                    <a:pt x="1125956" y="46990"/>
                  </a:lnTo>
                  <a:lnTo>
                    <a:pt x="1126693" y="48361"/>
                  </a:lnTo>
                  <a:lnTo>
                    <a:pt x="1126693" y="35217"/>
                  </a:lnTo>
                  <a:lnTo>
                    <a:pt x="1125740" y="33020"/>
                  </a:lnTo>
                  <a:lnTo>
                    <a:pt x="1125067" y="31750"/>
                  </a:lnTo>
                  <a:lnTo>
                    <a:pt x="1122413" y="29210"/>
                  </a:lnTo>
                  <a:lnTo>
                    <a:pt x="1119974" y="29210"/>
                  </a:lnTo>
                  <a:lnTo>
                    <a:pt x="1117307" y="27940"/>
                  </a:lnTo>
                  <a:lnTo>
                    <a:pt x="1115758" y="29210"/>
                  </a:lnTo>
                  <a:lnTo>
                    <a:pt x="1116647" y="30480"/>
                  </a:lnTo>
                  <a:lnTo>
                    <a:pt x="1118196" y="33020"/>
                  </a:lnTo>
                  <a:lnTo>
                    <a:pt x="1115974" y="31750"/>
                  </a:lnTo>
                  <a:lnTo>
                    <a:pt x="1110881" y="29425"/>
                  </a:lnTo>
                  <a:lnTo>
                    <a:pt x="1110881" y="48361"/>
                  </a:lnTo>
                  <a:lnTo>
                    <a:pt x="1110602" y="48361"/>
                  </a:lnTo>
                  <a:lnTo>
                    <a:pt x="1109980" y="49530"/>
                  </a:lnTo>
                  <a:lnTo>
                    <a:pt x="1108875" y="50800"/>
                  </a:lnTo>
                  <a:lnTo>
                    <a:pt x="1097559" y="50800"/>
                  </a:lnTo>
                  <a:lnTo>
                    <a:pt x="1097559" y="48361"/>
                  </a:lnTo>
                  <a:lnTo>
                    <a:pt x="1097305" y="48361"/>
                  </a:lnTo>
                  <a:lnTo>
                    <a:pt x="1100658" y="46990"/>
                  </a:lnTo>
                  <a:lnTo>
                    <a:pt x="1107986" y="46990"/>
                  </a:lnTo>
                  <a:lnTo>
                    <a:pt x="1110881" y="48361"/>
                  </a:lnTo>
                  <a:lnTo>
                    <a:pt x="1110881" y="29425"/>
                  </a:lnTo>
                  <a:lnTo>
                    <a:pt x="1110424" y="29210"/>
                  </a:lnTo>
                  <a:lnTo>
                    <a:pt x="1107097" y="27940"/>
                  </a:lnTo>
                  <a:lnTo>
                    <a:pt x="1106208" y="27940"/>
                  </a:lnTo>
                  <a:lnTo>
                    <a:pt x="1107325" y="29210"/>
                  </a:lnTo>
                  <a:lnTo>
                    <a:pt x="1108214" y="30480"/>
                  </a:lnTo>
                  <a:lnTo>
                    <a:pt x="1107986" y="31750"/>
                  </a:lnTo>
                  <a:lnTo>
                    <a:pt x="1105547" y="31750"/>
                  </a:lnTo>
                  <a:lnTo>
                    <a:pt x="1103998" y="30480"/>
                  </a:lnTo>
                  <a:lnTo>
                    <a:pt x="1103325" y="30480"/>
                  </a:lnTo>
                  <a:lnTo>
                    <a:pt x="1102664" y="29210"/>
                  </a:lnTo>
                  <a:lnTo>
                    <a:pt x="1099553" y="27940"/>
                  </a:lnTo>
                  <a:lnTo>
                    <a:pt x="1096225" y="29210"/>
                  </a:lnTo>
                  <a:lnTo>
                    <a:pt x="1092225" y="29210"/>
                  </a:lnTo>
                  <a:lnTo>
                    <a:pt x="1090015" y="27940"/>
                  </a:lnTo>
                  <a:lnTo>
                    <a:pt x="1089355" y="25400"/>
                  </a:lnTo>
                  <a:lnTo>
                    <a:pt x="1088682" y="22860"/>
                  </a:lnTo>
                  <a:lnTo>
                    <a:pt x="1087018" y="21590"/>
                  </a:lnTo>
                  <a:lnTo>
                    <a:pt x="1085354" y="20320"/>
                  </a:lnTo>
                  <a:lnTo>
                    <a:pt x="1079576" y="20320"/>
                  </a:lnTo>
                  <a:lnTo>
                    <a:pt x="1074699" y="19050"/>
                  </a:lnTo>
                  <a:lnTo>
                    <a:pt x="1071156" y="17780"/>
                  </a:lnTo>
                  <a:lnTo>
                    <a:pt x="1071816" y="16510"/>
                  </a:lnTo>
                  <a:lnTo>
                    <a:pt x="1072261" y="15240"/>
                  </a:lnTo>
                  <a:lnTo>
                    <a:pt x="1048956" y="15240"/>
                  </a:lnTo>
                  <a:lnTo>
                    <a:pt x="1042670" y="14071"/>
                  </a:lnTo>
                  <a:lnTo>
                    <a:pt x="1042085" y="14071"/>
                  </a:lnTo>
                  <a:lnTo>
                    <a:pt x="1042085" y="12700"/>
                  </a:lnTo>
                  <a:lnTo>
                    <a:pt x="1041196" y="11430"/>
                  </a:lnTo>
                  <a:lnTo>
                    <a:pt x="1040307" y="12700"/>
                  </a:lnTo>
                  <a:lnTo>
                    <a:pt x="1032535" y="12700"/>
                  </a:lnTo>
                  <a:lnTo>
                    <a:pt x="1025220" y="11430"/>
                  </a:lnTo>
                  <a:lnTo>
                    <a:pt x="1022108" y="11087"/>
                  </a:lnTo>
                  <a:lnTo>
                    <a:pt x="1022108" y="19050"/>
                  </a:lnTo>
                  <a:lnTo>
                    <a:pt x="1021448" y="20320"/>
                  </a:lnTo>
                  <a:lnTo>
                    <a:pt x="1019670" y="21590"/>
                  </a:lnTo>
                  <a:lnTo>
                    <a:pt x="1017511" y="20320"/>
                  </a:lnTo>
                  <a:lnTo>
                    <a:pt x="1015339" y="19050"/>
                  </a:lnTo>
                  <a:lnTo>
                    <a:pt x="1011008" y="16510"/>
                  </a:lnTo>
                  <a:lnTo>
                    <a:pt x="1011008" y="11430"/>
                  </a:lnTo>
                  <a:lnTo>
                    <a:pt x="1011682" y="11430"/>
                  </a:lnTo>
                  <a:lnTo>
                    <a:pt x="1012786" y="12700"/>
                  </a:lnTo>
                  <a:lnTo>
                    <a:pt x="1013790" y="14071"/>
                  </a:lnTo>
                  <a:lnTo>
                    <a:pt x="1016342" y="16510"/>
                  </a:lnTo>
                  <a:lnTo>
                    <a:pt x="1018552" y="16510"/>
                  </a:lnTo>
                  <a:lnTo>
                    <a:pt x="1020775" y="17780"/>
                  </a:lnTo>
                  <a:lnTo>
                    <a:pt x="1022108" y="19050"/>
                  </a:lnTo>
                  <a:lnTo>
                    <a:pt x="1022108" y="11087"/>
                  </a:lnTo>
                  <a:lnTo>
                    <a:pt x="1013891" y="10160"/>
                  </a:lnTo>
                  <a:lnTo>
                    <a:pt x="1011453" y="10160"/>
                  </a:lnTo>
                  <a:lnTo>
                    <a:pt x="1008570" y="12915"/>
                  </a:lnTo>
                  <a:lnTo>
                    <a:pt x="1008570" y="27940"/>
                  </a:lnTo>
                  <a:lnTo>
                    <a:pt x="1007237" y="29210"/>
                  </a:lnTo>
                  <a:lnTo>
                    <a:pt x="1001687" y="29210"/>
                  </a:lnTo>
                  <a:lnTo>
                    <a:pt x="1000137" y="27940"/>
                  </a:lnTo>
                  <a:lnTo>
                    <a:pt x="1008570" y="27940"/>
                  </a:lnTo>
                  <a:lnTo>
                    <a:pt x="1008570" y="12915"/>
                  </a:lnTo>
                  <a:lnTo>
                    <a:pt x="1002131" y="19050"/>
                  </a:lnTo>
                  <a:lnTo>
                    <a:pt x="999921" y="19050"/>
                  </a:lnTo>
                  <a:lnTo>
                    <a:pt x="999921" y="16510"/>
                  </a:lnTo>
                  <a:lnTo>
                    <a:pt x="999921" y="14071"/>
                  </a:lnTo>
                  <a:lnTo>
                    <a:pt x="1001026" y="12700"/>
                  </a:lnTo>
                  <a:lnTo>
                    <a:pt x="1002131" y="11430"/>
                  </a:lnTo>
                  <a:lnTo>
                    <a:pt x="1005014" y="11430"/>
                  </a:lnTo>
                  <a:lnTo>
                    <a:pt x="1008799" y="10160"/>
                  </a:lnTo>
                  <a:lnTo>
                    <a:pt x="1009243" y="8890"/>
                  </a:lnTo>
                  <a:lnTo>
                    <a:pt x="1005014" y="6350"/>
                  </a:lnTo>
                  <a:lnTo>
                    <a:pt x="998143" y="6350"/>
                  </a:lnTo>
                  <a:lnTo>
                    <a:pt x="995032" y="7620"/>
                  </a:lnTo>
                  <a:lnTo>
                    <a:pt x="993254" y="6946"/>
                  </a:lnTo>
                  <a:lnTo>
                    <a:pt x="993254" y="16510"/>
                  </a:lnTo>
                  <a:lnTo>
                    <a:pt x="993254" y="19050"/>
                  </a:lnTo>
                  <a:lnTo>
                    <a:pt x="993038" y="19304"/>
                  </a:lnTo>
                  <a:lnTo>
                    <a:pt x="993038" y="25400"/>
                  </a:lnTo>
                  <a:lnTo>
                    <a:pt x="991933" y="26670"/>
                  </a:lnTo>
                  <a:lnTo>
                    <a:pt x="989266" y="29210"/>
                  </a:lnTo>
                  <a:lnTo>
                    <a:pt x="988377" y="30480"/>
                  </a:lnTo>
                  <a:lnTo>
                    <a:pt x="988377" y="44450"/>
                  </a:lnTo>
                  <a:lnTo>
                    <a:pt x="987437" y="45796"/>
                  </a:lnTo>
                  <a:lnTo>
                    <a:pt x="983564" y="45796"/>
                  </a:lnTo>
                  <a:lnTo>
                    <a:pt x="982611" y="44450"/>
                  </a:lnTo>
                  <a:lnTo>
                    <a:pt x="983284" y="43180"/>
                  </a:lnTo>
                  <a:lnTo>
                    <a:pt x="983894" y="42011"/>
                  </a:lnTo>
                  <a:lnTo>
                    <a:pt x="984961" y="40754"/>
                  </a:lnTo>
                  <a:lnTo>
                    <a:pt x="986040" y="40754"/>
                  </a:lnTo>
                  <a:lnTo>
                    <a:pt x="987107" y="42011"/>
                  </a:lnTo>
                  <a:lnTo>
                    <a:pt x="988377" y="44450"/>
                  </a:lnTo>
                  <a:lnTo>
                    <a:pt x="988377" y="30480"/>
                  </a:lnTo>
                  <a:lnTo>
                    <a:pt x="987488" y="31750"/>
                  </a:lnTo>
                  <a:lnTo>
                    <a:pt x="986599" y="31750"/>
                  </a:lnTo>
                  <a:lnTo>
                    <a:pt x="986599" y="26670"/>
                  </a:lnTo>
                  <a:lnTo>
                    <a:pt x="988161" y="25400"/>
                  </a:lnTo>
                  <a:lnTo>
                    <a:pt x="993038" y="25400"/>
                  </a:lnTo>
                  <a:lnTo>
                    <a:pt x="993038" y="19304"/>
                  </a:lnTo>
                  <a:lnTo>
                    <a:pt x="992149" y="20320"/>
                  </a:lnTo>
                  <a:lnTo>
                    <a:pt x="989711" y="20320"/>
                  </a:lnTo>
                  <a:lnTo>
                    <a:pt x="989266" y="19050"/>
                  </a:lnTo>
                  <a:lnTo>
                    <a:pt x="989926" y="19050"/>
                  </a:lnTo>
                  <a:lnTo>
                    <a:pt x="990600" y="16510"/>
                  </a:lnTo>
                  <a:lnTo>
                    <a:pt x="993254" y="16510"/>
                  </a:lnTo>
                  <a:lnTo>
                    <a:pt x="993254" y="6946"/>
                  </a:lnTo>
                  <a:lnTo>
                    <a:pt x="991704" y="6350"/>
                  </a:lnTo>
                  <a:lnTo>
                    <a:pt x="990815" y="5080"/>
                  </a:lnTo>
                  <a:lnTo>
                    <a:pt x="989266" y="2540"/>
                  </a:lnTo>
                  <a:lnTo>
                    <a:pt x="988822" y="2540"/>
                  </a:lnTo>
                  <a:lnTo>
                    <a:pt x="988822" y="6350"/>
                  </a:lnTo>
                  <a:lnTo>
                    <a:pt x="986155" y="7620"/>
                  </a:lnTo>
                  <a:lnTo>
                    <a:pt x="979284" y="7620"/>
                  </a:lnTo>
                  <a:lnTo>
                    <a:pt x="975067" y="8890"/>
                  </a:lnTo>
                  <a:lnTo>
                    <a:pt x="973505" y="10160"/>
                  </a:lnTo>
                  <a:lnTo>
                    <a:pt x="971296" y="12700"/>
                  </a:lnTo>
                  <a:lnTo>
                    <a:pt x="970851" y="12700"/>
                  </a:lnTo>
                  <a:lnTo>
                    <a:pt x="971511" y="10160"/>
                  </a:lnTo>
                  <a:lnTo>
                    <a:pt x="971740" y="8890"/>
                  </a:lnTo>
                  <a:lnTo>
                    <a:pt x="972185" y="6350"/>
                  </a:lnTo>
                  <a:lnTo>
                    <a:pt x="968400" y="5080"/>
                  </a:lnTo>
                  <a:lnTo>
                    <a:pt x="953541" y="4279"/>
                  </a:lnTo>
                  <a:lnTo>
                    <a:pt x="953541" y="36830"/>
                  </a:lnTo>
                  <a:lnTo>
                    <a:pt x="952817" y="38214"/>
                  </a:lnTo>
                  <a:lnTo>
                    <a:pt x="950950" y="38214"/>
                  </a:lnTo>
                  <a:lnTo>
                    <a:pt x="949325" y="39370"/>
                  </a:lnTo>
                  <a:lnTo>
                    <a:pt x="946670" y="40754"/>
                  </a:lnTo>
                  <a:lnTo>
                    <a:pt x="944397" y="40754"/>
                  </a:lnTo>
                  <a:lnTo>
                    <a:pt x="944880" y="39370"/>
                  </a:lnTo>
                  <a:lnTo>
                    <a:pt x="948131" y="38214"/>
                  </a:lnTo>
                  <a:lnTo>
                    <a:pt x="951103" y="36830"/>
                  </a:lnTo>
                  <a:lnTo>
                    <a:pt x="953541" y="36830"/>
                  </a:lnTo>
                  <a:lnTo>
                    <a:pt x="953541" y="4279"/>
                  </a:lnTo>
                  <a:lnTo>
                    <a:pt x="944880" y="3810"/>
                  </a:lnTo>
                  <a:lnTo>
                    <a:pt x="939114" y="2540"/>
                  </a:lnTo>
                  <a:lnTo>
                    <a:pt x="938453" y="2540"/>
                  </a:lnTo>
                  <a:lnTo>
                    <a:pt x="937780" y="1270"/>
                  </a:lnTo>
                  <a:lnTo>
                    <a:pt x="934897" y="1270"/>
                  </a:lnTo>
                  <a:lnTo>
                    <a:pt x="932014" y="2540"/>
                  </a:lnTo>
                  <a:lnTo>
                    <a:pt x="928458" y="3810"/>
                  </a:lnTo>
                  <a:lnTo>
                    <a:pt x="926693" y="3810"/>
                  </a:lnTo>
                  <a:lnTo>
                    <a:pt x="926693" y="1270"/>
                  </a:lnTo>
                  <a:lnTo>
                    <a:pt x="924026" y="1270"/>
                  </a:lnTo>
                  <a:lnTo>
                    <a:pt x="917968" y="3810"/>
                  </a:lnTo>
                  <a:lnTo>
                    <a:pt x="901280" y="3810"/>
                  </a:lnTo>
                  <a:lnTo>
                    <a:pt x="897839" y="2540"/>
                  </a:lnTo>
                  <a:lnTo>
                    <a:pt x="897839" y="1270"/>
                  </a:lnTo>
                  <a:lnTo>
                    <a:pt x="894067" y="1270"/>
                  </a:lnTo>
                  <a:lnTo>
                    <a:pt x="886294" y="5080"/>
                  </a:lnTo>
                  <a:lnTo>
                    <a:pt x="877646" y="5080"/>
                  </a:lnTo>
                  <a:lnTo>
                    <a:pt x="879195" y="2540"/>
                  </a:lnTo>
                  <a:lnTo>
                    <a:pt x="879640" y="1270"/>
                  </a:lnTo>
                  <a:lnTo>
                    <a:pt x="880084" y="0"/>
                  </a:lnTo>
                  <a:lnTo>
                    <a:pt x="879195" y="1270"/>
                  </a:lnTo>
                  <a:lnTo>
                    <a:pt x="874979" y="1270"/>
                  </a:lnTo>
                  <a:lnTo>
                    <a:pt x="874979" y="6350"/>
                  </a:lnTo>
                  <a:lnTo>
                    <a:pt x="873645" y="8890"/>
                  </a:lnTo>
                  <a:lnTo>
                    <a:pt x="868984" y="8890"/>
                  </a:lnTo>
                  <a:lnTo>
                    <a:pt x="868984" y="6350"/>
                  </a:lnTo>
                  <a:lnTo>
                    <a:pt x="870546" y="5080"/>
                  </a:lnTo>
                  <a:lnTo>
                    <a:pt x="874090" y="5080"/>
                  </a:lnTo>
                  <a:lnTo>
                    <a:pt x="874979" y="6350"/>
                  </a:lnTo>
                  <a:lnTo>
                    <a:pt x="874979" y="1270"/>
                  </a:lnTo>
                  <a:lnTo>
                    <a:pt x="874763" y="1270"/>
                  </a:lnTo>
                  <a:lnTo>
                    <a:pt x="871435" y="0"/>
                  </a:lnTo>
                  <a:lnTo>
                    <a:pt x="863447" y="0"/>
                  </a:lnTo>
                  <a:lnTo>
                    <a:pt x="859891" y="1270"/>
                  </a:lnTo>
                  <a:lnTo>
                    <a:pt x="854125" y="5080"/>
                  </a:lnTo>
                  <a:lnTo>
                    <a:pt x="849680" y="5080"/>
                  </a:lnTo>
                  <a:lnTo>
                    <a:pt x="845248" y="2540"/>
                  </a:lnTo>
                  <a:lnTo>
                    <a:pt x="844130" y="1485"/>
                  </a:lnTo>
                  <a:lnTo>
                    <a:pt x="844130" y="19050"/>
                  </a:lnTo>
                  <a:lnTo>
                    <a:pt x="840587" y="21590"/>
                  </a:lnTo>
                  <a:lnTo>
                    <a:pt x="838149" y="22860"/>
                  </a:lnTo>
                  <a:lnTo>
                    <a:pt x="835698" y="22860"/>
                  </a:lnTo>
                  <a:lnTo>
                    <a:pt x="836142" y="21590"/>
                  </a:lnTo>
                  <a:lnTo>
                    <a:pt x="837920" y="20320"/>
                  </a:lnTo>
                  <a:lnTo>
                    <a:pt x="839698" y="19050"/>
                  </a:lnTo>
                  <a:lnTo>
                    <a:pt x="844130" y="19050"/>
                  </a:lnTo>
                  <a:lnTo>
                    <a:pt x="844130" y="1485"/>
                  </a:lnTo>
                  <a:lnTo>
                    <a:pt x="843915" y="1270"/>
                  </a:lnTo>
                  <a:lnTo>
                    <a:pt x="842137" y="1270"/>
                  </a:lnTo>
                  <a:lnTo>
                    <a:pt x="841248" y="2540"/>
                  </a:lnTo>
                  <a:lnTo>
                    <a:pt x="840587" y="3810"/>
                  </a:lnTo>
                  <a:lnTo>
                    <a:pt x="838809" y="5080"/>
                  </a:lnTo>
                  <a:lnTo>
                    <a:pt x="836371" y="5080"/>
                  </a:lnTo>
                  <a:lnTo>
                    <a:pt x="835926" y="3810"/>
                  </a:lnTo>
                  <a:lnTo>
                    <a:pt x="836371" y="3810"/>
                  </a:lnTo>
                  <a:lnTo>
                    <a:pt x="829703" y="2540"/>
                  </a:lnTo>
                  <a:lnTo>
                    <a:pt x="826833" y="2324"/>
                  </a:lnTo>
                  <a:lnTo>
                    <a:pt x="826833" y="27940"/>
                  </a:lnTo>
                  <a:lnTo>
                    <a:pt x="826833" y="30480"/>
                  </a:lnTo>
                  <a:lnTo>
                    <a:pt x="824826" y="31750"/>
                  </a:lnTo>
                  <a:lnTo>
                    <a:pt x="819721" y="31750"/>
                  </a:lnTo>
                  <a:lnTo>
                    <a:pt x="818400" y="30480"/>
                  </a:lnTo>
                  <a:lnTo>
                    <a:pt x="819061" y="29210"/>
                  </a:lnTo>
                  <a:lnTo>
                    <a:pt x="819721" y="27940"/>
                  </a:lnTo>
                  <a:lnTo>
                    <a:pt x="826833" y="27940"/>
                  </a:lnTo>
                  <a:lnTo>
                    <a:pt x="826833" y="2324"/>
                  </a:lnTo>
                  <a:lnTo>
                    <a:pt x="813739" y="1308"/>
                  </a:lnTo>
                  <a:lnTo>
                    <a:pt x="813739" y="27940"/>
                  </a:lnTo>
                  <a:lnTo>
                    <a:pt x="813511" y="27940"/>
                  </a:lnTo>
                  <a:lnTo>
                    <a:pt x="813511" y="36830"/>
                  </a:lnTo>
                  <a:lnTo>
                    <a:pt x="813511" y="39370"/>
                  </a:lnTo>
                  <a:lnTo>
                    <a:pt x="798868" y="39370"/>
                  </a:lnTo>
                  <a:lnTo>
                    <a:pt x="799363" y="38417"/>
                  </a:lnTo>
                  <a:lnTo>
                    <a:pt x="799477" y="38214"/>
                  </a:lnTo>
                  <a:lnTo>
                    <a:pt x="800646" y="35560"/>
                  </a:lnTo>
                  <a:lnTo>
                    <a:pt x="813511" y="36830"/>
                  </a:lnTo>
                  <a:lnTo>
                    <a:pt x="813511" y="27940"/>
                  </a:lnTo>
                  <a:lnTo>
                    <a:pt x="811288" y="27940"/>
                  </a:lnTo>
                  <a:lnTo>
                    <a:pt x="808634" y="26670"/>
                  </a:lnTo>
                  <a:lnTo>
                    <a:pt x="806856" y="25400"/>
                  </a:lnTo>
                  <a:lnTo>
                    <a:pt x="805078" y="24130"/>
                  </a:lnTo>
                  <a:lnTo>
                    <a:pt x="804633" y="22860"/>
                  </a:lnTo>
                  <a:lnTo>
                    <a:pt x="807072" y="22860"/>
                  </a:lnTo>
                  <a:lnTo>
                    <a:pt x="809523" y="24130"/>
                  </a:lnTo>
                  <a:lnTo>
                    <a:pt x="813066" y="26670"/>
                  </a:lnTo>
                  <a:lnTo>
                    <a:pt x="813739" y="27940"/>
                  </a:lnTo>
                  <a:lnTo>
                    <a:pt x="813739" y="1308"/>
                  </a:lnTo>
                  <a:lnTo>
                    <a:pt x="813409" y="1270"/>
                  </a:lnTo>
                  <a:lnTo>
                    <a:pt x="797979" y="1270"/>
                  </a:lnTo>
                  <a:lnTo>
                    <a:pt x="797979" y="26670"/>
                  </a:lnTo>
                  <a:lnTo>
                    <a:pt x="797979" y="27940"/>
                  </a:lnTo>
                  <a:lnTo>
                    <a:pt x="797979" y="34290"/>
                  </a:lnTo>
                  <a:lnTo>
                    <a:pt x="797979" y="35560"/>
                  </a:lnTo>
                  <a:lnTo>
                    <a:pt x="797090" y="36830"/>
                  </a:lnTo>
                  <a:lnTo>
                    <a:pt x="795642" y="38214"/>
                  </a:lnTo>
                  <a:lnTo>
                    <a:pt x="793546" y="38214"/>
                  </a:lnTo>
                  <a:lnTo>
                    <a:pt x="793546" y="35560"/>
                  </a:lnTo>
                  <a:lnTo>
                    <a:pt x="794651" y="34290"/>
                  </a:lnTo>
                  <a:lnTo>
                    <a:pt x="797979" y="34290"/>
                  </a:lnTo>
                  <a:lnTo>
                    <a:pt x="797979" y="27940"/>
                  </a:lnTo>
                  <a:lnTo>
                    <a:pt x="797534" y="29210"/>
                  </a:lnTo>
                  <a:lnTo>
                    <a:pt x="796429" y="29210"/>
                  </a:lnTo>
                  <a:lnTo>
                    <a:pt x="795312" y="27940"/>
                  </a:lnTo>
                  <a:lnTo>
                    <a:pt x="794651" y="27940"/>
                  </a:lnTo>
                  <a:lnTo>
                    <a:pt x="793991" y="26670"/>
                  </a:lnTo>
                  <a:lnTo>
                    <a:pt x="794423" y="25400"/>
                  </a:lnTo>
                  <a:lnTo>
                    <a:pt x="796874" y="25400"/>
                  </a:lnTo>
                  <a:lnTo>
                    <a:pt x="797979" y="26670"/>
                  </a:lnTo>
                  <a:lnTo>
                    <a:pt x="797979" y="1270"/>
                  </a:lnTo>
                  <a:lnTo>
                    <a:pt x="795121" y="1270"/>
                  </a:lnTo>
                  <a:lnTo>
                    <a:pt x="782447" y="2540"/>
                  </a:lnTo>
                  <a:lnTo>
                    <a:pt x="780008" y="2540"/>
                  </a:lnTo>
                  <a:lnTo>
                    <a:pt x="780669" y="3810"/>
                  </a:lnTo>
                  <a:lnTo>
                    <a:pt x="784669" y="7620"/>
                  </a:lnTo>
                  <a:lnTo>
                    <a:pt x="787768" y="10160"/>
                  </a:lnTo>
                  <a:lnTo>
                    <a:pt x="788657" y="11430"/>
                  </a:lnTo>
                  <a:lnTo>
                    <a:pt x="786879" y="11430"/>
                  </a:lnTo>
                  <a:lnTo>
                    <a:pt x="786218" y="10960"/>
                  </a:lnTo>
                  <a:lnTo>
                    <a:pt x="786218" y="33020"/>
                  </a:lnTo>
                  <a:lnTo>
                    <a:pt x="783996" y="34290"/>
                  </a:lnTo>
                  <a:lnTo>
                    <a:pt x="773569" y="34290"/>
                  </a:lnTo>
                  <a:lnTo>
                    <a:pt x="773569" y="39370"/>
                  </a:lnTo>
                  <a:lnTo>
                    <a:pt x="772858" y="42011"/>
                  </a:lnTo>
                  <a:lnTo>
                    <a:pt x="772236" y="43180"/>
                  </a:lnTo>
                  <a:lnTo>
                    <a:pt x="771639" y="42011"/>
                  </a:lnTo>
                  <a:lnTo>
                    <a:pt x="771575" y="39370"/>
                  </a:lnTo>
                  <a:lnTo>
                    <a:pt x="771410" y="38417"/>
                  </a:lnTo>
                  <a:lnTo>
                    <a:pt x="771372" y="38214"/>
                  </a:lnTo>
                  <a:lnTo>
                    <a:pt x="771690" y="36830"/>
                  </a:lnTo>
                  <a:lnTo>
                    <a:pt x="772020" y="35560"/>
                  </a:lnTo>
                  <a:lnTo>
                    <a:pt x="772693" y="36830"/>
                  </a:lnTo>
                  <a:lnTo>
                    <a:pt x="773379" y="38214"/>
                  </a:lnTo>
                  <a:lnTo>
                    <a:pt x="773569" y="39370"/>
                  </a:lnTo>
                  <a:lnTo>
                    <a:pt x="773569" y="34290"/>
                  </a:lnTo>
                  <a:lnTo>
                    <a:pt x="764692" y="34290"/>
                  </a:lnTo>
                  <a:lnTo>
                    <a:pt x="764692" y="33020"/>
                  </a:lnTo>
                  <a:lnTo>
                    <a:pt x="767130" y="31750"/>
                  </a:lnTo>
                  <a:lnTo>
                    <a:pt x="773353" y="31750"/>
                  </a:lnTo>
                  <a:lnTo>
                    <a:pt x="775792" y="30480"/>
                  </a:lnTo>
                  <a:lnTo>
                    <a:pt x="775792" y="26670"/>
                  </a:lnTo>
                  <a:lnTo>
                    <a:pt x="783996" y="26670"/>
                  </a:lnTo>
                  <a:lnTo>
                    <a:pt x="786218" y="33020"/>
                  </a:lnTo>
                  <a:lnTo>
                    <a:pt x="786218" y="10960"/>
                  </a:lnTo>
                  <a:lnTo>
                    <a:pt x="785114" y="10160"/>
                  </a:lnTo>
                  <a:lnTo>
                    <a:pt x="784885" y="10083"/>
                  </a:lnTo>
                  <a:lnTo>
                    <a:pt x="784885" y="19050"/>
                  </a:lnTo>
                  <a:lnTo>
                    <a:pt x="783996" y="20320"/>
                  </a:lnTo>
                  <a:lnTo>
                    <a:pt x="779780" y="20320"/>
                  </a:lnTo>
                  <a:lnTo>
                    <a:pt x="778002" y="19050"/>
                  </a:lnTo>
                  <a:lnTo>
                    <a:pt x="784885" y="19050"/>
                  </a:lnTo>
                  <a:lnTo>
                    <a:pt x="784885" y="10083"/>
                  </a:lnTo>
                  <a:lnTo>
                    <a:pt x="781773" y="8890"/>
                  </a:lnTo>
                  <a:lnTo>
                    <a:pt x="779780" y="7620"/>
                  </a:lnTo>
                  <a:lnTo>
                    <a:pt x="777557" y="7620"/>
                  </a:lnTo>
                  <a:lnTo>
                    <a:pt x="775792" y="5080"/>
                  </a:lnTo>
                  <a:lnTo>
                    <a:pt x="775792" y="2540"/>
                  </a:lnTo>
                  <a:lnTo>
                    <a:pt x="774903" y="2540"/>
                  </a:lnTo>
                  <a:lnTo>
                    <a:pt x="773569" y="4826"/>
                  </a:lnTo>
                  <a:lnTo>
                    <a:pt x="773569" y="22860"/>
                  </a:lnTo>
                  <a:lnTo>
                    <a:pt x="773569" y="26670"/>
                  </a:lnTo>
                  <a:lnTo>
                    <a:pt x="766914" y="26670"/>
                  </a:lnTo>
                  <a:lnTo>
                    <a:pt x="765581" y="25400"/>
                  </a:lnTo>
                  <a:lnTo>
                    <a:pt x="766025" y="24130"/>
                  </a:lnTo>
                  <a:lnTo>
                    <a:pt x="767575" y="22860"/>
                  </a:lnTo>
                  <a:lnTo>
                    <a:pt x="773569" y="22860"/>
                  </a:lnTo>
                  <a:lnTo>
                    <a:pt x="773569" y="4826"/>
                  </a:lnTo>
                  <a:lnTo>
                    <a:pt x="772680" y="6350"/>
                  </a:lnTo>
                  <a:lnTo>
                    <a:pt x="771347" y="6781"/>
                  </a:lnTo>
                  <a:lnTo>
                    <a:pt x="771347" y="16510"/>
                  </a:lnTo>
                  <a:lnTo>
                    <a:pt x="771347" y="19050"/>
                  </a:lnTo>
                  <a:lnTo>
                    <a:pt x="769797" y="20320"/>
                  </a:lnTo>
                  <a:lnTo>
                    <a:pt x="766241" y="20320"/>
                  </a:lnTo>
                  <a:lnTo>
                    <a:pt x="764692" y="19050"/>
                  </a:lnTo>
                  <a:lnTo>
                    <a:pt x="764692" y="16510"/>
                  </a:lnTo>
                  <a:lnTo>
                    <a:pt x="771347" y="16510"/>
                  </a:lnTo>
                  <a:lnTo>
                    <a:pt x="771347" y="6781"/>
                  </a:lnTo>
                  <a:lnTo>
                    <a:pt x="768692" y="7620"/>
                  </a:lnTo>
                  <a:lnTo>
                    <a:pt x="760260" y="7620"/>
                  </a:lnTo>
                  <a:lnTo>
                    <a:pt x="753376" y="6350"/>
                  </a:lnTo>
                  <a:lnTo>
                    <a:pt x="744499" y="6350"/>
                  </a:lnTo>
                  <a:lnTo>
                    <a:pt x="744499" y="27940"/>
                  </a:lnTo>
                  <a:lnTo>
                    <a:pt x="743610" y="29210"/>
                  </a:lnTo>
                  <a:lnTo>
                    <a:pt x="741172" y="30480"/>
                  </a:lnTo>
                  <a:lnTo>
                    <a:pt x="734288" y="33020"/>
                  </a:lnTo>
                  <a:lnTo>
                    <a:pt x="732510" y="31750"/>
                  </a:lnTo>
                  <a:lnTo>
                    <a:pt x="736955" y="29210"/>
                  </a:lnTo>
                  <a:lnTo>
                    <a:pt x="738174" y="27940"/>
                  </a:lnTo>
                  <a:lnTo>
                    <a:pt x="739394" y="26670"/>
                  </a:lnTo>
                  <a:lnTo>
                    <a:pt x="743394" y="26670"/>
                  </a:lnTo>
                  <a:lnTo>
                    <a:pt x="744499" y="27940"/>
                  </a:lnTo>
                  <a:lnTo>
                    <a:pt x="744499" y="6350"/>
                  </a:lnTo>
                  <a:lnTo>
                    <a:pt x="744270" y="6350"/>
                  </a:lnTo>
                  <a:lnTo>
                    <a:pt x="741172" y="5080"/>
                  </a:lnTo>
                  <a:lnTo>
                    <a:pt x="742061" y="3810"/>
                  </a:lnTo>
                  <a:lnTo>
                    <a:pt x="742721" y="2540"/>
                  </a:lnTo>
                  <a:lnTo>
                    <a:pt x="741387" y="2540"/>
                  </a:lnTo>
                  <a:lnTo>
                    <a:pt x="738949" y="3810"/>
                  </a:lnTo>
                  <a:lnTo>
                    <a:pt x="736727" y="5080"/>
                  </a:lnTo>
                  <a:lnTo>
                    <a:pt x="732294" y="6350"/>
                  </a:lnTo>
                  <a:lnTo>
                    <a:pt x="729183" y="6350"/>
                  </a:lnTo>
                  <a:lnTo>
                    <a:pt x="726084" y="7620"/>
                  </a:lnTo>
                  <a:lnTo>
                    <a:pt x="722528" y="8890"/>
                  </a:lnTo>
                  <a:lnTo>
                    <a:pt x="719861" y="11430"/>
                  </a:lnTo>
                  <a:lnTo>
                    <a:pt x="715645" y="11430"/>
                  </a:lnTo>
                  <a:lnTo>
                    <a:pt x="713879" y="10160"/>
                  </a:lnTo>
                  <a:lnTo>
                    <a:pt x="713206" y="10160"/>
                  </a:lnTo>
                  <a:lnTo>
                    <a:pt x="714324" y="11430"/>
                  </a:lnTo>
                  <a:lnTo>
                    <a:pt x="715213" y="11430"/>
                  </a:lnTo>
                  <a:lnTo>
                    <a:pt x="715213" y="12700"/>
                  </a:lnTo>
                  <a:lnTo>
                    <a:pt x="714463" y="14071"/>
                  </a:lnTo>
                  <a:lnTo>
                    <a:pt x="713651" y="15240"/>
                  </a:lnTo>
                  <a:lnTo>
                    <a:pt x="716318" y="16510"/>
                  </a:lnTo>
                  <a:lnTo>
                    <a:pt x="721639" y="15240"/>
                  </a:lnTo>
                  <a:lnTo>
                    <a:pt x="728954" y="14071"/>
                  </a:lnTo>
                  <a:lnTo>
                    <a:pt x="729703" y="14071"/>
                  </a:lnTo>
                  <a:lnTo>
                    <a:pt x="720979" y="20320"/>
                  </a:lnTo>
                  <a:lnTo>
                    <a:pt x="713879" y="21031"/>
                  </a:lnTo>
                  <a:lnTo>
                    <a:pt x="713879" y="25400"/>
                  </a:lnTo>
                  <a:lnTo>
                    <a:pt x="712990" y="26670"/>
                  </a:lnTo>
                  <a:lnTo>
                    <a:pt x="712317" y="26670"/>
                  </a:lnTo>
                  <a:lnTo>
                    <a:pt x="710323" y="27940"/>
                  </a:lnTo>
                  <a:lnTo>
                    <a:pt x="708774" y="26670"/>
                  </a:lnTo>
                  <a:lnTo>
                    <a:pt x="706996" y="26670"/>
                  </a:lnTo>
                  <a:lnTo>
                    <a:pt x="707656" y="25400"/>
                  </a:lnTo>
                  <a:lnTo>
                    <a:pt x="713879" y="25400"/>
                  </a:lnTo>
                  <a:lnTo>
                    <a:pt x="713879" y="21031"/>
                  </a:lnTo>
                  <a:lnTo>
                    <a:pt x="708101" y="21590"/>
                  </a:lnTo>
                  <a:lnTo>
                    <a:pt x="710107" y="19050"/>
                  </a:lnTo>
                  <a:lnTo>
                    <a:pt x="711555" y="16510"/>
                  </a:lnTo>
                  <a:lnTo>
                    <a:pt x="712927" y="14071"/>
                  </a:lnTo>
                  <a:lnTo>
                    <a:pt x="713092" y="14071"/>
                  </a:lnTo>
                  <a:lnTo>
                    <a:pt x="708545" y="8890"/>
                  </a:lnTo>
                  <a:lnTo>
                    <a:pt x="704773" y="8890"/>
                  </a:lnTo>
                  <a:lnTo>
                    <a:pt x="704773" y="19050"/>
                  </a:lnTo>
                  <a:lnTo>
                    <a:pt x="704773" y="24130"/>
                  </a:lnTo>
                  <a:lnTo>
                    <a:pt x="703440" y="25400"/>
                  </a:lnTo>
                  <a:lnTo>
                    <a:pt x="697903" y="25400"/>
                  </a:lnTo>
                  <a:lnTo>
                    <a:pt x="697090" y="24130"/>
                  </a:lnTo>
                  <a:lnTo>
                    <a:pt x="695452" y="21590"/>
                  </a:lnTo>
                  <a:lnTo>
                    <a:pt x="697458" y="20320"/>
                  </a:lnTo>
                  <a:lnTo>
                    <a:pt x="700112" y="16510"/>
                  </a:lnTo>
                  <a:lnTo>
                    <a:pt x="704773" y="19050"/>
                  </a:lnTo>
                  <a:lnTo>
                    <a:pt x="704773" y="8890"/>
                  </a:lnTo>
                  <a:lnTo>
                    <a:pt x="689914" y="8890"/>
                  </a:lnTo>
                  <a:lnTo>
                    <a:pt x="678370" y="12700"/>
                  </a:lnTo>
                  <a:lnTo>
                    <a:pt x="677481" y="15240"/>
                  </a:lnTo>
                  <a:lnTo>
                    <a:pt x="676592" y="16510"/>
                  </a:lnTo>
                  <a:lnTo>
                    <a:pt x="678141" y="17780"/>
                  </a:lnTo>
                  <a:lnTo>
                    <a:pt x="681926" y="16510"/>
                  </a:lnTo>
                  <a:lnTo>
                    <a:pt x="687247" y="16510"/>
                  </a:lnTo>
                  <a:lnTo>
                    <a:pt x="686142" y="17780"/>
                  </a:lnTo>
                  <a:lnTo>
                    <a:pt x="685253" y="19050"/>
                  </a:lnTo>
                  <a:lnTo>
                    <a:pt x="685698" y="20320"/>
                  </a:lnTo>
                  <a:lnTo>
                    <a:pt x="688352" y="20320"/>
                  </a:lnTo>
                  <a:lnTo>
                    <a:pt x="688797" y="21590"/>
                  </a:lnTo>
                  <a:lnTo>
                    <a:pt x="687247" y="24130"/>
                  </a:lnTo>
                  <a:lnTo>
                    <a:pt x="685253" y="24130"/>
                  </a:lnTo>
                  <a:lnTo>
                    <a:pt x="682586" y="23050"/>
                  </a:lnTo>
                  <a:lnTo>
                    <a:pt x="682586" y="30480"/>
                  </a:lnTo>
                  <a:lnTo>
                    <a:pt x="682586" y="33020"/>
                  </a:lnTo>
                  <a:lnTo>
                    <a:pt x="678370" y="34290"/>
                  </a:lnTo>
                  <a:lnTo>
                    <a:pt x="676376" y="30480"/>
                  </a:lnTo>
                  <a:lnTo>
                    <a:pt x="677265" y="29210"/>
                  </a:lnTo>
                  <a:lnTo>
                    <a:pt x="681037" y="29210"/>
                  </a:lnTo>
                  <a:lnTo>
                    <a:pt x="682586" y="30480"/>
                  </a:lnTo>
                  <a:lnTo>
                    <a:pt x="682586" y="23050"/>
                  </a:lnTo>
                  <a:lnTo>
                    <a:pt x="682142" y="22860"/>
                  </a:lnTo>
                  <a:lnTo>
                    <a:pt x="679704" y="21590"/>
                  </a:lnTo>
                  <a:lnTo>
                    <a:pt x="674370" y="20320"/>
                  </a:lnTo>
                  <a:lnTo>
                    <a:pt x="670598" y="21590"/>
                  </a:lnTo>
                  <a:lnTo>
                    <a:pt x="663727" y="22860"/>
                  </a:lnTo>
                  <a:lnTo>
                    <a:pt x="668832" y="19050"/>
                  </a:lnTo>
                  <a:lnTo>
                    <a:pt x="672820" y="16510"/>
                  </a:lnTo>
                  <a:lnTo>
                    <a:pt x="674814" y="15240"/>
                  </a:lnTo>
                  <a:lnTo>
                    <a:pt x="674890" y="14071"/>
                  </a:lnTo>
                  <a:lnTo>
                    <a:pt x="674966" y="12700"/>
                  </a:lnTo>
                  <a:lnTo>
                    <a:pt x="675043" y="11430"/>
                  </a:lnTo>
                  <a:lnTo>
                    <a:pt x="666826" y="11430"/>
                  </a:lnTo>
                  <a:lnTo>
                    <a:pt x="664832" y="10160"/>
                  </a:lnTo>
                  <a:lnTo>
                    <a:pt x="664832" y="7620"/>
                  </a:lnTo>
                  <a:lnTo>
                    <a:pt x="662838" y="7620"/>
                  </a:lnTo>
                  <a:lnTo>
                    <a:pt x="656183" y="12700"/>
                  </a:lnTo>
                  <a:lnTo>
                    <a:pt x="636206" y="12700"/>
                  </a:lnTo>
                  <a:lnTo>
                    <a:pt x="637540" y="15240"/>
                  </a:lnTo>
                  <a:lnTo>
                    <a:pt x="638429" y="16510"/>
                  </a:lnTo>
                  <a:lnTo>
                    <a:pt x="637755" y="16510"/>
                  </a:lnTo>
                  <a:lnTo>
                    <a:pt x="635419" y="14071"/>
                  </a:lnTo>
                  <a:lnTo>
                    <a:pt x="631990" y="11430"/>
                  </a:lnTo>
                  <a:lnTo>
                    <a:pt x="631545" y="11430"/>
                  </a:lnTo>
                  <a:lnTo>
                    <a:pt x="631545" y="21590"/>
                  </a:lnTo>
                  <a:lnTo>
                    <a:pt x="626224" y="27940"/>
                  </a:lnTo>
                  <a:lnTo>
                    <a:pt x="623785" y="25400"/>
                  </a:lnTo>
                  <a:lnTo>
                    <a:pt x="622452" y="24130"/>
                  </a:lnTo>
                  <a:lnTo>
                    <a:pt x="621563" y="24130"/>
                  </a:lnTo>
                  <a:lnTo>
                    <a:pt x="614019" y="22860"/>
                  </a:lnTo>
                  <a:lnTo>
                    <a:pt x="614235" y="21590"/>
                  </a:lnTo>
                  <a:lnTo>
                    <a:pt x="616013" y="19050"/>
                  </a:lnTo>
                  <a:lnTo>
                    <a:pt x="620014" y="15240"/>
                  </a:lnTo>
                  <a:lnTo>
                    <a:pt x="615797" y="10160"/>
                  </a:lnTo>
                  <a:lnTo>
                    <a:pt x="609828" y="14071"/>
                  </a:lnTo>
                  <a:lnTo>
                    <a:pt x="607809" y="15240"/>
                  </a:lnTo>
                  <a:lnTo>
                    <a:pt x="607364" y="16510"/>
                  </a:lnTo>
                  <a:lnTo>
                    <a:pt x="612013" y="16510"/>
                  </a:lnTo>
                  <a:lnTo>
                    <a:pt x="612686" y="22860"/>
                  </a:lnTo>
                  <a:lnTo>
                    <a:pt x="608469" y="22860"/>
                  </a:lnTo>
                  <a:lnTo>
                    <a:pt x="607136" y="21590"/>
                  </a:lnTo>
                  <a:lnTo>
                    <a:pt x="606691" y="20320"/>
                  </a:lnTo>
                  <a:lnTo>
                    <a:pt x="606247" y="19050"/>
                  </a:lnTo>
                  <a:lnTo>
                    <a:pt x="605586" y="17780"/>
                  </a:lnTo>
                  <a:lnTo>
                    <a:pt x="602919" y="16510"/>
                  </a:lnTo>
                  <a:lnTo>
                    <a:pt x="598043" y="16510"/>
                  </a:lnTo>
                  <a:lnTo>
                    <a:pt x="596036" y="15240"/>
                  </a:lnTo>
                  <a:lnTo>
                    <a:pt x="596036" y="11430"/>
                  </a:lnTo>
                  <a:lnTo>
                    <a:pt x="589610" y="11430"/>
                  </a:lnTo>
                  <a:lnTo>
                    <a:pt x="589610" y="26670"/>
                  </a:lnTo>
                  <a:lnTo>
                    <a:pt x="588937" y="29210"/>
                  </a:lnTo>
                  <a:lnTo>
                    <a:pt x="587387" y="30480"/>
                  </a:lnTo>
                  <a:lnTo>
                    <a:pt x="585165" y="31750"/>
                  </a:lnTo>
                  <a:lnTo>
                    <a:pt x="584949" y="31750"/>
                  </a:lnTo>
                  <a:lnTo>
                    <a:pt x="585622" y="30480"/>
                  </a:lnTo>
                  <a:lnTo>
                    <a:pt x="586282" y="29210"/>
                  </a:lnTo>
                  <a:lnTo>
                    <a:pt x="586943" y="26670"/>
                  </a:lnTo>
                  <a:lnTo>
                    <a:pt x="588276" y="25400"/>
                  </a:lnTo>
                  <a:lnTo>
                    <a:pt x="589610" y="26670"/>
                  </a:lnTo>
                  <a:lnTo>
                    <a:pt x="589610" y="11430"/>
                  </a:lnTo>
                  <a:lnTo>
                    <a:pt x="587832" y="11430"/>
                  </a:lnTo>
                  <a:lnTo>
                    <a:pt x="585165" y="15240"/>
                  </a:lnTo>
                  <a:lnTo>
                    <a:pt x="579843" y="15240"/>
                  </a:lnTo>
                  <a:lnTo>
                    <a:pt x="576402" y="14071"/>
                  </a:lnTo>
                  <a:lnTo>
                    <a:pt x="575741" y="14071"/>
                  </a:lnTo>
                  <a:lnTo>
                    <a:pt x="578294" y="16510"/>
                  </a:lnTo>
                  <a:lnTo>
                    <a:pt x="580504" y="17780"/>
                  </a:lnTo>
                  <a:lnTo>
                    <a:pt x="580732" y="19050"/>
                  </a:lnTo>
                  <a:lnTo>
                    <a:pt x="576072" y="19050"/>
                  </a:lnTo>
                  <a:lnTo>
                    <a:pt x="576072" y="21590"/>
                  </a:lnTo>
                  <a:lnTo>
                    <a:pt x="577405" y="22860"/>
                  </a:lnTo>
                  <a:lnTo>
                    <a:pt x="578954" y="21590"/>
                  </a:lnTo>
                  <a:lnTo>
                    <a:pt x="580288" y="20320"/>
                  </a:lnTo>
                  <a:lnTo>
                    <a:pt x="579615" y="21590"/>
                  </a:lnTo>
                  <a:lnTo>
                    <a:pt x="577405" y="24130"/>
                  </a:lnTo>
                  <a:lnTo>
                    <a:pt x="572300" y="27940"/>
                  </a:lnTo>
                  <a:lnTo>
                    <a:pt x="568083" y="26670"/>
                  </a:lnTo>
                  <a:lnTo>
                    <a:pt x="571855" y="21590"/>
                  </a:lnTo>
                  <a:lnTo>
                    <a:pt x="574954" y="17780"/>
                  </a:lnTo>
                  <a:lnTo>
                    <a:pt x="574522" y="16510"/>
                  </a:lnTo>
                  <a:lnTo>
                    <a:pt x="566750" y="15240"/>
                  </a:lnTo>
                  <a:lnTo>
                    <a:pt x="562495" y="14071"/>
                  </a:lnTo>
                  <a:lnTo>
                    <a:pt x="560730" y="14071"/>
                  </a:lnTo>
                  <a:lnTo>
                    <a:pt x="559650" y="17780"/>
                  </a:lnTo>
                  <a:lnTo>
                    <a:pt x="558761" y="20320"/>
                  </a:lnTo>
                  <a:lnTo>
                    <a:pt x="556768" y="24130"/>
                  </a:lnTo>
                  <a:lnTo>
                    <a:pt x="554990" y="25400"/>
                  </a:lnTo>
                  <a:lnTo>
                    <a:pt x="552323" y="27940"/>
                  </a:lnTo>
                  <a:lnTo>
                    <a:pt x="552107" y="26670"/>
                  </a:lnTo>
                  <a:lnTo>
                    <a:pt x="553212" y="20320"/>
                  </a:lnTo>
                  <a:lnTo>
                    <a:pt x="552767" y="19050"/>
                  </a:lnTo>
                  <a:lnTo>
                    <a:pt x="549440" y="19050"/>
                  </a:lnTo>
                  <a:lnTo>
                    <a:pt x="549440" y="21590"/>
                  </a:lnTo>
                  <a:lnTo>
                    <a:pt x="548335" y="22860"/>
                  </a:lnTo>
                  <a:lnTo>
                    <a:pt x="545223" y="22860"/>
                  </a:lnTo>
                  <a:lnTo>
                    <a:pt x="545668" y="21590"/>
                  </a:lnTo>
                  <a:lnTo>
                    <a:pt x="541553" y="20320"/>
                  </a:lnTo>
                  <a:lnTo>
                    <a:pt x="530834" y="19050"/>
                  </a:lnTo>
                  <a:lnTo>
                    <a:pt x="519480" y="20320"/>
                  </a:lnTo>
                  <a:lnTo>
                    <a:pt x="513930" y="21501"/>
                  </a:lnTo>
                  <a:lnTo>
                    <a:pt x="513930" y="27940"/>
                  </a:lnTo>
                  <a:lnTo>
                    <a:pt x="513930" y="30480"/>
                  </a:lnTo>
                  <a:lnTo>
                    <a:pt x="511937" y="30480"/>
                  </a:lnTo>
                  <a:lnTo>
                    <a:pt x="507060" y="29210"/>
                  </a:lnTo>
                  <a:lnTo>
                    <a:pt x="505053" y="29210"/>
                  </a:lnTo>
                  <a:lnTo>
                    <a:pt x="505053" y="27940"/>
                  </a:lnTo>
                  <a:lnTo>
                    <a:pt x="513930" y="27940"/>
                  </a:lnTo>
                  <a:lnTo>
                    <a:pt x="513930" y="21501"/>
                  </a:lnTo>
                  <a:lnTo>
                    <a:pt x="513486" y="21590"/>
                  </a:lnTo>
                  <a:lnTo>
                    <a:pt x="512610" y="22860"/>
                  </a:lnTo>
                  <a:lnTo>
                    <a:pt x="511048" y="22860"/>
                  </a:lnTo>
                  <a:lnTo>
                    <a:pt x="509054" y="21590"/>
                  </a:lnTo>
                  <a:lnTo>
                    <a:pt x="507504" y="20320"/>
                  </a:lnTo>
                  <a:lnTo>
                    <a:pt x="500837" y="19050"/>
                  </a:lnTo>
                  <a:lnTo>
                    <a:pt x="498182" y="19050"/>
                  </a:lnTo>
                  <a:lnTo>
                    <a:pt x="498182" y="21590"/>
                  </a:lnTo>
                  <a:lnTo>
                    <a:pt x="496404" y="22860"/>
                  </a:lnTo>
                  <a:lnTo>
                    <a:pt x="494626" y="22860"/>
                  </a:lnTo>
                  <a:lnTo>
                    <a:pt x="494411" y="24130"/>
                  </a:lnTo>
                  <a:lnTo>
                    <a:pt x="495515" y="25400"/>
                  </a:lnTo>
                  <a:lnTo>
                    <a:pt x="496849" y="25400"/>
                  </a:lnTo>
                  <a:lnTo>
                    <a:pt x="495960" y="27940"/>
                  </a:lnTo>
                  <a:lnTo>
                    <a:pt x="493737" y="30480"/>
                  </a:lnTo>
                  <a:lnTo>
                    <a:pt x="489750" y="34290"/>
                  </a:lnTo>
                  <a:lnTo>
                    <a:pt x="490639" y="29210"/>
                  </a:lnTo>
                  <a:lnTo>
                    <a:pt x="491299" y="26670"/>
                  </a:lnTo>
                  <a:lnTo>
                    <a:pt x="491007" y="25400"/>
                  </a:lnTo>
                  <a:lnTo>
                    <a:pt x="490410" y="22860"/>
                  </a:lnTo>
                  <a:lnTo>
                    <a:pt x="488861" y="22860"/>
                  </a:lnTo>
                  <a:lnTo>
                    <a:pt x="487311" y="21590"/>
                  </a:lnTo>
                  <a:lnTo>
                    <a:pt x="488861" y="20320"/>
                  </a:lnTo>
                  <a:lnTo>
                    <a:pt x="496620" y="20320"/>
                  </a:lnTo>
                  <a:lnTo>
                    <a:pt x="498182" y="21590"/>
                  </a:lnTo>
                  <a:lnTo>
                    <a:pt x="498182" y="19050"/>
                  </a:lnTo>
                  <a:lnTo>
                    <a:pt x="494626" y="19050"/>
                  </a:lnTo>
                  <a:lnTo>
                    <a:pt x="485089" y="17780"/>
                  </a:lnTo>
                  <a:lnTo>
                    <a:pt x="482866" y="19050"/>
                  </a:lnTo>
                  <a:lnTo>
                    <a:pt x="482866" y="24130"/>
                  </a:lnTo>
                  <a:lnTo>
                    <a:pt x="480872" y="25400"/>
                  </a:lnTo>
                  <a:lnTo>
                    <a:pt x="477812" y="25400"/>
                  </a:lnTo>
                  <a:lnTo>
                    <a:pt x="477812" y="45796"/>
                  </a:lnTo>
                  <a:lnTo>
                    <a:pt x="476872" y="46215"/>
                  </a:lnTo>
                  <a:lnTo>
                    <a:pt x="476872" y="49530"/>
                  </a:lnTo>
                  <a:lnTo>
                    <a:pt x="475107" y="52070"/>
                  </a:lnTo>
                  <a:lnTo>
                    <a:pt x="474433" y="53340"/>
                  </a:lnTo>
                  <a:lnTo>
                    <a:pt x="471995" y="54610"/>
                  </a:lnTo>
                  <a:lnTo>
                    <a:pt x="466674" y="54610"/>
                  </a:lnTo>
                  <a:lnTo>
                    <a:pt x="466674" y="53340"/>
                  </a:lnTo>
                  <a:lnTo>
                    <a:pt x="469557" y="52070"/>
                  </a:lnTo>
                  <a:lnTo>
                    <a:pt x="473989" y="49530"/>
                  </a:lnTo>
                  <a:lnTo>
                    <a:pt x="476872" y="49530"/>
                  </a:lnTo>
                  <a:lnTo>
                    <a:pt x="476872" y="46215"/>
                  </a:lnTo>
                  <a:lnTo>
                    <a:pt x="475107" y="46990"/>
                  </a:lnTo>
                  <a:lnTo>
                    <a:pt x="469112" y="50800"/>
                  </a:lnTo>
                  <a:lnTo>
                    <a:pt x="465556" y="50800"/>
                  </a:lnTo>
                  <a:lnTo>
                    <a:pt x="466890" y="49530"/>
                  </a:lnTo>
                  <a:lnTo>
                    <a:pt x="469557" y="46990"/>
                  </a:lnTo>
                  <a:lnTo>
                    <a:pt x="471322" y="46990"/>
                  </a:lnTo>
                  <a:lnTo>
                    <a:pt x="474243" y="45796"/>
                  </a:lnTo>
                  <a:lnTo>
                    <a:pt x="477812" y="45796"/>
                  </a:lnTo>
                  <a:lnTo>
                    <a:pt x="477812" y="25400"/>
                  </a:lnTo>
                  <a:lnTo>
                    <a:pt x="474218" y="25400"/>
                  </a:lnTo>
                  <a:lnTo>
                    <a:pt x="474218" y="31750"/>
                  </a:lnTo>
                  <a:lnTo>
                    <a:pt x="472884" y="34290"/>
                  </a:lnTo>
                  <a:lnTo>
                    <a:pt x="469328" y="35560"/>
                  </a:lnTo>
                  <a:lnTo>
                    <a:pt x="465556" y="35560"/>
                  </a:lnTo>
                  <a:lnTo>
                    <a:pt x="460235" y="38214"/>
                  </a:lnTo>
                  <a:lnTo>
                    <a:pt x="459092" y="38214"/>
                  </a:lnTo>
                  <a:lnTo>
                    <a:pt x="460235" y="34290"/>
                  </a:lnTo>
                  <a:lnTo>
                    <a:pt x="467779" y="31750"/>
                  </a:lnTo>
                  <a:lnTo>
                    <a:pt x="474218" y="31750"/>
                  </a:lnTo>
                  <a:lnTo>
                    <a:pt x="474218" y="25400"/>
                  </a:lnTo>
                  <a:lnTo>
                    <a:pt x="472440" y="25400"/>
                  </a:lnTo>
                  <a:lnTo>
                    <a:pt x="469773" y="24130"/>
                  </a:lnTo>
                  <a:lnTo>
                    <a:pt x="470446" y="22860"/>
                  </a:lnTo>
                  <a:lnTo>
                    <a:pt x="471322" y="21590"/>
                  </a:lnTo>
                  <a:lnTo>
                    <a:pt x="467334" y="21590"/>
                  </a:lnTo>
                  <a:lnTo>
                    <a:pt x="456463" y="22860"/>
                  </a:lnTo>
                  <a:lnTo>
                    <a:pt x="454685" y="22860"/>
                  </a:lnTo>
                  <a:lnTo>
                    <a:pt x="454025" y="24130"/>
                  </a:lnTo>
                  <a:lnTo>
                    <a:pt x="454685" y="27940"/>
                  </a:lnTo>
                  <a:lnTo>
                    <a:pt x="455345" y="30480"/>
                  </a:lnTo>
                  <a:lnTo>
                    <a:pt x="454901" y="31750"/>
                  </a:lnTo>
                  <a:lnTo>
                    <a:pt x="453351" y="31750"/>
                  </a:lnTo>
                  <a:lnTo>
                    <a:pt x="451802" y="30480"/>
                  </a:lnTo>
                  <a:lnTo>
                    <a:pt x="450697" y="29210"/>
                  </a:lnTo>
                  <a:lnTo>
                    <a:pt x="450697" y="26670"/>
                  </a:lnTo>
                  <a:lnTo>
                    <a:pt x="447357" y="26670"/>
                  </a:lnTo>
                  <a:lnTo>
                    <a:pt x="446024" y="26670"/>
                  </a:lnTo>
                  <a:lnTo>
                    <a:pt x="438924" y="26670"/>
                  </a:lnTo>
                  <a:lnTo>
                    <a:pt x="433603" y="29210"/>
                  </a:lnTo>
                  <a:lnTo>
                    <a:pt x="428726" y="30480"/>
                  </a:lnTo>
                  <a:lnTo>
                    <a:pt x="427393" y="30480"/>
                  </a:lnTo>
                  <a:lnTo>
                    <a:pt x="427393" y="53340"/>
                  </a:lnTo>
                  <a:lnTo>
                    <a:pt x="426720" y="54610"/>
                  </a:lnTo>
                  <a:lnTo>
                    <a:pt x="426059" y="57150"/>
                  </a:lnTo>
                  <a:lnTo>
                    <a:pt x="425399" y="55880"/>
                  </a:lnTo>
                  <a:lnTo>
                    <a:pt x="425399" y="54610"/>
                  </a:lnTo>
                  <a:lnTo>
                    <a:pt x="425284" y="52070"/>
                  </a:lnTo>
                  <a:lnTo>
                    <a:pt x="425170" y="50800"/>
                  </a:lnTo>
                  <a:lnTo>
                    <a:pt x="425843" y="49530"/>
                  </a:lnTo>
                  <a:lnTo>
                    <a:pt x="426504" y="50800"/>
                  </a:lnTo>
                  <a:lnTo>
                    <a:pt x="427164" y="50800"/>
                  </a:lnTo>
                  <a:lnTo>
                    <a:pt x="427278" y="52070"/>
                  </a:lnTo>
                  <a:lnTo>
                    <a:pt x="427393" y="53340"/>
                  </a:lnTo>
                  <a:lnTo>
                    <a:pt x="427393" y="30480"/>
                  </a:lnTo>
                  <a:lnTo>
                    <a:pt x="422592" y="30480"/>
                  </a:lnTo>
                  <a:lnTo>
                    <a:pt x="422592" y="42011"/>
                  </a:lnTo>
                  <a:lnTo>
                    <a:pt x="422452" y="42011"/>
                  </a:lnTo>
                  <a:lnTo>
                    <a:pt x="421843" y="43180"/>
                  </a:lnTo>
                  <a:lnTo>
                    <a:pt x="419404" y="43180"/>
                  </a:lnTo>
                  <a:lnTo>
                    <a:pt x="417918" y="40754"/>
                  </a:lnTo>
                  <a:lnTo>
                    <a:pt x="417626" y="40500"/>
                  </a:lnTo>
                  <a:lnTo>
                    <a:pt x="415848" y="39370"/>
                  </a:lnTo>
                  <a:lnTo>
                    <a:pt x="416026" y="38417"/>
                  </a:lnTo>
                  <a:lnTo>
                    <a:pt x="416064" y="38214"/>
                  </a:lnTo>
                  <a:lnTo>
                    <a:pt x="416356" y="38214"/>
                  </a:lnTo>
                  <a:lnTo>
                    <a:pt x="419176" y="39370"/>
                  </a:lnTo>
                  <a:lnTo>
                    <a:pt x="421157" y="40500"/>
                  </a:lnTo>
                  <a:lnTo>
                    <a:pt x="421500" y="40754"/>
                  </a:lnTo>
                  <a:lnTo>
                    <a:pt x="422592" y="42011"/>
                  </a:lnTo>
                  <a:lnTo>
                    <a:pt x="422592" y="30480"/>
                  </a:lnTo>
                  <a:lnTo>
                    <a:pt x="421614" y="30480"/>
                  </a:lnTo>
                  <a:lnTo>
                    <a:pt x="419176" y="31750"/>
                  </a:lnTo>
                  <a:lnTo>
                    <a:pt x="419849" y="31750"/>
                  </a:lnTo>
                  <a:lnTo>
                    <a:pt x="420509" y="33020"/>
                  </a:lnTo>
                  <a:lnTo>
                    <a:pt x="419404" y="34290"/>
                  </a:lnTo>
                  <a:lnTo>
                    <a:pt x="415404" y="34290"/>
                  </a:lnTo>
                  <a:lnTo>
                    <a:pt x="414299" y="33020"/>
                  </a:lnTo>
                  <a:lnTo>
                    <a:pt x="414743" y="31750"/>
                  </a:lnTo>
                  <a:lnTo>
                    <a:pt x="415404" y="31750"/>
                  </a:lnTo>
                  <a:lnTo>
                    <a:pt x="413410" y="30480"/>
                  </a:lnTo>
                  <a:lnTo>
                    <a:pt x="403199" y="30480"/>
                  </a:lnTo>
                  <a:lnTo>
                    <a:pt x="403872" y="34290"/>
                  </a:lnTo>
                  <a:lnTo>
                    <a:pt x="417626" y="46990"/>
                  </a:lnTo>
                  <a:lnTo>
                    <a:pt x="415848" y="46990"/>
                  </a:lnTo>
                  <a:lnTo>
                    <a:pt x="415848" y="53340"/>
                  </a:lnTo>
                  <a:lnTo>
                    <a:pt x="415632" y="54610"/>
                  </a:lnTo>
                  <a:lnTo>
                    <a:pt x="413194" y="54610"/>
                  </a:lnTo>
                  <a:lnTo>
                    <a:pt x="411416" y="53340"/>
                  </a:lnTo>
                  <a:lnTo>
                    <a:pt x="410895" y="52336"/>
                  </a:lnTo>
                  <a:lnTo>
                    <a:pt x="410083" y="50800"/>
                  </a:lnTo>
                  <a:lnTo>
                    <a:pt x="410298" y="49530"/>
                  </a:lnTo>
                  <a:lnTo>
                    <a:pt x="412750" y="49530"/>
                  </a:lnTo>
                  <a:lnTo>
                    <a:pt x="414515" y="50800"/>
                  </a:lnTo>
                  <a:lnTo>
                    <a:pt x="415848" y="53340"/>
                  </a:lnTo>
                  <a:lnTo>
                    <a:pt x="415848" y="46990"/>
                  </a:lnTo>
                  <a:lnTo>
                    <a:pt x="412305" y="46990"/>
                  </a:lnTo>
                  <a:lnTo>
                    <a:pt x="408774" y="45796"/>
                  </a:lnTo>
                  <a:lnTo>
                    <a:pt x="406311" y="44450"/>
                  </a:lnTo>
                  <a:lnTo>
                    <a:pt x="403872" y="43180"/>
                  </a:lnTo>
                  <a:lnTo>
                    <a:pt x="401015" y="42011"/>
                  </a:lnTo>
                  <a:lnTo>
                    <a:pt x="400532" y="42011"/>
                  </a:lnTo>
                  <a:lnTo>
                    <a:pt x="398538" y="42900"/>
                  </a:lnTo>
                  <a:lnTo>
                    <a:pt x="398538" y="43180"/>
                  </a:lnTo>
                  <a:lnTo>
                    <a:pt x="398538" y="46990"/>
                  </a:lnTo>
                  <a:lnTo>
                    <a:pt x="396849" y="48361"/>
                  </a:lnTo>
                  <a:lnTo>
                    <a:pt x="395211" y="49530"/>
                  </a:lnTo>
                  <a:lnTo>
                    <a:pt x="392023" y="52336"/>
                  </a:lnTo>
                  <a:lnTo>
                    <a:pt x="392112" y="52070"/>
                  </a:lnTo>
                  <a:lnTo>
                    <a:pt x="394296" y="45796"/>
                  </a:lnTo>
                  <a:lnTo>
                    <a:pt x="396430" y="44450"/>
                  </a:lnTo>
                  <a:lnTo>
                    <a:pt x="398538" y="43180"/>
                  </a:lnTo>
                  <a:lnTo>
                    <a:pt x="398538" y="42900"/>
                  </a:lnTo>
                  <a:lnTo>
                    <a:pt x="394995" y="44450"/>
                  </a:lnTo>
                  <a:lnTo>
                    <a:pt x="395478" y="40754"/>
                  </a:lnTo>
                  <a:lnTo>
                    <a:pt x="395655" y="39370"/>
                  </a:lnTo>
                  <a:lnTo>
                    <a:pt x="402310" y="35560"/>
                  </a:lnTo>
                  <a:lnTo>
                    <a:pt x="403199" y="34290"/>
                  </a:lnTo>
                  <a:lnTo>
                    <a:pt x="401434" y="31750"/>
                  </a:lnTo>
                  <a:lnTo>
                    <a:pt x="399211" y="33020"/>
                  </a:lnTo>
                  <a:lnTo>
                    <a:pt x="397205" y="35560"/>
                  </a:lnTo>
                  <a:lnTo>
                    <a:pt x="394550" y="39370"/>
                  </a:lnTo>
                  <a:lnTo>
                    <a:pt x="392988" y="40640"/>
                  </a:lnTo>
                  <a:lnTo>
                    <a:pt x="388543" y="38214"/>
                  </a:lnTo>
                  <a:lnTo>
                    <a:pt x="388670" y="38214"/>
                  </a:lnTo>
                  <a:lnTo>
                    <a:pt x="385229" y="37033"/>
                  </a:lnTo>
                  <a:lnTo>
                    <a:pt x="385229" y="43180"/>
                  </a:lnTo>
                  <a:lnTo>
                    <a:pt x="384314" y="45796"/>
                  </a:lnTo>
                  <a:lnTo>
                    <a:pt x="381914" y="45796"/>
                  </a:lnTo>
                  <a:lnTo>
                    <a:pt x="381457" y="43180"/>
                  </a:lnTo>
                  <a:lnTo>
                    <a:pt x="382066" y="42011"/>
                  </a:lnTo>
                  <a:lnTo>
                    <a:pt x="382930" y="40754"/>
                  </a:lnTo>
                  <a:lnTo>
                    <a:pt x="383057" y="40500"/>
                  </a:lnTo>
                  <a:lnTo>
                    <a:pt x="383781" y="38417"/>
                  </a:lnTo>
                  <a:lnTo>
                    <a:pt x="383857" y="38214"/>
                  </a:lnTo>
                  <a:lnTo>
                    <a:pt x="384810" y="38214"/>
                  </a:lnTo>
                  <a:lnTo>
                    <a:pt x="385203" y="40500"/>
                  </a:lnTo>
                  <a:lnTo>
                    <a:pt x="385229" y="43180"/>
                  </a:lnTo>
                  <a:lnTo>
                    <a:pt x="385229" y="37033"/>
                  </a:lnTo>
                  <a:lnTo>
                    <a:pt x="381012" y="35560"/>
                  </a:lnTo>
                  <a:lnTo>
                    <a:pt x="378345" y="35560"/>
                  </a:lnTo>
                  <a:lnTo>
                    <a:pt x="379018" y="39370"/>
                  </a:lnTo>
                  <a:lnTo>
                    <a:pt x="379704" y="42011"/>
                  </a:lnTo>
                  <a:lnTo>
                    <a:pt x="376961" y="42011"/>
                  </a:lnTo>
                  <a:lnTo>
                    <a:pt x="367030" y="44081"/>
                  </a:lnTo>
                  <a:lnTo>
                    <a:pt x="367030" y="71120"/>
                  </a:lnTo>
                  <a:lnTo>
                    <a:pt x="365696" y="73660"/>
                  </a:lnTo>
                  <a:lnTo>
                    <a:pt x="363931" y="74930"/>
                  </a:lnTo>
                  <a:lnTo>
                    <a:pt x="361480" y="74930"/>
                  </a:lnTo>
                  <a:lnTo>
                    <a:pt x="361264" y="73660"/>
                  </a:lnTo>
                  <a:lnTo>
                    <a:pt x="362597" y="71120"/>
                  </a:lnTo>
                  <a:lnTo>
                    <a:pt x="364363" y="69850"/>
                  </a:lnTo>
                  <a:lnTo>
                    <a:pt x="366814" y="69850"/>
                  </a:lnTo>
                  <a:lnTo>
                    <a:pt x="367030" y="71120"/>
                  </a:lnTo>
                  <a:lnTo>
                    <a:pt x="367030" y="44081"/>
                  </a:lnTo>
                  <a:lnTo>
                    <a:pt x="365480" y="44411"/>
                  </a:lnTo>
                  <a:lnTo>
                    <a:pt x="365480" y="50800"/>
                  </a:lnTo>
                  <a:lnTo>
                    <a:pt x="364591" y="50800"/>
                  </a:lnTo>
                  <a:lnTo>
                    <a:pt x="363931" y="52070"/>
                  </a:lnTo>
                  <a:lnTo>
                    <a:pt x="361924" y="52070"/>
                  </a:lnTo>
                  <a:lnTo>
                    <a:pt x="360375" y="50800"/>
                  </a:lnTo>
                  <a:lnTo>
                    <a:pt x="358597" y="50800"/>
                  </a:lnTo>
                  <a:lnTo>
                    <a:pt x="359270" y="49530"/>
                  </a:lnTo>
                  <a:lnTo>
                    <a:pt x="364147" y="49530"/>
                  </a:lnTo>
                  <a:lnTo>
                    <a:pt x="365480" y="50800"/>
                  </a:lnTo>
                  <a:lnTo>
                    <a:pt x="365480" y="44411"/>
                  </a:lnTo>
                  <a:lnTo>
                    <a:pt x="365252" y="44450"/>
                  </a:lnTo>
                  <a:lnTo>
                    <a:pt x="362153" y="44450"/>
                  </a:lnTo>
                  <a:lnTo>
                    <a:pt x="356616" y="45796"/>
                  </a:lnTo>
                  <a:lnTo>
                    <a:pt x="349872" y="48361"/>
                  </a:lnTo>
                  <a:lnTo>
                    <a:pt x="346621" y="49530"/>
                  </a:lnTo>
                  <a:lnTo>
                    <a:pt x="344843" y="49530"/>
                  </a:lnTo>
                  <a:lnTo>
                    <a:pt x="344843" y="71120"/>
                  </a:lnTo>
                  <a:lnTo>
                    <a:pt x="344398" y="72390"/>
                  </a:lnTo>
                  <a:lnTo>
                    <a:pt x="341960" y="72390"/>
                  </a:lnTo>
                  <a:lnTo>
                    <a:pt x="340842" y="71120"/>
                  </a:lnTo>
                  <a:lnTo>
                    <a:pt x="340842" y="68580"/>
                  </a:lnTo>
                  <a:lnTo>
                    <a:pt x="341287" y="67310"/>
                  </a:lnTo>
                  <a:lnTo>
                    <a:pt x="342404" y="67310"/>
                  </a:lnTo>
                  <a:lnTo>
                    <a:pt x="343509" y="68580"/>
                  </a:lnTo>
                  <a:lnTo>
                    <a:pt x="344843" y="71120"/>
                  </a:lnTo>
                  <a:lnTo>
                    <a:pt x="344843" y="49530"/>
                  </a:lnTo>
                  <a:lnTo>
                    <a:pt x="342836" y="49530"/>
                  </a:lnTo>
                  <a:lnTo>
                    <a:pt x="329526" y="54610"/>
                  </a:lnTo>
                  <a:lnTo>
                    <a:pt x="330644" y="55880"/>
                  </a:lnTo>
                  <a:lnTo>
                    <a:pt x="332193" y="57150"/>
                  </a:lnTo>
                  <a:lnTo>
                    <a:pt x="327748" y="63500"/>
                  </a:lnTo>
                  <a:lnTo>
                    <a:pt x="324205" y="63500"/>
                  </a:lnTo>
                  <a:lnTo>
                    <a:pt x="322872" y="60960"/>
                  </a:lnTo>
                  <a:lnTo>
                    <a:pt x="322427" y="59690"/>
                  </a:lnTo>
                  <a:lnTo>
                    <a:pt x="321538" y="55880"/>
                  </a:lnTo>
                  <a:lnTo>
                    <a:pt x="321094" y="55880"/>
                  </a:lnTo>
                  <a:lnTo>
                    <a:pt x="319760" y="59690"/>
                  </a:lnTo>
                  <a:lnTo>
                    <a:pt x="318655" y="63500"/>
                  </a:lnTo>
                  <a:lnTo>
                    <a:pt x="316661" y="64770"/>
                  </a:lnTo>
                  <a:lnTo>
                    <a:pt x="313994" y="64770"/>
                  </a:lnTo>
                  <a:lnTo>
                    <a:pt x="313994" y="73660"/>
                  </a:lnTo>
                  <a:lnTo>
                    <a:pt x="313105" y="74930"/>
                  </a:lnTo>
                  <a:lnTo>
                    <a:pt x="312445" y="76200"/>
                  </a:lnTo>
                  <a:lnTo>
                    <a:pt x="305562" y="76200"/>
                  </a:lnTo>
                  <a:lnTo>
                    <a:pt x="309118" y="74930"/>
                  </a:lnTo>
                  <a:lnTo>
                    <a:pt x="312661" y="72390"/>
                  </a:lnTo>
                  <a:lnTo>
                    <a:pt x="313994" y="73660"/>
                  </a:lnTo>
                  <a:lnTo>
                    <a:pt x="313994" y="64770"/>
                  </a:lnTo>
                  <a:lnTo>
                    <a:pt x="306006" y="64770"/>
                  </a:lnTo>
                  <a:lnTo>
                    <a:pt x="306451" y="66040"/>
                  </a:lnTo>
                  <a:lnTo>
                    <a:pt x="307111" y="66040"/>
                  </a:lnTo>
                  <a:lnTo>
                    <a:pt x="302895" y="68580"/>
                  </a:lnTo>
                  <a:lnTo>
                    <a:pt x="297357" y="71120"/>
                  </a:lnTo>
                  <a:lnTo>
                    <a:pt x="290690" y="73660"/>
                  </a:lnTo>
                  <a:lnTo>
                    <a:pt x="287591" y="76200"/>
                  </a:lnTo>
                  <a:lnTo>
                    <a:pt x="288480" y="78740"/>
                  </a:lnTo>
                  <a:lnTo>
                    <a:pt x="290029" y="82550"/>
                  </a:lnTo>
                  <a:lnTo>
                    <a:pt x="281813" y="86360"/>
                  </a:lnTo>
                  <a:lnTo>
                    <a:pt x="275831" y="85090"/>
                  </a:lnTo>
                  <a:lnTo>
                    <a:pt x="273164" y="83820"/>
                  </a:lnTo>
                  <a:lnTo>
                    <a:pt x="266954" y="85090"/>
                  </a:lnTo>
                  <a:lnTo>
                    <a:pt x="262064" y="87630"/>
                  </a:lnTo>
                  <a:lnTo>
                    <a:pt x="257187" y="88900"/>
                  </a:lnTo>
                  <a:lnTo>
                    <a:pt x="251193" y="91440"/>
                  </a:lnTo>
                  <a:lnTo>
                    <a:pt x="243205" y="91440"/>
                  </a:lnTo>
                  <a:lnTo>
                    <a:pt x="233883" y="96520"/>
                  </a:lnTo>
                  <a:lnTo>
                    <a:pt x="232105" y="99568"/>
                  </a:lnTo>
                  <a:lnTo>
                    <a:pt x="232105" y="130810"/>
                  </a:lnTo>
                  <a:lnTo>
                    <a:pt x="225894" y="130810"/>
                  </a:lnTo>
                  <a:lnTo>
                    <a:pt x="223240" y="127965"/>
                  </a:lnTo>
                  <a:lnTo>
                    <a:pt x="223240" y="140970"/>
                  </a:lnTo>
                  <a:lnTo>
                    <a:pt x="221462" y="142240"/>
                  </a:lnTo>
                  <a:lnTo>
                    <a:pt x="215684" y="142240"/>
                  </a:lnTo>
                  <a:lnTo>
                    <a:pt x="214363" y="140970"/>
                  </a:lnTo>
                  <a:lnTo>
                    <a:pt x="214363" y="137160"/>
                  </a:lnTo>
                  <a:lnTo>
                    <a:pt x="214363" y="133350"/>
                  </a:lnTo>
                  <a:lnTo>
                    <a:pt x="215023" y="132080"/>
                  </a:lnTo>
                  <a:lnTo>
                    <a:pt x="216357" y="134620"/>
                  </a:lnTo>
                  <a:lnTo>
                    <a:pt x="217246" y="135890"/>
                  </a:lnTo>
                  <a:lnTo>
                    <a:pt x="219011" y="137160"/>
                  </a:lnTo>
                  <a:lnTo>
                    <a:pt x="221234" y="137160"/>
                  </a:lnTo>
                  <a:lnTo>
                    <a:pt x="222351" y="138430"/>
                  </a:lnTo>
                  <a:lnTo>
                    <a:pt x="223240" y="140970"/>
                  </a:lnTo>
                  <a:lnTo>
                    <a:pt x="223240" y="127965"/>
                  </a:lnTo>
                  <a:lnTo>
                    <a:pt x="218795" y="123190"/>
                  </a:lnTo>
                  <a:lnTo>
                    <a:pt x="218795" y="116840"/>
                  </a:lnTo>
                  <a:lnTo>
                    <a:pt x="219684" y="116840"/>
                  </a:lnTo>
                  <a:lnTo>
                    <a:pt x="223240" y="121920"/>
                  </a:lnTo>
                  <a:lnTo>
                    <a:pt x="223672" y="121920"/>
                  </a:lnTo>
                  <a:lnTo>
                    <a:pt x="226123" y="119380"/>
                  </a:lnTo>
                  <a:lnTo>
                    <a:pt x="227444" y="116840"/>
                  </a:lnTo>
                  <a:lnTo>
                    <a:pt x="229006" y="115570"/>
                  </a:lnTo>
                  <a:lnTo>
                    <a:pt x="229666" y="115570"/>
                  </a:lnTo>
                  <a:lnTo>
                    <a:pt x="230111" y="116840"/>
                  </a:lnTo>
                  <a:lnTo>
                    <a:pt x="227444" y="120650"/>
                  </a:lnTo>
                  <a:lnTo>
                    <a:pt x="225005" y="124460"/>
                  </a:lnTo>
                  <a:lnTo>
                    <a:pt x="231889" y="129540"/>
                  </a:lnTo>
                  <a:lnTo>
                    <a:pt x="232105" y="130810"/>
                  </a:lnTo>
                  <a:lnTo>
                    <a:pt x="232105" y="99568"/>
                  </a:lnTo>
                  <a:lnTo>
                    <a:pt x="231660" y="100330"/>
                  </a:lnTo>
                  <a:lnTo>
                    <a:pt x="230784" y="101600"/>
                  </a:lnTo>
                  <a:lnTo>
                    <a:pt x="227672" y="102870"/>
                  </a:lnTo>
                  <a:lnTo>
                    <a:pt x="221462" y="102870"/>
                  </a:lnTo>
                  <a:lnTo>
                    <a:pt x="217017" y="104140"/>
                  </a:lnTo>
                  <a:lnTo>
                    <a:pt x="212585" y="109220"/>
                  </a:lnTo>
                  <a:lnTo>
                    <a:pt x="209918" y="110490"/>
                  </a:lnTo>
                  <a:lnTo>
                    <a:pt x="209257" y="109220"/>
                  </a:lnTo>
                  <a:lnTo>
                    <a:pt x="208813" y="109220"/>
                  </a:lnTo>
                  <a:lnTo>
                    <a:pt x="209257" y="110490"/>
                  </a:lnTo>
                  <a:lnTo>
                    <a:pt x="208813" y="113030"/>
                  </a:lnTo>
                  <a:lnTo>
                    <a:pt x="207479" y="115570"/>
                  </a:lnTo>
                  <a:lnTo>
                    <a:pt x="205701" y="118110"/>
                  </a:lnTo>
                  <a:lnTo>
                    <a:pt x="206146" y="119380"/>
                  </a:lnTo>
                  <a:lnTo>
                    <a:pt x="215239" y="119380"/>
                  </a:lnTo>
                  <a:lnTo>
                    <a:pt x="215912" y="124460"/>
                  </a:lnTo>
                  <a:lnTo>
                    <a:pt x="210807" y="127000"/>
                  </a:lnTo>
                  <a:lnTo>
                    <a:pt x="207924" y="128270"/>
                  </a:lnTo>
                  <a:lnTo>
                    <a:pt x="207695" y="129540"/>
                  </a:lnTo>
                  <a:lnTo>
                    <a:pt x="212140" y="134620"/>
                  </a:lnTo>
                  <a:lnTo>
                    <a:pt x="206819" y="134620"/>
                  </a:lnTo>
                  <a:lnTo>
                    <a:pt x="205930" y="135890"/>
                  </a:lnTo>
                  <a:lnTo>
                    <a:pt x="206590" y="137160"/>
                  </a:lnTo>
                  <a:lnTo>
                    <a:pt x="207479" y="138430"/>
                  </a:lnTo>
                  <a:lnTo>
                    <a:pt x="209029" y="139700"/>
                  </a:lnTo>
                  <a:lnTo>
                    <a:pt x="211251" y="137160"/>
                  </a:lnTo>
                  <a:lnTo>
                    <a:pt x="212140" y="138430"/>
                  </a:lnTo>
                  <a:lnTo>
                    <a:pt x="212140" y="143510"/>
                  </a:lnTo>
                  <a:lnTo>
                    <a:pt x="212801" y="143510"/>
                  </a:lnTo>
                  <a:lnTo>
                    <a:pt x="211023" y="146050"/>
                  </a:lnTo>
                  <a:lnTo>
                    <a:pt x="210362" y="147320"/>
                  </a:lnTo>
                  <a:lnTo>
                    <a:pt x="207924" y="148590"/>
                  </a:lnTo>
                  <a:lnTo>
                    <a:pt x="202603" y="148590"/>
                  </a:lnTo>
                  <a:lnTo>
                    <a:pt x="205486" y="146050"/>
                  </a:lnTo>
                  <a:lnTo>
                    <a:pt x="209918" y="143510"/>
                  </a:lnTo>
                  <a:lnTo>
                    <a:pt x="212140" y="143510"/>
                  </a:lnTo>
                  <a:lnTo>
                    <a:pt x="209029" y="142240"/>
                  </a:lnTo>
                  <a:lnTo>
                    <a:pt x="207645" y="140970"/>
                  </a:lnTo>
                  <a:lnTo>
                    <a:pt x="203479" y="137160"/>
                  </a:lnTo>
                  <a:lnTo>
                    <a:pt x="198602" y="133350"/>
                  </a:lnTo>
                  <a:lnTo>
                    <a:pt x="204812" y="128270"/>
                  </a:lnTo>
                  <a:lnTo>
                    <a:pt x="208216" y="125730"/>
                  </a:lnTo>
                  <a:lnTo>
                    <a:pt x="209918" y="124460"/>
                  </a:lnTo>
                  <a:lnTo>
                    <a:pt x="203479" y="124460"/>
                  </a:lnTo>
                  <a:lnTo>
                    <a:pt x="203034" y="121920"/>
                  </a:lnTo>
                  <a:lnTo>
                    <a:pt x="203542" y="119380"/>
                  </a:lnTo>
                  <a:lnTo>
                    <a:pt x="205041" y="111760"/>
                  </a:lnTo>
                  <a:lnTo>
                    <a:pt x="204812" y="111760"/>
                  </a:lnTo>
                  <a:lnTo>
                    <a:pt x="201930" y="115570"/>
                  </a:lnTo>
                  <a:lnTo>
                    <a:pt x="201041" y="116840"/>
                  </a:lnTo>
                  <a:lnTo>
                    <a:pt x="201041" y="121920"/>
                  </a:lnTo>
                  <a:lnTo>
                    <a:pt x="201041" y="124460"/>
                  </a:lnTo>
                  <a:lnTo>
                    <a:pt x="199936" y="125730"/>
                  </a:lnTo>
                  <a:lnTo>
                    <a:pt x="197497" y="125730"/>
                  </a:lnTo>
                  <a:lnTo>
                    <a:pt x="197053" y="124460"/>
                  </a:lnTo>
                  <a:lnTo>
                    <a:pt x="197713" y="124460"/>
                  </a:lnTo>
                  <a:lnTo>
                    <a:pt x="198374" y="121920"/>
                  </a:lnTo>
                  <a:lnTo>
                    <a:pt x="201041" y="121920"/>
                  </a:lnTo>
                  <a:lnTo>
                    <a:pt x="201041" y="116840"/>
                  </a:lnTo>
                  <a:lnTo>
                    <a:pt x="200152" y="118110"/>
                  </a:lnTo>
                  <a:lnTo>
                    <a:pt x="198818" y="119380"/>
                  </a:lnTo>
                  <a:lnTo>
                    <a:pt x="198818" y="116840"/>
                  </a:lnTo>
                  <a:lnTo>
                    <a:pt x="196824" y="119380"/>
                  </a:lnTo>
                  <a:lnTo>
                    <a:pt x="194157" y="121920"/>
                  </a:lnTo>
                  <a:lnTo>
                    <a:pt x="190385" y="127000"/>
                  </a:lnTo>
                  <a:lnTo>
                    <a:pt x="188836" y="128270"/>
                  </a:lnTo>
                  <a:lnTo>
                    <a:pt x="186397" y="125730"/>
                  </a:lnTo>
                  <a:lnTo>
                    <a:pt x="183730" y="123190"/>
                  </a:lnTo>
                  <a:lnTo>
                    <a:pt x="182181" y="124460"/>
                  </a:lnTo>
                  <a:lnTo>
                    <a:pt x="178854" y="128270"/>
                  </a:lnTo>
                  <a:lnTo>
                    <a:pt x="175082" y="132080"/>
                  </a:lnTo>
                  <a:lnTo>
                    <a:pt x="174853" y="133350"/>
                  </a:lnTo>
                  <a:lnTo>
                    <a:pt x="177304" y="139700"/>
                  </a:lnTo>
                  <a:lnTo>
                    <a:pt x="179743" y="144780"/>
                  </a:lnTo>
                  <a:lnTo>
                    <a:pt x="180848" y="146050"/>
                  </a:lnTo>
                  <a:lnTo>
                    <a:pt x="183286" y="143510"/>
                  </a:lnTo>
                  <a:lnTo>
                    <a:pt x="185508" y="140970"/>
                  </a:lnTo>
                  <a:lnTo>
                    <a:pt x="185953" y="140970"/>
                  </a:lnTo>
                  <a:lnTo>
                    <a:pt x="184619" y="143510"/>
                  </a:lnTo>
                  <a:lnTo>
                    <a:pt x="183515" y="144780"/>
                  </a:lnTo>
                  <a:lnTo>
                    <a:pt x="184404" y="146050"/>
                  </a:lnTo>
                  <a:lnTo>
                    <a:pt x="188620" y="146050"/>
                  </a:lnTo>
                  <a:lnTo>
                    <a:pt x="189509" y="147320"/>
                  </a:lnTo>
                  <a:lnTo>
                    <a:pt x="188836" y="148590"/>
                  </a:lnTo>
                  <a:lnTo>
                    <a:pt x="187731" y="151130"/>
                  </a:lnTo>
                  <a:lnTo>
                    <a:pt x="192163" y="152400"/>
                  </a:lnTo>
                  <a:lnTo>
                    <a:pt x="197269" y="151130"/>
                  </a:lnTo>
                  <a:lnTo>
                    <a:pt x="198158" y="151130"/>
                  </a:lnTo>
                  <a:lnTo>
                    <a:pt x="198818" y="152400"/>
                  </a:lnTo>
                  <a:lnTo>
                    <a:pt x="198818" y="154940"/>
                  </a:lnTo>
                  <a:lnTo>
                    <a:pt x="188391" y="153670"/>
                  </a:lnTo>
                  <a:lnTo>
                    <a:pt x="185737" y="151130"/>
                  </a:lnTo>
                  <a:lnTo>
                    <a:pt x="185280" y="151130"/>
                  </a:lnTo>
                  <a:lnTo>
                    <a:pt x="183286" y="152400"/>
                  </a:lnTo>
                  <a:lnTo>
                    <a:pt x="181737" y="153670"/>
                  </a:lnTo>
                  <a:lnTo>
                    <a:pt x="177965" y="156210"/>
                  </a:lnTo>
                  <a:lnTo>
                    <a:pt x="177304" y="155587"/>
                  </a:lnTo>
                  <a:lnTo>
                    <a:pt x="177304" y="162560"/>
                  </a:lnTo>
                  <a:lnTo>
                    <a:pt x="173304" y="165100"/>
                  </a:lnTo>
                  <a:lnTo>
                    <a:pt x="170865" y="166370"/>
                  </a:lnTo>
                  <a:lnTo>
                    <a:pt x="168198" y="167640"/>
                  </a:lnTo>
                  <a:lnTo>
                    <a:pt x="166204" y="166370"/>
                  </a:lnTo>
                  <a:lnTo>
                    <a:pt x="164211" y="165100"/>
                  </a:lnTo>
                  <a:lnTo>
                    <a:pt x="167754" y="162560"/>
                  </a:lnTo>
                  <a:lnTo>
                    <a:pt x="177304" y="162560"/>
                  </a:lnTo>
                  <a:lnTo>
                    <a:pt x="177304" y="155587"/>
                  </a:lnTo>
                  <a:lnTo>
                    <a:pt x="175298" y="153670"/>
                  </a:lnTo>
                  <a:lnTo>
                    <a:pt x="173964" y="152400"/>
                  </a:lnTo>
                  <a:lnTo>
                    <a:pt x="175971" y="147320"/>
                  </a:lnTo>
                  <a:lnTo>
                    <a:pt x="177520" y="143510"/>
                  </a:lnTo>
                  <a:lnTo>
                    <a:pt x="175526" y="143510"/>
                  </a:lnTo>
                  <a:lnTo>
                    <a:pt x="171754" y="147320"/>
                  </a:lnTo>
                  <a:lnTo>
                    <a:pt x="167538" y="151130"/>
                  </a:lnTo>
                  <a:lnTo>
                    <a:pt x="163982" y="152184"/>
                  </a:lnTo>
                  <a:lnTo>
                    <a:pt x="163982" y="166370"/>
                  </a:lnTo>
                  <a:lnTo>
                    <a:pt x="161099" y="167640"/>
                  </a:lnTo>
                  <a:lnTo>
                    <a:pt x="159321" y="168910"/>
                  </a:lnTo>
                  <a:lnTo>
                    <a:pt x="156222" y="170180"/>
                  </a:lnTo>
                  <a:lnTo>
                    <a:pt x="154444" y="171450"/>
                  </a:lnTo>
                  <a:lnTo>
                    <a:pt x="151561" y="173990"/>
                  </a:lnTo>
                  <a:lnTo>
                    <a:pt x="154216" y="170180"/>
                  </a:lnTo>
                  <a:lnTo>
                    <a:pt x="155778" y="168910"/>
                  </a:lnTo>
                  <a:lnTo>
                    <a:pt x="158877" y="166370"/>
                  </a:lnTo>
                  <a:lnTo>
                    <a:pt x="163982" y="166370"/>
                  </a:lnTo>
                  <a:lnTo>
                    <a:pt x="163982" y="152184"/>
                  </a:lnTo>
                  <a:lnTo>
                    <a:pt x="158877" y="153670"/>
                  </a:lnTo>
                  <a:lnTo>
                    <a:pt x="158877" y="149860"/>
                  </a:lnTo>
                  <a:lnTo>
                    <a:pt x="157099" y="148590"/>
                  </a:lnTo>
                  <a:lnTo>
                    <a:pt x="151777" y="148590"/>
                  </a:lnTo>
                  <a:lnTo>
                    <a:pt x="156667" y="152400"/>
                  </a:lnTo>
                  <a:lnTo>
                    <a:pt x="155994" y="153670"/>
                  </a:lnTo>
                  <a:lnTo>
                    <a:pt x="152006" y="154940"/>
                  </a:lnTo>
                  <a:lnTo>
                    <a:pt x="149110" y="154940"/>
                  </a:lnTo>
                  <a:lnTo>
                    <a:pt x="145122" y="156210"/>
                  </a:lnTo>
                  <a:lnTo>
                    <a:pt x="144678" y="156210"/>
                  </a:lnTo>
                  <a:lnTo>
                    <a:pt x="144678" y="168910"/>
                  </a:lnTo>
                  <a:lnTo>
                    <a:pt x="142240" y="172720"/>
                  </a:lnTo>
                  <a:lnTo>
                    <a:pt x="141566" y="173990"/>
                  </a:lnTo>
                  <a:lnTo>
                    <a:pt x="139801" y="175260"/>
                  </a:lnTo>
                  <a:lnTo>
                    <a:pt x="137134" y="175260"/>
                  </a:lnTo>
                  <a:lnTo>
                    <a:pt x="137134" y="173990"/>
                  </a:lnTo>
                  <a:lnTo>
                    <a:pt x="138912" y="172720"/>
                  </a:lnTo>
                  <a:lnTo>
                    <a:pt x="139560" y="171919"/>
                  </a:lnTo>
                  <a:lnTo>
                    <a:pt x="142011" y="168910"/>
                  </a:lnTo>
                  <a:lnTo>
                    <a:pt x="144678" y="168910"/>
                  </a:lnTo>
                  <a:lnTo>
                    <a:pt x="144678" y="156210"/>
                  </a:lnTo>
                  <a:lnTo>
                    <a:pt x="143344" y="156210"/>
                  </a:lnTo>
                  <a:lnTo>
                    <a:pt x="141566" y="157480"/>
                  </a:lnTo>
                  <a:lnTo>
                    <a:pt x="141122" y="157695"/>
                  </a:lnTo>
                  <a:lnTo>
                    <a:pt x="141122" y="163830"/>
                  </a:lnTo>
                  <a:lnTo>
                    <a:pt x="141122" y="165100"/>
                  </a:lnTo>
                  <a:lnTo>
                    <a:pt x="139357" y="167640"/>
                  </a:lnTo>
                  <a:lnTo>
                    <a:pt x="137350" y="168910"/>
                  </a:lnTo>
                  <a:lnTo>
                    <a:pt x="133159" y="171919"/>
                  </a:lnTo>
                  <a:lnTo>
                    <a:pt x="139357" y="165100"/>
                  </a:lnTo>
                  <a:lnTo>
                    <a:pt x="141122" y="163830"/>
                  </a:lnTo>
                  <a:lnTo>
                    <a:pt x="141122" y="157695"/>
                  </a:lnTo>
                  <a:lnTo>
                    <a:pt x="138912" y="158750"/>
                  </a:lnTo>
                  <a:lnTo>
                    <a:pt x="137579" y="161290"/>
                  </a:lnTo>
                  <a:lnTo>
                    <a:pt x="136245" y="162560"/>
                  </a:lnTo>
                  <a:lnTo>
                    <a:pt x="134467" y="163830"/>
                  </a:lnTo>
                  <a:lnTo>
                    <a:pt x="133807" y="162560"/>
                  </a:lnTo>
                  <a:lnTo>
                    <a:pt x="132689" y="161505"/>
                  </a:lnTo>
                  <a:lnTo>
                    <a:pt x="132689" y="204470"/>
                  </a:lnTo>
                  <a:lnTo>
                    <a:pt x="126263" y="208280"/>
                  </a:lnTo>
                  <a:lnTo>
                    <a:pt x="121158" y="207010"/>
                  </a:lnTo>
                  <a:lnTo>
                    <a:pt x="117602" y="205740"/>
                  </a:lnTo>
                  <a:lnTo>
                    <a:pt x="116941" y="205740"/>
                  </a:lnTo>
                  <a:lnTo>
                    <a:pt x="122047" y="204470"/>
                  </a:lnTo>
                  <a:lnTo>
                    <a:pt x="123367" y="203200"/>
                  </a:lnTo>
                  <a:lnTo>
                    <a:pt x="123367" y="194310"/>
                  </a:lnTo>
                  <a:lnTo>
                    <a:pt x="127368" y="190500"/>
                  </a:lnTo>
                  <a:lnTo>
                    <a:pt x="130035" y="193040"/>
                  </a:lnTo>
                  <a:lnTo>
                    <a:pt x="130695" y="193040"/>
                  </a:lnTo>
                  <a:lnTo>
                    <a:pt x="129806" y="194310"/>
                  </a:lnTo>
                  <a:lnTo>
                    <a:pt x="128473" y="195580"/>
                  </a:lnTo>
                  <a:lnTo>
                    <a:pt x="125145" y="195580"/>
                  </a:lnTo>
                  <a:lnTo>
                    <a:pt x="125056" y="196850"/>
                  </a:lnTo>
                  <a:lnTo>
                    <a:pt x="124968" y="198120"/>
                  </a:lnTo>
                  <a:lnTo>
                    <a:pt x="124879" y="199390"/>
                  </a:lnTo>
                  <a:lnTo>
                    <a:pt x="124790" y="200660"/>
                  </a:lnTo>
                  <a:lnTo>
                    <a:pt x="124701" y="201930"/>
                  </a:lnTo>
                  <a:lnTo>
                    <a:pt x="127812" y="203200"/>
                  </a:lnTo>
                  <a:lnTo>
                    <a:pt x="132689" y="204470"/>
                  </a:lnTo>
                  <a:lnTo>
                    <a:pt x="132689" y="161505"/>
                  </a:lnTo>
                  <a:lnTo>
                    <a:pt x="132473" y="161290"/>
                  </a:lnTo>
                  <a:lnTo>
                    <a:pt x="131368" y="165100"/>
                  </a:lnTo>
                  <a:lnTo>
                    <a:pt x="132029" y="168910"/>
                  </a:lnTo>
                  <a:lnTo>
                    <a:pt x="132029" y="170180"/>
                  </a:lnTo>
                  <a:lnTo>
                    <a:pt x="130251" y="171450"/>
                  </a:lnTo>
                  <a:lnTo>
                    <a:pt x="125374" y="173990"/>
                  </a:lnTo>
                  <a:lnTo>
                    <a:pt x="123367" y="177800"/>
                  </a:lnTo>
                  <a:lnTo>
                    <a:pt x="123367" y="181610"/>
                  </a:lnTo>
                  <a:lnTo>
                    <a:pt x="123825" y="182880"/>
                  </a:lnTo>
                  <a:lnTo>
                    <a:pt x="127368" y="180340"/>
                  </a:lnTo>
                  <a:lnTo>
                    <a:pt x="130695" y="176530"/>
                  </a:lnTo>
                  <a:lnTo>
                    <a:pt x="130924" y="176530"/>
                  </a:lnTo>
                  <a:lnTo>
                    <a:pt x="128041" y="180340"/>
                  </a:lnTo>
                  <a:lnTo>
                    <a:pt x="127812" y="180721"/>
                  </a:lnTo>
                  <a:lnTo>
                    <a:pt x="127812" y="186690"/>
                  </a:lnTo>
                  <a:lnTo>
                    <a:pt x="127812" y="187960"/>
                  </a:lnTo>
                  <a:lnTo>
                    <a:pt x="126923" y="189230"/>
                  </a:lnTo>
                  <a:lnTo>
                    <a:pt x="125590" y="190500"/>
                  </a:lnTo>
                  <a:lnTo>
                    <a:pt x="123367" y="190500"/>
                  </a:lnTo>
                  <a:lnTo>
                    <a:pt x="123367" y="187960"/>
                  </a:lnTo>
                  <a:lnTo>
                    <a:pt x="124485" y="186690"/>
                  </a:lnTo>
                  <a:lnTo>
                    <a:pt x="127812" y="186690"/>
                  </a:lnTo>
                  <a:lnTo>
                    <a:pt x="127812" y="180721"/>
                  </a:lnTo>
                  <a:lnTo>
                    <a:pt x="126479" y="182880"/>
                  </a:lnTo>
                  <a:lnTo>
                    <a:pt x="124040" y="184150"/>
                  </a:lnTo>
                  <a:lnTo>
                    <a:pt x="121818" y="181610"/>
                  </a:lnTo>
                  <a:lnTo>
                    <a:pt x="118275" y="182880"/>
                  </a:lnTo>
                  <a:lnTo>
                    <a:pt x="115392" y="184150"/>
                  </a:lnTo>
                  <a:lnTo>
                    <a:pt x="111836" y="186690"/>
                  </a:lnTo>
                  <a:lnTo>
                    <a:pt x="110947" y="187960"/>
                  </a:lnTo>
                  <a:lnTo>
                    <a:pt x="112496" y="189230"/>
                  </a:lnTo>
                  <a:lnTo>
                    <a:pt x="116052" y="191770"/>
                  </a:lnTo>
                  <a:lnTo>
                    <a:pt x="112941" y="195580"/>
                  </a:lnTo>
                  <a:lnTo>
                    <a:pt x="105625" y="195580"/>
                  </a:lnTo>
                  <a:lnTo>
                    <a:pt x="105625" y="227330"/>
                  </a:lnTo>
                  <a:lnTo>
                    <a:pt x="105625" y="228600"/>
                  </a:lnTo>
                  <a:lnTo>
                    <a:pt x="104736" y="229870"/>
                  </a:lnTo>
                  <a:lnTo>
                    <a:pt x="103403" y="229870"/>
                  </a:lnTo>
                  <a:lnTo>
                    <a:pt x="102298" y="231140"/>
                  </a:lnTo>
                  <a:lnTo>
                    <a:pt x="101180" y="231140"/>
                  </a:lnTo>
                  <a:lnTo>
                    <a:pt x="101180" y="228600"/>
                  </a:lnTo>
                  <a:lnTo>
                    <a:pt x="102298" y="227330"/>
                  </a:lnTo>
                  <a:lnTo>
                    <a:pt x="105625" y="227330"/>
                  </a:lnTo>
                  <a:lnTo>
                    <a:pt x="105625" y="195580"/>
                  </a:lnTo>
                  <a:lnTo>
                    <a:pt x="105181" y="195580"/>
                  </a:lnTo>
                  <a:lnTo>
                    <a:pt x="103847" y="196850"/>
                  </a:lnTo>
                  <a:lnTo>
                    <a:pt x="105181" y="199390"/>
                  </a:lnTo>
                  <a:lnTo>
                    <a:pt x="104292" y="200660"/>
                  </a:lnTo>
                  <a:lnTo>
                    <a:pt x="100291" y="200660"/>
                  </a:lnTo>
                  <a:lnTo>
                    <a:pt x="98958" y="201930"/>
                  </a:lnTo>
                  <a:lnTo>
                    <a:pt x="99631" y="203200"/>
                  </a:lnTo>
                  <a:lnTo>
                    <a:pt x="100076" y="204470"/>
                  </a:lnTo>
                  <a:lnTo>
                    <a:pt x="97637" y="207010"/>
                  </a:lnTo>
                  <a:lnTo>
                    <a:pt x="90093" y="210820"/>
                  </a:lnTo>
                  <a:lnTo>
                    <a:pt x="87871" y="213360"/>
                  </a:lnTo>
                  <a:lnTo>
                    <a:pt x="87871" y="218440"/>
                  </a:lnTo>
                  <a:lnTo>
                    <a:pt x="87642" y="218871"/>
                  </a:lnTo>
                  <a:lnTo>
                    <a:pt x="87642" y="254000"/>
                  </a:lnTo>
                  <a:lnTo>
                    <a:pt x="86321" y="256540"/>
                  </a:lnTo>
                  <a:lnTo>
                    <a:pt x="83426" y="259080"/>
                  </a:lnTo>
                  <a:lnTo>
                    <a:pt x="80543" y="260350"/>
                  </a:lnTo>
                  <a:lnTo>
                    <a:pt x="77889" y="262890"/>
                  </a:lnTo>
                  <a:lnTo>
                    <a:pt x="76555" y="262890"/>
                  </a:lnTo>
                  <a:lnTo>
                    <a:pt x="77889" y="260350"/>
                  </a:lnTo>
                  <a:lnTo>
                    <a:pt x="82321" y="256540"/>
                  </a:lnTo>
                  <a:lnTo>
                    <a:pt x="85204" y="254000"/>
                  </a:lnTo>
                  <a:lnTo>
                    <a:pt x="87642" y="254000"/>
                  </a:lnTo>
                  <a:lnTo>
                    <a:pt x="87642" y="218871"/>
                  </a:lnTo>
                  <a:lnTo>
                    <a:pt x="87198" y="219710"/>
                  </a:lnTo>
                  <a:lnTo>
                    <a:pt x="84315" y="219710"/>
                  </a:lnTo>
                  <a:lnTo>
                    <a:pt x="84099" y="220980"/>
                  </a:lnTo>
                  <a:lnTo>
                    <a:pt x="84099" y="222250"/>
                  </a:lnTo>
                  <a:lnTo>
                    <a:pt x="82321" y="224790"/>
                  </a:lnTo>
                  <a:lnTo>
                    <a:pt x="76327" y="227330"/>
                  </a:lnTo>
                  <a:lnTo>
                    <a:pt x="77444" y="231140"/>
                  </a:lnTo>
                  <a:lnTo>
                    <a:pt x="83210" y="231140"/>
                  </a:lnTo>
                  <a:lnTo>
                    <a:pt x="81216" y="229870"/>
                  </a:lnTo>
                  <a:lnTo>
                    <a:pt x="78320" y="227330"/>
                  </a:lnTo>
                  <a:lnTo>
                    <a:pt x="83654" y="227330"/>
                  </a:lnTo>
                  <a:lnTo>
                    <a:pt x="85648" y="229870"/>
                  </a:lnTo>
                  <a:lnTo>
                    <a:pt x="86766" y="236220"/>
                  </a:lnTo>
                  <a:lnTo>
                    <a:pt x="86321" y="238760"/>
                  </a:lnTo>
                  <a:lnTo>
                    <a:pt x="84315" y="238760"/>
                  </a:lnTo>
                  <a:lnTo>
                    <a:pt x="83426" y="237490"/>
                  </a:lnTo>
                  <a:lnTo>
                    <a:pt x="83426" y="234950"/>
                  </a:lnTo>
                  <a:lnTo>
                    <a:pt x="81432" y="233680"/>
                  </a:lnTo>
                  <a:lnTo>
                    <a:pt x="76555" y="233680"/>
                  </a:lnTo>
                  <a:lnTo>
                    <a:pt x="74549" y="234950"/>
                  </a:lnTo>
                  <a:lnTo>
                    <a:pt x="74549" y="238760"/>
                  </a:lnTo>
                  <a:lnTo>
                    <a:pt x="72555" y="241300"/>
                  </a:lnTo>
                  <a:lnTo>
                    <a:pt x="69900" y="241300"/>
                  </a:lnTo>
                  <a:lnTo>
                    <a:pt x="65684" y="242570"/>
                  </a:lnTo>
                  <a:lnTo>
                    <a:pt x="65455" y="243840"/>
                  </a:lnTo>
                  <a:lnTo>
                    <a:pt x="69227" y="247650"/>
                  </a:lnTo>
                  <a:lnTo>
                    <a:pt x="71450" y="250190"/>
                  </a:lnTo>
                  <a:lnTo>
                    <a:pt x="71894" y="251460"/>
                  </a:lnTo>
                  <a:lnTo>
                    <a:pt x="69443" y="251460"/>
                  </a:lnTo>
                  <a:lnTo>
                    <a:pt x="69443" y="287020"/>
                  </a:lnTo>
                  <a:lnTo>
                    <a:pt x="69443" y="293370"/>
                  </a:lnTo>
                  <a:lnTo>
                    <a:pt x="68567" y="293370"/>
                  </a:lnTo>
                  <a:lnTo>
                    <a:pt x="66344" y="292100"/>
                  </a:lnTo>
                  <a:lnTo>
                    <a:pt x="66128" y="290830"/>
                  </a:lnTo>
                  <a:lnTo>
                    <a:pt x="66789" y="289560"/>
                  </a:lnTo>
                  <a:lnTo>
                    <a:pt x="67792" y="288290"/>
                  </a:lnTo>
                  <a:lnTo>
                    <a:pt x="68783" y="287020"/>
                  </a:lnTo>
                  <a:lnTo>
                    <a:pt x="69443" y="287020"/>
                  </a:lnTo>
                  <a:lnTo>
                    <a:pt x="69443" y="251460"/>
                  </a:lnTo>
                  <a:lnTo>
                    <a:pt x="69011" y="251460"/>
                  </a:lnTo>
                  <a:lnTo>
                    <a:pt x="67894" y="250190"/>
                  </a:lnTo>
                  <a:lnTo>
                    <a:pt x="67894" y="247650"/>
                  </a:lnTo>
                  <a:lnTo>
                    <a:pt x="61468" y="247650"/>
                  </a:lnTo>
                  <a:lnTo>
                    <a:pt x="62344" y="248920"/>
                  </a:lnTo>
                  <a:lnTo>
                    <a:pt x="63017" y="250190"/>
                  </a:lnTo>
                  <a:lnTo>
                    <a:pt x="61468" y="252730"/>
                  </a:lnTo>
                  <a:lnTo>
                    <a:pt x="58801" y="254000"/>
                  </a:lnTo>
                  <a:lnTo>
                    <a:pt x="54356" y="256540"/>
                  </a:lnTo>
                  <a:lnTo>
                    <a:pt x="58127" y="260350"/>
                  </a:lnTo>
                  <a:lnTo>
                    <a:pt x="60350" y="262890"/>
                  </a:lnTo>
                  <a:lnTo>
                    <a:pt x="60794" y="265430"/>
                  </a:lnTo>
                  <a:lnTo>
                    <a:pt x="58801" y="265430"/>
                  </a:lnTo>
                  <a:lnTo>
                    <a:pt x="58801" y="273050"/>
                  </a:lnTo>
                  <a:lnTo>
                    <a:pt x="58699" y="274320"/>
                  </a:lnTo>
                  <a:lnTo>
                    <a:pt x="58585" y="275590"/>
                  </a:lnTo>
                  <a:lnTo>
                    <a:pt x="58470" y="276860"/>
                  </a:lnTo>
                  <a:lnTo>
                    <a:pt x="58356" y="280670"/>
                  </a:lnTo>
                  <a:lnTo>
                    <a:pt x="56807" y="281940"/>
                  </a:lnTo>
                  <a:lnTo>
                    <a:pt x="55473" y="281940"/>
                  </a:lnTo>
                  <a:lnTo>
                    <a:pt x="53911" y="280670"/>
                  </a:lnTo>
                  <a:lnTo>
                    <a:pt x="53251" y="279400"/>
                  </a:lnTo>
                  <a:lnTo>
                    <a:pt x="53911" y="276860"/>
                  </a:lnTo>
                  <a:lnTo>
                    <a:pt x="54508" y="275590"/>
                  </a:lnTo>
                  <a:lnTo>
                    <a:pt x="55689" y="273050"/>
                  </a:lnTo>
                  <a:lnTo>
                    <a:pt x="58801" y="273050"/>
                  </a:lnTo>
                  <a:lnTo>
                    <a:pt x="58801" y="265430"/>
                  </a:lnTo>
                  <a:lnTo>
                    <a:pt x="57912" y="265430"/>
                  </a:lnTo>
                  <a:lnTo>
                    <a:pt x="56807" y="264160"/>
                  </a:lnTo>
                  <a:lnTo>
                    <a:pt x="56807" y="260350"/>
                  </a:lnTo>
                  <a:lnTo>
                    <a:pt x="55689" y="261620"/>
                  </a:lnTo>
                  <a:lnTo>
                    <a:pt x="53467" y="262890"/>
                  </a:lnTo>
                  <a:lnTo>
                    <a:pt x="51473" y="264160"/>
                  </a:lnTo>
                  <a:lnTo>
                    <a:pt x="50812" y="266700"/>
                  </a:lnTo>
                  <a:lnTo>
                    <a:pt x="52146" y="266700"/>
                  </a:lnTo>
                  <a:lnTo>
                    <a:pt x="53251" y="267970"/>
                  </a:lnTo>
                  <a:lnTo>
                    <a:pt x="53149" y="269240"/>
                  </a:lnTo>
                  <a:lnTo>
                    <a:pt x="53035" y="270510"/>
                  </a:lnTo>
                  <a:lnTo>
                    <a:pt x="52362" y="271373"/>
                  </a:lnTo>
                  <a:lnTo>
                    <a:pt x="52362" y="302260"/>
                  </a:lnTo>
                  <a:lnTo>
                    <a:pt x="52362" y="303530"/>
                  </a:lnTo>
                  <a:lnTo>
                    <a:pt x="50812" y="304800"/>
                  </a:lnTo>
                  <a:lnTo>
                    <a:pt x="47256" y="304800"/>
                  </a:lnTo>
                  <a:lnTo>
                    <a:pt x="45707" y="303530"/>
                  </a:lnTo>
                  <a:lnTo>
                    <a:pt x="45707" y="299720"/>
                  </a:lnTo>
                  <a:lnTo>
                    <a:pt x="49034" y="299720"/>
                  </a:lnTo>
                  <a:lnTo>
                    <a:pt x="50812" y="300990"/>
                  </a:lnTo>
                  <a:lnTo>
                    <a:pt x="52362" y="302260"/>
                  </a:lnTo>
                  <a:lnTo>
                    <a:pt x="52362" y="271373"/>
                  </a:lnTo>
                  <a:lnTo>
                    <a:pt x="51028" y="273050"/>
                  </a:lnTo>
                  <a:lnTo>
                    <a:pt x="49263" y="275590"/>
                  </a:lnTo>
                  <a:lnTo>
                    <a:pt x="47929" y="275590"/>
                  </a:lnTo>
                  <a:lnTo>
                    <a:pt x="47929" y="273050"/>
                  </a:lnTo>
                  <a:lnTo>
                    <a:pt x="45707" y="273050"/>
                  </a:lnTo>
                  <a:lnTo>
                    <a:pt x="44373" y="274320"/>
                  </a:lnTo>
                  <a:lnTo>
                    <a:pt x="44272" y="275590"/>
                  </a:lnTo>
                  <a:lnTo>
                    <a:pt x="44157" y="276860"/>
                  </a:lnTo>
                  <a:lnTo>
                    <a:pt x="45478" y="283210"/>
                  </a:lnTo>
                  <a:lnTo>
                    <a:pt x="44818" y="285750"/>
                  </a:lnTo>
                  <a:lnTo>
                    <a:pt x="43268" y="287020"/>
                  </a:lnTo>
                  <a:lnTo>
                    <a:pt x="41490" y="288290"/>
                  </a:lnTo>
                  <a:lnTo>
                    <a:pt x="41046" y="287020"/>
                  </a:lnTo>
                  <a:lnTo>
                    <a:pt x="42379" y="285750"/>
                  </a:lnTo>
                  <a:lnTo>
                    <a:pt x="43484" y="283210"/>
                  </a:lnTo>
                  <a:lnTo>
                    <a:pt x="41046" y="283210"/>
                  </a:lnTo>
                  <a:lnTo>
                    <a:pt x="39268" y="284480"/>
                  </a:lnTo>
                  <a:lnTo>
                    <a:pt x="37934" y="285750"/>
                  </a:lnTo>
                  <a:lnTo>
                    <a:pt x="37934" y="288290"/>
                  </a:lnTo>
                  <a:lnTo>
                    <a:pt x="36385" y="290830"/>
                  </a:lnTo>
                  <a:lnTo>
                    <a:pt x="34607" y="292100"/>
                  </a:lnTo>
                  <a:lnTo>
                    <a:pt x="32397" y="293370"/>
                  </a:lnTo>
                  <a:lnTo>
                    <a:pt x="32169" y="294640"/>
                  </a:lnTo>
                  <a:lnTo>
                    <a:pt x="38608" y="294640"/>
                  </a:lnTo>
                  <a:lnTo>
                    <a:pt x="37274" y="300990"/>
                  </a:lnTo>
                  <a:lnTo>
                    <a:pt x="37045" y="301053"/>
                  </a:lnTo>
                  <a:lnTo>
                    <a:pt x="37045" y="358140"/>
                  </a:lnTo>
                  <a:lnTo>
                    <a:pt x="34391" y="358140"/>
                  </a:lnTo>
                  <a:lnTo>
                    <a:pt x="31064" y="353060"/>
                  </a:lnTo>
                  <a:lnTo>
                    <a:pt x="29502" y="351790"/>
                  </a:lnTo>
                  <a:lnTo>
                    <a:pt x="27292" y="349491"/>
                  </a:lnTo>
                  <a:lnTo>
                    <a:pt x="27292" y="363220"/>
                  </a:lnTo>
                  <a:lnTo>
                    <a:pt x="26619" y="364490"/>
                  </a:lnTo>
                  <a:lnTo>
                    <a:pt x="25730" y="367030"/>
                  </a:lnTo>
                  <a:lnTo>
                    <a:pt x="24841" y="368300"/>
                  </a:lnTo>
                  <a:lnTo>
                    <a:pt x="23964" y="368300"/>
                  </a:lnTo>
                  <a:lnTo>
                    <a:pt x="23520" y="367030"/>
                  </a:lnTo>
                  <a:lnTo>
                    <a:pt x="23520" y="364490"/>
                  </a:lnTo>
                  <a:lnTo>
                    <a:pt x="23520" y="363220"/>
                  </a:lnTo>
                  <a:lnTo>
                    <a:pt x="24345" y="362051"/>
                  </a:lnTo>
                  <a:lnTo>
                    <a:pt x="26885" y="362051"/>
                  </a:lnTo>
                  <a:lnTo>
                    <a:pt x="27292" y="363220"/>
                  </a:lnTo>
                  <a:lnTo>
                    <a:pt x="27292" y="349491"/>
                  </a:lnTo>
                  <a:lnTo>
                    <a:pt x="27063" y="349250"/>
                  </a:lnTo>
                  <a:lnTo>
                    <a:pt x="23964" y="349250"/>
                  </a:lnTo>
                  <a:lnTo>
                    <a:pt x="22402" y="347980"/>
                  </a:lnTo>
                  <a:lnTo>
                    <a:pt x="20637" y="342900"/>
                  </a:lnTo>
                  <a:lnTo>
                    <a:pt x="22186" y="342900"/>
                  </a:lnTo>
                  <a:lnTo>
                    <a:pt x="29502" y="347980"/>
                  </a:lnTo>
                  <a:lnTo>
                    <a:pt x="33058" y="349250"/>
                  </a:lnTo>
                  <a:lnTo>
                    <a:pt x="35941" y="353060"/>
                  </a:lnTo>
                  <a:lnTo>
                    <a:pt x="36385" y="354330"/>
                  </a:lnTo>
                  <a:lnTo>
                    <a:pt x="37045" y="358140"/>
                  </a:lnTo>
                  <a:lnTo>
                    <a:pt x="37045" y="301053"/>
                  </a:lnTo>
                  <a:lnTo>
                    <a:pt x="32397" y="302260"/>
                  </a:lnTo>
                  <a:lnTo>
                    <a:pt x="29946" y="303530"/>
                  </a:lnTo>
                  <a:lnTo>
                    <a:pt x="27952" y="304800"/>
                  </a:lnTo>
                  <a:lnTo>
                    <a:pt x="27952" y="307340"/>
                  </a:lnTo>
                  <a:lnTo>
                    <a:pt x="25730" y="307340"/>
                  </a:lnTo>
                  <a:lnTo>
                    <a:pt x="24625" y="306070"/>
                  </a:lnTo>
                  <a:lnTo>
                    <a:pt x="23520" y="306070"/>
                  </a:lnTo>
                  <a:lnTo>
                    <a:pt x="23520" y="308610"/>
                  </a:lnTo>
                  <a:lnTo>
                    <a:pt x="24625" y="309880"/>
                  </a:lnTo>
                  <a:lnTo>
                    <a:pt x="27508" y="309880"/>
                  </a:lnTo>
                  <a:lnTo>
                    <a:pt x="26847" y="311150"/>
                  </a:lnTo>
                  <a:lnTo>
                    <a:pt x="24409" y="313690"/>
                  </a:lnTo>
                  <a:lnTo>
                    <a:pt x="20637" y="316230"/>
                  </a:lnTo>
                  <a:lnTo>
                    <a:pt x="28625" y="316230"/>
                  </a:lnTo>
                  <a:lnTo>
                    <a:pt x="26847" y="323850"/>
                  </a:lnTo>
                  <a:lnTo>
                    <a:pt x="19075" y="323850"/>
                  </a:lnTo>
                  <a:lnTo>
                    <a:pt x="18415" y="325120"/>
                  </a:lnTo>
                  <a:lnTo>
                    <a:pt x="18516" y="328930"/>
                  </a:lnTo>
                  <a:lnTo>
                    <a:pt x="18630" y="334010"/>
                  </a:lnTo>
                  <a:lnTo>
                    <a:pt x="18745" y="335280"/>
                  </a:lnTo>
                  <a:lnTo>
                    <a:pt x="18859" y="336550"/>
                  </a:lnTo>
                  <a:lnTo>
                    <a:pt x="17970" y="339090"/>
                  </a:lnTo>
                  <a:lnTo>
                    <a:pt x="15532" y="339090"/>
                  </a:lnTo>
                  <a:lnTo>
                    <a:pt x="16192" y="341630"/>
                  </a:lnTo>
                  <a:lnTo>
                    <a:pt x="18186" y="345440"/>
                  </a:lnTo>
                  <a:lnTo>
                    <a:pt x="22402" y="351790"/>
                  </a:lnTo>
                  <a:lnTo>
                    <a:pt x="21958" y="353060"/>
                  </a:lnTo>
                  <a:lnTo>
                    <a:pt x="14643" y="354330"/>
                  </a:lnTo>
                  <a:lnTo>
                    <a:pt x="9093" y="355600"/>
                  </a:lnTo>
                  <a:lnTo>
                    <a:pt x="5765" y="356870"/>
                  </a:lnTo>
                  <a:lnTo>
                    <a:pt x="11976" y="356870"/>
                  </a:lnTo>
                  <a:lnTo>
                    <a:pt x="11976" y="358140"/>
                  </a:lnTo>
                  <a:lnTo>
                    <a:pt x="7975" y="365760"/>
                  </a:lnTo>
                  <a:lnTo>
                    <a:pt x="7975" y="367030"/>
                  </a:lnTo>
                  <a:lnTo>
                    <a:pt x="12636" y="364490"/>
                  </a:lnTo>
                  <a:lnTo>
                    <a:pt x="15976" y="365760"/>
                  </a:lnTo>
                  <a:lnTo>
                    <a:pt x="18415" y="367030"/>
                  </a:lnTo>
                  <a:lnTo>
                    <a:pt x="22186" y="370840"/>
                  </a:lnTo>
                  <a:lnTo>
                    <a:pt x="15087" y="369570"/>
                  </a:lnTo>
                  <a:lnTo>
                    <a:pt x="7315" y="369570"/>
                  </a:lnTo>
                  <a:lnTo>
                    <a:pt x="5981" y="372110"/>
                  </a:lnTo>
                  <a:lnTo>
                    <a:pt x="6654" y="373380"/>
                  </a:lnTo>
                  <a:lnTo>
                    <a:pt x="9309" y="373380"/>
                  </a:lnTo>
                  <a:lnTo>
                    <a:pt x="9753" y="374650"/>
                  </a:lnTo>
                  <a:lnTo>
                    <a:pt x="9093" y="374650"/>
                  </a:lnTo>
                  <a:lnTo>
                    <a:pt x="8204" y="375920"/>
                  </a:lnTo>
                  <a:lnTo>
                    <a:pt x="8864" y="377190"/>
                  </a:lnTo>
                  <a:lnTo>
                    <a:pt x="10426" y="377190"/>
                  </a:lnTo>
                  <a:lnTo>
                    <a:pt x="11976" y="375920"/>
                  </a:lnTo>
                  <a:lnTo>
                    <a:pt x="13754" y="378460"/>
                  </a:lnTo>
                  <a:lnTo>
                    <a:pt x="15748" y="386080"/>
                  </a:lnTo>
                  <a:lnTo>
                    <a:pt x="20853" y="382270"/>
                  </a:lnTo>
                  <a:lnTo>
                    <a:pt x="26174" y="377190"/>
                  </a:lnTo>
                  <a:lnTo>
                    <a:pt x="27063" y="377190"/>
                  </a:lnTo>
                  <a:lnTo>
                    <a:pt x="23520" y="384810"/>
                  </a:lnTo>
                  <a:lnTo>
                    <a:pt x="21958" y="387350"/>
                  </a:lnTo>
                  <a:lnTo>
                    <a:pt x="18859" y="388620"/>
                  </a:lnTo>
                  <a:lnTo>
                    <a:pt x="18859" y="401320"/>
                  </a:lnTo>
                  <a:lnTo>
                    <a:pt x="18859" y="403860"/>
                  </a:lnTo>
                  <a:lnTo>
                    <a:pt x="18415" y="405130"/>
                  </a:lnTo>
                  <a:lnTo>
                    <a:pt x="17741" y="406400"/>
                  </a:lnTo>
                  <a:lnTo>
                    <a:pt x="17297" y="405130"/>
                  </a:lnTo>
                  <a:lnTo>
                    <a:pt x="17297" y="398780"/>
                  </a:lnTo>
                  <a:lnTo>
                    <a:pt x="17741" y="397510"/>
                  </a:lnTo>
                  <a:lnTo>
                    <a:pt x="18415" y="398780"/>
                  </a:lnTo>
                  <a:lnTo>
                    <a:pt x="18859" y="401320"/>
                  </a:lnTo>
                  <a:lnTo>
                    <a:pt x="18859" y="388620"/>
                  </a:lnTo>
                  <a:lnTo>
                    <a:pt x="16852" y="388620"/>
                  </a:lnTo>
                  <a:lnTo>
                    <a:pt x="16852" y="427990"/>
                  </a:lnTo>
                  <a:lnTo>
                    <a:pt x="16852" y="430530"/>
                  </a:lnTo>
                  <a:lnTo>
                    <a:pt x="14643" y="430530"/>
                  </a:lnTo>
                  <a:lnTo>
                    <a:pt x="12420" y="427990"/>
                  </a:lnTo>
                  <a:lnTo>
                    <a:pt x="12420" y="425450"/>
                  </a:lnTo>
                  <a:lnTo>
                    <a:pt x="14643" y="425450"/>
                  </a:lnTo>
                  <a:lnTo>
                    <a:pt x="15976" y="426720"/>
                  </a:lnTo>
                  <a:lnTo>
                    <a:pt x="16852" y="427990"/>
                  </a:lnTo>
                  <a:lnTo>
                    <a:pt x="16852" y="388620"/>
                  </a:lnTo>
                  <a:lnTo>
                    <a:pt x="7975" y="388620"/>
                  </a:lnTo>
                  <a:lnTo>
                    <a:pt x="9093" y="386080"/>
                  </a:lnTo>
                  <a:lnTo>
                    <a:pt x="10198" y="383540"/>
                  </a:lnTo>
                  <a:lnTo>
                    <a:pt x="11760" y="381000"/>
                  </a:lnTo>
                  <a:lnTo>
                    <a:pt x="11760" y="379730"/>
                  </a:lnTo>
                  <a:lnTo>
                    <a:pt x="9093" y="379730"/>
                  </a:lnTo>
                  <a:lnTo>
                    <a:pt x="7975" y="381000"/>
                  </a:lnTo>
                  <a:lnTo>
                    <a:pt x="7975" y="384810"/>
                  </a:lnTo>
                  <a:lnTo>
                    <a:pt x="6870" y="386080"/>
                  </a:lnTo>
                  <a:lnTo>
                    <a:pt x="5321" y="384810"/>
                  </a:lnTo>
                  <a:lnTo>
                    <a:pt x="3987" y="383540"/>
                  </a:lnTo>
                  <a:lnTo>
                    <a:pt x="3543" y="384810"/>
                  </a:lnTo>
                  <a:lnTo>
                    <a:pt x="5092" y="387350"/>
                  </a:lnTo>
                  <a:lnTo>
                    <a:pt x="4432" y="388620"/>
                  </a:lnTo>
                  <a:lnTo>
                    <a:pt x="3098" y="389890"/>
                  </a:lnTo>
                  <a:lnTo>
                    <a:pt x="1320" y="389890"/>
                  </a:lnTo>
                  <a:lnTo>
                    <a:pt x="1549" y="391160"/>
                  </a:lnTo>
                  <a:lnTo>
                    <a:pt x="7975" y="391160"/>
                  </a:lnTo>
                  <a:lnTo>
                    <a:pt x="3987" y="407670"/>
                  </a:lnTo>
                  <a:lnTo>
                    <a:pt x="2654" y="414020"/>
                  </a:lnTo>
                  <a:lnTo>
                    <a:pt x="2654" y="417830"/>
                  </a:lnTo>
                  <a:lnTo>
                    <a:pt x="4876" y="417830"/>
                  </a:lnTo>
                  <a:lnTo>
                    <a:pt x="5321" y="420370"/>
                  </a:lnTo>
                  <a:lnTo>
                    <a:pt x="4432" y="422910"/>
                  </a:lnTo>
                  <a:lnTo>
                    <a:pt x="3543" y="426720"/>
                  </a:lnTo>
                  <a:lnTo>
                    <a:pt x="4203" y="430530"/>
                  </a:lnTo>
                  <a:lnTo>
                    <a:pt x="5981" y="433070"/>
                  </a:lnTo>
                  <a:lnTo>
                    <a:pt x="8204" y="435610"/>
                  </a:lnTo>
                  <a:lnTo>
                    <a:pt x="8204" y="436880"/>
                  </a:lnTo>
                  <a:lnTo>
                    <a:pt x="5765" y="438150"/>
                  </a:lnTo>
                  <a:lnTo>
                    <a:pt x="3987" y="439420"/>
                  </a:lnTo>
                  <a:lnTo>
                    <a:pt x="2654" y="444500"/>
                  </a:lnTo>
                  <a:lnTo>
                    <a:pt x="2273" y="453390"/>
                  </a:lnTo>
                  <a:lnTo>
                    <a:pt x="2209" y="454660"/>
                  </a:lnTo>
                  <a:lnTo>
                    <a:pt x="1320" y="461010"/>
                  </a:lnTo>
                  <a:lnTo>
                    <a:pt x="0" y="463550"/>
                  </a:lnTo>
                  <a:lnTo>
                    <a:pt x="660" y="466090"/>
                  </a:lnTo>
                  <a:lnTo>
                    <a:pt x="2438" y="469900"/>
                  </a:lnTo>
                  <a:lnTo>
                    <a:pt x="4648" y="474980"/>
                  </a:lnTo>
                  <a:lnTo>
                    <a:pt x="4648" y="476250"/>
                  </a:lnTo>
                  <a:lnTo>
                    <a:pt x="2882" y="476250"/>
                  </a:lnTo>
                  <a:lnTo>
                    <a:pt x="876" y="477520"/>
                  </a:lnTo>
                  <a:lnTo>
                    <a:pt x="876" y="478790"/>
                  </a:lnTo>
                  <a:lnTo>
                    <a:pt x="2882" y="481330"/>
                  </a:lnTo>
                  <a:lnTo>
                    <a:pt x="4432" y="482600"/>
                  </a:lnTo>
                  <a:lnTo>
                    <a:pt x="5321" y="485140"/>
                  </a:lnTo>
                  <a:lnTo>
                    <a:pt x="4648" y="485140"/>
                  </a:lnTo>
                  <a:lnTo>
                    <a:pt x="3771" y="486410"/>
                  </a:lnTo>
                  <a:lnTo>
                    <a:pt x="15087" y="486410"/>
                  </a:lnTo>
                  <a:lnTo>
                    <a:pt x="18859" y="485140"/>
                  </a:lnTo>
                  <a:lnTo>
                    <a:pt x="19304" y="485140"/>
                  </a:lnTo>
                  <a:lnTo>
                    <a:pt x="18415" y="483870"/>
                  </a:lnTo>
                  <a:lnTo>
                    <a:pt x="14859" y="480060"/>
                  </a:lnTo>
                  <a:lnTo>
                    <a:pt x="14859" y="478790"/>
                  </a:lnTo>
                  <a:lnTo>
                    <a:pt x="19075" y="478790"/>
                  </a:lnTo>
                  <a:lnTo>
                    <a:pt x="19075" y="481330"/>
                  </a:lnTo>
                  <a:lnTo>
                    <a:pt x="20408" y="482600"/>
                  </a:lnTo>
                  <a:lnTo>
                    <a:pt x="23736" y="482600"/>
                  </a:lnTo>
                  <a:lnTo>
                    <a:pt x="25069" y="483870"/>
                  </a:lnTo>
                  <a:lnTo>
                    <a:pt x="25069" y="487680"/>
                  </a:lnTo>
                  <a:lnTo>
                    <a:pt x="23736" y="488950"/>
                  </a:lnTo>
                  <a:lnTo>
                    <a:pt x="22186" y="487680"/>
                  </a:lnTo>
                  <a:lnTo>
                    <a:pt x="20853" y="487680"/>
                  </a:lnTo>
                  <a:lnTo>
                    <a:pt x="18186" y="488950"/>
                  </a:lnTo>
                  <a:lnTo>
                    <a:pt x="16637" y="491490"/>
                  </a:lnTo>
                  <a:lnTo>
                    <a:pt x="11760" y="497840"/>
                  </a:lnTo>
                  <a:lnTo>
                    <a:pt x="8204" y="499110"/>
                  </a:lnTo>
                  <a:lnTo>
                    <a:pt x="10426" y="490220"/>
                  </a:lnTo>
                  <a:lnTo>
                    <a:pt x="3543" y="490220"/>
                  </a:lnTo>
                  <a:lnTo>
                    <a:pt x="5321" y="491490"/>
                  </a:lnTo>
                  <a:lnTo>
                    <a:pt x="7531" y="491490"/>
                  </a:lnTo>
                  <a:lnTo>
                    <a:pt x="7315" y="492760"/>
                  </a:lnTo>
                  <a:lnTo>
                    <a:pt x="1104" y="497840"/>
                  </a:lnTo>
                  <a:lnTo>
                    <a:pt x="876" y="499110"/>
                  </a:lnTo>
                  <a:lnTo>
                    <a:pt x="3098" y="500380"/>
                  </a:lnTo>
                  <a:lnTo>
                    <a:pt x="4648" y="501650"/>
                  </a:lnTo>
                  <a:lnTo>
                    <a:pt x="5321" y="504190"/>
                  </a:lnTo>
                  <a:lnTo>
                    <a:pt x="4432" y="505460"/>
                  </a:lnTo>
                  <a:lnTo>
                    <a:pt x="3543" y="508000"/>
                  </a:lnTo>
                  <a:lnTo>
                    <a:pt x="4203" y="509270"/>
                  </a:lnTo>
                  <a:lnTo>
                    <a:pt x="8204" y="509270"/>
                  </a:lnTo>
                  <a:lnTo>
                    <a:pt x="8204" y="510540"/>
                  </a:lnTo>
                  <a:lnTo>
                    <a:pt x="6654" y="511810"/>
                  </a:lnTo>
                  <a:lnTo>
                    <a:pt x="4876" y="513080"/>
                  </a:lnTo>
                  <a:lnTo>
                    <a:pt x="4648" y="514350"/>
                  </a:lnTo>
                  <a:lnTo>
                    <a:pt x="6426" y="518160"/>
                  </a:lnTo>
                  <a:lnTo>
                    <a:pt x="7531" y="521970"/>
                  </a:lnTo>
                  <a:lnTo>
                    <a:pt x="8204" y="525780"/>
                  </a:lnTo>
                  <a:lnTo>
                    <a:pt x="8204" y="529590"/>
                  </a:lnTo>
                  <a:lnTo>
                    <a:pt x="7759" y="533400"/>
                  </a:lnTo>
                  <a:lnTo>
                    <a:pt x="12865" y="533400"/>
                  </a:lnTo>
                  <a:lnTo>
                    <a:pt x="17081" y="532130"/>
                  </a:lnTo>
                  <a:lnTo>
                    <a:pt x="17526" y="533400"/>
                  </a:lnTo>
                  <a:lnTo>
                    <a:pt x="10871" y="538480"/>
                  </a:lnTo>
                  <a:lnTo>
                    <a:pt x="10642" y="539750"/>
                  </a:lnTo>
                  <a:lnTo>
                    <a:pt x="13309" y="546100"/>
                  </a:lnTo>
                  <a:lnTo>
                    <a:pt x="14414" y="548640"/>
                  </a:lnTo>
                  <a:lnTo>
                    <a:pt x="16179" y="549922"/>
                  </a:lnTo>
                  <a:lnTo>
                    <a:pt x="17297" y="548640"/>
                  </a:lnTo>
                  <a:lnTo>
                    <a:pt x="18630" y="547370"/>
                  </a:lnTo>
                  <a:lnTo>
                    <a:pt x="18415" y="548640"/>
                  </a:lnTo>
                  <a:lnTo>
                    <a:pt x="18122" y="550011"/>
                  </a:lnTo>
                  <a:lnTo>
                    <a:pt x="16637" y="552450"/>
                  </a:lnTo>
                  <a:lnTo>
                    <a:pt x="14414" y="557530"/>
                  </a:lnTo>
                  <a:lnTo>
                    <a:pt x="18859" y="553720"/>
                  </a:lnTo>
                  <a:lnTo>
                    <a:pt x="22186" y="552450"/>
                  </a:lnTo>
                  <a:lnTo>
                    <a:pt x="24625" y="551180"/>
                  </a:lnTo>
                  <a:lnTo>
                    <a:pt x="28511" y="550011"/>
                  </a:lnTo>
                  <a:lnTo>
                    <a:pt x="27508" y="550875"/>
                  </a:lnTo>
                  <a:lnTo>
                    <a:pt x="27508" y="566420"/>
                  </a:lnTo>
                  <a:lnTo>
                    <a:pt x="26174" y="568960"/>
                  </a:lnTo>
                  <a:lnTo>
                    <a:pt x="24409" y="567690"/>
                  </a:lnTo>
                  <a:lnTo>
                    <a:pt x="22847" y="566420"/>
                  </a:lnTo>
                  <a:lnTo>
                    <a:pt x="20853" y="563880"/>
                  </a:lnTo>
                  <a:lnTo>
                    <a:pt x="21069" y="563880"/>
                  </a:lnTo>
                  <a:lnTo>
                    <a:pt x="24180" y="565150"/>
                  </a:lnTo>
                  <a:lnTo>
                    <a:pt x="26403" y="565150"/>
                  </a:lnTo>
                  <a:lnTo>
                    <a:pt x="27508" y="566420"/>
                  </a:lnTo>
                  <a:lnTo>
                    <a:pt x="27508" y="550875"/>
                  </a:lnTo>
                  <a:lnTo>
                    <a:pt x="24180" y="553720"/>
                  </a:lnTo>
                  <a:lnTo>
                    <a:pt x="17970" y="558800"/>
                  </a:lnTo>
                  <a:lnTo>
                    <a:pt x="17437" y="563880"/>
                  </a:lnTo>
                  <a:lnTo>
                    <a:pt x="17399" y="564261"/>
                  </a:lnTo>
                  <a:lnTo>
                    <a:pt x="17297" y="565150"/>
                  </a:lnTo>
                  <a:lnTo>
                    <a:pt x="21958" y="575310"/>
                  </a:lnTo>
                  <a:lnTo>
                    <a:pt x="23964" y="580390"/>
                  </a:lnTo>
                  <a:lnTo>
                    <a:pt x="25730" y="586740"/>
                  </a:lnTo>
                  <a:lnTo>
                    <a:pt x="25730" y="593090"/>
                  </a:lnTo>
                  <a:lnTo>
                    <a:pt x="26847" y="594360"/>
                  </a:lnTo>
                  <a:lnTo>
                    <a:pt x="29946" y="594360"/>
                  </a:lnTo>
                  <a:lnTo>
                    <a:pt x="31064" y="595630"/>
                  </a:lnTo>
                  <a:lnTo>
                    <a:pt x="31280" y="596900"/>
                  </a:lnTo>
                  <a:lnTo>
                    <a:pt x="31280" y="598170"/>
                  </a:lnTo>
                  <a:lnTo>
                    <a:pt x="32829" y="600710"/>
                  </a:lnTo>
                  <a:lnTo>
                    <a:pt x="34607" y="601980"/>
                  </a:lnTo>
                  <a:lnTo>
                    <a:pt x="36614" y="603250"/>
                  </a:lnTo>
                  <a:lnTo>
                    <a:pt x="36830" y="604520"/>
                  </a:lnTo>
                  <a:lnTo>
                    <a:pt x="33718" y="604520"/>
                  </a:lnTo>
                  <a:lnTo>
                    <a:pt x="33058" y="605790"/>
                  </a:lnTo>
                  <a:lnTo>
                    <a:pt x="33718" y="607060"/>
                  </a:lnTo>
                  <a:lnTo>
                    <a:pt x="34607" y="609600"/>
                  </a:lnTo>
                  <a:lnTo>
                    <a:pt x="35941" y="609600"/>
                  </a:lnTo>
                  <a:lnTo>
                    <a:pt x="38163" y="608330"/>
                  </a:lnTo>
                  <a:lnTo>
                    <a:pt x="39052" y="609600"/>
                  </a:lnTo>
                  <a:lnTo>
                    <a:pt x="39052" y="612140"/>
                  </a:lnTo>
                  <a:lnTo>
                    <a:pt x="39941" y="613410"/>
                  </a:lnTo>
                  <a:lnTo>
                    <a:pt x="42151" y="613410"/>
                  </a:lnTo>
                  <a:lnTo>
                    <a:pt x="42595" y="610870"/>
                  </a:lnTo>
                  <a:lnTo>
                    <a:pt x="42164" y="608330"/>
                  </a:lnTo>
                  <a:lnTo>
                    <a:pt x="41275" y="603250"/>
                  </a:lnTo>
                  <a:lnTo>
                    <a:pt x="43040" y="607060"/>
                  </a:lnTo>
                  <a:lnTo>
                    <a:pt x="45262" y="612140"/>
                  </a:lnTo>
                  <a:lnTo>
                    <a:pt x="44157" y="617220"/>
                  </a:lnTo>
                  <a:lnTo>
                    <a:pt x="40601" y="619760"/>
                  </a:lnTo>
                  <a:lnTo>
                    <a:pt x="39497" y="621030"/>
                  </a:lnTo>
                  <a:lnTo>
                    <a:pt x="39497" y="622300"/>
                  </a:lnTo>
                  <a:lnTo>
                    <a:pt x="41046" y="622300"/>
                  </a:lnTo>
                  <a:lnTo>
                    <a:pt x="42379" y="623570"/>
                  </a:lnTo>
                  <a:lnTo>
                    <a:pt x="43484" y="623570"/>
                  </a:lnTo>
                  <a:lnTo>
                    <a:pt x="43484" y="621030"/>
                  </a:lnTo>
                  <a:lnTo>
                    <a:pt x="44602" y="619760"/>
                  </a:lnTo>
                  <a:lnTo>
                    <a:pt x="47256" y="619760"/>
                  </a:lnTo>
                  <a:lnTo>
                    <a:pt x="47929" y="622300"/>
                  </a:lnTo>
                  <a:lnTo>
                    <a:pt x="46596" y="626110"/>
                  </a:lnTo>
                  <a:lnTo>
                    <a:pt x="47040" y="628650"/>
                  </a:lnTo>
                  <a:lnTo>
                    <a:pt x="49263" y="628650"/>
                  </a:lnTo>
                  <a:lnTo>
                    <a:pt x="50139" y="627380"/>
                  </a:lnTo>
                  <a:lnTo>
                    <a:pt x="50253" y="626110"/>
                  </a:lnTo>
                  <a:lnTo>
                    <a:pt x="50368" y="622300"/>
                  </a:lnTo>
                  <a:lnTo>
                    <a:pt x="51028" y="622300"/>
                  </a:lnTo>
                  <a:lnTo>
                    <a:pt x="51701" y="623570"/>
                  </a:lnTo>
                  <a:lnTo>
                    <a:pt x="52362" y="626110"/>
                  </a:lnTo>
                  <a:lnTo>
                    <a:pt x="53251" y="626110"/>
                  </a:lnTo>
                  <a:lnTo>
                    <a:pt x="55689" y="623570"/>
                  </a:lnTo>
                  <a:lnTo>
                    <a:pt x="56692" y="622300"/>
                  </a:lnTo>
                  <a:lnTo>
                    <a:pt x="57683" y="621030"/>
                  </a:lnTo>
                  <a:lnTo>
                    <a:pt x="57912" y="621030"/>
                  </a:lnTo>
                  <a:lnTo>
                    <a:pt x="55918" y="619760"/>
                  </a:lnTo>
                  <a:lnTo>
                    <a:pt x="54356" y="618490"/>
                  </a:lnTo>
                  <a:lnTo>
                    <a:pt x="54584" y="617220"/>
                  </a:lnTo>
                  <a:lnTo>
                    <a:pt x="61683" y="617220"/>
                  </a:lnTo>
                  <a:lnTo>
                    <a:pt x="65684" y="622300"/>
                  </a:lnTo>
                  <a:lnTo>
                    <a:pt x="62572" y="629920"/>
                  </a:lnTo>
                  <a:lnTo>
                    <a:pt x="65239" y="629920"/>
                  </a:lnTo>
                  <a:lnTo>
                    <a:pt x="71666" y="623570"/>
                  </a:lnTo>
                  <a:lnTo>
                    <a:pt x="71666" y="622300"/>
                  </a:lnTo>
                  <a:lnTo>
                    <a:pt x="69443" y="621030"/>
                  </a:lnTo>
                  <a:lnTo>
                    <a:pt x="67678" y="621030"/>
                  </a:lnTo>
                  <a:lnTo>
                    <a:pt x="67894" y="619760"/>
                  </a:lnTo>
                  <a:lnTo>
                    <a:pt x="72110" y="619760"/>
                  </a:lnTo>
                  <a:lnTo>
                    <a:pt x="74777" y="621030"/>
                  </a:lnTo>
                  <a:lnTo>
                    <a:pt x="77127" y="623570"/>
                  </a:lnTo>
                  <a:lnTo>
                    <a:pt x="75450" y="623811"/>
                  </a:lnTo>
                  <a:lnTo>
                    <a:pt x="69011" y="630161"/>
                  </a:lnTo>
                  <a:lnTo>
                    <a:pt x="65900" y="632701"/>
                  </a:lnTo>
                  <a:lnTo>
                    <a:pt x="65684" y="632815"/>
                  </a:lnTo>
                  <a:lnTo>
                    <a:pt x="65684" y="639051"/>
                  </a:lnTo>
                  <a:lnTo>
                    <a:pt x="65684" y="642861"/>
                  </a:lnTo>
                  <a:lnTo>
                    <a:pt x="64135" y="644131"/>
                  </a:lnTo>
                  <a:lnTo>
                    <a:pt x="60807" y="642861"/>
                  </a:lnTo>
                  <a:lnTo>
                    <a:pt x="56146" y="641591"/>
                  </a:lnTo>
                  <a:lnTo>
                    <a:pt x="60363" y="640321"/>
                  </a:lnTo>
                  <a:lnTo>
                    <a:pt x="64795" y="637781"/>
                  </a:lnTo>
                  <a:lnTo>
                    <a:pt x="65455" y="637781"/>
                  </a:lnTo>
                  <a:lnTo>
                    <a:pt x="65684" y="639051"/>
                  </a:lnTo>
                  <a:lnTo>
                    <a:pt x="65684" y="632815"/>
                  </a:lnTo>
                  <a:lnTo>
                    <a:pt x="63461" y="633971"/>
                  </a:lnTo>
                  <a:lnTo>
                    <a:pt x="63461" y="632701"/>
                  </a:lnTo>
                  <a:lnTo>
                    <a:pt x="63461" y="631431"/>
                  </a:lnTo>
                  <a:lnTo>
                    <a:pt x="62357" y="631431"/>
                  </a:lnTo>
                  <a:lnTo>
                    <a:pt x="61023" y="632701"/>
                  </a:lnTo>
                  <a:lnTo>
                    <a:pt x="57696" y="632701"/>
                  </a:lnTo>
                  <a:lnTo>
                    <a:pt x="56578" y="630161"/>
                  </a:lnTo>
                  <a:lnTo>
                    <a:pt x="55257" y="628891"/>
                  </a:lnTo>
                  <a:lnTo>
                    <a:pt x="54584" y="628891"/>
                  </a:lnTo>
                  <a:lnTo>
                    <a:pt x="54584" y="637781"/>
                  </a:lnTo>
                  <a:lnTo>
                    <a:pt x="53479" y="640321"/>
                  </a:lnTo>
                  <a:lnTo>
                    <a:pt x="49034" y="640321"/>
                  </a:lnTo>
                  <a:lnTo>
                    <a:pt x="48818" y="641591"/>
                  </a:lnTo>
                  <a:lnTo>
                    <a:pt x="52146" y="647941"/>
                  </a:lnTo>
                  <a:lnTo>
                    <a:pt x="54584" y="650481"/>
                  </a:lnTo>
                  <a:lnTo>
                    <a:pt x="56146" y="649211"/>
                  </a:lnTo>
                  <a:lnTo>
                    <a:pt x="57696" y="649211"/>
                  </a:lnTo>
                  <a:lnTo>
                    <a:pt x="59029" y="650481"/>
                  </a:lnTo>
                  <a:lnTo>
                    <a:pt x="59029" y="654291"/>
                  </a:lnTo>
                  <a:lnTo>
                    <a:pt x="58140" y="655561"/>
                  </a:lnTo>
                  <a:lnTo>
                    <a:pt x="56807" y="654291"/>
                  </a:lnTo>
                  <a:lnTo>
                    <a:pt x="54584" y="654291"/>
                  </a:lnTo>
                  <a:lnTo>
                    <a:pt x="54584" y="656831"/>
                  </a:lnTo>
                  <a:lnTo>
                    <a:pt x="55702" y="658101"/>
                  </a:lnTo>
                  <a:lnTo>
                    <a:pt x="58140" y="658101"/>
                  </a:lnTo>
                  <a:lnTo>
                    <a:pt x="59029" y="659371"/>
                  </a:lnTo>
                  <a:lnTo>
                    <a:pt x="59029" y="663181"/>
                  </a:lnTo>
                  <a:lnTo>
                    <a:pt x="60134" y="664451"/>
                  </a:lnTo>
                  <a:lnTo>
                    <a:pt x="61239" y="663181"/>
                  </a:lnTo>
                  <a:lnTo>
                    <a:pt x="63461" y="663181"/>
                  </a:lnTo>
                  <a:lnTo>
                    <a:pt x="63461" y="666991"/>
                  </a:lnTo>
                  <a:lnTo>
                    <a:pt x="65024" y="669531"/>
                  </a:lnTo>
                  <a:lnTo>
                    <a:pt x="66789" y="669531"/>
                  </a:lnTo>
                  <a:lnTo>
                    <a:pt x="68567" y="670801"/>
                  </a:lnTo>
                  <a:lnTo>
                    <a:pt x="70116" y="673341"/>
                  </a:lnTo>
                  <a:lnTo>
                    <a:pt x="70116" y="677151"/>
                  </a:lnTo>
                  <a:lnTo>
                    <a:pt x="70993" y="678434"/>
                  </a:lnTo>
                  <a:lnTo>
                    <a:pt x="73228" y="675881"/>
                  </a:lnTo>
                  <a:lnTo>
                    <a:pt x="74853" y="678535"/>
                  </a:lnTo>
                  <a:lnTo>
                    <a:pt x="75666" y="679691"/>
                  </a:lnTo>
                  <a:lnTo>
                    <a:pt x="76339" y="682231"/>
                  </a:lnTo>
                  <a:lnTo>
                    <a:pt x="78105" y="684771"/>
                  </a:lnTo>
                  <a:lnTo>
                    <a:pt x="80556" y="684771"/>
                  </a:lnTo>
                  <a:lnTo>
                    <a:pt x="81000" y="686041"/>
                  </a:lnTo>
                  <a:lnTo>
                    <a:pt x="80111" y="687311"/>
                  </a:lnTo>
                  <a:lnTo>
                    <a:pt x="79438" y="687311"/>
                  </a:lnTo>
                  <a:lnTo>
                    <a:pt x="81661" y="692391"/>
                  </a:lnTo>
                  <a:lnTo>
                    <a:pt x="84772" y="694931"/>
                  </a:lnTo>
                  <a:lnTo>
                    <a:pt x="88099" y="698741"/>
                  </a:lnTo>
                  <a:lnTo>
                    <a:pt x="90093" y="700011"/>
                  </a:lnTo>
                  <a:lnTo>
                    <a:pt x="88988" y="698741"/>
                  </a:lnTo>
                  <a:lnTo>
                    <a:pt x="87909" y="696290"/>
                  </a:lnTo>
                  <a:lnTo>
                    <a:pt x="88188" y="696290"/>
                  </a:lnTo>
                  <a:lnTo>
                    <a:pt x="89649" y="697471"/>
                  </a:lnTo>
                  <a:lnTo>
                    <a:pt x="91198" y="697471"/>
                  </a:lnTo>
                  <a:lnTo>
                    <a:pt x="92316" y="700011"/>
                  </a:lnTo>
                  <a:lnTo>
                    <a:pt x="92379" y="702551"/>
                  </a:lnTo>
                  <a:lnTo>
                    <a:pt x="92532" y="705091"/>
                  </a:lnTo>
                  <a:lnTo>
                    <a:pt x="102527" y="716521"/>
                  </a:lnTo>
                  <a:lnTo>
                    <a:pt x="106299" y="716521"/>
                  </a:lnTo>
                  <a:lnTo>
                    <a:pt x="108953" y="717791"/>
                  </a:lnTo>
                  <a:lnTo>
                    <a:pt x="113398" y="722871"/>
                  </a:lnTo>
                  <a:lnTo>
                    <a:pt x="116281" y="725411"/>
                  </a:lnTo>
                  <a:lnTo>
                    <a:pt x="117614" y="724141"/>
                  </a:lnTo>
                  <a:lnTo>
                    <a:pt x="119164" y="724141"/>
                  </a:lnTo>
                  <a:lnTo>
                    <a:pt x="120497" y="725411"/>
                  </a:lnTo>
                  <a:lnTo>
                    <a:pt x="120942" y="726681"/>
                  </a:lnTo>
                  <a:lnTo>
                    <a:pt x="125361" y="729221"/>
                  </a:lnTo>
                  <a:lnTo>
                    <a:pt x="134670" y="734301"/>
                  </a:lnTo>
                  <a:lnTo>
                    <a:pt x="144932" y="739381"/>
                  </a:lnTo>
                  <a:lnTo>
                    <a:pt x="152222" y="741921"/>
                  </a:lnTo>
                  <a:lnTo>
                    <a:pt x="154000" y="743191"/>
                  </a:lnTo>
                  <a:lnTo>
                    <a:pt x="156667" y="741921"/>
                  </a:lnTo>
                  <a:lnTo>
                    <a:pt x="158000" y="740651"/>
                  </a:lnTo>
                  <a:lnTo>
                    <a:pt x="159766" y="739381"/>
                  </a:lnTo>
                  <a:lnTo>
                    <a:pt x="161772" y="739381"/>
                  </a:lnTo>
                  <a:lnTo>
                    <a:pt x="164211" y="741921"/>
                  </a:lnTo>
                  <a:lnTo>
                    <a:pt x="167538" y="745731"/>
                  </a:lnTo>
                  <a:lnTo>
                    <a:pt x="167767" y="745731"/>
                  </a:lnTo>
                  <a:lnTo>
                    <a:pt x="167830" y="744461"/>
                  </a:lnTo>
                  <a:lnTo>
                    <a:pt x="167906" y="743191"/>
                  </a:lnTo>
                  <a:lnTo>
                    <a:pt x="167982" y="739381"/>
                  </a:lnTo>
                  <a:lnTo>
                    <a:pt x="167982" y="738111"/>
                  </a:lnTo>
                  <a:lnTo>
                    <a:pt x="168427" y="738111"/>
                  </a:lnTo>
                  <a:lnTo>
                    <a:pt x="169316" y="740651"/>
                  </a:lnTo>
                  <a:lnTo>
                    <a:pt x="169976" y="741921"/>
                  </a:lnTo>
                  <a:lnTo>
                    <a:pt x="169087" y="745731"/>
                  </a:lnTo>
                  <a:lnTo>
                    <a:pt x="167093" y="747001"/>
                  </a:lnTo>
                  <a:lnTo>
                    <a:pt x="163995" y="748271"/>
                  </a:lnTo>
                  <a:lnTo>
                    <a:pt x="164426" y="749541"/>
                  </a:lnTo>
                  <a:lnTo>
                    <a:pt x="171094" y="750811"/>
                  </a:lnTo>
                  <a:lnTo>
                    <a:pt x="176199" y="753351"/>
                  </a:lnTo>
                  <a:lnTo>
                    <a:pt x="178409" y="753351"/>
                  </a:lnTo>
                  <a:lnTo>
                    <a:pt x="176631" y="750811"/>
                  </a:lnTo>
                  <a:lnTo>
                    <a:pt x="178638" y="750811"/>
                  </a:lnTo>
                  <a:lnTo>
                    <a:pt x="181521" y="753351"/>
                  </a:lnTo>
                  <a:lnTo>
                    <a:pt x="187731" y="755891"/>
                  </a:lnTo>
                  <a:lnTo>
                    <a:pt x="188404" y="754621"/>
                  </a:lnTo>
                  <a:lnTo>
                    <a:pt x="189953" y="754621"/>
                  </a:lnTo>
                  <a:lnTo>
                    <a:pt x="189953" y="757161"/>
                  </a:lnTo>
                  <a:lnTo>
                    <a:pt x="193497" y="759701"/>
                  </a:lnTo>
                  <a:lnTo>
                    <a:pt x="197942" y="762241"/>
                  </a:lnTo>
                  <a:lnTo>
                    <a:pt x="202158" y="763511"/>
                  </a:lnTo>
                  <a:lnTo>
                    <a:pt x="205270" y="766051"/>
                  </a:lnTo>
                  <a:lnTo>
                    <a:pt x="204597" y="767321"/>
                  </a:lnTo>
                  <a:lnTo>
                    <a:pt x="203708" y="768591"/>
                  </a:lnTo>
                  <a:lnTo>
                    <a:pt x="205041" y="769861"/>
                  </a:lnTo>
                  <a:lnTo>
                    <a:pt x="209257" y="769861"/>
                  </a:lnTo>
                  <a:lnTo>
                    <a:pt x="215252" y="771131"/>
                  </a:lnTo>
                  <a:lnTo>
                    <a:pt x="220573" y="772401"/>
                  </a:lnTo>
                  <a:lnTo>
                    <a:pt x="225679" y="773671"/>
                  </a:lnTo>
                  <a:lnTo>
                    <a:pt x="232117" y="773671"/>
                  </a:lnTo>
                  <a:lnTo>
                    <a:pt x="233451" y="772401"/>
                  </a:lnTo>
                  <a:lnTo>
                    <a:pt x="234340" y="772401"/>
                  </a:lnTo>
                  <a:lnTo>
                    <a:pt x="234340" y="774941"/>
                  </a:lnTo>
                  <a:lnTo>
                    <a:pt x="238988" y="777481"/>
                  </a:lnTo>
                  <a:lnTo>
                    <a:pt x="250761" y="780021"/>
                  </a:lnTo>
                  <a:lnTo>
                    <a:pt x="256971" y="782561"/>
                  </a:lnTo>
                  <a:lnTo>
                    <a:pt x="258749" y="782561"/>
                  </a:lnTo>
                  <a:lnTo>
                    <a:pt x="260515" y="783831"/>
                  </a:lnTo>
                  <a:lnTo>
                    <a:pt x="264731" y="783831"/>
                  </a:lnTo>
                  <a:lnTo>
                    <a:pt x="265290" y="784898"/>
                  </a:lnTo>
                  <a:lnTo>
                    <a:pt x="265404" y="786371"/>
                  </a:lnTo>
                  <a:lnTo>
                    <a:pt x="267398" y="787641"/>
                  </a:lnTo>
                  <a:lnTo>
                    <a:pt x="272503" y="787641"/>
                  </a:lnTo>
                  <a:lnTo>
                    <a:pt x="276720" y="788911"/>
                  </a:lnTo>
                  <a:lnTo>
                    <a:pt x="279158" y="790181"/>
                  </a:lnTo>
                  <a:lnTo>
                    <a:pt x="282930" y="792721"/>
                  </a:lnTo>
                  <a:lnTo>
                    <a:pt x="284480" y="792721"/>
                  </a:lnTo>
                  <a:lnTo>
                    <a:pt x="286486" y="790181"/>
                  </a:lnTo>
                  <a:lnTo>
                    <a:pt x="288696" y="786371"/>
                  </a:lnTo>
                  <a:lnTo>
                    <a:pt x="289140" y="786371"/>
                  </a:lnTo>
                  <a:lnTo>
                    <a:pt x="291592" y="790181"/>
                  </a:lnTo>
                  <a:lnTo>
                    <a:pt x="293141" y="792721"/>
                  </a:lnTo>
                  <a:lnTo>
                    <a:pt x="296468" y="795261"/>
                  </a:lnTo>
                  <a:lnTo>
                    <a:pt x="303352" y="795261"/>
                  </a:lnTo>
                  <a:lnTo>
                    <a:pt x="303568" y="793991"/>
                  </a:lnTo>
                  <a:lnTo>
                    <a:pt x="300913" y="792721"/>
                  </a:lnTo>
                  <a:lnTo>
                    <a:pt x="298018" y="790181"/>
                  </a:lnTo>
                  <a:lnTo>
                    <a:pt x="300685" y="787641"/>
                  </a:lnTo>
                  <a:lnTo>
                    <a:pt x="301904" y="786371"/>
                  </a:lnTo>
                  <a:lnTo>
                    <a:pt x="303123" y="785101"/>
                  </a:lnTo>
                  <a:lnTo>
                    <a:pt x="303568" y="785101"/>
                  </a:lnTo>
                  <a:lnTo>
                    <a:pt x="302018" y="787641"/>
                  </a:lnTo>
                  <a:lnTo>
                    <a:pt x="300685" y="790181"/>
                  </a:lnTo>
                  <a:lnTo>
                    <a:pt x="304012" y="790181"/>
                  </a:lnTo>
                  <a:lnTo>
                    <a:pt x="306235" y="788911"/>
                  </a:lnTo>
                  <a:lnTo>
                    <a:pt x="307340" y="788911"/>
                  </a:lnTo>
                  <a:lnTo>
                    <a:pt x="306451" y="790181"/>
                  </a:lnTo>
                  <a:lnTo>
                    <a:pt x="305790" y="791451"/>
                  </a:lnTo>
                  <a:lnTo>
                    <a:pt x="306679" y="792721"/>
                  </a:lnTo>
                  <a:lnTo>
                    <a:pt x="310667" y="792721"/>
                  </a:lnTo>
                  <a:lnTo>
                    <a:pt x="311785" y="793991"/>
                  </a:lnTo>
                  <a:lnTo>
                    <a:pt x="310896" y="793991"/>
                  </a:lnTo>
                  <a:lnTo>
                    <a:pt x="310222" y="795261"/>
                  </a:lnTo>
                  <a:lnTo>
                    <a:pt x="312674" y="796531"/>
                  </a:lnTo>
                  <a:lnTo>
                    <a:pt x="323316" y="796531"/>
                  </a:lnTo>
                  <a:lnTo>
                    <a:pt x="324650" y="797801"/>
                  </a:lnTo>
                  <a:lnTo>
                    <a:pt x="327977" y="797801"/>
                  </a:lnTo>
                  <a:lnTo>
                    <a:pt x="331533" y="795261"/>
                  </a:lnTo>
                  <a:lnTo>
                    <a:pt x="335965" y="796531"/>
                  </a:lnTo>
                  <a:lnTo>
                    <a:pt x="349961" y="800341"/>
                  </a:lnTo>
                  <a:lnTo>
                    <a:pt x="359016" y="801611"/>
                  </a:lnTo>
                  <a:lnTo>
                    <a:pt x="365874" y="801611"/>
                  </a:lnTo>
                  <a:lnTo>
                    <a:pt x="368592" y="799071"/>
                  </a:lnTo>
                  <a:lnTo>
                    <a:pt x="368592" y="796531"/>
                  </a:lnTo>
                  <a:lnTo>
                    <a:pt x="368592" y="795261"/>
                  </a:lnTo>
                  <a:lnTo>
                    <a:pt x="378802" y="791451"/>
                  </a:lnTo>
                  <a:lnTo>
                    <a:pt x="384784" y="797801"/>
                  </a:lnTo>
                  <a:lnTo>
                    <a:pt x="388112" y="797801"/>
                  </a:lnTo>
                  <a:lnTo>
                    <a:pt x="386118" y="793991"/>
                  </a:lnTo>
                  <a:lnTo>
                    <a:pt x="385229" y="792721"/>
                  </a:lnTo>
                  <a:lnTo>
                    <a:pt x="386346" y="792721"/>
                  </a:lnTo>
                  <a:lnTo>
                    <a:pt x="388785" y="795261"/>
                  </a:lnTo>
                  <a:lnTo>
                    <a:pt x="391007" y="796531"/>
                  </a:lnTo>
                  <a:lnTo>
                    <a:pt x="394335" y="797801"/>
                  </a:lnTo>
                  <a:lnTo>
                    <a:pt x="397662" y="797801"/>
                  </a:lnTo>
                  <a:lnTo>
                    <a:pt x="396328" y="799071"/>
                  </a:lnTo>
                  <a:lnTo>
                    <a:pt x="395224" y="799071"/>
                  </a:lnTo>
                  <a:lnTo>
                    <a:pt x="394779" y="800341"/>
                  </a:lnTo>
                  <a:lnTo>
                    <a:pt x="395439" y="801611"/>
                  </a:lnTo>
                  <a:lnTo>
                    <a:pt x="396328" y="802881"/>
                  </a:lnTo>
                  <a:lnTo>
                    <a:pt x="395884" y="804151"/>
                  </a:lnTo>
                  <a:lnTo>
                    <a:pt x="394779" y="802881"/>
                  </a:lnTo>
                  <a:lnTo>
                    <a:pt x="393446" y="801611"/>
                  </a:lnTo>
                  <a:lnTo>
                    <a:pt x="391668" y="802881"/>
                  </a:lnTo>
                  <a:lnTo>
                    <a:pt x="391045" y="805268"/>
                  </a:lnTo>
                  <a:lnTo>
                    <a:pt x="391007" y="805421"/>
                  </a:lnTo>
                  <a:lnTo>
                    <a:pt x="390118" y="807961"/>
                  </a:lnTo>
                  <a:lnTo>
                    <a:pt x="392772" y="807961"/>
                  </a:lnTo>
                  <a:lnTo>
                    <a:pt x="394335" y="806691"/>
                  </a:lnTo>
                  <a:lnTo>
                    <a:pt x="396773" y="806691"/>
                  </a:lnTo>
                  <a:lnTo>
                    <a:pt x="398767" y="809231"/>
                  </a:lnTo>
                  <a:lnTo>
                    <a:pt x="400989" y="809231"/>
                  </a:lnTo>
                  <a:lnTo>
                    <a:pt x="402983" y="807961"/>
                  </a:lnTo>
                  <a:lnTo>
                    <a:pt x="406044" y="805268"/>
                  </a:lnTo>
                  <a:lnTo>
                    <a:pt x="402539" y="806691"/>
                  </a:lnTo>
                  <a:lnTo>
                    <a:pt x="400329" y="807961"/>
                  </a:lnTo>
                  <a:lnTo>
                    <a:pt x="398551" y="806691"/>
                  </a:lnTo>
                  <a:lnTo>
                    <a:pt x="398551" y="804151"/>
                  </a:lnTo>
                  <a:lnTo>
                    <a:pt x="405650" y="804151"/>
                  </a:lnTo>
                  <a:lnTo>
                    <a:pt x="407428" y="805421"/>
                  </a:lnTo>
                  <a:lnTo>
                    <a:pt x="407428" y="810501"/>
                  </a:lnTo>
                  <a:lnTo>
                    <a:pt x="407873" y="810501"/>
                  </a:lnTo>
                  <a:lnTo>
                    <a:pt x="421398" y="806691"/>
                  </a:lnTo>
                  <a:lnTo>
                    <a:pt x="423405" y="805421"/>
                  </a:lnTo>
                  <a:lnTo>
                    <a:pt x="425170" y="806691"/>
                  </a:lnTo>
                  <a:lnTo>
                    <a:pt x="425170" y="809231"/>
                  </a:lnTo>
                  <a:lnTo>
                    <a:pt x="426732" y="810501"/>
                  </a:lnTo>
                  <a:lnTo>
                    <a:pt x="430504" y="810501"/>
                  </a:lnTo>
                  <a:lnTo>
                    <a:pt x="431393" y="809231"/>
                  </a:lnTo>
                  <a:lnTo>
                    <a:pt x="429615" y="806691"/>
                  </a:lnTo>
                  <a:lnTo>
                    <a:pt x="430720" y="806691"/>
                  </a:lnTo>
                  <a:lnTo>
                    <a:pt x="437832" y="810501"/>
                  </a:lnTo>
                  <a:lnTo>
                    <a:pt x="438708" y="810501"/>
                  </a:lnTo>
                  <a:lnTo>
                    <a:pt x="437375" y="807961"/>
                  </a:lnTo>
                  <a:lnTo>
                    <a:pt x="436499" y="806691"/>
                  </a:lnTo>
                  <a:lnTo>
                    <a:pt x="436943" y="805421"/>
                  </a:lnTo>
                  <a:lnTo>
                    <a:pt x="440486" y="806691"/>
                  </a:lnTo>
                  <a:lnTo>
                    <a:pt x="443598" y="805421"/>
                  </a:lnTo>
                  <a:lnTo>
                    <a:pt x="445808" y="805421"/>
                  </a:lnTo>
                  <a:lnTo>
                    <a:pt x="451358" y="802881"/>
                  </a:lnTo>
                  <a:lnTo>
                    <a:pt x="456907" y="805421"/>
                  </a:lnTo>
                  <a:lnTo>
                    <a:pt x="454240" y="813041"/>
                  </a:lnTo>
                  <a:lnTo>
                    <a:pt x="454469" y="813041"/>
                  </a:lnTo>
                  <a:lnTo>
                    <a:pt x="457352" y="810501"/>
                  </a:lnTo>
                  <a:lnTo>
                    <a:pt x="459574" y="809231"/>
                  </a:lnTo>
                  <a:lnTo>
                    <a:pt x="460679" y="807961"/>
                  </a:lnTo>
                  <a:lnTo>
                    <a:pt x="460679" y="811771"/>
                  </a:lnTo>
                  <a:lnTo>
                    <a:pt x="462673" y="813041"/>
                  </a:lnTo>
                  <a:lnTo>
                    <a:pt x="468668" y="813041"/>
                  </a:lnTo>
                  <a:lnTo>
                    <a:pt x="469557" y="811771"/>
                  </a:lnTo>
                  <a:lnTo>
                    <a:pt x="468452" y="807961"/>
                  </a:lnTo>
                  <a:lnTo>
                    <a:pt x="467779" y="805421"/>
                  </a:lnTo>
                  <a:lnTo>
                    <a:pt x="468452" y="804151"/>
                  </a:lnTo>
                  <a:lnTo>
                    <a:pt x="470662" y="802881"/>
                  </a:lnTo>
                  <a:lnTo>
                    <a:pt x="472440" y="801611"/>
                  </a:lnTo>
                  <a:lnTo>
                    <a:pt x="473773" y="802881"/>
                  </a:lnTo>
                  <a:lnTo>
                    <a:pt x="473113" y="807961"/>
                  </a:lnTo>
                  <a:lnTo>
                    <a:pt x="474218" y="815581"/>
                  </a:lnTo>
                  <a:lnTo>
                    <a:pt x="475551" y="814311"/>
                  </a:lnTo>
                  <a:lnTo>
                    <a:pt x="476211" y="813041"/>
                  </a:lnTo>
                  <a:lnTo>
                    <a:pt x="477989" y="813041"/>
                  </a:lnTo>
                  <a:lnTo>
                    <a:pt x="479323" y="814311"/>
                  </a:lnTo>
                  <a:lnTo>
                    <a:pt x="482650" y="818121"/>
                  </a:lnTo>
                  <a:lnTo>
                    <a:pt x="496633" y="818121"/>
                  </a:lnTo>
                  <a:lnTo>
                    <a:pt x="502627" y="814311"/>
                  </a:lnTo>
                  <a:lnTo>
                    <a:pt x="503072" y="815581"/>
                  </a:lnTo>
                  <a:lnTo>
                    <a:pt x="500849" y="818121"/>
                  </a:lnTo>
                  <a:lnTo>
                    <a:pt x="503948" y="819391"/>
                  </a:lnTo>
                  <a:lnTo>
                    <a:pt x="512610" y="818121"/>
                  </a:lnTo>
                  <a:lnTo>
                    <a:pt x="524154" y="818121"/>
                  </a:lnTo>
                  <a:lnTo>
                    <a:pt x="523265" y="816851"/>
                  </a:lnTo>
                  <a:lnTo>
                    <a:pt x="525703" y="815581"/>
                  </a:lnTo>
                  <a:lnTo>
                    <a:pt x="529031" y="816851"/>
                  </a:lnTo>
                  <a:lnTo>
                    <a:pt x="532142" y="816851"/>
                  </a:lnTo>
                  <a:lnTo>
                    <a:pt x="535241" y="818121"/>
                  </a:lnTo>
                  <a:lnTo>
                    <a:pt x="535686" y="819391"/>
                  </a:lnTo>
                  <a:lnTo>
                    <a:pt x="536790" y="821931"/>
                  </a:lnTo>
                  <a:lnTo>
                    <a:pt x="540575" y="819391"/>
                  </a:lnTo>
                  <a:lnTo>
                    <a:pt x="540575" y="815581"/>
                  </a:lnTo>
                  <a:lnTo>
                    <a:pt x="540575" y="814311"/>
                  </a:lnTo>
                  <a:lnTo>
                    <a:pt x="539013" y="813041"/>
                  </a:lnTo>
                  <a:lnTo>
                    <a:pt x="534581" y="813041"/>
                  </a:lnTo>
                  <a:lnTo>
                    <a:pt x="533908" y="811771"/>
                  </a:lnTo>
                  <a:lnTo>
                    <a:pt x="535025" y="807961"/>
                  </a:lnTo>
                  <a:lnTo>
                    <a:pt x="536727" y="803033"/>
                  </a:lnTo>
                  <a:lnTo>
                    <a:pt x="537908" y="803719"/>
                  </a:lnTo>
                  <a:lnTo>
                    <a:pt x="541235" y="806259"/>
                  </a:lnTo>
                  <a:lnTo>
                    <a:pt x="542569" y="808799"/>
                  </a:lnTo>
                  <a:lnTo>
                    <a:pt x="538797" y="808799"/>
                  </a:lnTo>
                  <a:lnTo>
                    <a:pt x="539457" y="810069"/>
                  </a:lnTo>
                  <a:lnTo>
                    <a:pt x="540346" y="811339"/>
                  </a:lnTo>
                  <a:lnTo>
                    <a:pt x="541680" y="812609"/>
                  </a:lnTo>
                  <a:lnTo>
                    <a:pt x="543902" y="811339"/>
                  </a:lnTo>
                  <a:lnTo>
                    <a:pt x="545236" y="811339"/>
                  </a:lnTo>
                  <a:lnTo>
                    <a:pt x="546112" y="812609"/>
                  </a:lnTo>
                  <a:lnTo>
                    <a:pt x="546785" y="813879"/>
                  </a:lnTo>
                  <a:lnTo>
                    <a:pt x="546341" y="815149"/>
                  </a:lnTo>
                  <a:lnTo>
                    <a:pt x="543902" y="815149"/>
                  </a:lnTo>
                  <a:lnTo>
                    <a:pt x="542785" y="816419"/>
                  </a:lnTo>
                  <a:lnTo>
                    <a:pt x="542785" y="820229"/>
                  </a:lnTo>
                  <a:lnTo>
                    <a:pt x="544347" y="821499"/>
                  </a:lnTo>
                  <a:lnTo>
                    <a:pt x="547890" y="821499"/>
                  </a:lnTo>
                  <a:lnTo>
                    <a:pt x="549452" y="820229"/>
                  </a:lnTo>
                  <a:lnTo>
                    <a:pt x="549452" y="817689"/>
                  </a:lnTo>
                  <a:lnTo>
                    <a:pt x="554774" y="817689"/>
                  </a:lnTo>
                  <a:lnTo>
                    <a:pt x="556107" y="815149"/>
                  </a:lnTo>
                  <a:lnTo>
                    <a:pt x="556209" y="813879"/>
                  </a:lnTo>
                  <a:lnTo>
                    <a:pt x="556323" y="812609"/>
                  </a:lnTo>
                  <a:lnTo>
                    <a:pt x="556437" y="810069"/>
                  </a:lnTo>
                  <a:lnTo>
                    <a:pt x="556552" y="807529"/>
                  </a:lnTo>
                  <a:lnTo>
                    <a:pt x="558101" y="812609"/>
                  </a:lnTo>
                  <a:lnTo>
                    <a:pt x="558990" y="816419"/>
                  </a:lnTo>
                  <a:lnTo>
                    <a:pt x="561428" y="817689"/>
                  </a:lnTo>
                  <a:lnTo>
                    <a:pt x="565645" y="818959"/>
                  </a:lnTo>
                  <a:lnTo>
                    <a:pt x="568972" y="818959"/>
                  </a:lnTo>
                  <a:lnTo>
                    <a:pt x="571639" y="817689"/>
                  </a:lnTo>
                  <a:lnTo>
                    <a:pt x="571639" y="816419"/>
                  </a:lnTo>
                  <a:lnTo>
                    <a:pt x="573417" y="815149"/>
                  </a:lnTo>
                  <a:lnTo>
                    <a:pt x="577405" y="815149"/>
                  </a:lnTo>
                  <a:lnTo>
                    <a:pt x="578294" y="813879"/>
                  </a:lnTo>
                  <a:lnTo>
                    <a:pt x="577634" y="813879"/>
                  </a:lnTo>
                  <a:lnTo>
                    <a:pt x="576745" y="812609"/>
                  </a:lnTo>
                  <a:lnTo>
                    <a:pt x="577405" y="810069"/>
                  </a:lnTo>
                  <a:lnTo>
                    <a:pt x="578967" y="808799"/>
                  </a:lnTo>
                  <a:lnTo>
                    <a:pt x="581177" y="806259"/>
                  </a:lnTo>
                  <a:lnTo>
                    <a:pt x="580961" y="804989"/>
                  </a:lnTo>
                  <a:lnTo>
                    <a:pt x="577850" y="806259"/>
                  </a:lnTo>
                  <a:lnTo>
                    <a:pt x="575627" y="807529"/>
                  </a:lnTo>
                  <a:lnTo>
                    <a:pt x="573862" y="807529"/>
                  </a:lnTo>
                  <a:lnTo>
                    <a:pt x="573862" y="806259"/>
                  </a:lnTo>
                  <a:lnTo>
                    <a:pt x="573862" y="803719"/>
                  </a:lnTo>
                  <a:lnTo>
                    <a:pt x="580732" y="801179"/>
                  </a:lnTo>
                  <a:lnTo>
                    <a:pt x="582510" y="802449"/>
                  </a:lnTo>
                  <a:lnTo>
                    <a:pt x="583184" y="803719"/>
                  </a:lnTo>
                  <a:lnTo>
                    <a:pt x="582510" y="806259"/>
                  </a:lnTo>
                  <a:lnTo>
                    <a:pt x="581177" y="808799"/>
                  </a:lnTo>
                  <a:lnTo>
                    <a:pt x="578523" y="812609"/>
                  </a:lnTo>
                  <a:lnTo>
                    <a:pt x="579183" y="813879"/>
                  </a:lnTo>
                  <a:lnTo>
                    <a:pt x="586955" y="817689"/>
                  </a:lnTo>
                  <a:lnTo>
                    <a:pt x="589394" y="820229"/>
                  </a:lnTo>
                  <a:lnTo>
                    <a:pt x="589838" y="818959"/>
                  </a:lnTo>
                  <a:lnTo>
                    <a:pt x="588721" y="816419"/>
                  </a:lnTo>
                  <a:lnTo>
                    <a:pt x="587171" y="811339"/>
                  </a:lnTo>
                  <a:lnTo>
                    <a:pt x="590283" y="816419"/>
                  </a:lnTo>
                  <a:lnTo>
                    <a:pt x="592277" y="817689"/>
                  </a:lnTo>
                  <a:lnTo>
                    <a:pt x="594715" y="818959"/>
                  </a:lnTo>
                  <a:lnTo>
                    <a:pt x="596265" y="817689"/>
                  </a:lnTo>
                  <a:lnTo>
                    <a:pt x="598043" y="816419"/>
                  </a:lnTo>
                  <a:lnTo>
                    <a:pt x="598716" y="817689"/>
                  </a:lnTo>
                  <a:lnTo>
                    <a:pt x="597827" y="820229"/>
                  </a:lnTo>
                  <a:lnTo>
                    <a:pt x="596709" y="822769"/>
                  </a:lnTo>
                  <a:lnTo>
                    <a:pt x="598271" y="822769"/>
                  </a:lnTo>
                  <a:lnTo>
                    <a:pt x="604253" y="821499"/>
                  </a:lnTo>
                  <a:lnTo>
                    <a:pt x="609587" y="821499"/>
                  </a:lnTo>
                  <a:lnTo>
                    <a:pt x="611581" y="820229"/>
                  </a:lnTo>
                  <a:lnTo>
                    <a:pt x="610692" y="817689"/>
                  </a:lnTo>
                  <a:lnTo>
                    <a:pt x="610031" y="816419"/>
                  </a:lnTo>
                  <a:lnTo>
                    <a:pt x="610476" y="815149"/>
                  </a:lnTo>
                  <a:lnTo>
                    <a:pt x="612914" y="815149"/>
                  </a:lnTo>
                  <a:lnTo>
                    <a:pt x="613803" y="816419"/>
                  </a:lnTo>
                  <a:lnTo>
                    <a:pt x="613803" y="820229"/>
                  </a:lnTo>
                  <a:lnTo>
                    <a:pt x="623125" y="818959"/>
                  </a:lnTo>
                  <a:lnTo>
                    <a:pt x="624230" y="816419"/>
                  </a:lnTo>
                  <a:lnTo>
                    <a:pt x="624446" y="815149"/>
                  </a:lnTo>
                  <a:lnTo>
                    <a:pt x="624674" y="813879"/>
                  </a:lnTo>
                  <a:lnTo>
                    <a:pt x="621792" y="812609"/>
                  </a:lnTo>
                  <a:lnTo>
                    <a:pt x="619899" y="811339"/>
                  </a:lnTo>
                  <a:lnTo>
                    <a:pt x="618020" y="810069"/>
                  </a:lnTo>
                  <a:lnTo>
                    <a:pt x="614019" y="808799"/>
                  </a:lnTo>
                  <a:lnTo>
                    <a:pt x="611365" y="807529"/>
                  </a:lnTo>
                  <a:lnTo>
                    <a:pt x="612254" y="807529"/>
                  </a:lnTo>
                  <a:lnTo>
                    <a:pt x="614692" y="804989"/>
                  </a:lnTo>
                  <a:lnTo>
                    <a:pt x="616902" y="803719"/>
                  </a:lnTo>
                  <a:lnTo>
                    <a:pt x="620903" y="801179"/>
                  </a:lnTo>
                  <a:lnTo>
                    <a:pt x="621118" y="801179"/>
                  </a:lnTo>
                  <a:lnTo>
                    <a:pt x="619798" y="804989"/>
                  </a:lnTo>
                  <a:lnTo>
                    <a:pt x="618680" y="807529"/>
                  </a:lnTo>
                  <a:lnTo>
                    <a:pt x="619125" y="808799"/>
                  </a:lnTo>
                  <a:lnTo>
                    <a:pt x="620903" y="807529"/>
                  </a:lnTo>
                  <a:lnTo>
                    <a:pt x="622452" y="807529"/>
                  </a:lnTo>
                  <a:lnTo>
                    <a:pt x="625563" y="808799"/>
                  </a:lnTo>
                  <a:lnTo>
                    <a:pt x="627786" y="811339"/>
                  </a:lnTo>
                  <a:lnTo>
                    <a:pt x="629780" y="813879"/>
                  </a:lnTo>
                  <a:lnTo>
                    <a:pt x="631558" y="815149"/>
                  </a:lnTo>
                  <a:lnTo>
                    <a:pt x="631558" y="811339"/>
                  </a:lnTo>
                  <a:lnTo>
                    <a:pt x="638708" y="807529"/>
                  </a:lnTo>
                  <a:lnTo>
                    <a:pt x="641096" y="806259"/>
                  </a:lnTo>
                  <a:lnTo>
                    <a:pt x="646417" y="806259"/>
                  </a:lnTo>
                  <a:lnTo>
                    <a:pt x="646645" y="807529"/>
                  </a:lnTo>
                  <a:lnTo>
                    <a:pt x="645312" y="810069"/>
                  </a:lnTo>
                  <a:lnTo>
                    <a:pt x="645985" y="811339"/>
                  </a:lnTo>
                  <a:lnTo>
                    <a:pt x="647979" y="811339"/>
                  </a:lnTo>
                  <a:lnTo>
                    <a:pt x="649757" y="812609"/>
                  </a:lnTo>
                  <a:lnTo>
                    <a:pt x="650633" y="813879"/>
                  </a:lnTo>
                  <a:lnTo>
                    <a:pt x="649300" y="817689"/>
                  </a:lnTo>
                  <a:lnTo>
                    <a:pt x="649973" y="818959"/>
                  </a:lnTo>
                  <a:lnTo>
                    <a:pt x="652640" y="818959"/>
                  </a:lnTo>
                  <a:lnTo>
                    <a:pt x="653745" y="817689"/>
                  </a:lnTo>
                  <a:lnTo>
                    <a:pt x="653745" y="815149"/>
                  </a:lnTo>
                  <a:lnTo>
                    <a:pt x="654850" y="815149"/>
                  </a:lnTo>
                  <a:lnTo>
                    <a:pt x="657072" y="817689"/>
                  </a:lnTo>
                  <a:lnTo>
                    <a:pt x="659739" y="818959"/>
                  </a:lnTo>
                  <a:lnTo>
                    <a:pt x="661517" y="818959"/>
                  </a:lnTo>
                  <a:lnTo>
                    <a:pt x="665734" y="816419"/>
                  </a:lnTo>
                  <a:lnTo>
                    <a:pt x="669721" y="813879"/>
                  </a:lnTo>
                  <a:lnTo>
                    <a:pt x="671499" y="813879"/>
                  </a:lnTo>
                  <a:lnTo>
                    <a:pt x="675716" y="817689"/>
                  </a:lnTo>
                  <a:lnTo>
                    <a:pt x="676160" y="817689"/>
                  </a:lnTo>
                  <a:lnTo>
                    <a:pt x="674382" y="813879"/>
                  </a:lnTo>
                  <a:lnTo>
                    <a:pt x="675271" y="812609"/>
                  </a:lnTo>
                  <a:lnTo>
                    <a:pt x="676821" y="812609"/>
                  </a:lnTo>
                  <a:lnTo>
                    <a:pt x="678599" y="811339"/>
                  </a:lnTo>
                  <a:lnTo>
                    <a:pt x="680377" y="811339"/>
                  </a:lnTo>
                  <a:lnTo>
                    <a:pt x="681266" y="813879"/>
                  </a:lnTo>
                  <a:lnTo>
                    <a:pt x="685482" y="816419"/>
                  </a:lnTo>
                  <a:lnTo>
                    <a:pt x="690143" y="816419"/>
                  </a:lnTo>
                  <a:lnTo>
                    <a:pt x="696569" y="817689"/>
                  </a:lnTo>
                  <a:lnTo>
                    <a:pt x="698131" y="816419"/>
                  </a:lnTo>
                  <a:lnTo>
                    <a:pt x="695464" y="812609"/>
                  </a:lnTo>
                  <a:lnTo>
                    <a:pt x="695909" y="812609"/>
                  </a:lnTo>
                  <a:lnTo>
                    <a:pt x="698347" y="813879"/>
                  </a:lnTo>
                  <a:lnTo>
                    <a:pt x="700125" y="815149"/>
                  </a:lnTo>
                  <a:lnTo>
                    <a:pt x="705675" y="816419"/>
                  </a:lnTo>
                  <a:lnTo>
                    <a:pt x="710780" y="816419"/>
                  </a:lnTo>
                  <a:lnTo>
                    <a:pt x="718985" y="817689"/>
                  </a:lnTo>
                  <a:lnTo>
                    <a:pt x="720090" y="816419"/>
                  </a:lnTo>
                  <a:lnTo>
                    <a:pt x="718985" y="813879"/>
                  </a:lnTo>
                  <a:lnTo>
                    <a:pt x="718616" y="812609"/>
                  </a:lnTo>
                  <a:lnTo>
                    <a:pt x="718248" y="811339"/>
                  </a:lnTo>
                  <a:lnTo>
                    <a:pt x="717880" y="810069"/>
                  </a:lnTo>
                  <a:lnTo>
                    <a:pt x="721868" y="816419"/>
                  </a:lnTo>
                  <a:lnTo>
                    <a:pt x="724090" y="816419"/>
                  </a:lnTo>
                  <a:lnTo>
                    <a:pt x="726528" y="815149"/>
                  </a:lnTo>
                  <a:lnTo>
                    <a:pt x="728522" y="813879"/>
                  </a:lnTo>
                  <a:lnTo>
                    <a:pt x="750722" y="813879"/>
                  </a:lnTo>
                  <a:lnTo>
                    <a:pt x="750049" y="812609"/>
                  </a:lnTo>
                  <a:lnTo>
                    <a:pt x="748284" y="808799"/>
                  </a:lnTo>
                  <a:lnTo>
                    <a:pt x="756043" y="808799"/>
                  </a:lnTo>
                  <a:lnTo>
                    <a:pt x="762038" y="811339"/>
                  </a:lnTo>
                  <a:lnTo>
                    <a:pt x="768692" y="813879"/>
                  </a:lnTo>
                  <a:lnTo>
                    <a:pt x="771804" y="813879"/>
                  </a:lnTo>
                  <a:lnTo>
                    <a:pt x="773582" y="816419"/>
                  </a:lnTo>
                  <a:lnTo>
                    <a:pt x="775347" y="817689"/>
                  </a:lnTo>
                  <a:lnTo>
                    <a:pt x="778014" y="817689"/>
                  </a:lnTo>
                  <a:lnTo>
                    <a:pt x="777570" y="816419"/>
                  </a:lnTo>
                  <a:lnTo>
                    <a:pt x="775792" y="815149"/>
                  </a:lnTo>
                  <a:lnTo>
                    <a:pt x="772909" y="812609"/>
                  </a:lnTo>
                  <a:lnTo>
                    <a:pt x="789559" y="812609"/>
                  </a:lnTo>
                  <a:lnTo>
                    <a:pt x="798207" y="811339"/>
                  </a:lnTo>
                  <a:lnTo>
                    <a:pt x="805980" y="810069"/>
                  </a:lnTo>
                  <a:lnTo>
                    <a:pt x="816051" y="808799"/>
                  </a:lnTo>
                  <a:lnTo>
                    <a:pt x="822337" y="810069"/>
                  </a:lnTo>
                  <a:lnTo>
                    <a:pt x="825385" y="812609"/>
                  </a:lnTo>
                  <a:lnTo>
                    <a:pt x="825449" y="813879"/>
                  </a:lnTo>
                  <a:lnTo>
                    <a:pt x="825525" y="815149"/>
                  </a:lnTo>
                  <a:lnTo>
                    <a:pt x="825588" y="816419"/>
                  </a:lnTo>
                  <a:lnTo>
                    <a:pt x="825652" y="817689"/>
                  </a:lnTo>
                  <a:lnTo>
                    <a:pt x="825728" y="818959"/>
                  </a:lnTo>
                  <a:lnTo>
                    <a:pt x="825284" y="822769"/>
                  </a:lnTo>
                  <a:lnTo>
                    <a:pt x="825944" y="826579"/>
                  </a:lnTo>
                  <a:lnTo>
                    <a:pt x="827278" y="827849"/>
                  </a:lnTo>
                  <a:lnTo>
                    <a:pt x="828382" y="829119"/>
                  </a:lnTo>
                  <a:lnTo>
                    <a:pt x="828611" y="831659"/>
                  </a:lnTo>
                  <a:lnTo>
                    <a:pt x="827722" y="832929"/>
                  </a:lnTo>
                  <a:lnTo>
                    <a:pt x="826833" y="835469"/>
                  </a:lnTo>
                  <a:lnTo>
                    <a:pt x="827062" y="835469"/>
                  </a:lnTo>
                  <a:lnTo>
                    <a:pt x="830160" y="832929"/>
                  </a:lnTo>
                  <a:lnTo>
                    <a:pt x="831265" y="834199"/>
                  </a:lnTo>
                  <a:lnTo>
                    <a:pt x="831265" y="836739"/>
                  </a:lnTo>
                  <a:lnTo>
                    <a:pt x="836371" y="836739"/>
                  </a:lnTo>
                  <a:lnTo>
                    <a:pt x="837933" y="838009"/>
                  </a:lnTo>
                  <a:lnTo>
                    <a:pt x="837933" y="840549"/>
                  </a:lnTo>
                  <a:lnTo>
                    <a:pt x="836599" y="841819"/>
                  </a:lnTo>
                  <a:lnTo>
                    <a:pt x="835266" y="840549"/>
                  </a:lnTo>
                  <a:lnTo>
                    <a:pt x="831494" y="838009"/>
                  </a:lnTo>
                  <a:lnTo>
                    <a:pt x="837260" y="845629"/>
                  </a:lnTo>
                  <a:lnTo>
                    <a:pt x="843483" y="851979"/>
                  </a:lnTo>
                  <a:lnTo>
                    <a:pt x="845921" y="853249"/>
                  </a:lnTo>
                  <a:lnTo>
                    <a:pt x="846810" y="854519"/>
                  </a:lnTo>
                  <a:lnTo>
                    <a:pt x="845477" y="854519"/>
                  </a:lnTo>
                  <a:lnTo>
                    <a:pt x="843915" y="853249"/>
                  </a:lnTo>
                  <a:lnTo>
                    <a:pt x="843038" y="855789"/>
                  </a:lnTo>
                  <a:lnTo>
                    <a:pt x="843038" y="863409"/>
                  </a:lnTo>
                  <a:lnTo>
                    <a:pt x="843915" y="864679"/>
                  </a:lnTo>
                  <a:lnTo>
                    <a:pt x="847686" y="863409"/>
                  </a:lnTo>
                  <a:lnTo>
                    <a:pt x="851027" y="863409"/>
                  </a:lnTo>
                  <a:lnTo>
                    <a:pt x="852131" y="864679"/>
                  </a:lnTo>
                  <a:lnTo>
                    <a:pt x="851471" y="868489"/>
                  </a:lnTo>
                  <a:lnTo>
                    <a:pt x="852792" y="871029"/>
                  </a:lnTo>
                  <a:lnTo>
                    <a:pt x="854798" y="872299"/>
                  </a:lnTo>
                  <a:lnTo>
                    <a:pt x="858342" y="873569"/>
                  </a:lnTo>
                  <a:lnTo>
                    <a:pt x="858126" y="873569"/>
                  </a:lnTo>
                  <a:lnTo>
                    <a:pt x="854354" y="877379"/>
                  </a:lnTo>
                  <a:lnTo>
                    <a:pt x="850252" y="879983"/>
                  </a:lnTo>
                  <a:lnTo>
                    <a:pt x="857237" y="878649"/>
                  </a:lnTo>
                  <a:lnTo>
                    <a:pt x="863231" y="877379"/>
                  </a:lnTo>
                  <a:lnTo>
                    <a:pt x="864336" y="877379"/>
                  </a:lnTo>
                  <a:lnTo>
                    <a:pt x="862558" y="882459"/>
                  </a:lnTo>
                  <a:lnTo>
                    <a:pt x="860564" y="883729"/>
                  </a:lnTo>
                  <a:lnTo>
                    <a:pt x="858570" y="882459"/>
                  </a:lnTo>
                  <a:lnTo>
                    <a:pt x="855459" y="882459"/>
                  </a:lnTo>
                  <a:lnTo>
                    <a:pt x="856564" y="888809"/>
                  </a:lnTo>
                  <a:lnTo>
                    <a:pt x="858342" y="890079"/>
                  </a:lnTo>
                  <a:lnTo>
                    <a:pt x="865225" y="888809"/>
                  </a:lnTo>
                  <a:lnTo>
                    <a:pt x="866559" y="890079"/>
                  </a:lnTo>
                  <a:lnTo>
                    <a:pt x="867664" y="896429"/>
                  </a:lnTo>
                  <a:lnTo>
                    <a:pt x="869213" y="898969"/>
                  </a:lnTo>
                  <a:lnTo>
                    <a:pt x="875207" y="898969"/>
                  </a:lnTo>
                  <a:lnTo>
                    <a:pt x="875652" y="901509"/>
                  </a:lnTo>
                  <a:lnTo>
                    <a:pt x="872769" y="906589"/>
                  </a:lnTo>
                  <a:lnTo>
                    <a:pt x="871220" y="909129"/>
                  </a:lnTo>
                  <a:lnTo>
                    <a:pt x="872109" y="910399"/>
                  </a:lnTo>
                  <a:lnTo>
                    <a:pt x="875880" y="909129"/>
                  </a:lnTo>
                  <a:lnTo>
                    <a:pt x="876541" y="909129"/>
                  </a:lnTo>
                  <a:lnTo>
                    <a:pt x="876655" y="910399"/>
                  </a:lnTo>
                  <a:lnTo>
                    <a:pt x="876769" y="911669"/>
                  </a:lnTo>
                  <a:lnTo>
                    <a:pt x="876096" y="914209"/>
                  </a:lnTo>
                  <a:lnTo>
                    <a:pt x="875652" y="918019"/>
                  </a:lnTo>
                  <a:lnTo>
                    <a:pt x="876096" y="920559"/>
                  </a:lnTo>
                  <a:lnTo>
                    <a:pt x="879208" y="920559"/>
                  </a:lnTo>
                  <a:lnTo>
                    <a:pt x="879652" y="921829"/>
                  </a:lnTo>
                  <a:lnTo>
                    <a:pt x="878319" y="924369"/>
                  </a:lnTo>
                  <a:lnTo>
                    <a:pt x="882980" y="924369"/>
                  </a:lnTo>
                  <a:lnTo>
                    <a:pt x="884529" y="925639"/>
                  </a:lnTo>
                  <a:lnTo>
                    <a:pt x="884529" y="929449"/>
                  </a:lnTo>
                  <a:lnTo>
                    <a:pt x="886079" y="930719"/>
                  </a:lnTo>
                  <a:lnTo>
                    <a:pt x="889635" y="933259"/>
                  </a:lnTo>
                  <a:lnTo>
                    <a:pt x="891413" y="937069"/>
                  </a:lnTo>
                  <a:lnTo>
                    <a:pt x="891628" y="940879"/>
                  </a:lnTo>
                  <a:lnTo>
                    <a:pt x="892073" y="944689"/>
                  </a:lnTo>
                  <a:lnTo>
                    <a:pt x="893191" y="947229"/>
                  </a:lnTo>
                  <a:lnTo>
                    <a:pt x="894956" y="945959"/>
                  </a:lnTo>
                  <a:lnTo>
                    <a:pt x="896289" y="945959"/>
                  </a:lnTo>
                  <a:lnTo>
                    <a:pt x="898283" y="947229"/>
                  </a:lnTo>
                  <a:lnTo>
                    <a:pt x="899172" y="949769"/>
                  </a:lnTo>
                  <a:lnTo>
                    <a:pt x="901623" y="958659"/>
                  </a:lnTo>
                  <a:lnTo>
                    <a:pt x="908278" y="963739"/>
                  </a:lnTo>
                  <a:lnTo>
                    <a:pt x="911606" y="961199"/>
                  </a:lnTo>
                  <a:lnTo>
                    <a:pt x="916038" y="957389"/>
                  </a:lnTo>
                  <a:lnTo>
                    <a:pt x="920927" y="961199"/>
                  </a:lnTo>
                  <a:lnTo>
                    <a:pt x="919365" y="967549"/>
                  </a:lnTo>
                  <a:lnTo>
                    <a:pt x="918489" y="971359"/>
                  </a:lnTo>
                  <a:lnTo>
                    <a:pt x="918705" y="971359"/>
                  </a:lnTo>
                  <a:lnTo>
                    <a:pt x="921372" y="970089"/>
                  </a:lnTo>
                  <a:lnTo>
                    <a:pt x="923582" y="967549"/>
                  </a:lnTo>
                  <a:lnTo>
                    <a:pt x="924471" y="967549"/>
                  </a:lnTo>
                  <a:lnTo>
                    <a:pt x="924471" y="971359"/>
                  </a:lnTo>
                  <a:lnTo>
                    <a:pt x="928471" y="971359"/>
                  </a:lnTo>
                  <a:lnTo>
                    <a:pt x="928027" y="970089"/>
                  </a:lnTo>
                  <a:lnTo>
                    <a:pt x="926693" y="967549"/>
                  </a:lnTo>
                  <a:lnTo>
                    <a:pt x="926033" y="966279"/>
                  </a:lnTo>
                  <a:lnTo>
                    <a:pt x="923810" y="963739"/>
                  </a:lnTo>
                  <a:lnTo>
                    <a:pt x="923366" y="959929"/>
                  </a:lnTo>
                  <a:lnTo>
                    <a:pt x="926033" y="957389"/>
                  </a:lnTo>
                  <a:lnTo>
                    <a:pt x="926579" y="956119"/>
                  </a:lnTo>
                  <a:lnTo>
                    <a:pt x="927138" y="954849"/>
                  </a:lnTo>
                  <a:lnTo>
                    <a:pt x="927354" y="952309"/>
                  </a:lnTo>
                  <a:lnTo>
                    <a:pt x="927354" y="949769"/>
                  </a:lnTo>
                  <a:lnTo>
                    <a:pt x="928357" y="948499"/>
                  </a:lnTo>
                  <a:lnTo>
                    <a:pt x="929360" y="947229"/>
                  </a:lnTo>
                  <a:lnTo>
                    <a:pt x="931354" y="947229"/>
                  </a:lnTo>
                  <a:lnTo>
                    <a:pt x="934021" y="945959"/>
                  </a:lnTo>
                  <a:lnTo>
                    <a:pt x="934910" y="944689"/>
                  </a:lnTo>
                  <a:lnTo>
                    <a:pt x="934021" y="940879"/>
                  </a:lnTo>
                  <a:lnTo>
                    <a:pt x="933348" y="938339"/>
                  </a:lnTo>
                  <a:lnTo>
                    <a:pt x="931799" y="935799"/>
                  </a:lnTo>
                  <a:lnTo>
                    <a:pt x="929576" y="935799"/>
                  </a:lnTo>
                  <a:lnTo>
                    <a:pt x="929360" y="934529"/>
                  </a:lnTo>
                  <a:lnTo>
                    <a:pt x="930681" y="931989"/>
                  </a:lnTo>
                  <a:lnTo>
                    <a:pt x="928027" y="931989"/>
                  </a:lnTo>
                  <a:lnTo>
                    <a:pt x="926477" y="933259"/>
                  </a:lnTo>
                  <a:lnTo>
                    <a:pt x="925804" y="934529"/>
                  </a:lnTo>
                  <a:lnTo>
                    <a:pt x="925360" y="935799"/>
                  </a:lnTo>
                  <a:lnTo>
                    <a:pt x="924915" y="935799"/>
                  </a:lnTo>
                  <a:lnTo>
                    <a:pt x="925017" y="930719"/>
                  </a:lnTo>
                  <a:lnTo>
                    <a:pt x="925080" y="929449"/>
                  </a:lnTo>
                  <a:lnTo>
                    <a:pt x="925195" y="926909"/>
                  </a:lnTo>
                  <a:lnTo>
                    <a:pt x="925296" y="924369"/>
                  </a:lnTo>
                  <a:lnTo>
                    <a:pt x="925360" y="923099"/>
                  </a:lnTo>
                  <a:lnTo>
                    <a:pt x="924471" y="920559"/>
                  </a:lnTo>
                  <a:lnTo>
                    <a:pt x="923137" y="921016"/>
                  </a:lnTo>
                  <a:lnTo>
                    <a:pt x="923137" y="929449"/>
                  </a:lnTo>
                  <a:lnTo>
                    <a:pt x="922261" y="929449"/>
                  </a:lnTo>
                  <a:lnTo>
                    <a:pt x="922261" y="930719"/>
                  </a:lnTo>
                  <a:lnTo>
                    <a:pt x="922261" y="937069"/>
                  </a:lnTo>
                  <a:lnTo>
                    <a:pt x="921143" y="938339"/>
                  </a:lnTo>
                  <a:lnTo>
                    <a:pt x="920038" y="937069"/>
                  </a:lnTo>
                  <a:lnTo>
                    <a:pt x="918705" y="935799"/>
                  </a:lnTo>
                  <a:lnTo>
                    <a:pt x="918260" y="934529"/>
                  </a:lnTo>
                  <a:lnTo>
                    <a:pt x="918921" y="933259"/>
                  </a:lnTo>
                  <a:lnTo>
                    <a:pt x="920927" y="930719"/>
                  </a:lnTo>
                  <a:lnTo>
                    <a:pt x="922261" y="930719"/>
                  </a:lnTo>
                  <a:lnTo>
                    <a:pt x="922261" y="929449"/>
                  </a:lnTo>
                  <a:lnTo>
                    <a:pt x="919365" y="929449"/>
                  </a:lnTo>
                  <a:lnTo>
                    <a:pt x="917816" y="928179"/>
                  </a:lnTo>
                  <a:lnTo>
                    <a:pt x="917371" y="925639"/>
                  </a:lnTo>
                  <a:lnTo>
                    <a:pt x="916711" y="925639"/>
                  </a:lnTo>
                  <a:lnTo>
                    <a:pt x="916038" y="929449"/>
                  </a:lnTo>
                  <a:lnTo>
                    <a:pt x="914488" y="933259"/>
                  </a:lnTo>
                  <a:lnTo>
                    <a:pt x="913384" y="931811"/>
                  </a:lnTo>
                  <a:lnTo>
                    <a:pt x="913384" y="945959"/>
                  </a:lnTo>
                  <a:lnTo>
                    <a:pt x="913384" y="947229"/>
                  </a:lnTo>
                  <a:lnTo>
                    <a:pt x="912495" y="947229"/>
                  </a:lnTo>
                  <a:lnTo>
                    <a:pt x="911161" y="948499"/>
                  </a:lnTo>
                  <a:lnTo>
                    <a:pt x="910717" y="948499"/>
                  </a:lnTo>
                  <a:lnTo>
                    <a:pt x="910717" y="959929"/>
                  </a:lnTo>
                  <a:lnTo>
                    <a:pt x="910272" y="961199"/>
                  </a:lnTo>
                  <a:lnTo>
                    <a:pt x="907834" y="961199"/>
                  </a:lnTo>
                  <a:lnTo>
                    <a:pt x="906716" y="959929"/>
                  </a:lnTo>
                  <a:lnTo>
                    <a:pt x="906716" y="957389"/>
                  </a:lnTo>
                  <a:lnTo>
                    <a:pt x="907161" y="956119"/>
                  </a:lnTo>
                  <a:lnTo>
                    <a:pt x="908278" y="956119"/>
                  </a:lnTo>
                  <a:lnTo>
                    <a:pt x="909383" y="957389"/>
                  </a:lnTo>
                  <a:lnTo>
                    <a:pt x="910717" y="959929"/>
                  </a:lnTo>
                  <a:lnTo>
                    <a:pt x="910717" y="948499"/>
                  </a:lnTo>
                  <a:lnTo>
                    <a:pt x="908939" y="948499"/>
                  </a:lnTo>
                  <a:lnTo>
                    <a:pt x="908939" y="945959"/>
                  </a:lnTo>
                  <a:lnTo>
                    <a:pt x="910043" y="944689"/>
                  </a:lnTo>
                  <a:lnTo>
                    <a:pt x="912495" y="944689"/>
                  </a:lnTo>
                  <a:lnTo>
                    <a:pt x="913384" y="945959"/>
                  </a:lnTo>
                  <a:lnTo>
                    <a:pt x="913384" y="931811"/>
                  </a:lnTo>
                  <a:lnTo>
                    <a:pt x="911606" y="929449"/>
                  </a:lnTo>
                  <a:lnTo>
                    <a:pt x="909383" y="925639"/>
                  </a:lnTo>
                  <a:lnTo>
                    <a:pt x="909383" y="924369"/>
                  </a:lnTo>
                  <a:lnTo>
                    <a:pt x="913384" y="926909"/>
                  </a:lnTo>
                  <a:lnTo>
                    <a:pt x="913815" y="926909"/>
                  </a:lnTo>
                  <a:lnTo>
                    <a:pt x="912939" y="923099"/>
                  </a:lnTo>
                  <a:lnTo>
                    <a:pt x="911161" y="916749"/>
                  </a:lnTo>
                  <a:lnTo>
                    <a:pt x="912050" y="916749"/>
                  </a:lnTo>
                  <a:lnTo>
                    <a:pt x="918705" y="924369"/>
                  </a:lnTo>
                  <a:lnTo>
                    <a:pt x="922477" y="928179"/>
                  </a:lnTo>
                  <a:lnTo>
                    <a:pt x="923137" y="929449"/>
                  </a:lnTo>
                  <a:lnTo>
                    <a:pt x="923137" y="921016"/>
                  </a:lnTo>
                  <a:lnTo>
                    <a:pt x="920699" y="921829"/>
                  </a:lnTo>
                  <a:lnTo>
                    <a:pt x="918044" y="923099"/>
                  </a:lnTo>
                  <a:lnTo>
                    <a:pt x="917371" y="921829"/>
                  </a:lnTo>
                  <a:lnTo>
                    <a:pt x="918260" y="920559"/>
                  </a:lnTo>
                  <a:lnTo>
                    <a:pt x="919149" y="918019"/>
                  </a:lnTo>
                  <a:lnTo>
                    <a:pt x="918819" y="916749"/>
                  </a:lnTo>
                  <a:lnTo>
                    <a:pt x="918489" y="915479"/>
                  </a:lnTo>
                  <a:lnTo>
                    <a:pt x="915593" y="912939"/>
                  </a:lnTo>
                  <a:lnTo>
                    <a:pt x="914488" y="910399"/>
                  </a:lnTo>
                  <a:lnTo>
                    <a:pt x="914488" y="909129"/>
                  </a:lnTo>
                  <a:lnTo>
                    <a:pt x="914488" y="907859"/>
                  </a:lnTo>
                  <a:lnTo>
                    <a:pt x="914273" y="906589"/>
                  </a:lnTo>
                  <a:lnTo>
                    <a:pt x="909383" y="906589"/>
                  </a:lnTo>
                  <a:lnTo>
                    <a:pt x="908939" y="905319"/>
                  </a:lnTo>
                  <a:lnTo>
                    <a:pt x="909828" y="902779"/>
                  </a:lnTo>
                  <a:lnTo>
                    <a:pt x="911161" y="900239"/>
                  </a:lnTo>
                  <a:lnTo>
                    <a:pt x="905903" y="886269"/>
                  </a:lnTo>
                  <a:lnTo>
                    <a:pt x="904951" y="883729"/>
                  </a:lnTo>
                  <a:lnTo>
                    <a:pt x="902728" y="884999"/>
                  </a:lnTo>
                  <a:lnTo>
                    <a:pt x="902055" y="886269"/>
                  </a:lnTo>
                  <a:lnTo>
                    <a:pt x="898956" y="883729"/>
                  </a:lnTo>
                  <a:lnTo>
                    <a:pt x="898283" y="882459"/>
                  </a:lnTo>
                  <a:lnTo>
                    <a:pt x="896988" y="879983"/>
                  </a:lnTo>
                  <a:lnTo>
                    <a:pt x="895235" y="879983"/>
                  </a:lnTo>
                  <a:lnTo>
                    <a:pt x="892073" y="881189"/>
                  </a:lnTo>
                  <a:lnTo>
                    <a:pt x="887234" y="882459"/>
                  </a:lnTo>
                  <a:lnTo>
                    <a:pt x="883780" y="879983"/>
                  </a:lnTo>
                  <a:lnTo>
                    <a:pt x="883335" y="878649"/>
                  </a:lnTo>
                  <a:lnTo>
                    <a:pt x="882840" y="876922"/>
                  </a:lnTo>
                  <a:lnTo>
                    <a:pt x="882535" y="875842"/>
                  </a:lnTo>
                  <a:lnTo>
                    <a:pt x="882535" y="884999"/>
                  </a:lnTo>
                  <a:lnTo>
                    <a:pt x="879868" y="887539"/>
                  </a:lnTo>
                  <a:lnTo>
                    <a:pt x="875880" y="888809"/>
                  </a:lnTo>
                  <a:lnTo>
                    <a:pt x="875652" y="888809"/>
                  </a:lnTo>
                  <a:lnTo>
                    <a:pt x="868997" y="884999"/>
                  </a:lnTo>
                  <a:lnTo>
                    <a:pt x="866216" y="883729"/>
                  </a:lnTo>
                  <a:lnTo>
                    <a:pt x="863447" y="882459"/>
                  </a:lnTo>
                  <a:lnTo>
                    <a:pt x="871220" y="882459"/>
                  </a:lnTo>
                  <a:lnTo>
                    <a:pt x="873429" y="883729"/>
                  </a:lnTo>
                  <a:lnTo>
                    <a:pt x="873429" y="886269"/>
                  </a:lnTo>
                  <a:lnTo>
                    <a:pt x="874318" y="886269"/>
                  </a:lnTo>
                  <a:lnTo>
                    <a:pt x="875652" y="884999"/>
                  </a:lnTo>
                  <a:lnTo>
                    <a:pt x="876769" y="884999"/>
                  </a:lnTo>
                  <a:lnTo>
                    <a:pt x="876871" y="883729"/>
                  </a:lnTo>
                  <a:lnTo>
                    <a:pt x="876985" y="882459"/>
                  </a:lnTo>
                  <a:lnTo>
                    <a:pt x="876338" y="879983"/>
                  </a:lnTo>
                  <a:lnTo>
                    <a:pt x="874750" y="876922"/>
                  </a:lnTo>
                  <a:lnTo>
                    <a:pt x="878979" y="881189"/>
                  </a:lnTo>
                  <a:lnTo>
                    <a:pt x="882307" y="883729"/>
                  </a:lnTo>
                  <a:lnTo>
                    <a:pt x="882535" y="884999"/>
                  </a:lnTo>
                  <a:lnTo>
                    <a:pt x="882535" y="875842"/>
                  </a:lnTo>
                  <a:lnTo>
                    <a:pt x="881900" y="873569"/>
                  </a:lnTo>
                  <a:lnTo>
                    <a:pt x="881964" y="872299"/>
                  </a:lnTo>
                  <a:lnTo>
                    <a:pt x="882027" y="871029"/>
                  </a:lnTo>
                  <a:lnTo>
                    <a:pt x="882103" y="869759"/>
                  </a:lnTo>
                  <a:lnTo>
                    <a:pt x="882167" y="868489"/>
                  </a:lnTo>
                  <a:lnTo>
                    <a:pt x="882230" y="867219"/>
                  </a:lnTo>
                  <a:lnTo>
                    <a:pt x="882307" y="865949"/>
                  </a:lnTo>
                  <a:lnTo>
                    <a:pt x="882535" y="864679"/>
                  </a:lnTo>
                  <a:lnTo>
                    <a:pt x="883640" y="864679"/>
                  </a:lnTo>
                  <a:lnTo>
                    <a:pt x="884758" y="867219"/>
                  </a:lnTo>
                  <a:lnTo>
                    <a:pt x="886523" y="872299"/>
                  </a:lnTo>
                  <a:lnTo>
                    <a:pt x="886434" y="871029"/>
                  </a:lnTo>
                  <a:lnTo>
                    <a:pt x="886345" y="869759"/>
                  </a:lnTo>
                  <a:lnTo>
                    <a:pt x="886256" y="868489"/>
                  </a:lnTo>
                  <a:lnTo>
                    <a:pt x="886167" y="867219"/>
                  </a:lnTo>
                  <a:lnTo>
                    <a:pt x="886079" y="865949"/>
                  </a:lnTo>
                  <a:lnTo>
                    <a:pt x="885964" y="864679"/>
                  </a:lnTo>
                  <a:lnTo>
                    <a:pt x="885863" y="863409"/>
                  </a:lnTo>
                  <a:lnTo>
                    <a:pt x="884758" y="860869"/>
                  </a:lnTo>
                  <a:lnTo>
                    <a:pt x="883869" y="862139"/>
                  </a:lnTo>
                  <a:lnTo>
                    <a:pt x="880313" y="863409"/>
                  </a:lnTo>
                  <a:lnTo>
                    <a:pt x="877646" y="858062"/>
                  </a:lnTo>
                  <a:lnTo>
                    <a:pt x="877646" y="862139"/>
                  </a:lnTo>
                  <a:lnTo>
                    <a:pt x="877531" y="865949"/>
                  </a:lnTo>
                  <a:lnTo>
                    <a:pt x="877430" y="867219"/>
                  </a:lnTo>
                  <a:lnTo>
                    <a:pt x="877214" y="867219"/>
                  </a:lnTo>
                  <a:lnTo>
                    <a:pt x="876325" y="863409"/>
                  </a:lnTo>
                  <a:lnTo>
                    <a:pt x="875880" y="862139"/>
                  </a:lnTo>
                  <a:lnTo>
                    <a:pt x="874318" y="859599"/>
                  </a:lnTo>
                  <a:lnTo>
                    <a:pt x="873429" y="859599"/>
                  </a:lnTo>
                  <a:lnTo>
                    <a:pt x="873429" y="865949"/>
                  </a:lnTo>
                  <a:lnTo>
                    <a:pt x="872769" y="867219"/>
                  </a:lnTo>
                  <a:lnTo>
                    <a:pt x="872769" y="878649"/>
                  </a:lnTo>
                  <a:lnTo>
                    <a:pt x="872299" y="879983"/>
                  </a:lnTo>
                  <a:lnTo>
                    <a:pt x="869924" y="879983"/>
                  </a:lnTo>
                  <a:lnTo>
                    <a:pt x="868997" y="878649"/>
                  </a:lnTo>
                  <a:lnTo>
                    <a:pt x="868997" y="877379"/>
                  </a:lnTo>
                  <a:lnTo>
                    <a:pt x="868997" y="876109"/>
                  </a:lnTo>
                  <a:lnTo>
                    <a:pt x="868997" y="874839"/>
                  </a:lnTo>
                  <a:lnTo>
                    <a:pt x="869442" y="873569"/>
                  </a:lnTo>
                  <a:lnTo>
                    <a:pt x="870331" y="873569"/>
                  </a:lnTo>
                  <a:lnTo>
                    <a:pt x="872109" y="876109"/>
                  </a:lnTo>
                  <a:lnTo>
                    <a:pt x="872769" y="878649"/>
                  </a:lnTo>
                  <a:lnTo>
                    <a:pt x="872769" y="867219"/>
                  </a:lnTo>
                  <a:lnTo>
                    <a:pt x="872109" y="868489"/>
                  </a:lnTo>
                  <a:lnTo>
                    <a:pt x="871435" y="868489"/>
                  </a:lnTo>
                  <a:lnTo>
                    <a:pt x="871321" y="864679"/>
                  </a:lnTo>
                  <a:lnTo>
                    <a:pt x="871220" y="863409"/>
                  </a:lnTo>
                  <a:lnTo>
                    <a:pt x="871880" y="862139"/>
                  </a:lnTo>
                  <a:lnTo>
                    <a:pt x="872540" y="862139"/>
                  </a:lnTo>
                  <a:lnTo>
                    <a:pt x="873213" y="863409"/>
                  </a:lnTo>
                  <a:lnTo>
                    <a:pt x="873315" y="864679"/>
                  </a:lnTo>
                  <a:lnTo>
                    <a:pt x="873429" y="865949"/>
                  </a:lnTo>
                  <a:lnTo>
                    <a:pt x="873429" y="859599"/>
                  </a:lnTo>
                  <a:lnTo>
                    <a:pt x="872109" y="859599"/>
                  </a:lnTo>
                  <a:lnTo>
                    <a:pt x="871220" y="857059"/>
                  </a:lnTo>
                  <a:lnTo>
                    <a:pt x="871220" y="854519"/>
                  </a:lnTo>
                  <a:lnTo>
                    <a:pt x="871220" y="850709"/>
                  </a:lnTo>
                  <a:lnTo>
                    <a:pt x="871220" y="846899"/>
                  </a:lnTo>
                  <a:lnTo>
                    <a:pt x="874547" y="854519"/>
                  </a:lnTo>
                  <a:lnTo>
                    <a:pt x="876325" y="857059"/>
                  </a:lnTo>
                  <a:lnTo>
                    <a:pt x="877646" y="862139"/>
                  </a:lnTo>
                  <a:lnTo>
                    <a:pt x="877646" y="858062"/>
                  </a:lnTo>
                  <a:lnTo>
                    <a:pt x="875880" y="854519"/>
                  </a:lnTo>
                  <a:lnTo>
                    <a:pt x="875779" y="850709"/>
                  </a:lnTo>
                  <a:lnTo>
                    <a:pt x="875677" y="846899"/>
                  </a:lnTo>
                  <a:lnTo>
                    <a:pt x="875652" y="843089"/>
                  </a:lnTo>
                  <a:lnTo>
                    <a:pt x="875652" y="841819"/>
                  </a:lnTo>
                  <a:lnTo>
                    <a:pt x="875652" y="838009"/>
                  </a:lnTo>
                  <a:lnTo>
                    <a:pt x="874547" y="836739"/>
                  </a:lnTo>
                  <a:lnTo>
                    <a:pt x="867714" y="832929"/>
                  </a:lnTo>
                  <a:lnTo>
                    <a:pt x="866775" y="832408"/>
                  </a:lnTo>
                  <a:lnTo>
                    <a:pt x="866775" y="872299"/>
                  </a:lnTo>
                  <a:lnTo>
                    <a:pt x="866114" y="873569"/>
                  </a:lnTo>
                  <a:lnTo>
                    <a:pt x="865441" y="876109"/>
                  </a:lnTo>
                  <a:lnTo>
                    <a:pt x="864781" y="874839"/>
                  </a:lnTo>
                  <a:lnTo>
                    <a:pt x="864666" y="871029"/>
                  </a:lnTo>
                  <a:lnTo>
                    <a:pt x="864552" y="869759"/>
                  </a:lnTo>
                  <a:lnTo>
                    <a:pt x="865225" y="868489"/>
                  </a:lnTo>
                  <a:lnTo>
                    <a:pt x="865886" y="869759"/>
                  </a:lnTo>
                  <a:lnTo>
                    <a:pt x="866559" y="869759"/>
                  </a:lnTo>
                  <a:lnTo>
                    <a:pt x="866660" y="871029"/>
                  </a:lnTo>
                  <a:lnTo>
                    <a:pt x="866775" y="872299"/>
                  </a:lnTo>
                  <a:lnTo>
                    <a:pt x="866775" y="832408"/>
                  </a:lnTo>
                  <a:lnTo>
                    <a:pt x="865441" y="831659"/>
                  </a:lnTo>
                  <a:lnTo>
                    <a:pt x="864552" y="830935"/>
                  </a:lnTo>
                  <a:lnTo>
                    <a:pt x="864552" y="843089"/>
                  </a:lnTo>
                  <a:lnTo>
                    <a:pt x="864552" y="846899"/>
                  </a:lnTo>
                  <a:lnTo>
                    <a:pt x="863003" y="849439"/>
                  </a:lnTo>
                  <a:lnTo>
                    <a:pt x="861009" y="849439"/>
                  </a:lnTo>
                  <a:lnTo>
                    <a:pt x="857897" y="850709"/>
                  </a:lnTo>
                  <a:lnTo>
                    <a:pt x="857681" y="850709"/>
                  </a:lnTo>
                  <a:lnTo>
                    <a:pt x="860120" y="846899"/>
                  </a:lnTo>
                  <a:lnTo>
                    <a:pt x="863231" y="843089"/>
                  </a:lnTo>
                  <a:lnTo>
                    <a:pt x="864552" y="843089"/>
                  </a:lnTo>
                  <a:lnTo>
                    <a:pt x="864552" y="830935"/>
                  </a:lnTo>
                  <a:lnTo>
                    <a:pt x="862342" y="829119"/>
                  </a:lnTo>
                  <a:lnTo>
                    <a:pt x="862342" y="826579"/>
                  </a:lnTo>
                  <a:lnTo>
                    <a:pt x="863231" y="826579"/>
                  </a:lnTo>
                  <a:lnTo>
                    <a:pt x="865441" y="827849"/>
                  </a:lnTo>
                  <a:lnTo>
                    <a:pt x="866775" y="826579"/>
                  </a:lnTo>
                  <a:lnTo>
                    <a:pt x="867664" y="825309"/>
                  </a:lnTo>
                  <a:lnTo>
                    <a:pt x="867994" y="824039"/>
                  </a:lnTo>
                  <a:lnTo>
                    <a:pt x="868337" y="822769"/>
                  </a:lnTo>
                  <a:lnTo>
                    <a:pt x="867892" y="821499"/>
                  </a:lnTo>
                  <a:lnTo>
                    <a:pt x="864120" y="818959"/>
                  </a:lnTo>
                  <a:lnTo>
                    <a:pt x="862190" y="815149"/>
                  </a:lnTo>
                  <a:lnTo>
                    <a:pt x="859675" y="810209"/>
                  </a:lnTo>
                  <a:lnTo>
                    <a:pt x="859675" y="822769"/>
                  </a:lnTo>
                  <a:lnTo>
                    <a:pt x="859015" y="824039"/>
                  </a:lnTo>
                  <a:lnTo>
                    <a:pt x="856564" y="824039"/>
                  </a:lnTo>
                  <a:lnTo>
                    <a:pt x="855014" y="821499"/>
                  </a:lnTo>
                  <a:lnTo>
                    <a:pt x="853020" y="820229"/>
                  </a:lnTo>
                  <a:lnTo>
                    <a:pt x="853236" y="818959"/>
                  </a:lnTo>
                  <a:lnTo>
                    <a:pt x="856348" y="820229"/>
                  </a:lnTo>
                  <a:lnTo>
                    <a:pt x="858570" y="821499"/>
                  </a:lnTo>
                  <a:lnTo>
                    <a:pt x="859675" y="822769"/>
                  </a:lnTo>
                  <a:lnTo>
                    <a:pt x="859675" y="810209"/>
                  </a:lnTo>
                  <a:lnTo>
                    <a:pt x="858964" y="808799"/>
                  </a:lnTo>
                  <a:lnTo>
                    <a:pt x="857681" y="806259"/>
                  </a:lnTo>
                  <a:lnTo>
                    <a:pt x="858786" y="803719"/>
                  </a:lnTo>
                  <a:lnTo>
                    <a:pt x="859231" y="803719"/>
                  </a:lnTo>
                  <a:lnTo>
                    <a:pt x="858786" y="802449"/>
                  </a:lnTo>
                  <a:lnTo>
                    <a:pt x="858393" y="801331"/>
                  </a:lnTo>
                  <a:lnTo>
                    <a:pt x="858342" y="801179"/>
                  </a:lnTo>
                  <a:lnTo>
                    <a:pt x="856564" y="799909"/>
                  </a:lnTo>
                  <a:lnTo>
                    <a:pt x="853909" y="797369"/>
                  </a:lnTo>
                  <a:lnTo>
                    <a:pt x="853465" y="797369"/>
                  </a:lnTo>
                  <a:lnTo>
                    <a:pt x="853389" y="798639"/>
                  </a:lnTo>
                  <a:lnTo>
                    <a:pt x="853313" y="799909"/>
                  </a:lnTo>
                  <a:lnTo>
                    <a:pt x="853236" y="802449"/>
                  </a:lnTo>
                  <a:lnTo>
                    <a:pt x="851916" y="801179"/>
                  </a:lnTo>
                  <a:lnTo>
                    <a:pt x="850353" y="797369"/>
                  </a:lnTo>
                  <a:lnTo>
                    <a:pt x="849909" y="796099"/>
                  </a:lnTo>
                  <a:lnTo>
                    <a:pt x="848131" y="791019"/>
                  </a:lnTo>
                  <a:lnTo>
                    <a:pt x="847255" y="789749"/>
                  </a:lnTo>
                  <a:lnTo>
                    <a:pt x="845921" y="796099"/>
                  </a:lnTo>
                  <a:lnTo>
                    <a:pt x="845032" y="796099"/>
                  </a:lnTo>
                  <a:lnTo>
                    <a:pt x="844029" y="793559"/>
                  </a:lnTo>
                  <a:lnTo>
                    <a:pt x="843038" y="791019"/>
                  </a:lnTo>
                  <a:lnTo>
                    <a:pt x="842251" y="788784"/>
                  </a:lnTo>
                  <a:lnTo>
                    <a:pt x="842187" y="788593"/>
                  </a:lnTo>
                  <a:lnTo>
                    <a:pt x="841705" y="787209"/>
                  </a:lnTo>
                  <a:lnTo>
                    <a:pt x="841629" y="785939"/>
                  </a:lnTo>
                  <a:lnTo>
                    <a:pt x="841552" y="784669"/>
                  </a:lnTo>
                  <a:lnTo>
                    <a:pt x="841476" y="783399"/>
                  </a:lnTo>
                  <a:lnTo>
                    <a:pt x="842594" y="784669"/>
                  </a:lnTo>
                  <a:lnTo>
                    <a:pt x="846137" y="787209"/>
                  </a:lnTo>
                  <a:lnTo>
                    <a:pt x="845134" y="783399"/>
                  </a:lnTo>
                  <a:lnTo>
                    <a:pt x="844804" y="782129"/>
                  </a:lnTo>
                  <a:lnTo>
                    <a:pt x="839038" y="774509"/>
                  </a:lnTo>
                  <a:lnTo>
                    <a:pt x="836155" y="770699"/>
                  </a:lnTo>
                  <a:lnTo>
                    <a:pt x="835266" y="770699"/>
                  </a:lnTo>
                  <a:lnTo>
                    <a:pt x="835266" y="822769"/>
                  </a:lnTo>
                  <a:lnTo>
                    <a:pt x="834161" y="824039"/>
                  </a:lnTo>
                  <a:lnTo>
                    <a:pt x="827062" y="824039"/>
                  </a:lnTo>
                  <a:lnTo>
                    <a:pt x="830605" y="818959"/>
                  </a:lnTo>
                  <a:lnTo>
                    <a:pt x="832827" y="816419"/>
                  </a:lnTo>
                  <a:lnTo>
                    <a:pt x="834605" y="815149"/>
                  </a:lnTo>
                  <a:lnTo>
                    <a:pt x="834821" y="816419"/>
                  </a:lnTo>
                  <a:lnTo>
                    <a:pt x="834936" y="817689"/>
                  </a:lnTo>
                  <a:lnTo>
                    <a:pt x="835050" y="818959"/>
                  </a:lnTo>
                  <a:lnTo>
                    <a:pt x="835113" y="820229"/>
                  </a:lnTo>
                  <a:lnTo>
                    <a:pt x="835190" y="821499"/>
                  </a:lnTo>
                  <a:lnTo>
                    <a:pt x="835266" y="822769"/>
                  </a:lnTo>
                  <a:lnTo>
                    <a:pt x="835266" y="770699"/>
                  </a:lnTo>
                  <a:lnTo>
                    <a:pt x="834605" y="770699"/>
                  </a:lnTo>
                  <a:lnTo>
                    <a:pt x="829716" y="774509"/>
                  </a:lnTo>
                  <a:lnTo>
                    <a:pt x="829271" y="774509"/>
                  </a:lnTo>
                  <a:lnTo>
                    <a:pt x="831049" y="769429"/>
                  </a:lnTo>
                  <a:lnTo>
                    <a:pt x="828611" y="768159"/>
                  </a:lnTo>
                  <a:lnTo>
                    <a:pt x="823277" y="768159"/>
                  </a:lnTo>
                  <a:lnTo>
                    <a:pt x="823277" y="784669"/>
                  </a:lnTo>
                  <a:lnTo>
                    <a:pt x="823061" y="784669"/>
                  </a:lnTo>
                  <a:lnTo>
                    <a:pt x="819734" y="782129"/>
                  </a:lnTo>
                  <a:lnTo>
                    <a:pt x="818934" y="781329"/>
                  </a:lnTo>
                  <a:lnTo>
                    <a:pt x="818934" y="788593"/>
                  </a:lnTo>
                  <a:lnTo>
                    <a:pt x="818400" y="788593"/>
                  </a:lnTo>
                  <a:lnTo>
                    <a:pt x="812634" y="787209"/>
                  </a:lnTo>
                  <a:lnTo>
                    <a:pt x="810628" y="785939"/>
                  </a:lnTo>
                  <a:lnTo>
                    <a:pt x="809078" y="784669"/>
                  </a:lnTo>
                  <a:lnTo>
                    <a:pt x="809078" y="779589"/>
                  </a:lnTo>
                  <a:lnTo>
                    <a:pt x="812634" y="780859"/>
                  </a:lnTo>
                  <a:lnTo>
                    <a:pt x="818934" y="788593"/>
                  </a:lnTo>
                  <a:lnTo>
                    <a:pt x="818934" y="781329"/>
                  </a:lnTo>
                  <a:lnTo>
                    <a:pt x="817219" y="779589"/>
                  </a:lnTo>
                  <a:lnTo>
                    <a:pt x="815962" y="778319"/>
                  </a:lnTo>
                  <a:lnTo>
                    <a:pt x="814857" y="777049"/>
                  </a:lnTo>
                  <a:lnTo>
                    <a:pt x="817067" y="777049"/>
                  </a:lnTo>
                  <a:lnTo>
                    <a:pt x="818845" y="778319"/>
                  </a:lnTo>
                  <a:lnTo>
                    <a:pt x="820394" y="780859"/>
                  </a:lnTo>
                  <a:lnTo>
                    <a:pt x="823277" y="784669"/>
                  </a:lnTo>
                  <a:lnTo>
                    <a:pt x="823277" y="768159"/>
                  </a:lnTo>
                  <a:lnTo>
                    <a:pt x="809078" y="768159"/>
                  </a:lnTo>
                  <a:lnTo>
                    <a:pt x="806196" y="773239"/>
                  </a:lnTo>
                  <a:lnTo>
                    <a:pt x="803757" y="775779"/>
                  </a:lnTo>
                  <a:lnTo>
                    <a:pt x="803084" y="777049"/>
                  </a:lnTo>
                  <a:lnTo>
                    <a:pt x="803757" y="773239"/>
                  </a:lnTo>
                  <a:lnTo>
                    <a:pt x="804646" y="771969"/>
                  </a:lnTo>
                  <a:lnTo>
                    <a:pt x="803973" y="769429"/>
                  </a:lnTo>
                  <a:lnTo>
                    <a:pt x="801319" y="769429"/>
                  </a:lnTo>
                  <a:lnTo>
                    <a:pt x="800201" y="771969"/>
                  </a:lnTo>
                  <a:lnTo>
                    <a:pt x="800201" y="774509"/>
                  </a:lnTo>
                  <a:lnTo>
                    <a:pt x="799312" y="777049"/>
                  </a:lnTo>
                  <a:lnTo>
                    <a:pt x="798207" y="778319"/>
                  </a:lnTo>
                  <a:lnTo>
                    <a:pt x="796874" y="778319"/>
                  </a:lnTo>
                  <a:lnTo>
                    <a:pt x="796429" y="777049"/>
                  </a:lnTo>
                  <a:lnTo>
                    <a:pt x="796874" y="774509"/>
                  </a:lnTo>
                  <a:lnTo>
                    <a:pt x="797991" y="769429"/>
                  </a:lnTo>
                  <a:lnTo>
                    <a:pt x="796213" y="768159"/>
                  </a:lnTo>
                  <a:lnTo>
                    <a:pt x="791997" y="773239"/>
                  </a:lnTo>
                  <a:lnTo>
                    <a:pt x="789330" y="777049"/>
                  </a:lnTo>
                  <a:lnTo>
                    <a:pt x="789990" y="775779"/>
                  </a:lnTo>
                  <a:lnTo>
                    <a:pt x="791108" y="773239"/>
                  </a:lnTo>
                  <a:lnTo>
                    <a:pt x="787996" y="773239"/>
                  </a:lnTo>
                  <a:lnTo>
                    <a:pt x="787996" y="810069"/>
                  </a:lnTo>
                  <a:lnTo>
                    <a:pt x="785787" y="808799"/>
                  </a:lnTo>
                  <a:lnTo>
                    <a:pt x="784009" y="806259"/>
                  </a:lnTo>
                  <a:lnTo>
                    <a:pt x="781342" y="802449"/>
                  </a:lnTo>
                  <a:lnTo>
                    <a:pt x="780757" y="801331"/>
                  </a:lnTo>
                  <a:lnTo>
                    <a:pt x="778675" y="797369"/>
                  </a:lnTo>
                  <a:lnTo>
                    <a:pt x="780008" y="797369"/>
                  </a:lnTo>
                  <a:lnTo>
                    <a:pt x="781342" y="798639"/>
                  </a:lnTo>
                  <a:lnTo>
                    <a:pt x="783564" y="801179"/>
                  </a:lnTo>
                  <a:lnTo>
                    <a:pt x="784669" y="803719"/>
                  </a:lnTo>
                  <a:lnTo>
                    <a:pt x="787996" y="810069"/>
                  </a:lnTo>
                  <a:lnTo>
                    <a:pt x="787996" y="773239"/>
                  </a:lnTo>
                  <a:lnTo>
                    <a:pt x="783336" y="773239"/>
                  </a:lnTo>
                  <a:lnTo>
                    <a:pt x="778675" y="774509"/>
                  </a:lnTo>
                  <a:lnTo>
                    <a:pt x="775576" y="774509"/>
                  </a:lnTo>
                  <a:lnTo>
                    <a:pt x="777354" y="771969"/>
                  </a:lnTo>
                  <a:lnTo>
                    <a:pt x="770915" y="771588"/>
                  </a:lnTo>
                  <a:lnTo>
                    <a:pt x="770915" y="778319"/>
                  </a:lnTo>
                  <a:lnTo>
                    <a:pt x="768248" y="778319"/>
                  </a:lnTo>
                  <a:lnTo>
                    <a:pt x="764260" y="775779"/>
                  </a:lnTo>
                  <a:lnTo>
                    <a:pt x="763587" y="774509"/>
                  </a:lnTo>
                  <a:lnTo>
                    <a:pt x="768032" y="774509"/>
                  </a:lnTo>
                  <a:lnTo>
                    <a:pt x="769581" y="775779"/>
                  </a:lnTo>
                  <a:lnTo>
                    <a:pt x="770915" y="778319"/>
                  </a:lnTo>
                  <a:lnTo>
                    <a:pt x="770915" y="771588"/>
                  </a:lnTo>
                  <a:lnTo>
                    <a:pt x="756272" y="770699"/>
                  </a:lnTo>
                  <a:lnTo>
                    <a:pt x="754265" y="771969"/>
                  </a:lnTo>
                  <a:lnTo>
                    <a:pt x="753605" y="773239"/>
                  </a:lnTo>
                  <a:lnTo>
                    <a:pt x="750722" y="773239"/>
                  </a:lnTo>
                  <a:lnTo>
                    <a:pt x="747839" y="774509"/>
                  </a:lnTo>
                  <a:lnTo>
                    <a:pt x="746950" y="774509"/>
                  </a:lnTo>
                  <a:lnTo>
                    <a:pt x="747610" y="775779"/>
                  </a:lnTo>
                  <a:lnTo>
                    <a:pt x="750722" y="779589"/>
                  </a:lnTo>
                  <a:lnTo>
                    <a:pt x="752716" y="780859"/>
                  </a:lnTo>
                  <a:lnTo>
                    <a:pt x="754494" y="779589"/>
                  </a:lnTo>
                  <a:lnTo>
                    <a:pt x="755827" y="780859"/>
                  </a:lnTo>
                  <a:lnTo>
                    <a:pt x="757618" y="788593"/>
                  </a:lnTo>
                  <a:lnTo>
                    <a:pt x="757656" y="788784"/>
                  </a:lnTo>
                  <a:lnTo>
                    <a:pt x="756183" y="787209"/>
                  </a:lnTo>
                  <a:lnTo>
                    <a:pt x="755002" y="785939"/>
                  </a:lnTo>
                  <a:lnTo>
                    <a:pt x="753821" y="784669"/>
                  </a:lnTo>
                  <a:lnTo>
                    <a:pt x="751611" y="783399"/>
                  </a:lnTo>
                  <a:lnTo>
                    <a:pt x="749173" y="782129"/>
                  </a:lnTo>
                  <a:lnTo>
                    <a:pt x="748499" y="783399"/>
                  </a:lnTo>
                  <a:lnTo>
                    <a:pt x="746950" y="783399"/>
                  </a:lnTo>
                  <a:lnTo>
                    <a:pt x="746950" y="780859"/>
                  </a:lnTo>
                  <a:lnTo>
                    <a:pt x="746950" y="779589"/>
                  </a:lnTo>
                  <a:lnTo>
                    <a:pt x="736079" y="777049"/>
                  </a:lnTo>
                  <a:lnTo>
                    <a:pt x="734517" y="779589"/>
                  </a:lnTo>
                  <a:lnTo>
                    <a:pt x="733856" y="780859"/>
                  </a:lnTo>
                  <a:lnTo>
                    <a:pt x="731862" y="779589"/>
                  </a:lnTo>
                  <a:lnTo>
                    <a:pt x="730084" y="778319"/>
                  </a:lnTo>
                  <a:lnTo>
                    <a:pt x="728967" y="777049"/>
                  </a:lnTo>
                  <a:lnTo>
                    <a:pt x="727862" y="775779"/>
                  </a:lnTo>
                  <a:lnTo>
                    <a:pt x="721868" y="775779"/>
                  </a:lnTo>
                  <a:lnTo>
                    <a:pt x="719213" y="777049"/>
                  </a:lnTo>
                  <a:lnTo>
                    <a:pt x="726757" y="777049"/>
                  </a:lnTo>
                  <a:lnTo>
                    <a:pt x="725868" y="778319"/>
                  </a:lnTo>
                  <a:lnTo>
                    <a:pt x="722757" y="783399"/>
                  </a:lnTo>
                  <a:lnTo>
                    <a:pt x="720534" y="785939"/>
                  </a:lnTo>
                  <a:lnTo>
                    <a:pt x="718324" y="785939"/>
                  </a:lnTo>
                  <a:lnTo>
                    <a:pt x="719213" y="783399"/>
                  </a:lnTo>
                  <a:lnTo>
                    <a:pt x="721423" y="780859"/>
                  </a:lnTo>
                  <a:lnTo>
                    <a:pt x="723646" y="778319"/>
                  </a:lnTo>
                  <a:lnTo>
                    <a:pt x="718096" y="778319"/>
                  </a:lnTo>
                  <a:lnTo>
                    <a:pt x="718096" y="806259"/>
                  </a:lnTo>
                  <a:lnTo>
                    <a:pt x="718096" y="807529"/>
                  </a:lnTo>
                  <a:lnTo>
                    <a:pt x="717207" y="808799"/>
                  </a:lnTo>
                  <a:lnTo>
                    <a:pt x="715873" y="808799"/>
                  </a:lnTo>
                  <a:lnTo>
                    <a:pt x="714768" y="810069"/>
                  </a:lnTo>
                  <a:lnTo>
                    <a:pt x="713663" y="810069"/>
                  </a:lnTo>
                  <a:lnTo>
                    <a:pt x="713663" y="808799"/>
                  </a:lnTo>
                  <a:lnTo>
                    <a:pt x="713663" y="807529"/>
                  </a:lnTo>
                  <a:lnTo>
                    <a:pt x="714768" y="806259"/>
                  </a:lnTo>
                  <a:lnTo>
                    <a:pt x="718096" y="806259"/>
                  </a:lnTo>
                  <a:lnTo>
                    <a:pt x="718096" y="778319"/>
                  </a:lnTo>
                  <a:lnTo>
                    <a:pt x="714552" y="778319"/>
                  </a:lnTo>
                  <a:lnTo>
                    <a:pt x="705446" y="778319"/>
                  </a:lnTo>
                  <a:lnTo>
                    <a:pt x="704786" y="779589"/>
                  </a:lnTo>
                  <a:lnTo>
                    <a:pt x="704113" y="779589"/>
                  </a:lnTo>
                  <a:lnTo>
                    <a:pt x="701230" y="780859"/>
                  </a:lnTo>
                  <a:lnTo>
                    <a:pt x="698576" y="779589"/>
                  </a:lnTo>
                  <a:lnTo>
                    <a:pt x="695909" y="779589"/>
                  </a:lnTo>
                  <a:lnTo>
                    <a:pt x="694359" y="777049"/>
                  </a:lnTo>
                  <a:lnTo>
                    <a:pt x="695020" y="775779"/>
                  </a:lnTo>
                  <a:lnTo>
                    <a:pt x="695909" y="774509"/>
                  </a:lnTo>
                  <a:lnTo>
                    <a:pt x="695020" y="774509"/>
                  </a:lnTo>
                  <a:lnTo>
                    <a:pt x="692353" y="775779"/>
                  </a:lnTo>
                  <a:lnTo>
                    <a:pt x="689914" y="777049"/>
                  </a:lnTo>
                  <a:lnTo>
                    <a:pt x="682155" y="778319"/>
                  </a:lnTo>
                  <a:lnTo>
                    <a:pt x="669277" y="778319"/>
                  </a:lnTo>
                  <a:lnTo>
                    <a:pt x="669277" y="808799"/>
                  </a:lnTo>
                  <a:lnTo>
                    <a:pt x="669277" y="811339"/>
                  </a:lnTo>
                  <a:lnTo>
                    <a:pt x="665060" y="812609"/>
                  </a:lnTo>
                  <a:lnTo>
                    <a:pt x="663956" y="811339"/>
                  </a:lnTo>
                  <a:lnTo>
                    <a:pt x="663282" y="810069"/>
                  </a:lnTo>
                  <a:lnTo>
                    <a:pt x="664171" y="808799"/>
                  </a:lnTo>
                  <a:lnTo>
                    <a:pt x="669277" y="808799"/>
                  </a:lnTo>
                  <a:lnTo>
                    <a:pt x="669277" y="778319"/>
                  </a:lnTo>
                  <a:lnTo>
                    <a:pt x="662622" y="778319"/>
                  </a:lnTo>
                  <a:lnTo>
                    <a:pt x="662622" y="813879"/>
                  </a:lnTo>
                  <a:lnTo>
                    <a:pt x="662622" y="816419"/>
                  </a:lnTo>
                  <a:lnTo>
                    <a:pt x="661289" y="816419"/>
                  </a:lnTo>
                  <a:lnTo>
                    <a:pt x="659295" y="815149"/>
                  </a:lnTo>
                  <a:lnTo>
                    <a:pt x="657517" y="813879"/>
                  </a:lnTo>
                  <a:lnTo>
                    <a:pt x="655967" y="811339"/>
                  </a:lnTo>
                  <a:lnTo>
                    <a:pt x="659295" y="811339"/>
                  </a:lnTo>
                  <a:lnTo>
                    <a:pt x="661073" y="812609"/>
                  </a:lnTo>
                  <a:lnTo>
                    <a:pt x="662622" y="813879"/>
                  </a:lnTo>
                  <a:lnTo>
                    <a:pt x="662622" y="778319"/>
                  </a:lnTo>
                  <a:lnTo>
                    <a:pt x="661073" y="778319"/>
                  </a:lnTo>
                  <a:lnTo>
                    <a:pt x="658825" y="780897"/>
                  </a:lnTo>
                  <a:lnTo>
                    <a:pt x="658634" y="779297"/>
                  </a:lnTo>
                  <a:lnTo>
                    <a:pt x="650201" y="778852"/>
                  </a:lnTo>
                  <a:lnTo>
                    <a:pt x="645096" y="778395"/>
                  </a:lnTo>
                  <a:lnTo>
                    <a:pt x="642874" y="779068"/>
                  </a:lnTo>
                  <a:lnTo>
                    <a:pt x="643763" y="780643"/>
                  </a:lnTo>
                  <a:lnTo>
                    <a:pt x="644652" y="781989"/>
                  </a:lnTo>
                  <a:lnTo>
                    <a:pt x="647534" y="782662"/>
                  </a:lnTo>
                  <a:lnTo>
                    <a:pt x="650417" y="782218"/>
                  </a:lnTo>
                  <a:lnTo>
                    <a:pt x="658622" y="781126"/>
                  </a:lnTo>
                  <a:lnTo>
                    <a:pt x="655523" y="784669"/>
                  </a:lnTo>
                  <a:lnTo>
                    <a:pt x="653961" y="785939"/>
                  </a:lnTo>
                  <a:lnTo>
                    <a:pt x="653745" y="785939"/>
                  </a:lnTo>
                  <a:lnTo>
                    <a:pt x="653745" y="784669"/>
                  </a:lnTo>
                  <a:lnTo>
                    <a:pt x="650189" y="784669"/>
                  </a:lnTo>
                  <a:lnTo>
                    <a:pt x="645985" y="785939"/>
                  </a:lnTo>
                  <a:lnTo>
                    <a:pt x="641540" y="787209"/>
                  </a:lnTo>
                  <a:lnTo>
                    <a:pt x="638873" y="787209"/>
                  </a:lnTo>
                  <a:lnTo>
                    <a:pt x="639533" y="785939"/>
                  </a:lnTo>
                  <a:lnTo>
                    <a:pt x="640207" y="784669"/>
                  </a:lnTo>
                  <a:lnTo>
                    <a:pt x="635990" y="783399"/>
                  </a:lnTo>
                  <a:lnTo>
                    <a:pt x="634136" y="783831"/>
                  </a:lnTo>
                  <a:lnTo>
                    <a:pt x="634136" y="801331"/>
                  </a:lnTo>
                  <a:lnTo>
                    <a:pt x="633768" y="801179"/>
                  </a:lnTo>
                  <a:lnTo>
                    <a:pt x="630669" y="799909"/>
                  </a:lnTo>
                  <a:lnTo>
                    <a:pt x="628662" y="799909"/>
                  </a:lnTo>
                  <a:lnTo>
                    <a:pt x="627113" y="797369"/>
                  </a:lnTo>
                  <a:lnTo>
                    <a:pt x="627113" y="794829"/>
                  </a:lnTo>
                  <a:lnTo>
                    <a:pt x="627113" y="793559"/>
                  </a:lnTo>
                  <a:lnTo>
                    <a:pt x="628446" y="794829"/>
                  </a:lnTo>
                  <a:lnTo>
                    <a:pt x="631558" y="798639"/>
                  </a:lnTo>
                  <a:lnTo>
                    <a:pt x="634136" y="801331"/>
                  </a:lnTo>
                  <a:lnTo>
                    <a:pt x="634136" y="783831"/>
                  </a:lnTo>
                  <a:lnTo>
                    <a:pt x="630440" y="784669"/>
                  </a:lnTo>
                  <a:lnTo>
                    <a:pt x="624674" y="784669"/>
                  </a:lnTo>
                  <a:lnTo>
                    <a:pt x="619569" y="783399"/>
                  </a:lnTo>
                  <a:lnTo>
                    <a:pt x="618236" y="782129"/>
                  </a:lnTo>
                  <a:lnTo>
                    <a:pt x="616902" y="782129"/>
                  </a:lnTo>
                  <a:lnTo>
                    <a:pt x="616026" y="783399"/>
                  </a:lnTo>
                  <a:lnTo>
                    <a:pt x="614908" y="785939"/>
                  </a:lnTo>
                  <a:lnTo>
                    <a:pt x="612686" y="785939"/>
                  </a:lnTo>
                  <a:lnTo>
                    <a:pt x="610247" y="784669"/>
                  </a:lnTo>
                  <a:lnTo>
                    <a:pt x="602932" y="783475"/>
                  </a:lnTo>
                  <a:lnTo>
                    <a:pt x="602932" y="794829"/>
                  </a:lnTo>
                  <a:lnTo>
                    <a:pt x="602043" y="796099"/>
                  </a:lnTo>
                  <a:lnTo>
                    <a:pt x="601370" y="797369"/>
                  </a:lnTo>
                  <a:lnTo>
                    <a:pt x="599376" y="797369"/>
                  </a:lnTo>
                  <a:lnTo>
                    <a:pt x="597827" y="796099"/>
                  </a:lnTo>
                  <a:lnTo>
                    <a:pt x="596049" y="796099"/>
                  </a:lnTo>
                  <a:lnTo>
                    <a:pt x="596607" y="795020"/>
                  </a:lnTo>
                  <a:lnTo>
                    <a:pt x="596709" y="794829"/>
                  </a:lnTo>
                  <a:lnTo>
                    <a:pt x="602932" y="794829"/>
                  </a:lnTo>
                  <a:lnTo>
                    <a:pt x="602932" y="783475"/>
                  </a:lnTo>
                  <a:lnTo>
                    <a:pt x="602526" y="783399"/>
                  </a:lnTo>
                  <a:lnTo>
                    <a:pt x="592607" y="782129"/>
                  </a:lnTo>
                  <a:lnTo>
                    <a:pt x="590283" y="782472"/>
                  </a:lnTo>
                  <a:lnTo>
                    <a:pt x="590283" y="797369"/>
                  </a:lnTo>
                  <a:lnTo>
                    <a:pt x="588175" y="796099"/>
                  </a:lnTo>
                  <a:lnTo>
                    <a:pt x="586384" y="795020"/>
                  </a:lnTo>
                  <a:lnTo>
                    <a:pt x="586066" y="794829"/>
                  </a:lnTo>
                  <a:lnTo>
                    <a:pt x="581177" y="791019"/>
                  </a:lnTo>
                  <a:lnTo>
                    <a:pt x="580288" y="791019"/>
                  </a:lnTo>
                  <a:lnTo>
                    <a:pt x="580732" y="789749"/>
                  </a:lnTo>
                  <a:lnTo>
                    <a:pt x="583399" y="789749"/>
                  </a:lnTo>
                  <a:lnTo>
                    <a:pt x="585838" y="792289"/>
                  </a:lnTo>
                  <a:lnTo>
                    <a:pt x="587387" y="793559"/>
                  </a:lnTo>
                  <a:lnTo>
                    <a:pt x="590283" y="797369"/>
                  </a:lnTo>
                  <a:lnTo>
                    <a:pt x="590283" y="782472"/>
                  </a:lnTo>
                  <a:lnTo>
                    <a:pt x="583844" y="783399"/>
                  </a:lnTo>
                  <a:lnTo>
                    <a:pt x="579628" y="784669"/>
                  </a:lnTo>
                  <a:lnTo>
                    <a:pt x="578739" y="787209"/>
                  </a:lnTo>
                  <a:lnTo>
                    <a:pt x="576961" y="787209"/>
                  </a:lnTo>
                  <a:lnTo>
                    <a:pt x="572744" y="785939"/>
                  </a:lnTo>
                  <a:lnTo>
                    <a:pt x="568312" y="783399"/>
                  </a:lnTo>
                  <a:lnTo>
                    <a:pt x="567194" y="784669"/>
                  </a:lnTo>
                  <a:lnTo>
                    <a:pt x="567093" y="788593"/>
                  </a:lnTo>
                  <a:lnTo>
                    <a:pt x="566089" y="789749"/>
                  </a:lnTo>
                  <a:lnTo>
                    <a:pt x="564984" y="789749"/>
                  </a:lnTo>
                  <a:lnTo>
                    <a:pt x="563765" y="788593"/>
                  </a:lnTo>
                  <a:lnTo>
                    <a:pt x="563206" y="787209"/>
                  </a:lnTo>
                  <a:lnTo>
                    <a:pt x="563867" y="785939"/>
                  </a:lnTo>
                  <a:lnTo>
                    <a:pt x="564756" y="784669"/>
                  </a:lnTo>
                  <a:lnTo>
                    <a:pt x="563206" y="783399"/>
                  </a:lnTo>
                  <a:lnTo>
                    <a:pt x="558546" y="783399"/>
                  </a:lnTo>
                  <a:lnTo>
                    <a:pt x="556107" y="784669"/>
                  </a:lnTo>
                  <a:lnTo>
                    <a:pt x="555434" y="785939"/>
                  </a:lnTo>
                  <a:lnTo>
                    <a:pt x="554736" y="788593"/>
                  </a:lnTo>
                  <a:lnTo>
                    <a:pt x="553999" y="788593"/>
                  </a:lnTo>
                  <a:lnTo>
                    <a:pt x="553440" y="788111"/>
                  </a:lnTo>
                  <a:lnTo>
                    <a:pt x="553440" y="807529"/>
                  </a:lnTo>
                  <a:lnTo>
                    <a:pt x="553326" y="808799"/>
                  </a:lnTo>
                  <a:lnTo>
                    <a:pt x="553224" y="810069"/>
                  </a:lnTo>
                  <a:lnTo>
                    <a:pt x="553110" y="811339"/>
                  </a:lnTo>
                  <a:lnTo>
                    <a:pt x="552996" y="812609"/>
                  </a:lnTo>
                  <a:lnTo>
                    <a:pt x="552881" y="813879"/>
                  </a:lnTo>
                  <a:lnTo>
                    <a:pt x="552780" y="815149"/>
                  </a:lnTo>
                  <a:lnTo>
                    <a:pt x="552551" y="815149"/>
                  </a:lnTo>
                  <a:lnTo>
                    <a:pt x="550557" y="812609"/>
                  </a:lnTo>
                  <a:lnTo>
                    <a:pt x="549440" y="811339"/>
                  </a:lnTo>
                  <a:lnTo>
                    <a:pt x="548335" y="810069"/>
                  </a:lnTo>
                  <a:lnTo>
                    <a:pt x="544347" y="806259"/>
                  </a:lnTo>
                  <a:lnTo>
                    <a:pt x="552335" y="806259"/>
                  </a:lnTo>
                  <a:lnTo>
                    <a:pt x="553440" y="807529"/>
                  </a:lnTo>
                  <a:lnTo>
                    <a:pt x="553440" y="788111"/>
                  </a:lnTo>
                  <a:lnTo>
                    <a:pt x="551002" y="785939"/>
                  </a:lnTo>
                  <a:lnTo>
                    <a:pt x="547001" y="783399"/>
                  </a:lnTo>
                  <a:lnTo>
                    <a:pt x="535914" y="783399"/>
                  </a:lnTo>
                  <a:lnTo>
                    <a:pt x="535978" y="784669"/>
                  </a:lnTo>
                  <a:lnTo>
                    <a:pt x="536054" y="785939"/>
                  </a:lnTo>
                  <a:lnTo>
                    <a:pt x="536130" y="787209"/>
                  </a:lnTo>
                  <a:lnTo>
                    <a:pt x="536371" y="788593"/>
                  </a:lnTo>
                  <a:lnTo>
                    <a:pt x="541032" y="788593"/>
                  </a:lnTo>
                  <a:lnTo>
                    <a:pt x="543674" y="789749"/>
                  </a:lnTo>
                  <a:lnTo>
                    <a:pt x="545236" y="792289"/>
                  </a:lnTo>
                  <a:lnTo>
                    <a:pt x="548335" y="795020"/>
                  </a:lnTo>
                  <a:lnTo>
                    <a:pt x="545007" y="793597"/>
                  </a:lnTo>
                  <a:lnTo>
                    <a:pt x="545007" y="802449"/>
                  </a:lnTo>
                  <a:lnTo>
                    <a:pt x="544118" y="803719"/>
                  </a:lnTo>
                  <a:lnTo>
                    <a:pt x="541896" y="802449"/>
                  </a:lnTo>
                  <a:lnTo>
                    <a:pt x="539902" y="801179"/>
                  </a:lnTo>
                  <a:lnTo>
                    <a:pt x="538353" y="799909"/>
                  </a:lnTo>
                  <a:lnTo>
                    <a:pt x="538353" y="796099"/>
                  </a:lnTo>
                  <a:lnTo>
                    <a:pt x="543458" y="797369"/>
                  </a:lnTo>
                  <a:lnTo>
                    <a:pt x="544563" y="801179"/>
                  </a:lnTo>
                  <a:lnTo>
                    <a:pt x="545007" y="802449"/>
                  </a:lnTo>
                  <a:lnTo>
                    <a:pt x="545007" y="793597"/>
                  </a:lnTo>
                  <a:lnTo>
                    <a:pt x="539013" y="791019"/>
                  </a:lnTo>
                  <a:lnTo>
                    <a:pt x="533247" y="792289"/>
                  </a:lnTo>
                  <a:lnTo>
                    <a:pt x="535241" y="794829"/>
                  </a:lnTo>
                  <a:lnTo>
                    <a:pt x="535914" y="796099"/>
                  </a:lnTo>
                  <a:lnTo>
                    <a:pt x="535241" y="797369"/>
                  </a:lnTo>
                  <a:lnTo>
                    <a:pt x="529920" y="797369"/>
                  </a:lnTo>
                  <a:lnTo>
                    <a:pt x="531469" y="799909"/>
                  </a:lnTo>
                  <a:lnTo>
                    <a:pt x="536232" y="802741"/>
                  </a:lnTo>
                  <a:lnTo>
                    <a:pt x="532142" y="801611"/>
                  </a:lnTo>
                  <a:lnTo>
                    <a:pt x="528142" y="807961"/>
                  </a:lnTo>
                  <a:lnTo>
                    <a:pt x="525259" y="811771"/>
                  </a:lnTo>
                  <a:lnTo>
                    <a:pt x="525030" y="810501"/>
                  </a:lnTo>
                  <a:lnTo>
                    <a:pt x="525703" y="805421"/>
                  </a:lnTo>
                  <a:lnTo>
                    <a:pt x="525805" y="804151"/>
                  </a:lnTo>
                  <a:lnTo>
                    <a:pt x="525919" y="802881"/>
                  </a:lnTo>
                  <a:lnTo>
                    <a:pt x="525030" y="800341"/>
                  </a:lnTo>
                  <a:lnTo>
                    <a:pt x="520814" y="800341"/>
                  </a:lnTo>
                  <a:lnTo>
                    <a:pt x="516915" y="796531"/>
                  </a:lnTo>
                  <a:lnTo>
                    <a:pt x="513943" y="793635"/>
                  </a:lnTo>
                  <a:lnTo>
                    <a:pt x="513943" y="797801"/>
                  </a:lnTo>
                  <a:lnTo>
                    <a:pt x="512381" y="800341"/>
                  </a:lnTo>
                  <a:lnTo>
                    <a:pt x="510616" y="801611"/>
                  </a:lnTo>
                  <a:lnTo>
                    <a:pt x="507949" y="804151"/>
                  </a:lnTo>
                  <a:lnTo>
                    <a:pt x="507288" y="804151"/>
                  </a:lnTo>
                  <a:lnTo>
                    <a:pt x="507288" y="799071"/>
                  </a:lnTo>
                  <a:lnTo>
                    <a:pt x="508063" y="797801"/>
                  </a:lnTo>
                  <a:lnTo>
                    <a:pt x="508838" y="796531"/>
                  </a:lnTo>
                  <a:lnTo>
                    <a:pt x="512381" y="796531"/>
                  </a:lnTo>
                  <a:lnTo>
                    <a:pt x="513943" y="797801"/>
                  </a:lnTo>
                  <a:lnTo>
                    <a:pt x="513943" y="793635"/>
                  </a:lnTo>
                  <a:lnTo>
                    <a:pt x="511721" y="791451"/>
                  </a:lnTo>
                  <a:lnTo>
                    <a:pt x="511721" y="787641"/>
                  </a:lnTo>
                  <a:lnTo>
                    <a:pt x="513270" y="787641"/>
                  </a:lnTo>
                  <a:lnTo>
                    <a:pt x="515277" y="788911"/>
                  </a:lnTo>
                  <a:lnTo>
                    <a:pt x="517042" y="790181"/>
                  </a:lnTo>
                  <a:lnTo>
                    <a:pt x="517931" y="788911"/>
                  </a:lnTo>
                  <a:lnTo>
                    <a:pt x="517271" y="787641"/>
                  </a:lnTo>
                  <a:lnTo>
                    <a:pt x="515505" y="784898"/>
                  </a:lnTo>
                  <a:lnTo>
                    <a:pt x="514604" y="786371"/>
                  </a:lnTo>
                  <a:lnTo>
                    <a:pt x="512610" y="786371"/>
                  </a:lnTo>
                  <a:lnTo>
                    <a:pt x="507504" y="788911"/>
                  </a:lnTo>
                  <a:lnTo>
                    <a:pt x="507288" y="788911"/>
                  </a:lnTo>
                  <a:lnTo>
                    <a:pt x="507288" y="795261"/>
                  </a:lnTo>
                  <a:lnTo>
                    <a:pt x="499071" y="797801"/>
                  </a:lnTo>
                  <a:lnTo>
                    <a:pt x="495960" y="793991"/>
                  </a:lnTo>
                  <a:lnTo>
                    <a:pt x="493750" y="790181"/>
                  </a:lnTo>
                  <a:lnTo>
                    <a:pt x="494639" y="788911"/>
                  </a:lnTo>
                  <a:lnTo>
                    <a:pt x="499071" y="790181"/>
                  </a:lnTo>
                  <a:lnTo>
                    <a:pt x="501510" y="790181"/>
                  </a:lnTo>
                  <a:lnTo>
                    <a:pt x="501357" y="788911"/>
                  </a:lnTo>
                  <a:lnTo>
                    <a:pt x="501281" y="788276"/>
                  </a:lnTo>
                  <a:lnTo>
                    <a:pt x="501205" y="787641"/>
                  </a:lnTo>
                  <a:lnTo>
                    <a:pt x="501065" y="786371"/>
                  </a:lnTo>
                  <a:lnTo>
                    <a:pt x="497293" y="783831"/>
                  </a:lnTo>
                  <a:lnTo>
                    <a:pt x="496189" y="783831"/>
                  </a:lnTo>
                  <a:lnTo>
                    <a:pt x="496189" y="786371"/>
                  </a:lnTo>
                  <a:lnTo>
                    <a:pt x="491528" y="787641"/>
                  </a:lnTo>
                  <a:lnTo>
                    <a:pt x="475322" y="787641"/>
                  </a:lnTo>
                  <a:lnTo>
                    <a:pt x="480656" y="782561"/>
                  </a:lnTo>
                  <a:lnTo>
                    <a:pt x="485089" y="780021"/>
                  </a:lnTo>
                  <a:lnTo>
                    <a:pt x="485317" y="778751"/>
                  </a:lnTo>
                  <a:lnTo>
                    <a:pt x="481545" y="781291"/>
                  </a:lnTo>
                  <a:lnTo>
                    <a:pt x="478434" y="782561"/>
                  </a:lnTo>
                  <a:lnTo>
                    <a:pt x="476211" y="782561"/>
                  </a:lnTo>
                  <a:lnTo>
                    <a:pt x="473113" y="780021"/>
                  </a:lnTo>
                  <a:lnTo>
                    <a:pt x="471779" y="780021"/>
                  </a:lnTo>
                  <a:lnTo>
                    <a:pt x="470001" y="782561"/>
                  </a:lnTo>
                  <a:lnTo>
                    <a:pt x="467334" y="782561"/>
                  </a:lnTo>
                  <a:lnTo>
                    <a:pt x="465340" y="781291"/>
                  </a:lnTo>
                  <a:lnTo>
                    <a:pt x="459346" y="777481"/>
                  </a:lnTo>
                  <a:lnTo>
                    <a:pt x="456692" y="777481"/>
                  </a:lnTo>
                  <a:lnTo>
                    <a:pt x="453364" y="780021"/>
                  </a:lnTo>
                  <a:lnTo>
                    <a:pt x="449808" y="781291"/>
                  </a:lnTo>
                  <a:lnTo>
                    <a:pt x="449808" y="801611"/>
                  </a:lnTo>
                  <a:lnTo>
                    <a:pt x="446252" y="799071"/>
                  </a:lnTo>
                  <a:lnTo>
                    <a:pt x="445147" y="800341"/>
                  </a:lnTo>
                  <a:lnTo>
                    <a:pt x="445147" y="802881"/>
                  </a:lnTo>
                  <a:lnTo>
                    <a:pt x="442925" y="802881"/>
                  </a:lnTo>
                  <a:lnTo>
                    <a:pt x="441820" y="801611"/>
                  </a:lnTo>
                  <a:lnTo>
                    <a:pt x="441375" y="800341"/>
                  </a:lnTo>
                  <a:lnTo>
                    <a:pt x="442264" y="797801"/>
                  </a:lnTo>
                  <a:lnTo>
                    <a:pt x="443814" y="793991"/>
                  </a:lnTo>
                  <a:lnTo>
                    <a:pt x="444042" y="793991"/>
                  </a:lnTo>
                  <a:lnTo>
                    <a:pt x="447586" y="799071"/>
                  </a:lnTo>
                  <a:lnTo>
                    <a:pt x="449808" y="801611"/>
                  </a:lnTo>
                  <a:lnTo>
                    <a:pt x="449808" y="781291"/>
                  </a:lnTo>
                  <a:lnTo>
                    <a:pt x="447141" y="780021"/>
                  </a:lnTo>
                  <a:lnTo>
                    <a:pt x="443369" y="778751"/>
                  </a:lnTo>
                  <a:lnTo>
                    <a:pt x="442925" y="778751"/>
                  </a:lnTo>
                  <a:lnTo>
                    <a:pt x="445376" y="776211"/>
                  </a:lnTo>
                  <a:lnTo>
                    <a:pt x="447586" y="774941"/>
                  </a:lnTo>
                  <a:lnTo>
                    <a:pt x="442925" y="774941"/>
                  </a:lnTo>
                  <a:lnTo>
                    <a:pt x="433158" y="773671"/>
                  </a:lnTo>
                  <a:lnTo>
                    <a:pt x="429171" y="774230"/>
                  </a:lnTo>
                  <a:lnTo>
                    <a:pt x="429171" y="800341"/>
                  </a:lnTo>
                  <a:lnTo>
                    <a:pt x="428726" y="801611"/>
                  </a:lnTo>
                  <a:lnTo>
                    <a:pt x="426288" y="801611"/>
                  </a:lnTo>
                  <a:lnTo>
                    <a:pt x="425170" y="800341"/>
                  </a:lnTo>
                  <a:lnTo>
                    <a:pt x="425170" y="797801"/>
                  </a:lnTo>
                  <a:lnTo>
                    <a:pt x="425615" y="796531"/>
                  </a:lnTo>
                  <a:lnTo>
                    <a:pt x="426732" y="796531"/>
                  </a:lnTo>
                  <a:lnTo>
                    <a:pt x="427837" y="797801"/>
                  </a:lnTo>
                  <a:lnTo>
                    <a:pt x="429171" y="800341"/>
                  </a:lnTo>
                  <a:lnTo>
                    <a:pt x="429171" y="774230"/>
                  </a:lnTo>
                  <a:lnTo>
                    <a:pt x="424065" y="774941"/>
                  </a:lnTo>
                  <a:lnTo>
                    <a:pt x="423405" y="777481"/>
                  </a:lnTo>
                  <a:lnTo>
                    <a:pt x="422960" y="778751"/>
                  </a:lnTo>
                  <a:lnTo>
                    <a:pt x="420738" y="777608"/>
                  </a:lnTo>
                  <a:lnTo>
                    <a:pt x="420738" y="788911"/>
                  </a:lnTo>
                  <a:lnTo>
                    <a:pt x="420738" y="791451"/>
                  </a:lnTo>
                  <a:lnTo>
                    <a:pt x="418960" y="792721"/>
                  </a:lnTo>
                  <a:lnTo>
                    <a:pt x="414528" y="792721"/>
                  </a:lnTo>
                  <a:lnTo>
                    <a:pt x="414083" y="791451"/>
                  </a:lnTo>
                  <a:lnTo>
                    <a:pt x="414083" y="799071"/>
                  </a:lnTo>
                  <a:lnTo>
                    <a:pt x="414083" y="806691"/>
                  </a:lnTo>
                  <a:lnTo>
                    <a:pt x="413854" y="806691"/>
                  </a:lnTo>
                  <a:lnTo>
                    <a:pt x="408317" y="796531"/>
                  </a:lnTo>
                  <a:lnTo>
                    <a:pt x="408317" y="792721"/>
                  </a:lnTo>
                  <a:lnTo>
                    <a:pt x="411645" y="792721"/>
                  </a:lnTo>
                  <a:lnTo>
                    <a:pt x="411416" y="793991"/>
                  </a:lnTo>
                  <a:lnTo>
                    <a:pt x="410756" y="795261"/>
                  </a:lnTo>
                  <a:lnTo>
                    <a:pt x="410083" y="795261"/>
                  </a:lnTo>
                  <a:lnTo>
                    <a:pt x="410527" y="796531"/>
                  </a:lnTo>
                  <a:lnTo>
                    <a:pt x="412965" y="796531"/>
                  </a:lnTo>
                  <a:lnTo>
                    <a:pt x="414083" y="799071"/>
                  </a:lnTo>
                  <a:lnTo>
                    <a:pt x="414083" y="791451"/>
                  </a:lnTo>
                  <a:lnTo>
                    <a:pt x="415861" y="791451"/>
                  </a:lnTo>
                  <a:lnTo>
                    <a:pt x="417182" y="790181"/>
                  </a:lnTo>
                  <a:lnTo>
                    <a:pt x="417855" y="788911"/>
                  </a:lnTo>
                  <a:lnTo>
                    <a:pt x="417182" y="787641"/>
                  </a:lnTo>
                  <a:lnTo>
                    <a:pt x="416306" y="786371"/>
                  </a:lnTo>
                  <a:lnTo>
                    <a:pt x="418071" y="786371"/>
                  </a:lnTo>
                  <a:lnTo>
                    <a:pt x="419633" y="787641"/>
                  </a:lnTo>
                  <a:lnTo>
                    <a:pt x="420738" y="788911"/>
                  </a:lnTo>
                  <a:lnTo>
                    <a:pt x="420738" y="777608"/>
                  </a:lnTo>
                  <a:lnTo>
                    <a:pt x="420509" y="777481"/>
                  </a:lnTo>
                  <a:lnTo>
                    <a:pt x="417855" y="776211"/>
                  </a:lnTo>
                  <a:lnTo>
                    <a:pt x="410756" y="772401"/>
                  </a:lnTo>
                  <a:lnTo>
                    <a:pt x="406539" y="772401"/>
                  </a:lnTo>
                  <a:lnTo>
                    <a:pt x="409422" y="774941"/>
                  </a:lnTo>
                  <a:lnTo>
                    <a:pt x="411200" y="777481"/>
                  </a:lnTo>
                  <a:lnTo>
                    <a:pt x="410083" y="778751"/>
                  </a:lnTo>
                  <a:lnTo>
                    <a:pt x="406755" y="777963"/>
                  </a:lnTo>
                  <a:lnTo>
                    <a:pt x="406755" y="787641"/>
                  </a:lnTo>
                  <a:lnTo>
                    <a:pt x="406755" y="790181"/>
                  </a:lnTo>
                  <a:lnTo>
                    <a:pt x="404101" y="791451"/>
                  </a:lnTo>
                  <a:lnTo>
                    <a:pt x="395224" y="792721"/>
                  </a:lnTo>
                  <a:lnTo>
                    <a:pt x="397065" y="791451"/>
                  </a:lnTo>
                  <a:lnTo>
                    <a:pt x="400761" y="788911"/>
                  </a:lnTo>
                  <a:lnTo>
                    <a:pt x="403872" y="787641"/>
                  </a:lnTo>
                  <a:lnTo>
                    <a:pt x="406311" y="786371"/>
                  </a:lnTo>
                  <a:lnTo>
                    <a:pt x="406539" y="786371"/>
                  </a:lnTo>
                  <a:lnTo>
                    <a:pt x="406755" y="787641"/>
                  </a:lnTo>
                  <a:lnTo>
                    <a:pt x="406755" y="777963"/>
                  </a:lnTo>
                  <a:lnTo>
                    <a:pt x="404761" y="777481"/>
                  </a:lnTo>
                  <a:lnTo>
                    <a:pt x="402983" y="777481"/>
                  </a:lnTo>
                  <a:lnTo>
                    <a:pt x="402983" y="782561"/>
                  </a:lnTo>
                  <a:lnTo>
                    <a:pt x="402983" y="785101"/>
                  </a:lnTo>
                  <a:lnTo>
                    <a:pt x="401434" y="786371"/>
                  </a:lnTo>
                  <a:lnTo>
                    <a:pt x="399440" y="786371"/>
                  </a:lnTo>
                  <a:lnTo>
                    <a:pt x="397662" y="787641"/>
                  </a:lnTo>
                  <a:lnTo>
                    <a:pt x="396773" y="787641"/>
                  </a:lnTo>
                  <a:lnTo>
                    <a:pt x="398767" y="783831"/>
                  </a:lnTo>
                  <a:lnTo>
                    <a:pt x="402983" y="782561"/>
                  </a:lnTo>
                  <a:lnTo>
                    <a:pt x="402983" y="777481"/>
                  </a:lnTo>
                  <a:lnTo>
                    <a:pt x="400989" y="777481"/>
                  </a:lnTo>
                  <a:lnTo>
                    <a:pt x="397217" y="776211"/>
                  </a:lnTo>
                  <a:lnTo>
                    <a:pt x="396100" y="774941"/>
                  </a:lnTo>
                  <a:lnTo>
                    <a:pt x="395655" y="773671"/>
                  </a:lnTo>
                  <a:lnTo>
                    <a:pt x="395224" y="772401"/>
                  </a:lnTo>
                  <a:lnTo>
                    <a:pt x="395224" y="790181"/>
                  </a:lnTo>
                  <a:lnTo>
                    <a:pt x="389674" y="788911"/>
                  </a:lnTo>
                  <a:lnTo>
                    <a:pt x="386562" y="787641"/>
                  </a:lnTo>
                  <a:lnTo>
                    <a:pt x="383235" y="786371"/>
                  </a:lnTo>
                  <a:lnTo>
                    <a:pt x="382130" y="785101"/>
                  </a:lnTo>
                  <a:lnTo>
                    <a:pt x="378574" y="782561"/>
                  </a:lnTo>
                  <a:lnTo>
                    <a:pt x="383463" y="783831"/>
                  </a:lnTo>
                  <a:lnTo>
                    <a:pt x="389674" y="787641"/>
                  </a:lnTo>
                  <a:lnTo>
                    <a:pt x="395224" y="790181"/>
                  </a:lnTo>
                  <a:lnTo>
                    <a:pt x="395224" y="772401"/>
                  </a:lnTo>
                  <a:lnTo>
                    <a:pt x="393661" y="772401"/>
                  </a:lnTo>
                  <a:lnTo>
                    <a:pt x="391883" y="773671"/>
                  </a:lnTo>
                  <a:lnTo>
                    <a:pt x="391883" y="776211"/>
                  </a:lnTo>
                  <a:lnTo>
                    <a:pt x="391883" y="782561"/>
                  </a:lnTo>
                  <a:lnTo>
                    <a:pt x="390779" y="783831"/>
                  </a:lnTo>
                  <a:lnTo>
                    <a:pt x="388340" y="783831"/>
                  </a:lnTo>
                  <a:lnTo>
                    <a:pt x="387896" y="782561"/>
                  </a:lnTo>
                  <a:lnTo>
                    <a:pt x="388785" y="781291"/>
                  </a:lnTo>
                  <a:lnTo>
                    <a:pt x="389331" y="780021"/>
                  </a:lnTo>
                  <a:lnTo>
                    <a:pt x="389890" y="778751"/>
                  </a:lnTo>
                  <a:lnTo>
                    <a:pt x="389229" y="778751"/>
                  </a:lnTo>
                  <a:lnTo>
                    <a:pt x="386562" y="780021"/>
                  </a:lnTo>
                  <a:lnTo>
                    <a:pt x="383235" y="780021"/>
                  </a:lnTo>
                  <a:lnTo>
                    <a:pt x="386346" y="776211"/>
                  </a:lnTo>
                  <a:lnTo>
                    <a:pt x="391883" y="776211"/>
                  </a:lnTo>
                  <a:lnTo>
                    <a:pt x="391883" y="773671"/>
                  </a:lnTo>
                  <a:lnTo>
                    <a:pt x="389890" y="773671"/>
                  </a:lnTo>
                  <a:lnTo>
                    <a:pt x="388112" y="772401"/>
                  </a:lnTo>
                  <a:lnTo>
                    <a:pt x="386118" y="769861"/>
                  </a:lnTo>
                  <a:lnTo>
                    <a:pt x="385229" y="769861"/>
                  </a:lnTo>
                  <a:lnTo>
                    <a:pt x="385229" y="773671"/>
                  </a:lnTo>
                  <a:lnTo>
                    <a:pt x="383019" y="774941"/>
                  </a:lnTo>
                  <a:lnTo>
                    <a:pt x="380352" y="777481"/>
                  </a:lnTo>
                  <a:lnTo>
                    <a:pt x="376580" y="778751"/>
                  </a:lnTo>
                  <a:lnTo>
                    <a:pt x="375907" y="778751"/>
                  </a:lnTo>
                  <a:lnTo>
                    <a:pt x="376796" y="776211"/>
                  </a:lnTo>
                  <a:lnTo>
                    <a:pt x="378574" y="772401"/>
                  </a:lnTo>
                  <a:lnTo>
                    <a:pt x="373697" y="769188"/>
                  </a:lnTo>
                  <a:lnTo>
                    <a:pt x="373697" y="780021"/>
                  </a:lnTo>
                  <a:lnTo>
                    <a:pt x="372808" y="781291"/>
                  </a:lnTo>
                  <a:lnTo>
                    <a:pt x="371690" y="783831"/>
                  </a:lnTo>
                  <a:lnTo>
                    <a:pt x="370141" y="782561"/>
                  </a:lnTo>
                  <a:lnTo>
                    <a:pt x="367703" y="780021"/>
                  </a:lnTo>
                  <a:lnTo>
                    <a:pt x="366699" y="778751"/>
                  </a:lnTo>
                  <a:lnTo>
                    <a:pt x="365709" y="777481"/>
                  </a:lnTo>
                  <a:lnTo>
                    <a:pt x="362597" y="774941"/>
                  </a:lnTo>
                  <a:lnTo>
                    <a:pt x="360819" y="773671"/>
                  </a:lnTo>
                  <a:lnTo>
                    <a:pt x="358825" y="772718"/>
                  </a:lnTo>
                  <a:lnTo>
                    <a:pt x="358825" y="795261"/>
                  </a:lnTo>
                  <a:lnTo>
                    <a:pt x="358165" y="795261"/>
                  </a:lnTo>
                  <a:lnTo>
                    <a:pt x="357492" y="796531"/>
                  </a:lnTo>
                  <a:lnTo>
                    <a:pt x="356158" y="795261"/>
                  </a:lnTo>
                  <a:lnTo>
                    <a:pt x="355498" y="792721"/>
                  </a:lnTo>
                  <a:lnTo>
                    <a:pt x="354164" y="790181"/>
                  </a:lnTo>
                  <a:lnTo>
                    <a:pt x="354393" y="790181"/>
                  </a:lnTo>
                  <a:lnTo>
                    <a:pt x="356603" y="791451"/>
                  </a:lnTo>
                  <a:lnTo>
                    <a:pt x="358165" y="793991"/>
                  </a:lnTo>
                  <a:lnTo>
                    <a:pt x="358825" y="795261"/>
                  </a:lnTo>
                  <a:lnTo>
                    <a:pt x="358825" y="772718"/>
                  </a:lnTo>
                  <a:lnTo>
                    <a:pt x="358165" y="772401"/>
                  </a:lnTo>
                  <a:lnTo>
                    <a:pt x="363702" y="772401"/>
                  </a:lnTo>
                  <a:lnTo>
                    <a:pt x="365925" y="773671"/>
                  </a:lnTo>
                  <a:lnTo>
                    <a:pt x="366598" y="776211"/>
                  </a:lnTo>
                  <a:lnTo>
                    <a:pt x="367474" y="777481"/>
                  </a:lnTo>
                  <a:lnTo>
                    <a:pt x="369481" y="778751"/>
                  </a:lnTo>
                  <a:lnTo>
                    <a:pt x="373024" y="778751"/>
                  </a:lnTo>
                  <a:lnTo>
                    <a:pt x="373697" y="780021"/>
                  </a:lnTo>
                  <a:lnTo>
                    <a:pt x="373697" y="769188"/>
                  </a:lnTo>
                  <a:lnTo>
                    <a:pt x="372808" y="768591"/>
                  </a:lnTo>
                  <a:lnTo>
                    <a:pt x="362153" y="768591"/>
                  </a:lnTo>
                  <a:lnTo>
                    <a:pt x="355498" y="767321"/>
                  </a:lnTo>
                  <a:lnTo>
                    <a:pt x="353949" y="768591"/>
                  </a:lnTo>
                  <a:lnTo>
                    <a:pt x="355269" y="771131"/>
                  </a:lnTo>
                  <a:lnTo>
                    <a:pt x="356387" y="772401"/>
                  </a:lnTo>
                  <a:lnTo>
                    <a:pt x="356158" y="772401"/>
                  </a:lnTo>
                  <a:lnTo>
                    <a:pt x="353949" y="771131"/>
                  </a:lnTo>
                  <a:lnTo>
                    <a:pt x="353060" y="768591"/>
                  </a:lnTo>
                  <a:lnTo>
                    <a:pt x="353060" y="766051"/>
                  </a:lnTo>
                  <a:lnTo>
                    <a:pt x="346405" y="766051"/>
                  </a:lnTo>
                  <a:lnTo>
                    <a:pt x="345287" y="767321"/>
                  </a:lnTo>
                  <a:lnTo>
                    <a:pt x="345287" y="772401"/>
                  </a:lnTo>
                  <a:lnTo>
                    <a:pt x="343738" y="774941"/>
                  </a:lnTo>
                  <a:lnTo>
                    <a:pt x="339293" y="774941"/>
                  </a:lnTo>
                  <a:lnTo>
                    <a:pt x="338632" y="773671"/>
                  </a:lnTo>
                  <a:lnTo>
                    <a:pt x="338632" y="774941"/>
                  </a:lnTo>
                  <a:lnTo>
                    <a:pt x="338632" y="777481"/>
                  </a:lnTo>
                  <a:lnTo>
                    <a:pt x="337083" y="778751"/>
                  </a:lnTo>
                  <a:lnTo>
                    <a:pt x="333311" y="778751"/>
                  </a:lnTo>
                  <a:lnTo>
                    <a:pt x="332422" y="777481"/>
                  </a:lnTo>
                  <a:lnTo>
                    <a:pt x="333756" y="774941"/>
                  </a:lnTo>
                  <a:lnTo>
                    <a:pt x="338632" y="774941"/>
                  </a:lnTo>
                  <a:lnTo>
                    <a:pt x="338632" y="773671"/>
                  </a:lnTo>
                  <a:lnTo>
                    <a:pt x="339737" y="769861"/>
                  </a:lnTo>
                  <a:lnTo>
                    <a:pt x="340855" y="767321"/>
                  </a:lnTo>
                  <a:lnTo>
                    <a:pt x="340182" y="766051"/>
                  </a:lnTo>
                  <a:lnTo>
                    <a:pt x="335076" y="766051"/>
                  </a:lnTo>
                  <a:lnTo>
                    <a:pt x="334187" y="767321"/>
                  </a:lnTo>
                  <a:lnTo>
                    <a:pt x="335076" y="768591"/>
                  </a:lnTo>
                  <a:lnTo>
                    <a:pt x="335965" y="771131"/>
                  </a:lnTo>
                  <a:lnTo>
                    <a:pt x="334860" y="772401"/>
                  </a:lnTo>
                  <a:lnTo>
                    <a:pt x="328650" y="772401"/>
                  </a:lnTo>
                  <a:lnTo>
                    <a:pt x="327761" y="771131"/>
                  </a:lnTo>
                  <a:lnTo>
                    <a:pt x="329311" y="771131"/>
                  </a:lnTo>
                  <a:lnTo>
                    <a:pt x="331978" y="768591"/>
                  </a:lnTo>
                  <a:lnTo>
                    <a:pt x="331978" y="767321"/>
                  </a:lnTo>
                  <a:lnTo>
                    <a:pt x="331978" y="766051"/>
                  </a:lnTo>
                  <a:lnTo>
                    <a:pt x="331089" y="766051"/>
                  </a:lnTo>
                  <a:lnTo>
                    <a:pt x="329755" y="767321"/>
                  </a:lnTo>
                  <a:lnTo>
                    <a:pt x="327533" y="767321"/>
                  </a:lnTo>
                  <a:lnTo>
                    <a:pt x="327533" y="764781"/>
                  </a:lnTo>
                  <a:lnTo>
                    <a:pt x="324650" y="763511"/>
                  </a:lnTo>
                  <a:lnTo>
                    <a:pt x="323100" y="764044"/>
                  </a:lnTo>
                  <a:lnTo>
                    <a:pt x="323100" y="764781"/>
                  </a:lnTo>
                  <a:lnTo>
                    <a:pt x="323100" y="771131"/>
                  </a:lnTo>
                  <a:lnTo>
                    <a:pt x="321983" y="772401"/>
                  </a:lnTo>
                  <a:lnTo>
                    <a:pt x="320878" y="771131"/>
                  </a:lnTo>
                  <a:lnTo>
                    <a:pt x="319544" y="769861"/>
                  </a:lnTo>
                  <a:lnTo>
                    <a:pt x="319100" y="768591"/>
                  </a:lnTo>
                  <a:lnTo>
                    <a:pt x="319773" y="767321"/>
                  </a:lnTo>
                  <a:lnTo>
                    <a:pt x="321767" y="764781"/>
                  </a:lnTo>
                  <a:lnTo>
                    <a:pt x="323100" y="764781"/>
                  </a:lnTo>
                  <a:lnTo>
                    <a:pt x="323100" y="764044"/>
                  </a:lnTo>
                  <a:lnTo>
                    <a:pt x="320878" y="764781"/>
                  </a:lnTo>
                  <a:lnTo>
                    <a:pt x="314223" y="764781"/>
                  </a:lnTo>
                  <a:lnTo>
                    <a:pt x="314223" y="760971"/>
                  </a:lnTo>
                  <a:lnTo>
                    <a:pt x="312674" y="762241"/>
                  </a:lnTo>
                  <a:lnTo>
                    <a:pt x="310667" y="764781"/>
                  </a:lnTo>
                  <a:lnTo>
                    <a:pt x="308902" y="767321"/>
                  </a:lnTo>
                  <a:lnTo>
                    <a:pt x="307784" y="767321"/>
                  </a:lnTo>
                  <a:lnTo>
                    <a:pt x="308673" y="766051"/>
                  </a:lnTo>
                  <a:lnTo>
                    <a:pt x="307644" y="763511"/>
                  </a:lnTo>
                  <a:lnTo>
                    <a:pt x="302933" y="759701"/>
                  </a:lnTo>
                  <a:lnTo>
                    <a:pt x="299516" y="758431"/>
                  </a:lnTo>
                  <a:lnTo>
                    <a:pt x="296100" y="757161"/>
                  </a:lnTo>
                  <a:lnTo>
                    <a:pt x="288696" y="755891"/>
                  </a:lnTo>
                  <a:lnTo>
                    <a:pt x="284708" y="755891"/>
                  </a:lnTo>
                  <a:lnTo>
                    <a:pt x="281825" y="754621"/>
                  </a:lnTo>
                  <a:lnTo>
                    <a:pt x="283375" y="753351"/>
                  </a:lnTo>
                  <a:lnTo>
                    <a:pt x="281216" y="752081"/>
                  </a:lnTo>
                  <a:lnTo>
                    <a:pt x="276720" y="749452"/>
                  </a:lnTo>
                  <a:lnTo>
                    <a:pt x="276720" y="773671"/>
                  </a:lnTo>
                  <a:lnTo>
                    <a:pt x="276047" y="776211"/>
                  </a:lnTo>
                  <a:lnTo>
                    <a:pt x="274497" y="777481"/>
                  </a:lnTo>
                  <a:lnTo>
                    <a:pt x="272275" y="780021"/>
                  </a:lnTo>
                  <a:lnTo>
                    <a:pt x="272059" y="778751"/>
                  </a:lnTo>
                  <a:lnTo>
                    <a:pt x="273392" y="776211"/>
                  </a:lnTo>
                  <a:lnTo>
                    <a:pt x="274053" y="773671"/>
                  </a:lnTo>
                  <a:lnTo>
                    <a:pt x="275386" y="772401"/>
                  </a:lnTo>
                  <a:lnTo>
                    <a:pt x="276720" y="773671"/>
                  </a:lnTo>
                  <a:lnTo>
                    <a:pt x="276720" y="749452"/>
                  </a:lnTo>
                  <a:lnTo>
                    <a:pt x="274726" y="748271"/>
                  </a:lnTo>
                  <a:lnTo>
                    <a:pt x="268058" y="747001"/>
                  </a:lnTo>
                  <a:lnTo>
                    <a:pt x="265404" y="745731"/>
                  </a:lnTo>
                  <a:lnTo>
                    <a:pt x="263182" y="747001"/>
                  </a:lnTo>
                  <a:lnTo>
                    <a:pt x="263182" y="750811"/>
                  </a:lnTo>
                  <a:lnTo>
                    <a:pt x="253860" y="748271"/>
                  </a:lnTo>
                  <a:lnTo>
                    <a:pt x="251536" y="744461"/>
                  </a:lnTo>
                  <a:lnTo>
                    <a:pt x="250761" y="743191"/>
                  </a:lnTo>
                  <a:lnTo>
                    <a:pt x="249643" y="743191"/>
                  </a:lnTo>
                  <a:lnTo>
                    <a:pt x="249643" y="758431"/>
                  </a:lnTo>
                  <a:lnTo>
                    <a:pt x="249428" y="758431"/>
                  </a:lnTo>
                  <a:lnTo>
                    <a:pt x="246545" y="757161"/>
                  </a:lnTo>
                  <a:lnTo>
                    <a:pt x="244030" y="754621"/>
                  </a:lnTo>
                  <a:lnTo>
                    <a:pt x="242773" y="753351"/>
                  </a:lnTo>
                  <a:lnTo>
                    <a:pt x="242328" y="752081"/>
                  </a:lnTo>
                  <a:lnTo>
                    <a:pt x="246316" y="752081"/>
                  </a:lnTo>
                  <a:lnTo>
                    <a:pt x="247865" y="753351"/>
                  </a:lnTo>
                  <a:lnTo>
                    <a:pt x="248539" y="755891"/>
                  </a:lnTo>
                  <a:lnTo>
                    <a:pt x="249643" y="758431"/>
                  </a:lnTo>
                  <a:lnTo>
                    <a:pt x="249643" y="743191"/>
                  </a:lnTo>
                  <a:lnTo>
                    <a:pt x="249428" y="743191"/>
                  </a:lnTo>
                  <a:lnTo>
                    <a:pt x="247650" y="744461"/>
                  </a:lnTo>
                  <a:lnTo>
                    <a:pt x="244538" y="743191"/>
                  </a:lnTo>
                  <a:lnTo>
                    <a:pt x="241655" y="741921"/>
                  </a:lnTo>
                  <a:lnTo>
                    <a:pt x="238772" y="739381"/>
                  </a:lnTo>
                  <a:lnTo>
                    <a:pt x="236550" y="739381"/>
                  </a:lnTo>
                  <a:lnTo>
                    <a:pt x="236550" y="741921"/>
                  </a:lnTo>
                  <a:lnTo>
                    <a:pt x="234111" y="741921"/>
                  </a:lnTo>
                  <a:lnTo>
                    <a:pt x="231000" y="739381"/>
                  </a:lnTo>
                  <a:lnTo>
                    <a:pt x="228117" y="738111"/>
                  </a:lnTo>
                  <a:lnTo>
                    <a:pt x="224574" y="736841"/>
                  </a:lnTo>
                  <a:lnTo>
                    <a:pt x="223456" y="736841"/>
                  </a:lnTo>
                  <a:lnTo>
                    <a:pt x="222135" y="738111"/>
                  </a:lnTo>
                  <a:lnTo>
                    <a:pt x="219240" y="736841"/>
                  </a:lnTo>
                  <a:lnTo>
                    <a:pt x="216801" y="735571"/>
                  </a:lnTo>
                  <a:lnTo>
                    <a:pt x="213702" y="731761"/>
                  </a:lnTo>
                  <a:lnTo>
                    <a:pt x="213029" y="730491"/>
                  </a:lnTo>
                  <a:lnTo>
                    <a:pt x="215252" y="724141"/>
                  </a:lnTo>
                  <a:lnTo>
                    <a:pt x="215696" y="722871"/>
                  </a:lnTo>
                  <a:lnTo>
                    <a:pt x="215252" y="721601"/>
                  </a:lnTo>
                  <a:lnTo>
                    <a:pt x="208813" y="721601"/>
                  </a:lnTo>
                  <a:lnTo>
                    <a:pt x="204381" y="720331"/>
                  </a:lnTo>
                  <a:lnTo>
                    <a:pt x="201498" y="720331"/>
                  </a:lnTo>
                  <a:lnTo>
                    <a:pt x="198602" y="719061"/>
                  </a:lnTo>
                  <a:lnTo>
                    <a:pt x="197053" y="719061"/>
                  </a:lnTo>
                  <a:lnTo>
                    <a:pt x="197713" y="720331"/>
                  </a:lnTo>
                  <a:lnTo>
                    <a:pt x="198602" y="721601"/>
                  </a:lnTo>
                  <a:lnTo>
                    <a:pt x="197497" y="722871"/>
                  </a:lnTo>
                  <a:lnTo>
                    <a:pt x="193497" y="722871"/>
                  </a:lnTo>
                  <a:lnTo>
                    <a:pt x="192836" y="721601"/>
                  </a:lnTo>
                  <a:lnTo>
                    <a:pt x="193497" y="719061"/>
                  </a:lnTo>
                  <a:lnTo>
                    <a:pt x="194386" y="717791"/>
                  </a:lnTo>
                  <a:lnTo>
                    <a:pt x="193941" y="716521"/>
                  </a:lnTo>
                  <a:lnTo>
                    <a:pt x="191731" y="717791"/>
                  </a:lnTo>
                  <a:lnTo>
                    <a:pt x="189953" y="717791"/>
                  </a:lnTo>
                  <a:lnTo>
                    <a:pt x="187071" y="716521"/>
                  </a:lnTo>
                  <a:lnTo>
                    <a:pt x="185508" y="715251"/>
                  </a:lnTo>
                  <a:lnTo>
                    <a:pt x="183959" y="712711"/>
                  </a:lnTo>
                  <a:lnTo>
                    <a:pt x="180416" y="711441"/>
                  </a:lnTo>
                  <a:lnTo>
                    <a:pt x="172415" y="711441"/>
                  </a:lnTo>
                  <a:lnTo>
                    <a:pt x="173532" y="708901"/>
                  </a:lnTo>
                  <a:lnTo>
                    <a:pt x="174637" y="707631"/>
                  </a:lnTo>
                  <a:lnTo>
                    <a:pt x="171538" y="707631"/>
                  </a:lnTo>
                  <a:lnTo>
                    <a:pt x="169532" y="708901"/>
                  </a:lnTo>
                  <a:lnTo>
                    <a:pt x="167982" y="708418"/>
                  </a:lnTo>
                  <a:lnTo>
                    <a:pt x="167982" y="731761"/>
                  </a:lnTo>
                  <a:lnTo>
                    <a:pt x="167322" y="733031"/>
                  </a:lnTo>
                  <a:lnTo>
                    <a:pt x="163766" y="735571"/>
                  </a:lnTo>
                  <a:lnTo>
                    <a:pt x="161328" y="736841"/>
                  </a:lnTo>
                  <a:lnTo>
                    <a:pt x="158889" y="736841"/>
                  </a:lnTo>
                  <a:lnTo>
                    <a:pt x="159334" y="735571"/>
                  </a:lnTo>
                  <a:lnTo>
                    <a:pt x="162877" y="733031"/>
                  </a:lnTo>
                  <a:lnTo>
                    <a:pt x="165544" y="731761"/>
                  </a:lnTo>
                  <a:lnTo>
                    <a:pt x="167982" y="731761"/>
                  </a:lnTo>
                  <a:lnTo>
                    <a:pt x="167982" y="708418"/>
                  </a:lnTo>
                  <a:lnTo>
                    <a:pt x="165544" y="707631"/>
                  </a:lnTo>
                  <a:lnTo>
                    <a:pt x="162661" y="705091"/>
                  </a:lnTo>
                  <a:lnTo>
                    <a:pt x="159550" y="702551"/>
                  </a:lnTo>
                  <a:lnTo>
                    <a:pt x="155778" y="700011"/>
                  </a:lnTo>
                  <a:lnTo>
                    <a:pt x="152222" y="700011"/>
                  </a:lnTo>
                  <a:lnTo>
                    <a:pt x="149567" y="698741"/>
                  </a:lnTo>
                  <a:lnTo>
                    <a:pt x="148005" y="697471"/>
                  </a:lnTo>
                  <a:lnTo>
                    <a:pt x="145796" y="694931"/>
                  </a:lnTo>
                  <a:lnTo>
                    <a:pt x="144678" y="694931"/>
                  </a:lnTo>
                  <a:lnTo>
                    <a:pt x="144018" y="697471"/>
                  </a:lnTo>
                  <a:lnTo>
                    <a:pt x="143573" y="698741"/>
                  </a:lnTo>
                  <a:lnTo>
                    <a:pt x="141579" y="700011"/>
                  </a:lnTo>
                  <a:lnTo>
                    <a:pt x="139801" y="698741"/>
                  </a:lnTo>
                  <a:lnTo>
                    <a:pt x="138252" y="698741"/>
                  </a:lnTo>
                  <a:lnTo>
                    <a:pt x="137388" y="696290"/>
                  </a:lnTo>
                  <a:lnTo>
                    <a:pt x="138239" y="694931"/>
                  </a:lnTo>
                  <a:lnTo>
                    <a:pt x="139128" y="693661"/>
                  </a:lnTo>
                  <a:lnTo>
                    <a:pt x="138252" y="693661"/>
                  </a:lnTo>
                  <a:lnTo>
                    <a:pt x="135585" y="694931"/>
                  </a:lnTo>
                  <a:lnTo>
                    <a:pt x="130708" y="694931"/>
                  </a:lnTo>
                  <a:lnTo>
                    <a:pt x="129819" y="693661"/>
                  </a:lnTo>
                  <a:lnTo>
                    <a:pt x="128257" y="691121"/>
                  </a:lnTo>
                  <a:lnTo>
                    <a:pt x="127152" y="691121"/>
                  </a:lnTo>
                  <a:lnTo>
                    <a:pt x="123151" y="693661"/>
                  </a:lnTo>
                  <a:lnTo>
                    <a:pt x="119608" y="695363"/>
                  </a:lnTo>
                  <a:lnTo>
                    <a:pt x="119608" y="698741"/>
                  </a:lnTo>
                  <a:lnTo>
                    <a:pt x="115392" y="700011"/>
                  </a:lnTo>
                  <a:lnTo>
                    <a:pt x="110731" y="702551"/>
                  </a:lnTo>
                  <a:lnTo>
                    <a:pt x="107175" y="701281"/>
                  </a:lnTo>
                  <a:lnTo>
                    <a:pt x="108953" y="698741"/>
                  </a:lnTo>
                  <a:lnTo>
                    <a:pt x="109626" y="697471"/>
                  </a:lnTo>
                  <a:lnTo>
                    <a:pt x="114947" y="697471"/>
                  </a:lnTo>
                  <a:lnTo>
                    <a:pt x="119608" y="698741"/>
                  </a:lnTo>
                  <a:lnTo>
                    <a:pt x="119608" y="695363"/>
                  </a:lnTo>
                  <a:lnTo>
                    <a:pt x="117817" y="696214"/>
                  </a:lnTo>
                  <a:lnTo>
                    <a:pt x="115608" y="689851"/>
                  </a:lnTo>
                  <a:lnTo>
                    <a:pt x="115214" y="688581"/>
                  </a:lnTo>
                  <a:lnTo>
                    <a:pt x="114058" y="684771"/>
                  </a:lnTo>
                  <a:lnTo>
                    <a:pt x="114287" y="683501"/>
                  </a:lnTo>
                  <a:lnTo>
                    <a:pt x="117170" y="686041"/>
                  </a:lnTo>
                  <a:lnTo>
                    <a:pt x="119824" y="688581"/>
                  </a:lnTo>
                  <a:lnTo>
                    <a:pt x="121158" y="688581"/>
                  </a:lnTo>
                  <a:lnTo>
                    <a:pt x="123151" y="686041"/>
                  </a:lnTo>
                  <a:lnTo>
                    <a:pt x="125374" y="683501"/>
                  </a:lnTo>
                  <a:lnTo>
                    <a:pt x="126492" y="682231"/>
                  </a:lnTo>
                  <a:lnTo>
                    <a:pt x="124269" y="680961"/>
                  </a:lnTo>
                  <a:lnTo>
                    <a:pt x="117386" y="682231"/>
                  </a:lnTo>
                  <a:lnTo>
                    <a:pt x="112509" y="682231"/>
                  </a:lnTo>
                  <a:lnTo>
                    <a:pt x="113398" y="679691"/>
                  </a:lnTo>
                  <a:lnTo>
                    <a:pt x="114058" y="679691"/>
                  </a:lnTo>
                  <a:lnTo>
                    <a:pt x="113944" y="678726"/>
                  </a:lnTo>
                  <a:lnTo>
                    <a:pt x="113614" y="675881"/>
                  </a:lnTo>
                  <a:lnTo>
                    <a:pt x="112280" y="674611"/>
                  </a:lnTo>
                  <a:lnTo>
                    <a:pt x="109842" y="670801"/>
                  </a:lnTo>
                  <a:lnTo>
                    <a:pt x="112090" y="678535"/>
                  </a:lnTo>
                  <a:lnTo>
                    <a:pt x="112153" y="678726"/>
                  </a:lnTo>
                  <a:lnTo>
                    <a:pt x="109181" y="675881"/>
                  </a:lnTo>
                  <a:lnTo>
                    <a:pt x="108292" y="675246"/>
                  </a:lnTo>
                  <a:lnTo>
                    <a:pt x="108292" y="692391"/>
                  </a:lnTo>
                  <a:lnTo>
                    <a:pt x="107175" y="692391"/>
                  </a:lnTo>
                  <a:lnTo>
                    <a:pt x="104292" y="693661"/>
                  </a:lnTo>
                  <a:lnTo>
                    <a:pt x="101638" y="694931"/>
                  </a:lnTo>
                  <a:lnTo>
                    <a:pt x="96215" y="696290"/>
                  </a:lnTo>
                  <a:lnTo>
                    <a:pt x="100520" y="692391"/>
                  </a:lnTo>
                  <a:lnTo>
                    <a:pt x="102743" y="689851"/>
                  </a:lnTo>
                  <a:lnTo>
                    <a:pt x="105410" y="688581"/>
                  </a:lnTo>
                  <a:lnTo>
                    <a:pt x="107619" y="691121"/>
                  </a:lnTo>
                  <a:lnTo>
                    <a:pt x="108292" y="692391"/>
                  </a:lnTo>
                  <a:lnTo>
                    <a:pt x="108292" y="675246"/>
                  </a:lnTo>
                  <a:lnTo>
                    <a:pt x="107403" y="674611"/>
                  </a:lnTo>
                  <a:lnTo>
                    <a:pt x="104736" y="673341"/>
                  </a:lnTo>
                  <a:lnTo>
                    <a:pt x="97853" y="674611"/>
                  </a:lnTo>
                  <a:lnTo>
                    <a:pt x="94526" y="673341"/>
                  </a:lnTo>
                  <a:lnTo>
                    <a:pt x="94526" y="670801"/>
                  </a:lnTo>
                  <a:lnTo>
                    <a:pt x="101638" y="670801"/>
                  </a:lnTo>
                  <a:lnTo>
                    <a:pt x="106959" y="672071"/>
                  </a:lnTo>
                  <a:lnTo>
                    <a:pt x="108292" y="670801"/>
                  </a:lnTo>
                  <a:lnTo>
                    <a:pt x="107403" y="668261"/>
                  </a:lnTo>
                  <a:lnTo>
                    <a:pt x="105689" y="664451"/>
                  </a:lnTo>
                  <a:lnTo>
                    <a:pt x="103416" y="659371"/>
                  </a:lnTo>
                  <a:lnTo>
                    <a:pt x="94259" y="644131"/>
                  </a:lnTo>
                  <a:lnTo>
                    <a:pt x="93205" y="642861"/>
                  </a:lnTo>
                  <a:lnTo>
                    <a:pt x="90093" y="641591"/>
                  </a:lnTo>
                  <a:lnTo>
                    <a:pt x="86766" y="640321"/>
                  </a:lnTo>
                  <a:lnTo>
                    <a:pt x="86321" y="640753"/>
                  </a:lnTo>
                  <a:lnTo>
                    <a:pt x="86321" y="659371"/>
                  </a:lnTo>
                  <a:lnTo>
                    <a:pt x="84543" y="661911"/>
                  </a:lnTo>
                  <a:lnTo>
                    <a:pt x="83883" y="663181"/>
                  </a:lnTo>
                  <a:lnTo>
                    <a:pt x="81876" y="664451"/>
                  </a:lnTo>
                  <a:lnTo>
                    <a:pt x="78994" y="664451"/>
                  </a:lnTo>
                  <a:lnTo>
                    <a:pt x="79222" y="663181"/>
                  </a:lnTo>
                  <a:lnTo>
                    <a:pt x="81216" y="661911"/>
                  </a:lnTo>
                  <a:lnTo>
                    <a:pt x="85432" y="659371"/>
                  </a:lnTo>
                  <a:lnTo>
                    <a:pt x="86321" y="659371"/>
                  </a:lnTo>
                  <a:lnTo>
                    <a:pt x="86321" y="640753"/>
                  </a:lnTo>
                  <a:lnTo>
                    <a:pt x="85432" y="641591"/>
                  </a:lnTo>
                  <a:lnTo>
                    <a:pt x="84099" y="641591"/>
                  </a:lnTo>
                  <a:lnTo>
                    <a:pt x="83439" y="640321"/>
                  </a:lnTo>
                  <a:lnTo>
                    <a:pt x="83883" y="639051"/>
                  </a:lnTo>
                  <a:lnTo>
                    <a:pt x="84023" y="637781"/>
                  </a:lnTo>
                  <a:lnTo>
                    <a:pt x="84328" y="635241"/>
                  </a:lnTo>
                  <a:lnTo>
                    <a:pt x="83210" y="633971"/>
                  </a:lnTo>
                  <a:lnTo>
                    <a:pt x="74777" y="633971"/>
                  </a:lnTo>
                  <a:lnTo>
                    <a:pt x="75222" y="632701"/>
                  </a:lnTo>
                  <a:lnTo>
                    <a:pt x="75895" y="631431"/>
                  </a:lnTo>
                  <a:lnTo>
                    <a:pt x="77228" y="630161"/>
                  </a:lnTo>
                  <a:lnTo>
                    <a:pt x="79667" y="630161"/>
                  </a:lnTo>
                  <a:lnTo>
                    <a:pt x="81445" y="628891"/>
                  </a:lnTo>
                  <a:lnTo>
                    <a:pt x="81876" y="627621"/>
                  </a:lnTo>
                  <a:lnTo>
                    <a:pt x="83883" y="622541"/>
                  </a:lnTo>
                  <a:lnTo>
                    <a:pt x="78994" y="623277"/>
                  </a:lnTo>
                  <a:lnTo>
                    <a:pt x="78994" y="619760"/>
                  </a:lnTo>
                  <a:lnTo>
                    <a:pt x="78994" y="618490"/>
                  </a:lnTo>
                  <a:lnTo>
                    <a:pt x="76771" y="617220"/>
                  </a:lnTo>
                  <a:lnTo>
                    <a:pt x="74104" y="615950"/>
                  </a:lnTo>
                  <a:lnTo>
                    <a:pt x="69443" y="614680"/>
                  </a:lnTo>
                  <a:lnTo>
                    <a:pt x="73672" y="613410"/>
                  </a:lnTo>
                  <a:lnTo>
                    <a:pt x="77216" y="610870"/>
                  </a:lnTo>
                  <a:lnTo>
                    <a:pt x="71894" y="610870"/>
                  </a:lnTo>
                  <a:lnTo>
                    <a:pt x="70116" y="609600"/>
                  </a:lnTo>
                  <a:lnTo>
                    <a:pt x="70116" y="607060"/>
                  </a:lnTo>
                  <a:lnTo>
                    <a:pt x="68567" y="607060"/>
                  </a:lnTo>
                  <a:lnTo>
                    <a:pt x="66789" y="609600"/>
                  </a:lnTo>
                  <a:lnTo>
                    <a:pt x="63906" y="613410"/>
                  </a:lnTo>
                  <a:lnTo>
                    <a:pt x="66344" y="607060"/>
                  </a:lnTo>
                  <a:lnTo>
                    <a:pt x="67551" y="603250"/>
                  </a:lnTo>
                  <a:lnTo>
                    <a:pt x="68338" y="600710"/>
                  </a:lnTo>
                  <a:lnTo>
                    <a:pt x="68338" y="598170"/>
                  </a:lnTo>
                  <a:lnTo>
                    <a:pt x="66128" y="594360"/>
                  </a:lnTo>
                  <a:lnTo>
                    <a:pt x="64122" y="591820"/>
                  </a:lnTo>
                  <a:lnTo>
                    <a:pt x="63906" y="590550"/>
                  </a:lnTo>
                  <a:lnTo>
                    <a:pt x="65684" y="591820"/>
                  </a:lnTo>
                  <a:lnTo>
                    <a:pt x="67678" y="593090"/>
                  </a:lnTo>
                  <a:lnTo>
                    <a:pt x="67678" y="591820"/>
                  </a:lnTo>
                  <a:lnTo>
                    <a:pt x="67094" y="590550"/>
                  </a:lnTo>
                  <a:lnTo>
                    <a:pt x="65900" y="588010"/>
                  </a:lnTo>
                  <a:lnTo>
                    <a:pt x="64350" y="585470"/>
                  </a:lnTo>
                  <a:lnTo>
                    <a:pt x="62128" y="584200"/>
                  </a:lnTo>
                  <a:lnTo>
                    <a:pt x="59245" y="584200"/>
                  </a:lnTo>
                  <a:lnTo>
                    <a:pt x="59461" y="582930"/>
                  </a:lnTo>
                  <a:lnTo>
                    <a:pt x="61239" y="580390"/>
                  </a:lnTo>
                  <a:lnTo>
                    <a:pt x="63677" y="577850"/>
                  </a:lnTo>
                  <a:lnTo>
                    <a:pt x="56362" y="580390"/>
                  </a:lnTo>
                  <a:lnTo>
                    <a:pt x="56134" y="579120"/>
                  </a:lnTo>
                  <a:lnTo>
                    <a:pt x="58572" y="576580"/>
                  </a:lnTo>
                  <a:lnTo>
                    <a:pt x="59690" y="575310"/>
                  </a:lnTo>
                  <a:lnTo>
                    <a:pt x="60794" y="574040"/>
                  </a:lnTo>
                  <a:lnTo>
                    <a:pt x="60794" y="572770"/>
                  </a:lnTo>
                  <a:lnTo>
                    <a:pt x="57683" y="571500"/>
                  </a:lnTo>
                  <a:lnTo>
                    <a:pt x="55473" y="570230"/>
                  </a:lnTo>
                  <a:lnTo>
                    <a:pt x="53035" y="571500"/>
                  </a:lnTo>
                  <a:lnTo>
                    <a:pt x="51917" y="572770"/>
                  </a:lnTo>
                  <a:lnTo>
                    <a:pt x="50584" y="575310"/>
                  </a:lnTo>
                  <a:lnTo>
                    <a:pt x="50139" y="575310"/>
                  </a:lnTo>
                  <a:lnTo>
                    <a:pt x="50139" y="570230"/>
                  </a:lnTo>
                  <a:lnTo>
                    <a:pt x="51142" y="568960"/>
                  </a:lnTo>
                  <a:lnTo>
                    <a:pt x="52146" y="567690"/>
                  </a:lnTo>
                  <a:lnTo>
                    <a:pt x="54800" y="567690"/>
                  </a:lnTo>
                  <a:lnTo>
                    <a:pt x="59461" y="566420"/>
                  </a:lnTo>
                  <a:lnTo>
                    <a:pt x="57480" y="564261"/>
                  </a:lnTo>
                  <a:lnTo>
                    <a:pt x="54800" y="561340"/>
                  </a:lnTo>
                  <a:lnTo>
                    <a:pt x="52362" y="557530"/>
                  </a:lnTo>
                  <a:lnTo>
                    <a:pt x="47929" y="554812"/>
                  </a:lnTo>
                  <a:lnTo>
                    <a:pt x="47929" y="588010"/>
                  </a:lnTo>
                  <a:lnTo>
                    <a:pt x="47929" y="591820"/>
                  </a:lnTo>
                  <a:lnTo>
                    <a:pt x="45923" y="591820"/>
                  </a:lnTo>
                  <a:lnTo>
                    <a:pt x="41046" y="589280"/>
                  </a:lnTo>
                  <a:lnTo>
                    <a:pt x="39497" y="586740"/>
                  </a:lnTo>
                  <a:lnTo>
                    <a:pt x="40157" y="585470"/>
                  </a:lnTo>
                  <a:lnTo>
                    <a:pt x="41490" y="584200"/>
                  </a:lnTo>
                  <a:lnTo>
                    <a:pt x="47929" y="588010"/>
                  </a:lnTo>
                  <a:lnTo>
                    <a:pt x="47929" y="554812"/>
                  </a:lnTo>
                  <a:lnTo>
                    <a:pt x="46151" y="553720"/>
                  </a:lnTo>
                  <a:lnTo>
                    <a:pt x="40373" y="552500"/>
                  </a:lnTo>
                  <a:lnTo>
                    <a:pt x="40373" y="564261"/>
                  </a:lnTo>
                  <a:lnTo>
                    <a:pt x="39712" y="563880"/>
                  </a:lnTo>
                  <a:lnTo>
                    <a:pt x="35280" y="561340"/>
                  </a:lnTo>
                  <a:lnTo>
                    <a:pt x="29946" y="558800"/>
                  </a:lnTo>
                  <a:lnTo>
                    <a:pt x="28841" y="557530"/>
                  </a:lnTo>
                  <a:lnTo>
                    <a:pt x="33274" y="557530"/>
                  </a:lnTo>
                  <a:lnTo>
                    <a:pt x="35496" y="558800"/>
                  </a:lnTo>
                  <a:lnTo>
                    <a:pt x="37045" y="561340"/>
                  </a:lnTo>
                  <a:lnTo>
                    <a:pt x="40373" y="564261"/>
                  </a:lnTo>
                  <a:lnTo>
                    <a:pt x="40373" y="552500"/>
                  </a:lnTo>
                  <a:lnTo>
                    <a:pt x="40157" y="552450"/>
                  </a:lnTo>
                  <a:lnTo>
                    <a:pt x="34607" y="551180"/>
                  </a:lnTo>
                  <a:lnTo>
                    <a:pt x="32575" y="550011"/>
                  </a:lnTo>
                  <a:lnTo>
                    <a:pt x="30175" y="548640"/>
                  </a:lnTo>
                  <a:lnTo>
                    <a:pt x="30175" y="547370"/>
                  </a:lnTo>
                  <a:lnTo>
                    <a:pt x="30175" y="546100"/>
                  </a:lnTo>
                  <a:lnTo>
                    <a:pt x="31508" y="546100"/>
                  </a:lnTo>
                  <a:lnTo>
                    <a:pt x="33058" y="547370"/>
                  </a:lnTo>
                  <a:lnTo>
                    <a:pt x="34836" y="547370"/>
                  </a:lnTo>
                  <a:lnTo>
                    <a:pt x="36169" y="546100"/>
                  </a:lnTo>
                  <a:lnTo>
                    <a:pt x="36169" y="542290"/>
                  </a:lnTo>
                  <a:lnTo>
                    <a:pt x="35052" y="541020"/>
                  </a:lnTo>
                  <a:lnTo>
                    <a:pt x="32397" y="541020"/>
                  </a:lnTo>
                  <a:lnTo>
                    <a:pt x="33058" y="539750"/>
                  </a:lnTo>
                  <a:lnTo>
                    <a:pt x="39712" y="535940"/>
                  </a:lnTo>
                  <a:lnTo>
                    <a:pt x="43484" y="537210"/>
                  </a:lnTo>
                  <a:lnTo>
                    <a:pt x="43484" y="544830"/>
                  </a:lnTo>
                  <a:lnTo>
                    <a:pt x="46812" y="544830"/>
                  </a:lnTo>
                  <a:lnTo>
                    <a:pt x="49479" y="543560"/>
                  </a:lnTo>
                  <a:lnTo>
                    <a:pt x="48806" y="542290"/>
                  </a:lnTo>
                  <a:lnTo>
                    <a:pt x="43713" y="535940"/>
                  </a:lnTo>
                  <a:lnTo>
                    <a:pt x="39712" y="532130"/>
                  </a:lnTo>
                  <a:lnTo>
                    <a:pt x="37045" y="529590"/>
                  </a:lnTo>
                  <a:lnTo>
                    <a:pt x="36385" y="523240"/>
                  </a:lnTo>
                  <a:lnTo>
                    <a:pt x="46596" y="523240"/>
                  </a:lnTo>
                  <a:lnTo>
                    <a:pt x="45046" y="516890"/>
                  </a:lnTo>
                  <a:lnTo>
                    <a:pt x="43929" y="516064"/>
                  </a:lnTo>
                  <a:lnTo>
                    <a:pt x="43929" y="516890"/>
                  </a:lnTo>
                  <a:lnTo>
                    <a:pt x="40817" y="518160"/>
                  </a:lnTo>
                  <a:lnTo>
                    <a:pt x="38608" y="518160"/>
                  </a:lnTo>
                  <a:lnTo>
                    <a:pt x="36830" y="520700"/>
                  </a:lnTo>
                  <a:lnTo>
                    <a:pt x="36830" y="521970"/>
                  </a:lnTo>
                  <a:lnTo>
                    <a:pt x="35725" y="523240"/>
                  </a:lnTo>
                  <a:lnTo>
                    <a:pt x="32613" y="523240"/>
                  </a:lnTo>
                  <a:lnTo>
                    <a:pt x="32613" y="521970"/>
                  </a:lnTo>
                  <a:lnTo>
                    <a:pt x="36169" y="518160"/>
                  </a:lnTo>
                  <a:lnTo>
                    <a:pt x="39052" y="516890"/>
                  </a:lnTo>
                  <a:lnTo>
                    <a:pt x="43929" y="516890"/>
                  </a:lnTo>
                  <a:lnTo>
                    <a:pt x="43929" y="516064"/>
                  </a:lnTo>
                  <a:lnTo>
                    <a:pt x="39941" y="513080"/>
                  </a:lnTo>
                  <a:lnTo>
                    <a:pt x="36385" y="510540"/>
                  </a:lnTo>
                  <a:lnTo>
                    <a:pt x="36169" y="509270"/>
                  </a:lnTo>
                  <a:lnTo>
                    <a:pt x="40817" y="506730"/>
                  </a:lnTo>
                  <a:lnTo>
                    <a:pt x="41490" y="505460"/>
                  </a:lnTo>
                  <a:lnTo>
                    <a:pt x="39052" y="505460"/>
                  </a:lnTo>
                  <a:lnTo>
                    <a:pt x="39268" y="504190"/>
                  </a:lnTo>
                  <a:lnTo>
                    <a:pt x="42379" y="501650"/>
                  </a:lnTo>
                  <a:lnTo>
                    <a:pt x="43484" y="499110"/>
                  </a:lnTo>
                  <a:lnTo>
                    <a:pt x="43484" y="496570"/>
                  </a:lnTo>
                  <a:lnTo>
                    <a:pt x="42379" y="496570"/>
                  </a:lnTo>
                  <a:lnTo>
                    <a:pt x="39497" y="501650"/>
                  </a:lnTo>
                  <a:lnTo>
                    <a:pt x="39052" y="501650"/>
                  </a:lnTo>
                  <a:lnTo>
                    <a:pt x="39052" y="496570"/>
                  </a:lnTo>
                  <a:lnTo>
                    <a:pt x="38163" y="496570"/>
                  </a:lnTo>
                  <a:lnTo>
                    <a:pt x="35725" y="500380"/>
                  </a:lnTo>
                  <a:lnTo>
                    <a:pt x="31508" y="505460"/>
                  </a:lnTo>
                  <a:lnTo>
                    <a:pt x="31508" y="502920"/>
                  </a:lnTo>
                  <a:lnTo>
                    <a:pt x="33413" y="499110"/>
                  </a:lnTo>
                  <a:lnTo>
                    <a:pt x="35941" y="494030"/>
                  </a:lnTo>
                  <a:lnTo>
                    <a:pt x="38379" y="488950"/>
                  </a:lnTo>
                  <a:lnTo>
                    <a:pt x="38493" y="487680"/>
                  </a:lnTo>
                  <a:lnTo>
                    <a:pt x="38608" y="486410"/>
                  </a:lnTo>
                  <a:lnTo>
                    <a:pt x="37579" y="485140"/>
                  </a:lnTo>
                  <a:lnTo>
                    <a:pt x="35496" y="482600"/>
                  </a:lnTo>
                  <a:lnTo>
                    <a:pt x="35496" y="481330"/>
                  </a:lnTo>
                  <a:lnTo>
                    <a:pt x="36537" y="478790"/>
                  </a:lnTo>
                  <a:lnTo>
                    <a:pt x="37045" y="477520"/>
                  </a:lnTo>
                  <a:lnTo>
                    <a:pt x="38823" y="474980"/>
                  </a:lnTo>
                  <a:lnTo>
                    <a:pt x="38379" y="473710"/>
                  </a:lnTo>
                  <a:lnTo>
                    <a:pt x="31953" y="473710"/>
                  </a:lnTo>
                  <a:lnTo>
                    <a:pt x="39712" y="464820"/>
                  </a:lnTo>
                  <a:lnTo>
                    <a:pt x="40017" y="462280"/>
                  </a:lnTo>
                  <a:lnTo>
                    <a:pt x="40157" y="461010"/>
                  </a:lnTo>
                  <a:lnTo>
                    <a:pt x="34607" y="461010"/>
                  </a:lnTo>
                  <a:lnTo>
                    <a:pt x="34391" y="459740"/>
                  </a:lnTo>
                  <a:lnTo>
                    <a:pt x="35725" y="458470"/>
                  </a:lnTo>
                  <a:lnTo>
                    <a:pt x="37617" y="453390"/>
                  </a:lnTo>
                  <a:lnTo>
                    <a:pt x="38519" y="445770"/>
                  </a:lnTo>
                  <a:lnTo>
                    <a:pt x="38404" y="440690"/>
                  </a:lnTo>
                  <a:lnTo>
                    <a:pt x="38315" y="436880"/>
                  </a:lnTo>
                  <a:lnTo>
                    <a:pt x="36830" y="431800"/>
                  </a:lnTo>
                  <a:lnTo>
                    <a:pt x="35496" y="431800"/>
                  </a:lnTo>
                  <a:lnTo>
                    <a:pt x="35394" y="430530"/>
                  </a:lnTo>
                  <a:lnTo>
                    <a:pt x="35280" y="429260"/>
                  </a:lnTo>
                  <a:lnTo>
                    <a:pt x="37045" y="426720"/>
                  </a:lnTo>
                  <a:lnTo>
                    <a:pt x="37350" y="425450"/>
                  </a:lnTo>
                  <a:lnTo>
                    <a:pt x="37934" y="422910"/>
                  </a:lnTo>
                  <a:lnTo>
                    <a:pt x="38049" y="415290"/>
                  </a:lnTo>
                  <a:lnTo>
                    <a:pt x="38163" y="411480"/>
                  </a:lnTo>
                  <a:lnTo>
                    <a:pt x="35280" y="410210"/>
                  </a:lnTo>
                  <a:lnTo>
                    <a:pt x="31953" y="412064"/>
                  </a:lnTo>
                  <a:lnTo>
                    <a:pt x="31953" y="466090"/>
                  </a:lnTo>
                  <a:lnTo>
                    <a:pt x="31724" y="466750"/>
                  </a:lnTo>
                  <a:lnTo>
                    <a:pt x="31724" y="480060"/>
                  </a:lnTo>
                  <a:lnTo>
                    <a:pt x="31064" y="481330"/>
                  </a:lnTo>
                  <a:lnTo>
                    <a:pt x="30175" y="483870"/>
                  </a:lnTo>
                  <a:lnTo>
                    <a:pt x="29286" y="485140"/>
                  </a:lnTo>
                  <a:lnTo>
                    <a:pt x="28397" y="485140"/>
                  </a:lnTo>
                  <a:lnTo>
                    <a:pt x="27952" y="483870"/>
                  </a:lnTo>
                  <a:lnTo>
                    <a:pt x="27952" y="480060"/>
                  </a:lnTo>
                  <a:lnTo>
                    <a:pt x="28841" y="478790"/>
                  </a:lnTo>
                  <a:lnTo>
                    <a:pt x="31280" y="478790"/>
                  </a:lnTo>
                  <a:lnTo>
                    <a:pt x="31724" y="480060"/>
                  </a:lnTo>
                  <a:lnTo>
                    <a:pt x="31724" y="466750"/>
                  </a:lnTo>
                  <a:lnTo>
                    <a:pt x="31508" y="467360"/>
                  </a:lnTo>
                  <a:lnTo>
                    <a:pt x="29057" y="467360"/>
                  </a:lnTo>
                  <a:lnTo>
                    <a:pt x="27952" y="466090"/>
                  </a:lnTo>
                  <a:lnTo>
                    <a:pt x="27952" y="463550"/>
                  </a:lnTo>
                  <a:lnTo>
                    <a:pt x="28397" y="462280"/>
                  </a:lnTo>
                  <a:lnTo>
                    <a:pt x="29502" y="462280"/>
                  </a:lnTo>
                  <a:lnTo>
                    <a:pt x="30619" y="463550"/>
                  </a:lnTo>
                  <a:lnTo>
                    <a:pt x="31953" y="466090"/>
                  </a:lnTo>
                  <a:lnTo>
                    <a:pt x="31953" y="412064"/>
                  </a:lnTo>
                  <a:lnTo>
                    <a:pt x="28397" y="414020"/>
                  </a:lnTo>
                  <a:lnTo>
                    <a:pt x="26847" y="415290"/>
                  </a:lnTo>
                  <a:lnTo>
                    <a:pt x="25730" y="414388"/>
                  </a:lnTo>
                  <a:lnTo>
                    <a:pt x="25730" y="471170"/>
                  </a:lnTo>
                  <a:lnTo>
                    <a:pt x="24409" y="473710"/>
                  </a:lnTo>
                  <a:lnTo>
                    <a:pt x="23736" y="473710"/>
                  </a:lnTo>
                  <a:lnTo>
                    <a:pt x="23634" y="469900"/>
                  </a:lnTo>
                  <a:lnTo>
                    <a:pt x="23520" y="468630"/>
                  </a:lnTo>
                  <a:lnTo>
                    <a:pt x="24180" y="467360"/>
                  </a:lnTo>
                  <a:lnTo>
                    <a:pt x="24841" y="467360"/>
                  </a:lnTo>
                  <a:lnTo>
                    <a:pt x="25514" y="468630"/>
                  </a:lnTo>
                  <a:lnTo>
                    <a:pt x="25628" y="469900"/>
                  </a:lnTo>
                  <a:lnTo>
                    <a:pt x="25730" y="471170"/>
                  </a:lnTo>
                  <a:lnTo>
                    <a:pt x="25730" y="414388"/>
                  </a:lnTo>
                  <a:lnTo>
                    <a:pt x="25285" y="414020"/>
                  </a:lnTo>
                  <a:lnTo>
                    <a:pt x="24409" y="412750"/>
                  </a:lnTo>
                  <a:lnTo>
                    <a:pt x="24079" y="411480"/>
                  </a:lnTo>
                  <a:lnTo>
                    <a:pt x="23736" y="410210"/>
                  </a:lnTo>
                  <a:lnTo>
                    <a:pt x="21958" y="408940"/>
                  </a:lnTo>
                  <a:lnTo>
                    <a:pt x="20637" y="410210"/>
                  </a:lnTo>
                  <a:lnTo>
                    <a:pt x="19519" y="411480"/>
                  </a:lnTo>
                  <a:lnTo>
                    <a:pt x="19075" y="410210"/>
                  </a:lnTo>
                  <a:lnTo>
                    <a:pt x="19748" y="408940"/>
                  </a:lnTo>
                  <a:lnTo>
                    <a:pt x="20637" y="407670"/>
                  </a:lnTo>
                  <a:lnTo>
                    <a:pt x="29286" y="407670"/>
                  </a:lnTo>
                  <a:lnTo>
                    <a:pt x="36169" y="408940"/>
                  </a:lnTo>
                  <a:lnTo>
                    <a:pt x="37274" y="408940"/>
                  </a:lnTo>
                  <a:lnTo>
                    <a:pt x="36906" y="407670"/>
                  </a:lnTo>
                  <a:lnTo>
                    <a:pt x="36537" y="406400"/>
                  </a:lnTo>
                  <a:lnTo>
                    <a:pt x="36169" y="405130"/>
                  </a:lnTo>
                  <a:lnTo>
                    <a:pt x="35280" y="403860"/>
                  </a:lnTo>
                  <a:lnTo>
                    <a:pt x="35941" y="402590"/>
                  </a:lnTo>
                  <a:lnTo>
                    <a:pt x="39712" y="402590"/>
                  </a:lnTo>
                  <a:lnTo>
                    <a:pt x="40386" y="400050"/>
                  </a:lnTo>
                  <a:lnTo>
                    <a:pt x="39801" y="397510"/>
                  </a:lnTo>
                  <a:lnTo>
                    <a:pt x="39497" y="396240"/>
                  </a:lnTo>
                  <a:lnTo>
                    <a:pt x="38823" y="392430"/>
                  </a:lnTo>
                  <a:lnTo>
                    <a:pt x="37503" y="391160"/>
                  </a:lnTo>
                  <a:lnTo>
                    <a:pt x="35280" y="391160"/>
                  </a:lnTo>
                  <a:lnTo>
                    <a:pt x="32829" y="392430"/>
                  </a:lnTo>
                  <a:lnTo>
                    <a:pt x="34607" y="388620"/>
                  </a:lnTo>
                  <a:lnTo>
                    <a:pt x="36830" y="384810"/>
                  </a:lnTo>
                  <a:lnTo>
                    <a:pt x="36385" y="384810"/>
                  </a:lnTo>
                  <a:lnTo>
                    <a:pt x="25069" y="388620"/>
                  </a:lnTo>
                  <a:lnTo>
                    <a:pt x="24180" y="387350"/>
                  </a:lnTo>
                  <a:lnTo>
                    <a:pt x="30835" y="381000"/>
                  </a:lnTo>
                  <a:lnTo>
                    <a:pt x="31953" y="378460"/>
                  </a:lnTo>
                  <a:lnTo>
                    <a:pt x="31280" y="377190"/>
                  </a:lnTo>
                  <a:lnTo>
                    <a:pt x="30391" y="375920"/>
                  </a:lnTo>
                  <a:lnTo>
                    <a:pt x="31508" y="375920"/>
                  </a:lnTo>
                  <a:lnTo>
                    <a:pt x="33502" y="377190"/>
                  </a:lnTo>
                  <a:lnTo>
                    <a:pt x="36169" y="377190"/>
                  </a:lnTo>
                  <a:lnTo>
                    <a:pt x="36385" y="378460"/>
                  </a:lnTo>
                  <a:lnTo>
                    <a:pt x="32829" y="381000"/>
                  </a:lnTo>
                  <a:lnTo>
                    <a:pt x="33718" y="382270"/>
                  </a:lnTo>
                  <a:lnTo>
                    <a:pt x="36614" y="382270"/>
                  </a:lnTo>
                  <a:lnTo>
                    <a:pt x="41935" y="383540"/>
                  </a:lnTo>
                  <a:lnTo>
                    <a:pt x="42595" y="381000"/>
                  </a:lnTo>
                  <a:lnTo>
                    <a:pt x="36169" y="374650"/>
                  </a:lnTo>
                  <a:lnTo>
                    <a:pt x="35280" y="373380"/>
                  </a:lnTo>
                  <a:lnTo>
                    <a:pt x="36169" y="372110"/>
                  </a:lnTo>
                  <a:lnTo>
                    <a:pt x="36830" y="372110"/>
                  </a:lnTo>
                  <a:lnTo>
                    <a:pt x="35280" y="370840"/>
                  </a:lnTo>
                  <a:lnTo>
                    <a:pt x="30175" y="372110"/>
                  </a:lnTo>
                  <a:lnTo>
                    <a:pt x="27952" y="372110"/>
                  </a:lnTo>
                  <a:lnTo>
                    <a:pt x="27952" y="374650"/>
                  </a:lnTo>
                  <a:lnTo>
                    <a:pt x="27508" y="375920"/>
                  </a:lnTo>
                  <a:lnTo>
                    <a:pt x="26174" y="374650"/>
                  </a:lnTo>
                  <a:lnTo>
                    <a:pt x="27063" y="370840"/>
                  </a:lnTo>
                  <a:lnTo>
                    <a:pt x="28625" y="368300"/>
                  </a:lnTo>
                  <a:lnTo>
                    <a:pt x="30835" y="363220"/>
                  </a:lnTo>
                  <a:lnTo>
                    <a:pt x="32397" y="363220"/>
                  </a:lnTo>
                  <a:lnTo>
                    <a:pt x="35280" y="364490"/>
                  </a:lnTo>
                  <a:lnTo>
                    <a:pt x="37719" y="365760"/>
                  </a:lnTo>
                  <a:lnTo>
                    <a:pt x="40386" y="365760"/>
                  </a:lnTo>
                  <a:lnTo>
                    <a:pt x="43040" y="364490"/>
                  </a:lnTo>
                  <a:lnTo>
                    <a:pt x="46240" y="362051"/>
                  </a:lnTo>
                  <a:lnTo>
                    <a:pt x="45796" y="362051"/>
                  </a:lnTo>
                  <a:lnTo>
                    <a:pt x="41706" y="363220"/>
                  </a:lnTo>
                  <a:lnTo>
                    <a:pt x="36830" y="363220"/>
                  </a:lnTo>
                  <a:lnTo>
                    <a:pt x="37236" y="362051"/>
                  </a:lnTo>
                  <a:lnTo>
                    <a:pt x="38163" y="359410"/>
                  </a:lnTo>
                  <a:lnTo>
                    <a:pt x="39712" y="358140"/>
                  </a:lnTo>
                  <a:lnTo>
                    <a:pt x="41275" y="359410"/>
                  </a:lnTo>
                  <a:lnTo>
                    <a:pt x="43713" y="359410"/>
                  </a:lnTo>
                  <a:lnTo>
                    <a:pt x="41935" y="356870"/>
                  </a:lnTo>
                  <a:lnTo>
                    <a:pt x="40817" y="355600"/>
                  </a:lnTo>
                  <a:lnTo>
                    <a:pt x="39268" y="351790"/>
                  </a:lnTo>
                  <a:lnTo>
                    <a:pt x="38608" y="349250"/>
                  </a:lnTo>
                  <a:lnTo>
                    <a:pt x="37503" y="345440"/>
                  </a:lnTo>
                  <a:lnTo>
                    <a:pt x="38087" y="344335"/>
                  </a:lnTo>
                  <a:lnTo>
                    <a:pt x="38163" y="344170"/>
                  </a:lnTo>
                  <a:lnTo>
                    <a:pt x="41490" y="345440"/>
                  </a:lnTo>
                  <a:lnTo>
                    <a:pt x="43929" y="345440"/>
                  </a:lnTo>
                  <a:lnTo>
                    <a:pt x="46596" y="346710"/>
                  </a:lnTo>
                  <a:lnTo>
                    <a:pt x="47701" y="346710"/>
                  </a:lnTo>
                  <a:lnTo>
                    <a:pt x="50812" y="349250"/>
                  </a:lnTo>
                  <a:lnTo>
                    <a:pt x="52019" y="344335"/>
                  </a:lnTo>
                  <a:lnTo>
                    <a:pt x="52057" y="344170"/>
                  </a:lnTo>
                  <a:lnTo>
                    <a:pt x="52362" y="342900"/>
                  </a:lnTo>
                  <a:lnTo>
                    <a:pt x="47701" y="337820"/>
                  </a:lnTo>
                  <a:lnTo>
                    <a:pt x="47701" y="336550"/>
                  </a:lnTo>
                  <a:lnTo>
                    <a:pt x="51701" y="336550"/>
                  </a:lnTo>
                  <a:lnTo>
                    <a:pt x="52362" y="335280"/>
                  </a:lnTo>
                  <a:lnTo>
                    <a:pt x="51473" y="334010"/>
                  </a:lnTo>
                  <a:lnTo>
                    <a:pt x="50812" y="331470"/>
                  </a:lnTo>
                  <a:lnTo>
                    <a:pt x="51701" y="330200"/>
                  </a:lnTo>
                  <a:lnTo>
                    <a:pt x="53695" y="328930"/>
                  </a:lnTo>
                  <a:lnTo>
                    <a:pt x="56578" y="327660"/>
                  </a:lnTo>
                  <a:lnTo>
                    <a:pt x="54140" y="325120"/>
                  </a:lnTo>
                  <a:lnTo>
                    <a:pt x="51917" y="323850"/>
                  </a:lnTo>
                  <a:lnTo>
                    <a:pt x="56362" y="323850"/>
                  </a:lnTo>
                  <a:lnTo>
                    <a:pt x="59690" y="320040"/>
                  </a:lnTo>
                  <a:lnTo>
                    <a:pt x="61683" y="316230"/>
                  </a:lnTo>
                  <a:lnTo>
                    <a:pt x="62280" y="314960"/>
                  </a:lnTo>
                  <a:lnTo>
                    <a:pt x="65239" y="308610"/>
                  </a:lnTo>
                  <a:lnTo>
                    <a:pt x="61023" y="309880"/>
                  </a:lnTo>
                  <a:lnTo>
                    <a:pt x="58801" y="309880"/>
                  </a:lnTo>
                  <a:lnTo>
                    <a:pt x="56807" y="311150"/>
                  </a:lnTo>
                  <a:lnTo>
                    <a:pt x="56807" y="313690"/>
                  </a:lnTo>
                  <a:lnTo>
                    <a:pt x="55689" y="314960"/>
                  </a:lnTo>
                  <a:lnTo>
                    <a:pt x="51473" y="314960"/>
                  </a:lnTo>
                  <a:lnTo>
                    <a:pt x="52806" y="307340"/>
                  </a:lnTo>
                  <a:lnTo>
                    <a:pt x="55689" y="306070"/>
                  </a:lnTo>
                  <a:lnTo>
                    <a:pt x="62344" y="306070"/>
                  </a:lnTo>
                  <a:lnTo>
                    <a:pt x="64236" y="304800"/>
                  </a:lnTo>
                  <a:lnTo>
                    <a:pt x="69900" y="300990"/>
                  </a:lnTo>
                  <a:lnTo>
                    <a:pt x="70523" y="299720"/>
                  </a:lnTo>
                  <a:lnTo>
                    <a:pt x="72999" y="294640"/>
                  </a:lnTo>
                  <a:lnTo>
                    <a:pt x="73444" y="293370"/>
                  </a:lnTo>
                  <a:lnTo>
                    <a:pt x="74777" y="289560"/>
                  </a:lnTo>
                  <a:lnTo>
                    <a:pt x="75514" y="287020"/>
                  </a:lnTo>
                  <a:lnTo>
                    <a:pt x="75882" y="285750"/>
                  </a:lnTo>
                  <a:lnTo>
                    <a:pt x="75438" y="284480"/>
                  </a:lnTo>
                  <a:lnTo>
                    <a:pt x="75666" y="284480"/>
                  </a:lnTo>
                  <a:lnTo>
                    <a:pt x="79209" y="285750"/>
                  </a:lnTo>
                  <a:lnTo>
                    <a:pt x="80657" y="284480"/>
                  </a:lnTo>
                  <a:lnTo>
                    <a:pt x="88836" y="271780"/>
                  </a:lnTo>
                  <a:lnTo>
                    <a:pt x="88912" y="270510"/>
                  </a:lnTo>
                  <a:lnTo>
                    <a:pt x="88976" y="269240"/>
                  </a:lnTo>
                  <a:lnTo>
                    <a:pt x="84543" y="270510"/>
                  </a:lnTo>
                  <a:lnTo>
                    <a:pt x="79654" y="273050"/>
                  </a:lnTo>
                  <a:lnTo>
                    <a:pt x="80543" y="269240"/>
                  </a:lnTo>
                  <a:lnTo>
                    <a:pt x="85648" y="265430"/>
                  </a:lnTo>
                  <a:lnTo>
                    <a:pt x="88531" y="264160"/>
                  </a:lnTo>
                  <a:lnTo>
                    <a:pt x="90093" y="264160"/>
                  </a:lnTo>
                  <a:lnTo>
                    <a:pt x="90093" y="266700"/>
                  </a:lnTo>
                  <a:lnTo>
                    <a:pt x="90970" y="266700"/>
                  </a:lnTo>
                  <a:lnTo>
                    <a:pt x="93637" y="265430"/>
                  </a:lnTo>
                  <a:lnTo>
                    <a:pt x="93637" y="264160"/>
                  </a:lnTo>
                  <a:lnTo>
                    <a:pt x="93637" y="262890"/>
                  </a:lnTo>
                  <a:lnTo>
                    <a:pt x="92303" y="259080"/>
                  </a:lnTo>
                  <a:lnTo>
                    <a:pt x="90754" y="255270"/>
                  </a:lnTo>
                  <a:lnTo>
                    <a:pt x="90970" y="254000"/>
                  </a:lnTo>
                  <a:lnTo>
                    <a:pt x="95186" y="254000"/>
                  </a:lnTo>
                  <a:lnTo>
                    <a:pt x="96748" y="255270"/>
                  </a:lnTo>
                  <a:lnTo>
                    <a:pt x="96748" y="257810"/>
                  </a:lnTo>
                  <a:lnTo>
                    <a:pt x="98082" y="257810"/>
                  </a:lnTo>
                  <a:lnTo>
                    <a:pt x="99847" y="255270"/>
                  </a:lnTo>
                  <a:lnTo>
                    <a:pt x="101180" y="254000"/>
                  </a:lnTo>
                  <a:lnTo>
                    <a:pt x="102514" y="252730"/>
                  </a:lnTo>
                  <a:lnTo>
                    <a:pt x="99187" y="251460"/>
                  </a:lnTo>
                  <a:lnTo>
                    <a:pt x="96304" y="250190"/>
                  </a:lnTo>
                  <a:lnTo>
                    <a:pt x="100520" y="250190"/>
                  </a:lnTo>
                  <a:lnTo>
                    <a:pt x="104063" y="248920"/>
                  </a:lnTo>
                  <a:lnTo>
                    <a:pt x="105181" y="248920"/>
                  </a:lnTo>
                  <a:lnTo>
                    <a:pt x="104292" y="246380"/>
                  </a:lnTo>
                  <a:lnTo>
                    <a:pt x="103187" y="243840"/>
                  </a:lnTo>
                  <a:lnTo>
                    <a:pt x="104508" y="242570"/>
                  </a:lnTo>
                  <a:lnTo>
                    <a:pt x="115163" y="242570"/>
                  </a:lnTo>
                  <a:lnTo>
                    <a:pt x="117386" y="240030"/>
                  </a:lnTo>
                  <a:lnTo>
                    <a:pt x="115836" y="238760"/>
                  </a:lnTo>
                  <a:lnTo>
                    <a:pt x="114274" y="237490"/>
                  </a:lnTo>
                  <a:lnTo>
                    <a:pt x="112496" y="234950"/>
                  </a:lnTo>
                  <a:lnTo>
                    <a:pt x="112941" y="233680"/>
                  </a:lnTo>
                  <a:lnTo>
                    <a:pt x="116497" y="234950"/>
                  </a:lnTo>
                  <a:lnTo>
                    <a:pt x="119380" y="234950"/>
                  </a:lnTo>
                  <a:lnTo>
                    <a:pt x="122047" y="233680"/>
                  </a:lnTo>
                  <a:lnTo>
                    <a:pt x="123380" y="231140"/>
                  </a:lnTo>
                  <a:lnTo>
                    <a:pt x="124701" y="228600"/>
                  </a:lnTo>
                  <a:lnTo>
                    <a:pt x="124929" y="227330"/>
                  </a:lnTo>
                  <a:lnTo>
                    <a:pt x="123151" y="227330"/>
                  </a:lnTo>
                  <a:lnTo>
                    <a:pt x="124701" y="226060"/>
                  </a:lnTo>
                  <a:lnTo>
                    <a:pt x="127368" y="223520"/>
                  </a:lnTo>
                  <a:lnTo>
                    <a:pt x="130035" y="222250"/>
                  </a:lnTo>
                  <a:lnTo>
                    <a:pt x="132245" y="218440"/>
                  </a:lnTo>
                  <a:lnTo>
                    <a:pt x="132245" y="214630"/>
                  </a:lnTo>
                  <a:lnTo>
                    <a:pt x="133134" y="213360"/>
                  </a:lnTo>
                  <a:lnTo>
                    <a:pt x="135356" y="214630"/>
                  </a:lnTo>
                  <a:lnTo>
                    <a:pt x="137795" y="213360"/>
                  </a:lnTo>
                  <a:lnTo>
                    <a:pt x="139801" y="210820"/>
                  </a:lnTo>
                  <a:lnTo>
                    <a:pt x="141351" y="208280"/>
                  </a:lnTo>
                  <a:lnTo>
                    <a:pt x="142125" y="207010"/>
                  </a:lnTo>
                  <a:lnTo>
                    <a:pt x="142900" y="205740"/>
                  </a:lnTo>
                  <a:lnTo>
                    <a:pt x="142900" y="204470"/>
                  </a:lnTo>
                  <a:lnTo>
                    <a:pt x="140017" y="205740"/>
                  </a:lnTo>
                  <a:lnTo>
                    <a:pt x="138239" y="207010"/>
                  </a:lnTo>
                  <a:lnTo>
                    <a:pt x="136690" y="205740"/>
                  </a:lnTo>
                  <a:lnTo>
                    <a:pt x="136690" y="203200"/>
                  </a:lnTo>
                  <a:lnTo>
                    <a:pt x="139357" y="203200"/>
                  </a:lnTo>
                  <a:lnTo>
                    <a:pt x="142455" y="201930"/>
                  </a:lnTo>
                  <a:lnTo>
                    <a:pt x="145122" y="201930"/>
                  </a:lnTo>
                  <a:lnTo>
                    <a:pt x="149339" y="200660"/>
                  </a:lnTo>
                  <a:lnTo>
                    <a:pt x="149999" y="198120"/>
                  </a:lnTo>
                  <a:lnTo>
                    <a:pt x="149707" y="196850"/>
                  </a:lnTo>
                  <a:lnTo>
                    <a:pt x="149110" y="194310"/>
                  </a:lnTo>
                  <a:lnTo>
                    <a:pt x="148234" y="191770"/>
                  </a:lnTo>
                  <a:lnTo>
                    <a:pt x="148666" y="189230"/>
                  </a:lnTo>
                  <a:lnTo>
                    <a:pt x="151117" y="189230"/>
                  </a:lnTo>
                  <a:lnTo>
                    <a:pt x="152222" y="190500"/>
                  </a:lnTo>
                  <a:lnTo>
                    <a:pt x="152222" y="193040"/>
                  </a:lnTo>
                  <a:lnTo>
                    <a:pt x="154000" y="191770"/>
                  </a:lnTo>
                  <a:lnTo>
                    <a:pt x="156667" y="190500"/>
                  </a:lnTo>
                  <a:lnTo>
                    <a:pt x="158597" y="189230"/>
                  </a:lnTo>
                  <a:lnTo>
                    <a:pt x="162433" y="186690"/>
                  </a:lnTo>
                  <a:lnTo>
                    <a:pt x="162433" y="181610"/>
                  </a:lnTo>
                  <a:lnTo>
                    <a:pt x="156883" y="180340"/>
                  </a:lnTo>
                  <a:lnTo>
                    <a:pt x="154000" y="180340"/>
                  </a:lnTo>
                  <a:lnTo>
                    <a:pt x="152882" y="181610"/>
                  </a:lnTo>
                  <a:lnTo>
                    <a:pt x="154216" y="185420"/>
                  </a:lnTo>
                  <a:lnTo>
                    <a:pt x="152666" y="186690"/>
                  </a:lnTo>
                  <a:lnTo>
                    <a:pt x="150228" y="187960"/>
                  </a:lnTo>
                  <a:lnTo>
                    <a:pt x="147561" y="187960"/>
                  </a:lnTo>
                  <a:lnTo>
                    <a:pt x="145567" y="190500"/>
                  </a:lnTo>
                  <a:lnTo>
                    <a:pt x="145567" y="195580"/>
                  </a:lnTo>
                  <a:lnTo>
                    <a:pt x="142240" y="196850"/>
                  </a:lnTo>
                  <a:lnTo>
                    <a:pt x="140017" y="193040"/>
                  </a:lnTo>
                  <a:lnTo>
                    <a:pt x="139357" y="191770"/>
                  </a:lnTo>
                  <a:lnTo>
                    <a:pt x="140017" y="190500"/>
                  </a:lnTo>
                  <a:lnTo>
                    <a:pt x="143129" y="187960"/>
                  </a:lnTo>
                  <a:lnTo>
                    <a:pt x="144754" y="186690"/>
                  </a:lnTo>
                  <a:lnTo>
                    <a:pt x="148005" y="184150"/>
                  </a:lnTo>
                  <a:lnTo>
                    <a:pt x="156438" y="176530"/>
                  </a:lnTo>
                  <a:lnTo>
                    <a:pt x="158889" y="175260"/>
                  </a:lnTo>
                  <a:lnTo>
                    <a:pt x="161328" y="173990"/>
                  </a:lnTo>
                  <a:lnTo>
                    <a:pt x="164871" y="175260"/>
                  </a:lnTo>
                  <a:lnTo>
                    <a:pt x="167093" y="173990"/>
                  </a:lnTo>
                  <a:lnTo>
                    <a:pt x="168198" y="172720"/>
                  </a:lnTo>
                  <a:lnTo>
                    <a:pt x="169316" y="170180"/>
                  </a:lnTo>
                  <a:lnTo>
                    <a:pt x="169976" y="171450"/>
                  </a:lnTo>
                  <a:lnTo>
                    <a:pt x="169976" y="176530"/>
                  </a:lnTo>
                  <a:lnTo>
                    <a:pt x="168643" y="180340"/>
                  </a:lnTo>
                  <a:lnTo>
                    <a:pt x="167309" y="181610"/>
                  </a:lnTo>
                  <a:lnTo>
                    <a:pt x="164871" y="184150"/>
                  </a:lnTo>
                  <a:lnTo>
                    <a:pt x="165315" y="184150"/>
                  </a:lnTo>
                  <a:lnTo>
                    <a:pt x="169316" y="181610"/>
                  </a:lnTo>
                  <a:lnTo>
                    <a:pt x="171970" y="180340"/>
                  </a:lnTo>
                  <a:lnTo>
                    <a:pt x="173964" y="177800"/>
                  </a:lnTo>
                  <a:lnTo>
                    <a:pt x="173520" y="175260"/>
                  </a:lnTo>
                  <a:lnTo>
                    <a:pt x="175526" y="173990"/>
                  </a:lnTo>
                  <a:lnTo>
                    <a:pt x="178409" y="173990"/>
                  </a:lnTo>
                  <a:lnTo>
                    <a:pt x="181076" y="172720"/>
                  </a:lnTo>
                  <a:lnTo>
                    <a:pt x="184404" y="171450"/>
                  </a:lnTo>
                  <a:lnTo>
                    <a:pt x="184962" y="170180"/>
                  </a:lnTo>
                  <a:lnTo>
                    <a:pt x="185508" y="168910"/>
                  </a:lnTo>
                  <a:lnTo>
                    <a:pt x="186182" y="167640"/>
                  </a:lnTo>
                  <a:lnTo>
                    <a:pt x="186842" y="166370"/>
                  </a:lnTo>
                  <a:lnTo>
                    <a:pt x="189953" y="163830"/>
                  </a:lnTo>
                  <a:lnTo>
                    <a:pt x="197269" y="163830"/>
                  </a:lnTo>
                  <a:lnTo>
                    <a:pt x="195160" y="162560"/>
                  </a:lnTo>
                  <a:lnTo>
                    <a:pt x="193052" y="161290"/>
                  </a:lnTo>
                  <a:lnTo>
                    <a:pt x="189064" y="157480"/>
                  </a:lnTo>
                  <a:lnTo>
                    <a:pt x="193941" y="158750"/>
                  </a:lnTo>
                  <a:lnTo>
                    <a:pt x="199263" y="160020"/>
                  </a:lnTo>
                  <a:lnTo>
                    <a:pt x="204012" y="157480"/>
                  </a:lnTo>
                  <a:lnTo>
                    <a:pt x="206375" y="156210"/>
                  </a:lnTo>
                  <a:lnTo>
                    <a:pt x="205638" y="154940"/>
                  </a:lnTo>
                  <a:lnTo>
                    <a:pt x="204152" y="152400"/>
                  </a:lnTo>
                  <a:lnTo>
                    <a:pt x="203479" y="151130"/>
                  </a:lnTo>
                  <a:lnTo>
                    <a:pt x="204812" y="151130"/>
                  </a:lnTo>
                  <a:lnTo>
                    <a:pt x="209257" y="152400"/>
                  </a:lnTo>
                  <a:lnTo>
                    <a:pt x="212039" y="151130"/>
                  </a:lnTo>
                  <a:lnTo>
                    <a:pt x="217576" y="148590"/>
                  </a:lnTo>
                  <a:lnTo>
                    <a:pt x="220345" y="147320"/>
                  </a:lnTo>
                  <a:lnTo>
                    <a:pt x="225831" y="142240"/>
                  </a:lnTo>
                  <a:lnTo>
                    <a:pt x="228561" y="139700"/>
                  </a:lnTo>
                  <a:lnTo>
                    <a:pt x="229235" y="138430"/>
                  </a:lnTo>
                  <a:lnTo>
                    <a:pt x="229895" y="137160"/>
                  </a:lnTo>
                  <a:lnTo>
                    <a:pt x="228561" y="138430"/>
                  </a:lnTo>
                  <a:lnTo>
                    <a:pt x="225234" y="138430"/>
                  </a:lnTo>
                  <a:lnTo>
                    <a:pt x="223672" y="133350"/>
                  </a:lnTo>
                  <a:lnTo>
                    <a:pt x="224345" y="133350"/>
                  </a:lnTo>
                  <a:lnTo>
                    <a:pt x="227672" y="134620"/>
                  </a:lnTo>
                  <a:lnTo>
                    <a:pt x="232549" y="134620"/>
                  </a:lnTo>
                  <a:lnTo>
                    <a:pt x="232994" y="133350"/>
                  </a:lnTo>
                  <a:lnTo>
                    <a:pt x="233438" y="132080"/>
                  </a:lnTo>
                  <a:lnTo>
                    <a:pt x="233781" y="130810"/>
                  </a:lnTo>
                  <a:lnTo>
                    <a:pt x="234111" y="129540"/>
                  </a:lnTo>
                  <a:lnTo>
                    <a:pt x="245427" y="129540"/>
                  </a:lnTo>
                  <a:lnTo>
                    <a:pt x="245427" y="127000"/>
                  </a:lnTo>
                  <a:lnTo>
                    <a:pt x="248094" y="127000"/>
                  </a:lnTo>
                  <a:lnTo>
                    <a:pt x="249859" y="128270"/>
                  </a:lnTo>
                  <a:lnTo>
                    <a:pt x="250088" y="128270"/>
                  </a:lnTo>
                  <a:lnTo>
                    <a:pt x="249643" y="127000"/>
                  </a:lnTo>
                  <a:lnTo>
                    <a:pt x="249199" y="125730"/>
                  </a:lnTo>
                  <a:lnTo>
                    <a:pt x="248526" y="123190"/>
                  </a:lnTo>
                  <a:lnTo>
                    <a:pt x="248640" y="121920"/>
                  </a:lnTo>
                  <a:lnTo>
                    <a:pt x="248754" y="120650"/>
                  </a:lnTo>
                  <a:lnTo>
                    <a:pt x="250088" y="120650"/>
                  </a:lnTo>
                  <a:lnTo>
                    <a:pt x="251193" y="119380"/>
                  </a:lnTo>
                  <a:lnTo>
                    <a:pt x="252082" y="119380"/>
                  </a:lnTo>
                  <a:lnTo>
                    <a:pt x="250977" y="125730"/>
                  </a:lnTo>
                  <a:lnTo>
                    <a:pt x="252298" y="128270"/>
                  </a:lnTo>
                  <a:lnTo>
                    <a:pt x="255638" y="125730"/>
                  </a:lnTo>
                  <a:lnTo>
                    <a:pt x="256514" y="123190"/>
                  </a:lnTo>
                  <a:lnTo>
                    <a:pt x="255866" y="119380"/>
                  </a:lnTo>
                  <a:lnTo>
                    <a:pt x="255638" y="118110"/>
                  </a:lnTo>
                  <a:lnTo>
                    <a:pt x="256743" y="115570"/>
                  </a:lnTo>
                  <a:lnTo>
                    <a:pt x="258292" y="115570"/>
                  </a:lnTo>
                  <a:lnTo>
                    <a:pt x="259626" y="114300"/>
                  </a:lnTo>
                  <a:lnTo>
                    <a:pt x="260959" y="115570"/>
                  </a:lnTo>
                  <a:lnTo>
                    <a:pt x="260959" y="119380"/>
                  </a:lnTo>
                  <a:lnTo>
                    <a:pt x="262064" y="121920"/>
                  </a:lnTo>
                  <a:lnTo>
                    <a:pt x="265176" y="124460"/>
                  </a:lnTo>
                  <a:lnTo>
                    <a:pt x="265391" y="123190"/>
                  </a:lnTo>
                  <a:lnTo>
                    <a:pt x="264287" y="121920"/>
                  </a:lnTo>
                  <a:lnTo>
                    <a:pt x="262953" y="119380"/>
                  </a:lnTo>
                  <a:lnTo>
                    <a:pt x="268503" y="119380"/>
                  </a:lnTo>
                  <a:lnTo>
                    <a:pt x="274942" y="120650"/>
                  </a:lnTo>
                  <a:lnTo>
                    <a:pt x="275831" y="119380"/>
                  </a:lnTo>
                  <a:lnTo>
                    <a:pt x="276707" y="118110"/>
                  </a:lnTo>
                  <a:lnTo>
                    <a:pt x="270497" y="116840"/>
                  </a:lnTo>
                  <a:lnTo>
                    <a:pt x="267614" y="115570"/>
                  </a:lnTo>
                  <a:lnTo>
                    <a:pt x="268058" y="115570"/>
                  </a:lnTo>
                  <a:lnTo>
                    <a:pt x="272059" y="114300"/>
                  </a:lnTo>
                  <a:lnTo>
                    <a:pt x="283146" y="114300"/>
                  </a:lnTo>
                  <a:lnTo>
                    <a:pt x="283146" y="110490"/>
                  </a:lnTo>
                  <a:lnTo>
                    <a:pt x="284708" y="110490"/>
                  </a:lnTo>
                  <a:lnTo>
                    <a:pt x="285369" y="111760"/>
                  </a:lnTo>
                  <a:lnTo>
                    <a:pt x="287362" y="110490"/>
                  </a:lnTo>
                  <a:lnTo>
                    <a:pt x="289140" y="109220"/>
                  </a:lnTo>
                  <a:lnTo>
                    <a:pt x="290918" y="106680"/>
                  </a:lnTo>
                  <a:lnTo>
                    <a:pt x="291807" y="106680"/>
                  </a:lnTo>
                  <a:lnTo>
                    <a:pt x="290029" y="109220"/>
                  </a:lnTo>
                  <a:lnTo>
                    <a:pt x="290690" y="110490"/>
                  </a:lnTo>
                  <a:lnTo>
                    <a:pt x="293141" y="109220"/>
                  </a:lnTo>
                  <a:lnTo>
                    <a:pt x="295795" y="107950"/>
                  </a:lnTo>
                  <a:lnTo>
                    <a:pt x="296024" y="106680"/>
                  </a:lnTo>
                  <a:lnTo>
                    <a:pt x="294017" y="104140"/>
                  </a:lnTo>
                  <a:lnTo>
                    <a:pt x="292252" y="102870"/>
                  </a:lnTo>
                  <a:lnTo>
                    <a:pt x="292252" y="101600"/>
                  </a:lnTo>
                  <a:lnTo>
                    <a:pt x="295135" y="101600"/>
                  </a:lnTo>
                  <a:lnTo>
                    <a:pt x="296913" y="102870"/>
                  </a:lnTo>
                  <a:lnTo>
                    <a:pt x="297573" y="104140"/>
                  </a:lnTo>
                  <a:lnTo>
                    <a:pt x="299796" y="106680"/>
                  </a:lnTo>
                  <a:lnTo>
                    <a:pt x="309118" y="106680"/>
                  </a:lnTo>
                  <a:lnTo>
                    <a:pt x="313905" y="101600"/>
                  </a:lnTo>
                  <a:lnTo>
                    <a:pt x="315099" y="100330"/>
                  </a:lnTo>
                  <a:lnTo>
                    <a:pt x="320205" y="97790"/>
                  </a:lnTo>
                  <a:lnTo>
                    <a:pt x="324866" y="97790"/>
                  </a:lnTo>
                  <a:lnTo>
                    <a:pt x="328637" y="96520"/>
                  </a:lnTo>
                  <a:lnTo>
                    <a:pt x="332409" y="95250"/>
                  </a:lnTo>
                  <a:lnTo>
                    <a:pt x="336550" y="91440"/>
                  </a:lnTo>
                  <a:lnTo>
                    <a:pt x="336562" y="88900"/>
                  </a:lnTo>
                  <a:lnTo>
                    <a:pt x="336575" y="87630"/>
                  </a:lnTo>
                  <a:lnTo>
                    <a:pt x="334162" y="86360"/>
                  </a:lnTo>
                  <a:lnTo>
                    <a:pt x="331749" y="85090"/>
                  </a:lnTo>
                  <a:lnTo>
                    <a:pt x="329971" y="83820"/>
                  </a:lnTo>
                  <a:lnTo>
                    <a:pt x="329755" y="83820"/>
                  </a:lnTo>
                  <a:lnTo>
                    <a:pt x="329755" y="88900"/>
                  </a:lnTo>
                  <a:lnTo>
                    <a:pt x="329755" y="93980"/>
                  </a:lnTo>
                  <a:lnTo>
                    <a:pt x="327748" y="95250"/>
                  </a:lnTo>
                  <a:lnTo>
                    <a:pt x="325539" y="95250"/>
                  </a:lnTo>
                  <a:lnTo>
                    <a:pt x="322427" y="96520"/>
                  </a:lnTo>
                  <a:lnTo>
                    <a:pt x="321538" y="95250"/>
                  </a:lnTo>
                  <a:lnTo>
                    <a:pt x="323761" y="90170"/>
                  </a:lnTo>
                  <a:lnTo>
                    <a:pt x="329755" y="88900"/>
                  </a:lnTo>
                  <a:lnTo>
                    <a:pt x="329755" y="83820"/>
                  </a:lnTo>
                  <a:lnTo>
                    <a:pt x="326859" y="83820"/>
                  </a:lnTo>
                  <a:lnTo>
                    <a:pt x="324866" y="82550"/>
                  </a:lnTo>
                  <a:lnTo>
                    <a:pt x="322656" y="81280"/>
                  </a:lnTo>
                  <a:lnTo>
                    <a:pt x="319316" y="81280"/>
                  </a:lnTo>
                  <a:lnTo>
                    <a:pt x="317550" y="82550"/>
                  </a:lnTo>
                  <a:lnTo>
                    <a:pt x="314883" y="82550"/>
                  </a:lnTo>
                  <a:lnTo>
                    <a:pt x="314883" y="83820"/>
                  </a:lnTo>
                  <a:lnTo>
                    <a:pt x="307555" y="85090"/>
                  </a:lnTo>
                  <a:lnTo>
                    <a:pt x="290690" y="80010"/>
                  </a:lnTo>
                  <a:lnTo>
                    <a:pt x="289356" y="77470"/>
                  </a:lnTo>
                  <a:lnTo>
                    <a:pt x="298246" y="78740"/>
                  </a:lnTo>
                  <a:lnTo>
                    <a:pt x="302895" y="78740"/>
                  </a:lnTo>
                  <a:lnTo>
                    <a:pt x="301561" y="77470"/>
                  </a:lnTo>
                  <a:lnTo>
                    <a:pt x="300012" y="77470"/>
                  </a:lnTo>
                  <a:lnTo>
                    <a:pt x="298678" y="74930"/>
                  </a:lnTo>
                  <a:lnTo>
                    <a:pt x="298678" y="72390"/>
                  </a:lnTo>
                  <a:lnTo>
                    <a:pt x="299351" y="72390"/>
                  </a:lnTo>
                  <a:lnTo>
                    <a:pt x="302895" y="76200"/>
                  </a:lnTo>
                  <a:lnTo>
                    <a:pt x="304673" y="76200"/>
                  </a:lnTo>
                  <a:lnTo>
                    <a:pt x="304228" y="80010"/>
                  </a:lnTo>
                  <a:lnTo>
                    <a:pt x="308229" y="82550"/>
                  </a:lnTo>
                  <a:lnTo>
                    <a:pt x="314883" y="83820"/>
                  </a:lnTo>
                  <a:lnTo>
                    <a:pt x="314883" y="82550"/>
                  </a:lnTo>
                  <a:lnTo>
                    <a:pt x="313778" y="82550"/>
                  </a:lnTo>
                  <a:lnTo>
                    <a:pt x="313105" y="81280"/>
                  </a:lnTo>
                  <a:lnTo>
                    <a:pt x="312216" y="80010"/>
                  </a:lnTo>
                  <a:lnTo>
                    <a:pt x="312445" y="78740"/>
                  </a:lnTo>
                  <a:lnTo>
                    <a:pt x="313550" y="78740"/>
                  </a:lnTo>
                  <a:lnTo>
                    <a:pt x="318871" y="80010"/>
                  </a:lnTo>
                  <a:lnTo>
                    <a:pt x="325310" y="78740"/>
                  </a:lnTo>
                  <a:lnTo>
                    <a:pt x="323532" y="76200"/>
                  </a:lnTo>
                  <a:lnTo>
                    <a:pt x="323977" y="74930"/>
                  </a:lnTo>
                  <a:lnTo>
                    <a:pt x="325310" y="73660"/>
                  </a:lnTo>
                  <a:lnTo>
                    <a:pt x="326428" y="72390"/>
                  </a:lnTo>
                  <a:lnTo>
                    <a:pt x="327533" y="73660"/>
                  </a:lnTo>
                  <a:lnTo>
                    <a:pt x="327533" y="77470"/>
                  </a:lnTo>
                  <a:lnTo>
                    <a:pt x="329082" y="78740"/>
                  </a:lnTo>
                  <a:lnTo>
                    <a:pt x="331076" y="80010"/>
                  </a:lnTo>
                  <a:lnTo>
                    <a:pt x="335737" y="81280"/>
                  </a:lnTo>
                  <a:lnTo>
                    <a:pt x="336854" y="81280"/>
                  </a:lnTo>
                  <a:lnTo>
                    <a:pt x="335521" y="78740"/>
                  </a:lnTo>
                  <a:lnTo>
                    <a:pt x="334848" y="78740"/>
                  </a:lnTo>
                  <a:lnTo>
                    <a:pt x="336410" y="76200"/>
                  </a:lnTo>
                  <a:lnTo>
                    <a:pt x="342620" y="74930"/>
                  </a:lnTo>
                  <a:lnTo>
                    <a:pt x="343065" y="74930"/>
                  </a:lnTo>
                  <a:lnTo>
                    <a:pt x="339737" y="78740"/>
                  </a:lnTo>
                  <a:lnTo>
                    <a:pt x="338632" y="81280"/>
                  </a:lnTo>
                  <a:lnTo>
                    <a:pt x="338632" y="85090"/>
                  </a:lnTo>
                  <a:lnTo>
                    <a:pt x="339293" y="85090"/>
                  </a:lnTo>
                  <a:lnTo>
                    <a:pt x="342176" y="82550"/>
                  </a:lnTo>
                  <a:lnTo>
                    <a:pt x="346392" y="78740"/>
                  </a:lnTo>
                  <a:lnTo>
                    <a:pt x="347941" y="78740"/>
                  </a:lnTo>
                  <a:lnTo>
                    <a:pt x="351713" y="81280"/>
                  </a:lnTo>
                  <a:lnTo>
                    <a:pt x="354164" y="83820"/>
                  </a:lnTo>
                  <a:lnTo>
                    <a:pt x="354609" y="83820"/>
                  </a:lnTo>
                  <a:lnTo>
                    <a:pt x="352831" y="78740"/>
                  </a:lnTo>
                  <a:lnTo>
                    <a:pt x="352386" y="77470"/>
                  </a:lnTo>
                  <a:lnTo>
                    <a:pt x="357263" y="76200"/>
                  </a:lnTo>
                  <a:lnTo>
                    <a:pt x="371690" y="76200"/>
                  </a:lnTo>
                  <a:lnTo>
                    <a:pt x="373684" y="74930"/>
                  </a:lnTo>
                  <a:lnTo>
                    <a:pt x="373240" y="72390"/>
                  </a:lnTo>
                  <a:lnTo>
                    <a:pt x="374357" y="71120"/>
                  </a:lnTo>
                  <a:lnTo>
                    <a:pt x="376135" y="71120"/>
                  </a:lnTo>
                  <a:lnTo>
                    <a:pt x="378129" y="69850"/>
                  </a:lnTo>
                  <a:lnTo>
                    <a:pt x="378574" y="71120"/>
                  </a:lnTo>
                  <a:lnTo>
                    <a:pt x="377456" y="72390"/>
                  </a:lnTo>
                  <a:lnTo>
                    <a:pt x="376135" y="74930"/>
                  </a:lnTo>
                  <a:lnTo>
                    <a:pt x="377240" y="74930"/>
                  </a:lnTo>
                  <a:lnTo>
                    <a:pt x="383235" y="73660"/>
                  </a:lnTo>
                  <a:lnTo>
                    <a:pt x="387451" y="72390"/>
                  </a:lnTo>
                  <a:lnTo>
                    <a:pt x="393877" y="71120"/>
                  </a:lnTo>
                  <a:lnTo>
                    <a:pt x="401650" y="71120"/>
                  </a:lnTo>
                  <a:lnTo>
                    <a:pt x="404317" y="69850"/>
                  </a:lnTo>
                  <a:lnTo>
                    <a:pt x="404761" y="67310"/>
                  </a:lnTo>
                  <a:lnTo>
                    <a:pt x="405422" y="63500"/>
                  </a:lnTo>
                  <a:lnTo>
                    <a:pt x="405866" y="63500"/>
                  </a:lnTo>
                  <a:lnTo>
                    <a:pt x="408978" y="67310"/>
                  </a:lnTo>
                  <a:lnTo>
                    <a:pt x="411187" y="68580"/>
                  </a:lnTo>
                  <a:lnTo>
                    <a:pt x="414515" y="69850"/>
                  </a:lnTo>
                  <a:lnTo>
                    <a:pt x="419404" y="68580"/>
                  </a:lnTo>
                  <a:lnTo>
                    <a:pt x="423176" y="68580"/>
                  </a:lnTo>
                  <a:lnTo>
                    <a:pt x="429171" y="67310"/>
                  </a:lnTo>
                  <a:lnTo>
                    <a:pt x="438264" y="67310"/>
                  </a:lnTo>
                  <a:lnTo>
                    <a:pt x="437603" y="66040"/>
                  </a:lnTo>
                  <a:lnTo>
                    <a:pt x="437159" y="64770"/>
                  </a:lnTo>
                  <a:lnTo>
                    <a:pt x="442480" y="64770"/>
                  </a:lnTo>
                  <a:lnTo>
                    <a:pt x="448830" y="63500"/>
                  </a:lnTo>
                  <a:lnTo>
                    <a:pt x="456857" y="62230"/>
                  </a:lnTo>
                  <a:lnTo>
                    <a:pt x="464959" y="59690"/>
                  </a:lnTo>
                  <a:lnTo>
                    <a:pt x="471551" y="57150"/>
                  </a:lnTo>
                  <a:lnTo>
                    <a:pt x="474878" y="54610"/>
                  </a:lnTo>
                  <a:lnTo>
                    <a:pt x="476656" y="54610"/>
                  </a:lnTo>
                  <a:lnTo>
                    <a:pt x="478878" y="57150"/>
                  </a:lnTo>
                  <a:lnTo>
                    <a:pt x="480872" y="59690"/>
                  </a:lnTo>
                  <a:lnTo>
                    <a:pt x="483311" y="59690"/>
                  </a:lnTo>
                  <a:lnTo>
                    <a:pt x="486638" y="58420"/>
                  </a:lnTo>
                  <a:lnTo>
                    <a:pt x="489750" y="57150"/>
                  </a:lnTo>
                  <a:lnTo>
                    <a:pt x="491744" y="57150"/>
                  </a:lnTo>
                  <a:lnTo>
                    <a:pt x="492633" y="59690"/>
                  </a:lnTo>
                  <a:lnTo>
                    <a:pt x="493293" y="60960"/>
                  </a:lnTo>
                  <a:lnTo>
                    <a:pt x="493737" y="60960"/>
                  </a:lnTo>
                  <a:lnTo>
                    <a:pt x="493737" y="59690"/>
                  </a:lnTo>
                  <a:lnTo>
                    <a:pt x="493966" y="58420"/>
                  </a:lnTo>
                  <a:lnTo>
                    <a:pt x="495515" y="57150"/>
                  </a:lnTo>
                  <a:lnTo>
                    <a:pt x="499071" y="58420"/>
                  </a:lnTo>
                  <a:lnTo>
                    <a:pt x="501510" y="58420"/>
                  </a:lnTo>
                  <a:lnTo>
                    <a:pt x="503059" y="57150"/>
                  </a:lnTo>
                  <a:lnTo>
                    <a:pt x="504621" y="57150"/>
                  </a:lnTo>
                  <a:lnTo>
                    <a:pt x="502170" y="54610"/>
                  </a:lnTo>
                  <a:lnTo>
                    <a:pt x="491528" y="49530"/>
                  </a:lnTo>
                  <a:lnTo>
                    <a:pt x="490512" y="48361"/>
                  </a:lnTo>
                  <a:lnTo>
                    <a:pt x="494233" y="48361"/>
                  </a:lnTo>
                  <a:lnTo>
                    <a:pt x="497065" y="49530"/>
                  </a:lnTo>
                  <a:lnTo>
                    <a:pt x="500621" y="50800"/>
                  </a:lnTo>
                  <a:lnTo>
                    <a:pt x="503059" y="50800"/>
                  </a:lnTo>
                  <a:lnTo>
                    <a:pt x="505282" y="52070"/>
                  </a:lnTo>
                  <a:lnTo>
                    <a:pt x="506831" y="53340"/>
                  </a:lnTo>
                  <a:lnTo>
                    <a:pt x="511721" y="53340"/>
                  </a:lnTo>
                  <a:lnTo>
                    <a:pt x="513041" y="52070"/>
                  </a:lnTo>
                  <a:lnTo>
                    <a:pt x="513715" y="53340"/>
                  </a:lnTo>
                  <a:lnTo>
                    <a:pt x="512610" y="59690"/>
                  </a:lnTo>
                  <a:lnTo>
                    <a:pt x="524370" y="58420"/>
                  </a:lnTo>
                  <a:lnTo>
                    <a:pt x="530085" y="52070"/>
                  </a:lnTo>
                  <a:lnTo>
                    <a:pt x="532358" y="49530"/>
                  </a:lnTo>
                  <a:lnTo>
                    <a:pt x="531647" y="46990"/>
                  </a:lnTo>
                  <a:lnTo>
                    <a:pt x="530580" y="43180"/>
                  </a:lnTo>
                  <a:lnTo>
                    <a:pt x="525919" y="44450"/>
                  </a:lnTo>
                  <a:lnTo>
                    <a:pt x="525373" y="44907"/>
                  </a:lnTo>
                  <a:lnTo>
                    <a:pt x="525373" y="48361"/>
                  </a:lnTo>
                  <a:lnTo>
                    <a:pt x="525183" y="48361"/>
                  </a:lnTo>
                  <a:lnTo>
                    <a:pt x="524370" y="49530"/>
                  </a:lnTo>
                  <a:lnTo>
                    <a:pt x="520153" y="49530"/>
                  </a:lnTo>
                  <a:lnTo>
                    <a:pt x="518528" y="48361"/>
                  </a:lnTo>
                  <a:lnTo>
                    <a:pt x="521271" y="48361"/>
                  </a:lnTo>
                  <a:lnTo>
                    <a:pt x="523925" y="46990"/>
                  </a:lnTo>
                  <a:lnTo>
                    <a:pt x="525373" y="48361"/>
                  </a:lnTo>
                  <a:lnTo>
                    <a:pt x="525373" y="44907"/>
                  </a:lnTo>
                  <a:lnTo>
                    <a:pt x="524370" y="45720"/>
                  </a:lnTo>
                  <a:lnTo>
                    <a:pt x="522147" y="44450"/>
                  </a:lnTo>
                  <a:lnTo>
                    <a:pt x="521703" y="43180"/>
                  </a:lnTo>
                  <a:lnTo>
                    <a:pt x="520852" y="40754"/>
                  </a:lnTo>
                  <a:lnTo>
                    <a:pt x="520979" y="40754"/>
                  </a:lnTo>
                  <a:lnTo>
                    <a:pt x="519036" y="39370"/>
                  </a:lnTo>
                  <a:lnTo>
                    <a:pt x="517588" y="40754"/>
                  </a:lnTo>
                  <a:lnTo>
                    <a:pt x="516077" y="40754"/>
                  </a:lnTo>
                  <a:lnTo>
                    <a:pt x="517042" y="39370"/>
                  </a:lnTo>
                  <a:lnTo>
                    <a:pt x="519264" y="35560"/>
                  </a:lnTo>
                  <a:lnTo>
                    <a:pt x="522808" y="35560"/>
                  </a:lnTo>
                  <a:lnTo>
                    <a:pt x="522897" y="42011"/>
                  </a:lnTo>
                  <a:lnTo>
                    <a:pt x="523925" y="43180"/>
                  </a:lnTo>
                  <a:lnTo>
                    <a:pt x="526364" y="43180"/>
                  </a:lnTo>
                  <a:lnTo>
                    <a:pt x="526770" y="42011"/>
                  </a:lnTo>
                  <a:lnTo>
                    <a:pt x="525856" y="40500"/>
                  </a:lnTo>
                  <a:lnTo>
                    <a:pt x="524764" y="38417"/>
                  </a:lnTo>
                  <a:lnTo>
                    <a:pt x="524649" y="38214"/>
                  </a:lnTo>
                  <a:lnTo>
                    <a:pt x="525157" y="38214"/>
                  </a:lnTo>
                  <a:lnTo>
                    <a:pt x="527558" y="40500"/>
                  </a:lnTo>
                  <a:lnTo>
                    <a:pt x="527862" y="40754"/>
                  </a:lnTo>
                  <a:lnTo>
                    <a:pt x="529628" y="42011"/>
                  </a:lnTo>
                  <a:lnTo>
                    <a:pt x="529767" y="42011"/>
                  </a:lnTo>
                  <a:lnTo>
                    <a:pt x="533019" y="43180"/>
                  </a:lnTo>
                  <a:lnTo>
                    <a:pt x="535063" y="42011"/>
                  </a:lnTo>
                  <a:lnTo>
                    <a:pt x="539178" y="40500"/>
                  </a:lnTo>
                  <a:lnTo>
                    <a:pt x="536130" y="43180"/>
                  </a:lnTo>
                  <a:lnTo>
                    <a:pt x="533603" y="45796"/>
                  </a:lnTo>
                  <a:lnTo>
                    <a:pt x="535686" y="46990"/>
                  </a:lnTo>
                  <a:lnTo>
                    <a:pt x="537019" y="46990"/>
                  </a:lnTo>
                  <a:lnTo>
                    <a:pt x="538340" y="49530"/>
                  </a:lnTo>
                  <a:lnTo>
                    <a:pt x="538416" y="54610"/>
                  </a:lnTo>
                  <a:lnTo>
                    <a:pt x="538492" y="55880"/>
                  </a:lnTo>
                  <a:lnTo>
                    <a:pt x="538568" y="57150"/>
                  </a:lnTo>
                  <a:lnTo>
                    <a:pt x="539013" y="57150"/>
                  </a:lnTo>
                  <a:lnTo>
                    <a:pt x="541667" y="50800"/>
                  </a:lnTo>
                  <a:lnTo>
                    <a:pt x="543674" y="46990"/>
                  </a:lnTo>
                  <a:lnTo>
                    <a:pt x="544715" y="45796"/>
                  </a:lnTo>
                  <a:lnTo>
                    <a:pt x="544893" y="49530"/>
                  </a:lnTo>
                  <a:lnTo>
                    <a:pt x="545007" y="50800"/>
                  </a:lnTo>
                  <a:lnTo>
                    <a:pt x="546112" y="52070"/>
                  </a:lnTo>
                  <a:lnTo>
                    <a:pt x="548551" y="52070"/>
                  </a:lnTo>
                  <a:lnTo>
                    <a:pt x="548995" y="50800"/>
                  </a:lnTo>
                  <a:lnTo>
                    <a:pt x="547725" y="48361"/>
                  </a:lnTo>
                  <a:lnTo>
                    <a:pt x="547573" y="48361"/>
                  </a:lnTo>
                  <a:lnTo>
                    <a:pt x="548779" y="46990"/>
                  </a:lnTo>
                  <a:lnTo>
                    <a:pt x="550849" y="45796"/>
                  </a:lnTo>
                  <a:lnTo>
                    <a:pt x="553135" y="45796"/>
                  </a:lnTo>
                  <a:lnTo>
                    <a:pt x="555879" y="43180"/>
                  </a:lnTo>
                  <a:lnTo>
                    <a:pt x="556704" y="42011"/>
                  </a:lnTo>
                  <a:lnTo>
                    <a:pt x="557174" y="40754"/>
                  </a:lnTo>
                  <a:lnTo>
                    <a:pt x="557263" y="40500"/>
                  </a:lnTo>
                  <a:lnTo>
                    <a:pt x="557657" y="39370"/>
                  </a:lnTo>
                  <a:lnTo>
                    <a:pt x="559269" y="38214"/>
                  </a:lnTo>
                  <a:lnTo>
                    <a:pt x="563206" y="38214"/>
                  </a:lnTo>
                  <a:lnTo>
                    <a:pt x="563245" y="39370"/>
                  </a:lnTo>
                  <a:lnTo>
                    <a:pt x="563333" y="42011"/>
                  </a:lnTo>
                  <a:lnTo>
                    <a:pt x="563422" y="44450"/>
                  </a:lnTo>
                  <a:lnTo>
                    <a:pt x="561136" y="45796"/>
                  </a:lnTo>
                  <a:lnTo>
                    <a:pt x="560095" y="46990"/>
                  </a:lnTo>
                  <a:lnTo>
                    <a:pt x="560984" y="46990"/>
                  </a:lnTo>
                  <a:lnTo>
                    <a:pt x="562648" y="45796"/>
                  </a:lnTo>
                  <a:lnTo>
                    <a:pt x="562444" y="45796"/>
                  </a:lnTo>
                  <a:lnTo>
                    <a:pt x="567639" y="44450"/>
                  </a:lnTo>
                  <a:lnTo>
                    <a:pt x="569861" y="44450"/>
                  </a:lnTo>
                  <a:lnTo>
                    <a:pt x="575652" y="45796"/>
                  </a:lnTo>
                  <a:lnTo>
                    <a:pt x="579399" y="46990"/>
                  </a:lnTo>
                  <a:lnTo>
                    <a:pt x="580288" y="46990"/>
                  </a:lnTo>
                  <a:lnTo>
                    <a:pt x="579996" y="44450"/>
                  </a:lnTo>
                  <a:lnTo>
                    <a:pt x="579843" y="43180"/>
                  </a:lnTo>
                  <a:lnTo>
                    <a:pt x="579742" y="42011"/>
                  </a:lnTo>
                  <a:lnTo>
                    <a:pt x="579628" y="40754"/>
                  </a:lnTo>
                  <a:lnTo>
                    <a:pt x="579564" y="40500"/>
                  </a:lnTo>
                  <a:lnTo>
                    <a:pt x="578650" y="38417"/>
                  </a:lnTo>
                  <a:lnTo>
                    <a:pt x="578561" y="38214"/>
                  </a:lnTo>
                  <a:lnTo>
                    <a:pt x="575729" y="38214"/>
                  </a:lnTo>
                  <a:lnTo>
                    <a:pt x="578510" y="35560"/>
                  </a:lnTo>
                  <a:lnTo>
                    <a:pt x="584949" y="39370"/>
                  </a:lnTo>
                  <a:lnTo>
                    <a:pt x="584949" y="43180"/>
                  </a:lnTo>
                  <a:lnTo>
                    <a:pt x="587248" y="45796"/>
                  </a:lnTo>
                  <a:lnTo>
                    <a:pt x="590321" y="45796"/>
                  </a:lnTo>
                  <a:lnTo>
                    <a:pt x="594271" y="46990"/>
                  </a:lnTo>
                  <a:lnTo>
                    <a:pt x="585609" y="46990"/>
                  </a:lnTo>
                  <a:lnTo>
                    <a:pt x="582002" y="48361"/>
                  </a:lnTo>
                  <a:lnTo>
                    <a:pt x="582231" y="48361"/>
                  </a:lnTo>
                  <a:lnTo>
                    <a:pt x="581621" y="49530"/>
                  </a:lnTo>
                  <a:lnTo>
                    <a:pt x="579843" y="53340"/>
                  </a:lnTo>
                  <a:lnTo>
                    <a:pt x="581837" y="53340"/>
                  </a:lnTo>
                  <a:lnTo>
                    <a:pt x="592493" y="49530"/>
                  </a:lnTo>
                  <a:lnTo>
                    <a:pt x="598601" y="48361"/>
                  </a:lnTo>
                  <a:lnTo>
                    <a:pt x="601700" y="48361"/>
                  </a:lnTo>
                  <a:lnTo>
                    <a:pt x="602919" y="49530"/>
                  </a:lnTo>
                  <a:lnTo>
                    <a:pt x="604037" y="52070"/>
                  </a:lnTo>
                  <a:lnTo>
                    <a:pt x="605358" y="52070"/>
                  </a:lnTo>
                  <a:lnTo>
                    <a:pt x="607580" y="50800"/>
                  </a:lnTo>
                  <a:lnTo>
                    <a:pt x="609130" y="49530"/>
                  </a:lnTo>
                  <a:lnTo>
                    <a:pt x="612457" y="46990"/>
                  </a:lnTo>
                  <a:lnTo>
                    <a:pt x="614908" y="46990"/>
                  </a:lnTo>
                  <a:lnTo>
                    <a:pt x="618451" y="45796"/>
                  </a:lnTo>
                  <a:lnTo>
                    <a:pt x="614197" y="45796"/>
                  </a:lnTo>
                  <a:lnTo>
                    <a:pt x="607364" y="44450"/>
                  </a:lnTo>
                  <a:lnTo>
                    <a:pt x="605955" y="45796"/>
                  </a:lnTo>
                  <a:lnTo>
                    <a:pt x="604875" y="45796"/>
                  </a:lnTo>
                  <a:lnTo>
                    <a:pt x="605586" y="44450"/>
                  </a:lnTo>
                  <a:lnTo>
                    <a:pt x="606704" y="43180"/>
                  </a:lnTo>
                  <a:lnTo>
                    <a:pt x="607720" y="42011"/>
                  </a:lnTo>
                  <a:lnTo>
                    <a:pt x="609625" y="40754"/>
                  </a:lnTo>
                  <a:lnTo>
                    <a:pt x="609904" y="40500"/>
                  </a:lnTo>
                  <a:lnTo>
                    <a:pt x="611505" y="38214"/>
                  </a:lnTo>
                  <a:lnTo>
                    <a:pt x="611581" y="35560"/>
                  </a:lnTo>
                  <a:lnTo>
                    <a:pt x="608685" y="35560"/>
                  </a:lnTo>
                  <a:lnTo>
                    <a:pt x="607364" y="35560"/>
                  </a:lnTo>
                  <a:lnTo>
                    <a:pt x="604697" y="35560"/>
                  </a:lnTo>
                  <a:lnTo>
                    <a:pt x="603808" y="36830"/>
                  </a:lnTo>
                  <a:lnTo>
                    <a:pt x="603097" y="38214"/>
                  </a:lnTo>
                  <a:lnTo>
                    <a:pt x="595845" y="38214"/>
                  </a:lnTo>
                  <a:lnTo>
                    <a:pt x="593826" y="39370"/>
                  </a:lnTo>
                  <a:lnTo>
                    <a:pt x="593115" y="42011"/>
                  </a:lnTo>
                  <a:lnTo>
                    <a:pt x="592709" y="43180"/>
                  </a:lnTo>
                  <a:lnTo>
                    <a:pt x="590499" y="43180"/>
                  </a:lnTo>
                  <a:lnTo>
                    <a:pt x="587603" y="39370"/>
                  </a:lnTo>
                  <a:lnTo>
                    <a:pt x="591604" y="36830"/>
                  </a:lnTo>
                  <a:lnTo>
                    <a:pt x="597814" y="35560"/>
                  </a:lnTo>
                  <a:lnTo>
                    <a:pt x="601141" y="35560"/>
                  </a:lnTo>
                  <a:lnTo>
                    <a:pt x="598487" y="34290"/>
                  </a:lnTo>
                  <a:lnTo>
                    <a:pt x="598932" y="31750"/>
                  </a:lnTo>
                  <a:lnTo>
                    <a:pt x="599592" y="27940"/>
                  </a:lnTo>
                  <a:lnTo>
                    <a:pt x="603148" y="27940"/>
                  </a:lnTo>
                  <a:lnTo>
                    <a:pt x="605142" y="29210"/>
                  </a:lnTo>
                  <a:lnTo>
                    <a:pt x="606691" y="31750"/>
                  </a:lnTo>
                  <a:lnTo>
                    <a:pt x="608469" y="34290"/>
                  </a:lnTo>
                  <a:lnTo>
                    <a:pt x="616013" y="34290"/>
                  </a:lnTo>
                  <a:lnTo>
                    <a:pt x="627113" y="31750"/>
                  </a:lnTo>
                  <a:lnTo>
                    <a:pt x="631545" y="30480"/>
                  </a:lnTo>
                  <a:lnTo>
                    <a:pt x="631545" y="26670"/>
                  </a:lnTo>
                  <a:lnTo>
                    <a:pt x="638873" y="25400"/>
                  </a:lnTo>
                  <a:lnTo>
                    <a:pt x="642416" y="27940"/>
                  </a:lnTo>
                  <a:lnTo>
                    <a:pt x="648855" y="34290"/>
                  </a:lnTo>
                  <a:lnTo>
                    <a:pt x="651522" y="34290"/>
                  </a:lnTo>
                  <a:lnTo>
                    <a:pt x="649960" y="30480"/>
                  </a:lnTo>
                  <a:lnTo>
                    <a:pt x="648855" y="27940"/>
                  </a:lnTo>
                  <a:lnTo>
                    <a:pt x="649300" y="26670"/>
                  </a:lnTo>
                  <a:lnTo>
                    <a:pt x="653072" y="29210"/>
                  </a:lnTo>
                  <a:lnTo>
                    <a:pt x="659726" y="33020"/>
                  </a:lnTo>
                  <a:lnTo>
                    <a:pt x="660869" y="38214"/>
                  </a:lnTo>
                  <a:lnTo>
                    <a:pt x="655713" y="38214"/>
                  </a:lnTo>
                  <a:lnTo>
                    <a:pt x="647750" y="36830"/>
                  </a:lnTo>
                  <a:lnTo>
                    <a:pt x="640207" y="34290"/>
                  </a:lnTo>
                  <a:lnTo>
                    <a:pt x="641527" y="31750"/>
                  </a:lnTo>
                  <a:lnTo>
                    <a:pt x="642416" y="30480"/>
                  </a:lnTo>
                  <a:lnTo>
                    <a:pt x="640867" y="29210"/>
                  </a:lnTo>
                  <a:lnTo>
                    <a:pt x="633984" y="29210"/>
                  </a:lnTo>
                  <a:lnTo>
                    <a:pt x="633984" y="30480"/>
                  </a:lnTo>
                  <a:lnTo>
                    <a:pt x="637755" y="34290"/>
                  </a:lnTo>
                  <a:lnTo>
                    <a:pt x="639762" y="36830"/>
                  </a:lnTo>
                  <a:lnTo>
                    <a:pt x="645312" y="39370"/>
                  </a:lnTo>
                  <a:lnTo>
                    <a:pt x="650633" y="40754"/>
                  </a:lnTo>
                  <a:lnTo>
                    <a:pt x="650875" y="40754"/>
                  </a:lnTo>
                  <a:lnTo>
                    <a:pt x="658456" y="42011"/>
                  </a:lnTo>
                  <a:lnTo>
                    <a:pt x="654621" y="44450"/>
                  </a:lnTo>
                  <a:lnTo>
                    <a:pt x="651967" y="46990"/>
                  </a:lnTo>
                  <a:lnTo>
                    <a:pt x="651738" y="48260"/>
                  </a:lnTo>
                  <a:lnTo>
                    <a:pt x="653732" y="46990"/>
                  </a:lnTo>
                  <a:lnTo>
                    <a:pt x="658393" y="46990"/>
                  </a:lnTo>
                  <a:lnTo>
                    <a:pt x="659955" y="49530"/>
                  </a:lnTo>
                  <a:lnTo>
                    <a:pt x="662838" y="52070"/>
                  </a:lnTo>
                  <a:lnTo>
                    <a:pt x="673265" y="50800"/>
                  </a:lnTo>
                  <a:lnTo>
                    <a:pt x="676605" y="46990"/>
                  </a:lnTo>
                  <a:lnTo>
                    <a:pt x="677646" y="45796"/>
                  </a:lnTo>
                  <a:lnTo>
                    <a:pt x="687019" y="45796"/>
                  </a:lnTo>
                  <a:lnTo>
                    <a:pt x="687019" y="49530"/>
                  </a:lnTo>
                  <a:lnTo>
                    <a:pt x="689241" y="49530"/>
                  </a:lnTo>
                  <a:lnTo>
                    <a:pt x="691476" y="48361"/>
                  </a:lnTo>
                  <a:lnTo>
                    <a:pt x="691324" y="48361"/>
                  </a:lnTo>
                  <a:lnTo>
                    <a:pt x="689305" y="45796"/>
                  </a:lnTo>
                  <a:lnTo>
                    <a:pt x="687247" y="43180"/>
                  </a:lnTo>
                  <a:lnTo>
                    <a:pt x="684491" y="40754"/>
                  </a:lnTo>
                  <a:lnTo>
                    <a:pt x="682764" y="40754"/>
                  </a:lnTo>
                  <a:lnTo>
                    <a:pt x="680593" y="39370"/>
                  </a:lnTo>
                  <a:lnTo>
                    <a:pt x="688352" y="39370"/>
                  </a:lnTo>
                  <a:lnTo>
                    <a:pt x="689571" y="40754"/>
                  </a:lnTo>
                  <a:lnTo>
                    <a:pt x="690600" y="42011"/>
                  </a:lnTo>
                  <a:lnTo>
                    <a:pt x="691019" y="44450"/>
                  </a:lnTo>
                  <a:lnTo>
                    <a:pt x="691476" y="48361"/>
                  </a:lnTo>
                  <a:lnTo>
                    <a:pt x="695236" y="46990"/>
                  </a:lnTo>
                  <a:lnTo>
                    <a:pt x="695960" y="48361"/>
                  </a:lnTo>
                  <a:lnTo>
                    <a:pt x="695807" y="48361"/>
                  </a:lnTo>
                  <a:lnTo>
                    <a:pt x="694791" y="49530"/>
                  </a:lnTo>
                  <a:lnTo>
                    <a:pt x="693458" y="52070"/>
                  </a:lnTo>
                  <a:lnTo>
                    <a:pt x="694131" y="52070"/>
                  </a:lnTo>
                  <a:lnTo>
                    <a:pt x="697014" y="50800"/>
                  </a:lnTo>
                  <a:lnTo>
                    <a:pt x="699782" y="48361"/>
                  </a:lnTo>
                  <a:lnTo>
                    <a:pt x="700100" y="48361"/>
                  </a:lnTo>
                  <a:lnTo>
                    <a:pt x="702335" y="49530"/>
                  </a:lnTo>
                  <a:lnTo>
                    <a:pt x="705002" y="50800"/>
                  </a:lnTo>
                  <a:lnTo>
                    <a:pt x="708101" y="52070"/>
                  </a:lnTo>
                  <a:lnTo>
                    <a:pt x="709879" y="52070"/>
                  </a:lnTo>
                  <a:lnTo>
                    <a:pt x="713435" y="49530"/>
                  </a:lnTo>
                  <a:lnTo>
                    <a:pt x="716089" y="46990"/>
                  </a:lnTo>
                  <a:lnTo>
                    <a:pt x="717969" y="45796"/>
                  </a:lnTo>
                  <a:lnTo>
                    <a:pt x="718096" y="45796"/>
                  </a:lnTo>
                  <a:lnTo>
                    <a:pt x="718096" y="46990"/>
                  </a:lnTo>
                  <a:lnTo>
                    <a:pt x="719429" y="46990"/>
                  </a:lnTo>
                  <a:lnTo>
                    <a:pt x="721093" y="45796"/>
                  </a:lnTo>
                  <a:lnTo>
                    <a:pt x="723201" y="43180"/>
                  </a:lnTo>
                  <a:lnTo>
                    <a:pt x="724750" y="43180"/>
                  </a:lnTo>
                  <a:lnTo>
                    <a:pt x="725690" y="45796"/>
                  </a:lnTo>
                  <a:lnTo>
                    <a:pt x="728078" y="49530"/>
                  </a:lnTo>
                  <a:lnTo>
                    <a:pt x="733298" y="45796"/>
                  </a:lnTo>
                  <a:lnTo>
                    <a:pt x="733437" y="45796"/>
                  </a:lnTo>
                  <a:lnTo>
                    <a:pt x="732370" y="43180"/>
                  </a:lnTo>
                  <a:lnTo>
                    <a:pt x="731901" y="42011"/>
                  </a:lnTo>
                  <a:lnTo>
                    <a:pt x="731520" y="40754"/>
                  </a:lnTo>
                  <a:lnTo>
                    <a:pt x="730846" y="38417"/>
                  </a:lnTo>
                  <a:lnTo>
                    <a:pt x="727938" y="40754"/>
                  </a:lnTo>
                  <a:lnTo>
                    <a:pt x="727443" y="40754"/>
                  </a:lnTo>
                  <a:lnTo>
                    <a:pt x="727138" y="39370"/>
                  </a:lnTo>
                  <a:lnTo>
                    <a:pt x="726935" y="38417"/>
                  </a:lnTo>
                  <a:lnTo>
                    <a:pt x="726884" y="38214"/>
                  </a:lnTo>
                  <a:lnTo>
                    <a:pt x="726300" y="35560"/>
                  </a:lnTo>
                  <a:lnTo>
                    <a:pt x="725855" y="34290"/>
                  </a:lnTo>
                  <a:lnTo>
                    <a:pt x="725411" y="33020"/>
                  </a:lnTo>
                  <a:lnTo>
                    <a:pt x="725639" y="31750"/>
                  </a:lnTo>
                  <a:lnTo>
                    <a:pt x="728738" y="35560"/>
                  </a:lnTo>
                  <a:lnTo>
                    <a:pt x="731405" y="35560"/>
                  </a:lnTo>
                  <a:lnTo>
                    <a:pt x="733399" y="34290"/>
                  </a:lnTo>
                  <a:lnTo>
                    <a:pt x="737171" y="33020"/>
                  </a:lnTo>
                  <a:lnTo>
                    <a:pt x="736955" y="34290"/>
                  </a:lnTo>
                  <a:lnTo>
                    <a:pt x="731100" y="38214"/>
                  </a:lnTo>
                  <a:lnTo>
                    <a:pt x="737171" y="43180"/>
                  </a:lnTo>
                  <a:lnTo>
                    <a:pt x="738289" y="43180"/>
                  </a:lnTo>
                  <a:lnTo>
                    <a:pt x="737260" y="42011"/>
                  </a:lnTo>
                  <a:lnTo>
                    <a:pt x="736777" y="40754"/>
                  </a:lnTo>
                  <a:lnTo>
                    <a:pt x="736295" y="39370"/>
                  </a:lnTo>
                  <a:lnTo>
                    <a:pt x="736460" y="38417"/>
                  </a:lnTo>
                  <a:lnTo>
                    <a:pt x="736498" y="38214"/>
                  </a:lnTo>
                  <a:lnTo>
                    <a:pt x="738708" y="38214"/>
                  </a:lnTo>
                  <a:lnTo>
                    <a:pt x="740727" y="39370"/>
                  </a:lnTo>
                  <a:lnTo>
                    <a:pt x="741578" y="40754"/>
                  </a:lnTo>
                  <a:lnTo>
                    <a:pt x="742442" y="42011"/>
                  </a:lnTo>
                  <a:lnTo>
                    <a:pt x="744270" y="43180"/>
                  </a:lnTo>
                  <a:lnTo>
                    <a:pt x="744943" y="43180"/>
                  </a:lnTo>
                  <a:lnTo>
                    <a:pt x="743927" y="42011"/>
                  </a:lnTo>
                  <a:lnTo>
                    <a:pt x="743305" y="40754"/>
                  </a:lnTo>
                  <a:lnTo>
                    <a:pt x="742213" y="38417"/>
                  </a:lnTo>
                  <a:lnTo>
                    <a:pt x="742111" y="38214"/>
                  </a:lnTo>
                  <a:lnTo>
                    <a:pt x="744270" y="33020"/>
                  </a:lnTo>
                  <a:lnTo>
                    <a:pt x="748271" y="30480"/>
                  </a:lnTo>
                  <a:lnTo>
                    <a:pt x="750938" y="30480"/>
                  </a:lnTo>
                  <a:lnTo>
                    <a:pt x="747610" y="35560"/>
                  </a:lnTo>
                  <a:lnTo>
                    <a:pt x="754316" y="45796"/>
                  </a:lnTo>
                  <a:lnTo>
                    <a:pt x="783831" y="45796"/>
                  </a:lnTo>
                  <a:lnTo>
                    <a:pt x="783107" y="44450"/>
                  </a:lnTo>
                  <a:lnTo>
                    <a:pt x="782662" y="43180"/>
                  </a:lnTo>
                  <a:lnTo>
                    <a:pt x="799312" y="43180"/>
                  </a:lnTo>
                  <a:lnTo>
                    <a:pt x="804824" y="42011"/>
                  </a:lnTo>
                  <a:lnTo>
                    <a:pt x="816432" y="42011"/>
                  </a:lnTo>
                  <a:lnTo>
                    <a:pt x="816838" y="43180"/>
                  </a:lnTo>
                  <a:lnTo>
                    <a:pt x="818400" y="45720"/>
                  </a:lnTo>
                  <a:lnTo>
                    <a:pt x="826833" y="43180"/>
                  </a:lnTo>
                  <a:lnTo>
                    <a:pt x="826630" y="42011"/>
                  </a:lnTo>
                  <a:lnTo>
                    <a:pt x="826173" y="39370"/>
                  </a:lnTo>
                  <a:lnTo>
                    <a:pt x="826008" y="38417"/>
                  </a:lnTo>
                  <a:lnTo>
                    <a:pt x="825969" y="38214"/>
                  </a:lnTo>
                  <a:lnTo>
                    <a:pt x="831075" y="38214"/>
                  </a:lnTo>
                  <a:lnTo>
                    <a:pt x="833488" y="36830"/>
                  </a:lnTo>
                  <a:lnTo>
                    <a:pt x="834377" y="35560"/>
                  </a:lnTo>
                  <a:lnTo>
                    <a:pt x="835037" y="33020"/>
                  </a:lnTo>
                  <a:lnTo>
                    <a:pt x="836815" y="31750"/>
                  </a:lnTo>
                  <a:lnTo>
                    <a:pt x="840587" y="31750"/>
                  </a:lnTo>
                  <a:lnTo>
                    <a:pt x="833932" y="36830"/>
                  </a:lnTo>
                  <a:lnTo>
                    <a:pt x="838809" y="39370"/>
                  </a:lnTo>
                  <a:lnTo>
                    <a:pt x="845693" y="38214"/>
                  </a:lnTo>
                  <a:lnTo>
                    <a:pt x="848080" y="38214"/>
                  </a:lnTo>
                  <a:lnTo>
                    <a:pt x="846874" y="40500"/>
                  </a:lnTo>
                  <a:lnTo>
                    <a:pt x="846797" y="45796"/>
                  </a:lnTo>
                  <a:lnTo>
                    <a:pt x="849680" y="45796"/>
                  </a:lnTo>
                  <a:lnTo>
                    <a:pt x="860488" y="42011"/>
                  </a:lnTo>
                  <a:lnTo>
                    <a:pt x="864819" y="40754"/>
                  </a:lnTo>
                  <a:lnTo>
                    <a:pt x="865632" y="40500"/>
                  </a:lnTo>
                  <a:lnTo>
                    <a:pt x="868984" y="39370"/>
                  </a:lnTo>
                  <a:lnTo>
                    <a:pt x="868984" y="44450"/>
                  </a:lnTo>
                  <a:lnTo>
                    <a:pt x="875652" y="43180"/>
                  </a:lnTo>
                  <a:lnTo>
                    <a:pt x="876973" y="39370"/>
                  </a:lnTo>
                  <a:lnTo>
                    <a:pt x="877785" y="38214"/>
                  </a:lnTo>
                  <a:lnTo>
                    <a:pt x="880084" y="36830"/>
                  </a:lnTo>
                  <a:lnTo>
                    <a:pt x="884529" y="36830"/>
                  </a:lnTo>
                  <a:lnTo>
                    <a:pt x="882827" y="38214"/>
                  </a:lnTo>
                  <a:lnTo>
                    <a:pt x="881303" y="38214"/>
                  </a:lnTo>
                  <a:lnTo>
                    <a:pt x="880084" y="39370"/>
                  </a:lnTo>
                  <a:lnTo>
                    <a:pt x="880084" y="42011"/>
                  </a:lnTo>
                  <a:lnTo>
                    <a:pt x="881418" y="42011"/>
                  </a:lnTo>
                  <a:lnTo>
                    <a:pt x="884072" y="40754"/>
                  </a:lnTo>
                  <a:lnTo>
                    <a:pt x="884542" y="40500"/>
                  </a:lnTo>
                  <a:lnTo>
                    <a:pt x="886523" y="39370"/>
                  </a:lnTo>
                  <a:lnTo>
                    <a:pt x="889406" y="39370"/>
                  </a:lnTo>
                  <a:lnTo>
                    <a:pt x="897255" y="40754"/>
                  </a:lnTo>
                  <a:lnTo>
                    <a:pt x="897813" y="40754"/>
                  </a:lnTo>
                  <a:lnTo>
                    <a:pt x="910069" y="41910"/>
                  </a:lnTo>
                  <a:lnTo>
                    <a:pt x="921918" y="40754"/>
                  </a:lnTo>
                  <a:lnTo>
                    <a:pt x="922553" y="40754"/>
                  </a:lnTo>
                  <a:lnTo>
                    <a:pt x="928903" y="39370"/>
                  </a:lnTo>
                  <a:lnTo>
                    <a:pt x="928903" y="38214"/>
                  </a:lnTo>
                  <a:lnTo>
                    <a:pt x="929792" y="39370"/>
                  </a:lnTo>
                  <a:lnTo>
                    <a:pt x="930986" y="40500"/>
                  </a:lnTo>
                  <a:lnTo>
                    <a:pt x="931189" y="40754"/>
                  </a:lnTo>
                  <a:lnTo>
                    <a:pt x="932459" y="43180"/>
                  </a:lnTo>
                  <a:lnTo>
                    <a:pt x="937120" y="44450"/>
                  </a:lnTo>
                  <a:lnTo>
                    <a:pt x="948880" y="43180"/>
                  </a:lnTo>
                  <a:lnTo>
                    <a:pt x="957757" y="43180"/>
                  </a:lnTo>
                  <a:lnTo>
                    <a:pt x="967295" y="44450"/>
                  </a:lnTo>
                  <a:lnTo>
                    <a:pt x="970394" y="45796"/>
                  </a:lnTo>
                  <a:lnTo>
                    <a:pt x="973505" y="46990"/>
                  </a:lnTo>
                  <a:lnTo>
                    <a:pt x="975512" y="46990"/>
                  </a:lnTo>
                  <a:lnTo>
                    <a:pt x="975512" y="44450"/>
                  </a:lnTo>
                  <a:lnTo>
                    <a:pt x="977950" y="44450"/>
                  </a:lnTo>
                  <a:lnTo>
                    <a:pt x="981430" y="45796"/>
                  </a:lnTo>
                  <a:lnTo>
                    <a:pt x="986358" y="48361"/>
                  </a:lnTo>
                  <a:lnTo>
                    <a:pt x="987399" y="48361"/>
                  </a:lnTo>
                  <a:lnTo>
                    <a:pt x="989647" y="45796"/>
                  </a:lnTo>
                  <a:lnTo>
                    <a:pt x="992085" y="42011"/>
                  </a:lnTo>
                  <a:lnTo>
                    <a:pt x="991946" y="42011"/>
                  </a:lnTo>
                  <a:lnTo>
                    <a:pt x="1002131" y="36830"/>
                  </a:lnTo>
                  <a:lnTo>
                    <a:pt x="1002131" y="40754"/>
                  </a:lnTo>
                  <a:lnTo>
                    <a:pt x="1001941" y="40754"/>
                  </a:lnTo>
                  <a:lnTo>
                    <a:pt x="999705" y="42011"/>
                  </a:lnTo>
                  <a:lnTo>
                    <a:pt x="997254" y="43180"/>
                  </a:lnTo>
                  <a:lnTo>
                    <a:pt x="992682" y="45796"/>
                  </a:lnTo>
                  <a:lnTo>
                    <a:pt x="992835" y="45796"/>
                  </a:lnTo>
                  <a:lnTo>
                    <a:pt x="999921" y="44450"/>
                  </a:lnTo>
                  <a:lnTo>
                    <a:pt x="1004798" y="44450"/>
                  </a:lnTo>
                  <a:lnTo>
                    <a:pt x="1007630" y="45796"/>
                  </a:lnTo>
                  <a:lnTo>
                    <a:pt x="1007452" y="45796"/>
                  </a:lnTo>
                  <a:lnTo>
                    <a:pt x="1007237" y="46990"/>
                  </a:lnTo>
                  <a:lnTo>
                    <a:pt x="1006754" y="48361"/>
                  </a:lnTo>
                  <a:lnTo>
                    <a:pt x="1006906" y="48361"/>
                  </a:lnTo>
                  <a:lnTo>
                    <a:pt x="1008126" y="49530"/>
                  </a:lnTo>
                  <a:lnTo>
                    <a:pt x="1010170" y="48361"/>
                  </a:lnTo>
                  <a:lnTo>
                    <a:pt x="1012786" y="46990"/>
                  </a:lnTo>
                  <a:lnTo>
                    <a:pt x="1013460" y="46990"/>
                  </a:lnTo>
                  <a:lnTo>
                    <a:pt x="1012342" y="49530"/>
                  </a:lnTo>
                  <a:lnTo>
                    <a:pt x="1010793" y="52070"/>
                  </a:lnTo>
                  <a:lnTo>
                    <a:pt x="1013460" y="53340"/>
                  </a:lnTo>
                  <a:lnTo>
                    <a:pt x="1019441" y="52070"/>
                  </a:lnTo>
                  <a:lnTo>
                    <a:pt x="1020775" y="52070"/>
                  </a:lnTo>
                  <a:lnTo>
                    <a:pt x="1022108" y="53340"/>
                  </a:lnTo>
                  <a:lnTo>
                    <a:pt x="1022108" y="58420"/>
                  </a:lnTo>
                  <a:lnTo>
                    <a:pt x="1035862" y="54610"/>
                  </a:lnTo>
                  <a:lnTo>
                    <a:pt x="1038377" y="52070"/>
                  </a:lnTo>
                  <a:lnTo>
                    <a:pt x="1039634" y="50800"/>
                  </a:lnTo>
                  <a:lnTo>
                    <a:pt x="1042517" y="46990"/>
                  </a:lnTo>
                  <a:lnTo>
                    <a:pt x="1041412" y="50800"/>
                  </a:lnTo>
                  <a:lnTo>
                    <a:pt x="1040079" y="53340"/>
                  </a:lnTo>
                  <a:lnTo>
                    <a:pt x="1040523" y="54610"/>
                  </a:lnTo>
                  <a:lnTo>
                    <a:pt x="1044295" y="52070"/>
                  </a:lnTo>
                  <a:lnTo>
                    <a:pt x="1047851" y="49530"/>
                  </a:lnTo>
                  <a:lnTo>
                    <a:pt x="1048296" y="50800"/>
                  </a:lnTo>
                  <a:lnTo>
                    <a:pt x="1047178" y="53340"/>
                  </a:lnTo>
                  <a:lnTo>
                    <a:pt x="1046289" y="55880"/>
                  </a:lnTo>
                  <a:lnTo>
                    <a:pt x="1046746" y="57150"/>
                  </a:lnTo>
                  <a:lnTo>
                    <a:pt x="1048956" y="55880"/>
                  </a:lnTo>
                  <a:lnTo>
                    <a:pt x="1050734" y="55880"/>
                  </a:lnTo>
                  <a:lnTo>
                    <a:pt x="1051839" y="53340"/>
                  </a:lnTo>
                  <a:lnTo>
                    <a:pt x="1051394" y="49530"/>
                  </a:lnTo>
                  <a:lnTo>
                    <a:pt x="1050734" y="46990"/>
                  </a:lnTo>
                  <a:lnTo>
                    <a:pt x="1051572" y="45796"/>
                  </a:lnTo>
                  <a:lnTo>
                    <a:pt x="1053719" y="45796"/>
                  </a:lnTo>
                  <a:lnTo>
                    <a:pt x="1055166" y="46990"/>
                  </a:lnTo>
                  <a:lnTo>
                    <a:pt x="1056271" y="48361"/>
                  </a:lnTo>
                  <a:lnTo>
                    <a:pt x="1055611" y="52070"/>
                  </a:lnTo>
                  <a:lnTo>
                    <a:pt x="1056944" y="54610"/>
                  </a:lnTo>
                  <a:lnTo>
                    <a:pt x="1059167" y="57150"/>
                  </a:lnTo>
                  <a:lnTo>
                    <a:pt x="1061161" y="58420"/>
                  </a:lnTo>
                  <a:lnTo>
                    <a:pt x="1062278" y="58420"/>
                  </a:lnTo>
                  <a:lnTo>
                    <a:pt x="1060945" y="55880"/>
                  </a:lnTo>
                  <a:lnTo>
                    <a:pt x="1061059" y="54610"/>
                  </a:lnTo>
                  <a:lnTo>
                    <a:pt x="1061161" y="53340"/>
                  </a:lnTo>
                  <a:lnTo>
                    <a:pt x="1062278" y="50800"/>
                  </a:lnTo>
                  <a:lnTo>
                    <a:pt x="1063828" y="46990"/>
                  </a:lnTo>
                  <a:lnTo>
                    <a:pt x="1064044" y="46990"/>
                  </a:lnTo>
                  <a:lnTo>
                    <a:pt x="1064158" y="54610"/>
                  </a:lnTo>
                  <a:lnTo>
                    <a:pt x="1064272" y="55880"/>
                  </a:lnTo>
                  <a:lnTo>
                    <a:pt x="1065161" y="58420"/>
                  </a:lnTo>
                  <a:lnTo>
                    <a:pt x="1066266" y="57150"/>
                  </a:lnTo>
                  <a:lnTo>
                    <a:pt x="1067384" y="57150"/>
                  </a:lnTo>
                  <a:lnTo>
                    <a:pt x="1069594" y="58420"/>
                  </a:lnTo>
                  <a:lnTo>
                    <a:pt x="1071372" y="59690"/>
                  </a:lnTo>
                  <a:lnTo>
                    <a:pt x="1072921" y="60960"/>
                  </a:lnTo>
                  <a:lnTo>
                    <a:pt x="1075804" y="62230"/>
                  </a:lnTo>
                  <a:lnTo>
                    <a:pt x="1085799" y="62230"/>
                  </a:lnTo>
                  <a:lnTo>
                    <a:pt x="1099781" y="66040"/>
                  </a:lnTo>
                  <a:lnTo>
                    <a:pt x="1099781" y="68580"/>
                  </a:lnTo>
                  <a:lnTo>
                    <a:pt x="1101547" y="69850"/>
                  </a:lnTo>
                  <a:lnTo>
                    <a:pt x="1105992" y="69850"/>
                  </a:lnTo>
                  <a:lnTo>
                    <a:pt x="1106436" y="68580"/>
                  </a:lnTo>
                  <a:lnTo>
                    <a:pt x="1103325" y="68580"/>
                  </a:lnTo>
                  <a:lnTo>
                    <a:pt x="1102436" y="66040"/>
                  </a:lnTo>
                  <a:lnTo>
                    <a:pt x="1103325" y="64770"/>
                  </a:lnTo>
                  <a:lnTo>
                    <a:pt x="1106436" y="64770"/>
                  </a:lnTo>
                  <a:lnTo>
                    <a:pt x="1109319" y="66040"/>
                  </a:lnTo>
                  <a:lnTo>
                    <a:pt x="1112875" y="67310"/>
                  </a:lnTo>
                  <a:lnTo>
                    <a:pt x="1114196" y="67310"/>
                  </a:lnTo>
                  <a:lnTo>
                    <a:pt x="1115314" y="64770"/>
                  </a:lnTo>
                  <a:lnTo>
                    <a:pt x="1117752" y="63500"/>
                  </a:lnTo>
                  <a:lnTo>
                    <a:pt x="1124407" y="63500"/>
                  </a:lnTo>
                  <a:lnTo>
                    <a:pt x="1121524" y="64770"/>
                  </a:lnTo>
                  <a:lnTo>
                    <a:pt x="1116647" y="66040"/>
                  </a:lnTo>
                  <a:lnTo>
                    <a:pt x="1116203" y="69850"/>
                  </a:lnTo>
                  <a:lnTo>
                    <a:pt x="1122629" y="69850"/>
                  </a:lnTo>
                  <a:lnTo>
                    <a:pt x="1124191" y="71120"/>
                  </a:lnTo>
                  <a:lnTo>
                    <a:pt x="1124305" y="73660"/>
                  </a:lnTo>
                  <a:lnTo>
                    <a:pt x="1124407" y="74930"/>
                  </a:lnTo>
                  <a:lnTo>
                    <a:pt x="1125524" y="73660"/>
                  </a:lnTo>
                  <a:lnTo>
                    <a:pt x="1127290" y="71120"/>
                  </a:lnTo>
                  <a:lnTo>
                    <a:pt x="1128839" y="69850"/>
                  </a:lnTo>
                  <a:lnTo>
                    <a:pt x="1132179" y="67310"/>
                  </a:lnTo>
                  <a:lnTo>
                    <a:pt x="1134389" y="68580"/>
                  </a:lnTo>
                  <a:lnTo>
                    <a:pt x="1137500" y="68580"/>
                  </a:lnTo>
                  <a:lnTo>
                    <a:pt x="1133068" y="69850"/>
                  </a:lnTo>
                  <a:lnTo>
                    <a:pt x="1127734" y="72390"/>
                  </a:lnTo>
                  <a:lnTo>
                    <a:pt x="1131735" y="76200"/>
                  </a:lnTo>
                  <a:lnTo>
                    <a:pt x="1134173" y="77470"/>
                  </a:lnTo>
                  <a:lnTo>
                    <a:pt x="1138389" y="78740"/>
                  </a:lnTo>
                  <a:lnTo>
                    <a:pt x="1144155" y="78740"/>
                  </a:lnTo>
                  <a:lnTo>
                    <a:pt x="1146378" y="80010"/>
                  </a:lnTo>
                  <a:lnTo>
                    <a:pt x="1146378" y="82550"/>
                  </a:lnTo>
                  <a:lnTo>
                    <a:pt x="1147038" y="83820"/>
                  </a:lnTo>
                  <a:lnTo>
                    <a:pt x="1148156" y="83820"/>
                  </a:lnTo>
                  <a:lnTo>
                    <a:pt x="1149045" y="82550"/>
                  </a:lnTo>
                  <a:lnTo>
                    <a:pt x="1151699" y="82550"/>
                  </a:lnTo>
                  <a:lnTo>
                    <a:pt x="1154150" y="83820"/>
                  </a:lnTo>
                  <a:lnTo>
                    <a:pt x="1158582" y="83820"/>
                  </a:lnTo>
                  <a:lnTo>
                    <a:pt x="1154150" y="85090"/>
                  </a:lnTo>
                  <a:lnTo>
                    <a:pt x="1150594" y="86360"/>
                  </a:lnTo>
                  <a:lnTo>
                    <a:pt x="1151928" y="87630"/>
                  </a:lnTo>
                  <a:lnTo>
                    <a:pt x="1161249" y="90170"/>
                  </a:lnTo>
                  <a:lnTo>
                    <a:pt x="1167676" y="91440"/>
                  </a:lnTo>
                  <a:lnTo>
                    <a:pt x="1172337" y="93980"/>
                  </a:lnTo>
                  <a:lnTo>
                    <a:pt x="1171892" y="95250"/>
                  </a:lnTo>
                  <a:lnTo>
                    <a:pt x="1187208" y="95250"/>
                  </a:lnTo>
                  <a:lnTo>
                    <a:pt x="1180769" y="96520"/>
                  </a:lnTo>
                  <a:lnTo>
                    <a:pt x="1174115" y="99060"/>
                  </a:lnTo>
                  <a:lnTo>
                    <a:pt x="1184986" y="99060"/>
                  </a:lnTo>
                  <a:lnTo>
                    <a:pt x="1188986" y="100330"/>
                  </a:lnTo>
                  <a:lnTo>
                    <a:pt x="1190320" y="102870"/>
                  </a:lnTo>
                  <a:lnTo>
                    <a:pt x="1192974" y="104140"/>
                  </a:lnTo>
                  <a:lnTo>
                    <a:pt x="1199413" y="104140"/>
                  </a:lnTo>
                  <a:lnTo>
                    <a:pt x="1198308" y="106680"/>
                  </a:lnTo>
                  <a:lnTo>
                    <a:pt x="1197419" y="107950"/>
                  </a:lnTo>
                  <a:lnTo>
                    <a:pt x="1197419" y="109220"/>
                  </a:lnTo>
                  <a:lnTo>
                    <a:pt x="1198524" y="107950"/>
                  </a:lnTo>
                  <a:lnTo>
                    <a:pt x="1199413" y="106680"/>
                  </a:lnTo>
                  <a:lnTo>
                    <a:pt x="1203185" y="107950"/>
                  </a:lnTo>
                  <a:lnTo>
                    <a:pt x="1206512" y="109220"/>
                  </a:lnTo>
                  <a:lnTo>
                    <a:pt x="1211618" y="113030"/>
                  </a:lnTo>
                  <a:lnTo>
                    <a:pt x="1213396" y="113030"/>
                  </a:lnTo>
                  <a:lnTo>
                    <a:pt x="1217612" y="109220"/>
                  </a:lnTo>
                  <a:lnTo>
                    <a:pt x="1216952" y="107950"/>
                  </a:lnTo>
                  <a:lnTo>
                    <a:pt x="1208951" y="107950"/>
                  </a:lnTo>
                  <a:lnTo>
                    <a:pt x="1206296" y="106680"/>
                  </a:lnTo>
                  <a:lnTo>
                    <a:pt x="1206296" y="105410"/>
                  </a:lnTo>
                  <a:lnTo>
                    <a:pt x="1217168" y="105410"/>
                  </a:lnTo>
                  <a:lnTo>
                    <a:pt x="1218501" y="106680"/>
                  </a:lnTo>
                  <a:lnTo>
                    <a:pt x="1218577" y="107950"/>
                  </a:lnTo>
                  <a:lnTo>
                    <a:pt x="1218653" y="109220"/>
                  </a:lnTo>
                  <a:lnTo>
                    <a:pt x="1218717" y="110490"/>
                  </a:lnTo>
                  <a:lnTo>
                    <a:pt x="1218831" y="111760"/>
                  </a:lnTo>
                  <a:lnTo>
                    <a:pt x="1218946" y="113030"/>
                  </a:lnTo>
                  <a:lnTo>
                    <a:pt x="1219060" y="114300"/>
                  </a:lnTo>
                  <a:lnTo>
                    <a:pt x="1219161" y="115570"/>
                  </a:lnTo>
                  <a:lnTo>
                    <a:pt x="1224051" y="121920"/>
                  </a:lnTo>
                  <a:lnTo>
                    <a:pt x="1229372" y="121920"/>
                  </a:lnTo>
                  <a:lnTo>
                    <a:pt x="1231595" y="123190"/>
                  </a:lnTo>
                  <a:lnTo>
                    <a:pt x="1234033" y="124460"/>
                  </a:lnTo>
                  <a:lnTo>
                    <a:pt x="1234694" y="125730"/>
                  </a:lnTo>
                  <a:lnTo>
                    <a:pt x="1236256" y="128270"/>
                  </a:lnTo>
                  <a:lnTo>
                    <a:pt x="1242910" y="130810"/>
                  </a:lnTo>
                  <a:lnTo>
                    <a:pt x="1248460" y="132080"/>
                  </a:lnTo>
                  <a:lnTo>
                    <a:pt x="1250226" y="132080"/>
                  </a:lnTo>
                  <a:lnTo>
                    <a:pt x="1252004" y="133350"/>
                  </a:lnTo>
                  <a:lnTo>
                    <a:pt x="1252893" y="135890"/>
                  </a:lnTo>
                  <a:lnTo>
                    <a:pt x="1254671" y="135890"/>
                  </a:lnTo>
                  <a:lnTo>
                    <a:pt x="1258214" y="134620"/>
                  </a:lnTo>
                  <a:lnTo>
                    <a:pt x="1259547" y="135890"/>
                  </a:lnTo>
                  <a:lnTo>
                    <a:pt x="1259547" y="138430"/>
                  </a:lnTo>
                  <a:lnTo>
                    <a:pt x="1261110" y="139700"/>
                  </a:lnTo>
                  <a:lnTo>
                    <a:pt x="1263103" y="140970"/>
                  </a:lnTo>
                  <a:lnTo>
                    <a:pt x="1265986" y="140970"/>
                  </a:lnTo>
                  <a:lnTo>
                    <a:pt x="1264881" y="138430"/>
                  </a:lnTo>
                  <a:lnTo>
                    <a:pt x="1263992" y="137160"/>
                  </a:lnTo>
                  <a:lnTo>
                    <a:pt x="1265326" y="138430"/>
                  </a:lnTo>
                  <a:lnTo>
                    <a:pt x="1267764" y="139700"/>
                  </a:lnTo>
                  <a:lnTo>
                    <a:pt x="1270419" y="142240"/>
                  </a:lnTo>
                  <a:lnTo>
                    <a:pt x="1273759" y="143510"/>
                  </a:lnTo>
                  <a:lnTo>
                    <a:pt x="1276197" y="142240"/>
                  </a:lnTo>
                  <a:lnTo>
                    <a:pt x="1279740" y="142240"/>
                  </a:lnTo>
                  <a:lnTo>
                    <a:pt x="1278636" y="143510"/>
                  </a:lnTo>
                  <a:lnTo>
                    <a:pt x="1277531" y="146050"/>
                  </a:lnTo>
                  <a:lnTo>
                    <a:pt x="1290840" y="146050"/>
                  </a:lnTo>
                  <a:lnTo>
                    <a:pt x="1287284" y="152400"/>
                  </a:lnTo>
                  <a:lnTo>
                    <a:pt x="1295501" y="153670"/>
                  </a:lnTo>
                  <a:lnTo>
                    <a:pt x="1298168" y="151130"/>
                  </a:lnTo>
                  <a:lnTo>
                    <a:pt x="1299718" y="148590"/>
                  </a:lnTo>
                  <a:lnTo>
                    <a:pt x="1302359" y="147320"/>
                  </a:lnTo>
                  <a:lnTo>
                    <a:pt x="1306156" y="148590"/>
                  </a:lnTo>
                  <a:lnTo>
                    <a:pt x="1309255" y="149860"/>
                  </a:lnTo>
                  <a:lnTo>
                    <a:pt x="1310119" y="151130"/>
                  </a:lnTo>
                  <a:lnTo>
                    <a:pt x="1306372" y="151130"/>
                  </a:lnTo>
                  <a:lnTo>
                    <a:pt x="1312583" y="154940"/>
                  </a:lnTo>
                  <a:lnTo>
                    <a:pt x="1308595" y="154940"/>
                  </a:lnTo>
                  <a:lnTo>
                    <a:pt x="1305687" y="153670"/>
                  </a:lnTo>
                  <a:lnTo>
                    <a:pt x="1302131" y="149860"/>
                  </a:lnTo>
                  <a:lnTo>
                    <a:pt x="1301026" y="149860"/>
                  </a:lnTo>
                  <a:lnTo>
                    <a:pt x="1299476" y="153670"/>
                  </a:lnTo>
                  <a:lnTo>
                    <a:pt x="1297025" y="157480"/>
                  </a:lnTo>
                  <a:lnTo>
                    <a:pt x="1296581" y="161290"/>
                  </a:lnTo>
                  <a:lnTo>
                    <a:pt x="1298803" y="158750"/>
                  </a:lnTo>
                  <a:lnTo>
                    <a:pt x="1301496" y="158750"/>
                  </a:lnTo>
                  <a:lnTo>
                    <a:pt x="1303020" y="160020"/>
                  </a:lnTo>
                  <a:lnTo>
                    <a:pt x="1304798" y="161290"/>
                  </a:lnTo>
                  <a:lnTo>
                    <a:pt x="1307465" y="162560"/>
                  </a:lnTo>
                  <a:lnTo>
                    <a:pt x="1309230" y="161290"/>
                  </a:lnTo>
                  <a:lnTo>
                    <a:pt x="1311452" y="160020"/>
                  </a:lnTo>
                  <a:lnTo>
                    <a:pt x="1311897" y="161290"/>
                  </a:lnTo>
                  <a:lnTo>
                    <a:pt x="1311236" y="165100"/>
                  </a:lnTo>
                  <a:lnTo>
                    <a:pt x="1310347" y="167640"/>
                  </a:lnTo>
                  <a:lnTo>
                    <a:pt x="1311236" y="168910"/>
                  </a:lnTo>
                  <a:lnTo>
                    <a:pt x="1315669" y="168910"/>
                  </a:lnTo>
                  <a:lnTo>
                    <a:pt x="1317218" y="170180"/>
                  </a:lnTo>
                  <a:lnTo>
                    <a:pt x="1317218" y="172720"/>
                  </a:lnTo>
                  <a:lnTo>
                    <a:pt x="1319225" y="172720"/>
                  </a:lnTo>
                  <a:lnTo>
                    <a:pt x="1320330" y="171450"/>
                  </a:lnTo>
                  <a:lnTo>
                    <a:pt x="1321879" y="171450"/>
                  </a:lnTo>
                  <a:lnTo>
                    <a:pt x="1323301" y="173469"/>
                  </a:lnTo>
                  <a:lnTo>
                    <a:pt x="1323886" y="179070"/>
                  </a:lnTo>
                  <a:lnTo>
                    <a:pt x="1330985" y="185420"/>
                  </a:lnTo>
                  <a:lnTo>
                    <a:pt x="1338973" y="191770"/>
                  </a:lnTo>
                  <a:lnTo>
                    <a:pt x="1341640" y="193040"/>
                  </a:lnTo>
                  <a:lnTo>
                    <a:pt x="1347622" y="186690"/>
                  </a:lnTo>
                  <a:lnTo>
                    <a:pt x="1348295" y="186690"/>
                  </a:lnTo>
                  <a:lnTo>
                    <a:pt x="1348295" y="190500"/>
                  </a:lnTo>
                  <a:lnTo>
                    <a:pt x="1347177" y="191770"/>
                  </a:lnTo>
                  <a:lnTo>
                    <a:pt x="1342961" y="191770"/>
                  </a:lnTo>
                  <a:lnTo>
                    <a:pt x="1344079" y="198120"/>
                  </a:lnTo>
                  <a:lnTo>
                    <a:pt x="1351178" y="198120"/>
                  </a:lnTo>
                  <a:lnTo>
                    <a:pt x="1355178" y="203200"/>
                  </a:lnTo>
                  <a:lnTo>
                    <a:pt x="1353400" y="208280"/>
                  </a:lnTo>
                  <a:lnTo>
                    <a:pt x="1353845" y="208280"/>
                  </a:lnTo>
                  <a:lnTo>
                    <a:pt x="1356055" y="207010"/>
                  </a:lnTo>
                  <a:lnTo>
                    <a:pt x="1358950" y="208280"/>
                  </a:lnTo>
                  <a:lnTo>
                    <a:pt x="1360944" y="209550"/>
                  </a:lnTo>
                  <a:lnTo>
                    <a:pt x="1363827" y="210820"/>
                  </a:lnTo>
                  <a:lnTo>
                    <a:pt x="1359611" y="210820"/>
                  </a:lnTo>
                  <a:lnTo>
                    <a:pt x="1360716" y="213360"/>
                  </a:lnTo>
                  <a:lnTo>
                    <a:pt x="1364932" y="218440"/>
                  </a:lnTo>
                  <a:lnTo>
                    <a:pt x="1368259" y="222250"/>
                  </a:lnTo>
                  <a:lnTo>
                    <a:pt x="1371815" y="224790"/>
                  </a:lnTo>
                  <a:lnTo>
                    <a:pt x="1372920" y="223520"/>
                  </a:lnTo>
                  <a:lnTo>
                    <a:pt x="1373809" y="223520"/>
                  </a:lnTo>
                  <a:lnTo>
                    <a:pt x="1376248" y="226060"/>
                  </a:lnTo>
                  <a:lnTo>
                    <a:pt x="1378699" y="231140"/>
                  </a:lnTo>
                  <a:lnTo>
                    <a:pt x="1380909" y="236220"/>
                  </a:lnTo>
                  <a:lnTo>
                    <a:pt x="1384020" y="240030"/>
                  </a:lnTo>
                  <a:lnTo>
                    <a:pt x="1385570" y="238760"/>
                  </a:lnTo>
                  <a:lnTo>
                    <a:pt x="1387144" y="238760"/>
                  </a:lnTo>
                  <a:lnTo>
                    <a:pt x="1388262" y="240030"/>
                  </a:lnTo>
                  <a:lnTo>
                    <a:pt x="1388262" y="245110"/>
                  </a:lnTo>
                  <a:lnTo>
                    <a:pt x="1390256" y="248920"/>
                  </a:lnTo>
                  <a:lnTo>
                    <a:pt x="1392694" y="250190"/>
                  </a:lnTo>
                  <a:lnTo>
                    <a:pt x="1396022" y="254000"/>
                  </a:lnTo>
                  <a:lnTo>
                    <a:pt x="1396466" y="255270"/>
                  </a:lnTo>
                  <a:lnTo>
                    <a:pt x="1394447" y="256540"/>
                  </a:lnTo>
                  <a:lnTo>
                    <a:pt x="1390904" y="259080"/>
                  </a:lnTo>
                  <a:lnTo>
                    <a:pt x="1396225" y="265430"/>
                  </a:lnTo>
                  <a:lnTo>
                    <a:pt x="1400238" y="264160"/>
                  </a:lnTo>
                  <a:lnTo>
                    <a:pt x="1402219" y="262890"/>
                  </a:lnTo>
                  <a:lnTo>
                    <a:pt x="1402905" y="264160"/>
                  </a:lnTo>
                  <a:lnTo>
                    <a:pt x="1402842" y="265430"/>
                  </a:lnTo>
                  <a:lnTo>
                    <a:pt x="1402765" y="266700"/>
                  </a:lnTo>
                  <a:lnTo>
                    <a:pt x="1402689" y="267970"/>
                  </a:lnTo>
                  <a:lnTo>
                    <a:pt x="1402219" y="271780"/>
                  </a:lnTo>
                  <a:lnTo>
                    <a:pt x="1402689" y="274320"/>
                  </a:lnTo>
                  <a:lnTo>
                    <a:pt x="1403794" y="273050"/>
                  </a:lnTo>
                  <a:lnTo>
                    <a:pt x="1405547" y="271780"/>
                  </a:lnTo>
                  <a:lnTo>
                    <a:pt x="1408455" y="276860"/>
                  </a:lnTo>
                  <a:lnTo>
                    <a:pt x="1410677" y="289560"/>
                  </a:lnTo>
                  <a:lnTo>
                    <a:pt x="1417104" y="294640"/>
                  </a:lnTo>
                  <a:lnTo>
                    <a:pt x="1420876" y="293370"/>
                  </a:lnTo>
                  <a:lnTo>
                    <a:pt x="1422438" y="293370"/>
                  </a:lnTo>
                  <a:lnTo>
                    <a:pt x="1423327" y="294640"/>
                  </a:lnTo>
                  <a:lnTo>
                    <a:pt x="1423250" y="300990"/>
                  </a:lnTo>
                  <a:lnTo>
                    <a:pt x="1423174" y="302260"/>
                  </a:lnTo>
                  <a:lnTo>
                    <a:pt x="1423098" y="303530"/>
                  </a:lnTo>
                  <a:lnTo>
                    <a:pt x="1424647" y="307340"/>
                  </a:lnTo>
                  <a:lnTo>
                    <a:pt x="1427975" y="309880"/>
                  </a:lnTo>
                  <a:lnTo>
                    <a:pt x="1431747" y="312420"/>
                  </a:lnTo>
                  <a:lnTo>
                    <a:pt x="1432420" y="313690"/>
                  </a:lnTo>
                  <a:lnTo>
                    <a:pt x="1426425" y="317500"/>
                  </a:lnTo>
                  <a:lnTo>
                    <a:pt x="1435087" y="321310"/>
                  </a:lnTo>
                  <a:lnTo>
                    <a:pt x="1441297" y="320040"/>
                  </a:lnTo>
                  <a:lnTo>
                    <a:pt x="1445514" y="320040"/>
                  </a:lnTo>
                  <a:lnTo>
                    <a:pt x="1444840" y="321310"/>
                  </a:lnTo>
                  <a:lnTo>
                    <a:pt x="1443964" y="322580"/>
                  </a:lnTo>
                  <a:lnTo>
                    <a:pt x="1442186" y="323850"/>
                  </a:lnTo>
                  <a:lnTo>
                    <a:pt x="1435963" y="323850"/>
                  </a:lnTo>
                  <a:lnTo>
                    <a:pt x="1434642" y="330200"/>
                  </a:lnTo>
                  <a:lnTo>
                    <a:pt x="1438414" y="332740"/>
                  </a:lnTo>
                  <a:lnTo>
                    <a:pt x="1440192" y="334010"/>
                  </a:lnTo>
                  <a:lnTo>
                    <a:pt x="1441069" y="336550"/>
                  </a:lnTo>
                  <a:lnTo>
                    <a:pt x="1439075" y="337820"/>
                  </a:lnTo>
                  <a:lnTo>
                    <a:pt x="1444625" y="344170"/>
                  </a:lnTo>
                  <a:lnTo>
                    <a:pt x="1446618" y="341630"/>
                  </a:lnTo>
                  <a:lnTo>
                    <a:pt x="1447507" y="341630"/>
                  </a:lnTo>
                  <a:lnTo>
                    <a:pt x="1448181" y="342900"/>
                  </a:lnTo>
                  <a:lnTo>
                    <a:pt x="1448181" y="346710"/>
                  </a:lnTo>
                  <a:lnTo>
                    <a:pt x="1449285" y="347980"/>
                  </a:lnTo>
                  <a:lnTo>
                    <a:pt x="1452613" y="347980"/>
                  </a:lnTo>
                  <a:lnTo>
                    <a:pt x="1452613" y="345440"/>
                  </a:lnTo>
                  <a:lnTo>
                    <a:pt x="1454162" y="344170"/>
                  </a:lnTo>
                  <a:lnTo>
                    <a:pt x="1458163" y="344170"/>
                  </a:lnTo>
                  <a:lnTo>
                    <a:pt x="1459268" y="345440"/>
                  </a:lnTo>
                  <a:lnTo>
                    <a:pt x="1458607" y="347980"/>
                  </a:lnTo>
                  <a:lnTo>
                    <a:pt x="1457490" y="351790"/>
                  </a:lnTo>
                  <a:lnTo>
                    <a:pt x="1462379" y="358140"/>
                  </a:lnTo>
                  <a:lnTo>
                    <a:pt x="1465033" y="355600"/>
                  </a:lnTo>
                  <a:lnTo>
                    <a:pt x="1465922" y="354330"/>
                  </a:lnTo>
                  <a:lnTo>
                    <a:pt x="1465922" y="355600"/>
                  </a:lnTo>
                  <a:lnTo>
                    <a:pt x="1464602" y="359410"/>
                  </a:lnTo>
                  <a:lnTo>
                    <a:pt x="1465059" y="362051"/>
                  </a:lnTo>
                  <a:lnTo>
                    <a:pt x="1465287" y="362051"/>
                  </a:lnTo>
                  <a:lnTo>
                    <a:pt x="1468145" y="363220"/>
                  </a:lnTo>
                  <a:lnTo>
                    <a:pt x="1466367" y="363220"/>
                  </a:lnTo>
                  <a:lnTo>
                    <a:pt x="1462913" y="362051"/>
                  </a:lnTo>
                  <a:lnTo>
                    <a:pt x="1463141" y="362051"/>
                  </a:lnTo>
                  <a:lnTo>
                    <a:pt x="1455940" y="360680"/>
                  </a:lnTo>
                  <a:lnTo>
                    <a:pt x="1461262" y="367030"/>
                  </a:lnTo>
                  <a:lnTo>
                    <a:pt x="1465033" y="370840"/>
                  </a:lnTo>
                  <a:lnTo>
                    <a:pt x="1467485" y="372110"/>
                  </a:lnTo>
                  <a:lnTo>
                    <a:pt x="1471256" y="368300"/>
                  </a:lnTo>
                  <a:lnTo>
                    <a:pt x="1472361" y="369570"/>
                  </a:lnTo>
                  <a:lnTo>
                    <a:pt x="1473466" y="372110"/>
                  </a:lnTo>
                  <a:lnTo>
                    <a:pt x="1474355" y="374650"/>
                  </a:lnTo>
                  <a:lnTo>
                    <a:pt x="1463040" y="374650"/>
                  </a:lnTo>
                  <a:lnTo>
                    <a:pt x="1460385" y="382270"/>
                  </a:lnTo>
                  <a:lnTo>
                    <a:pt x="1465262" y="387350"/>
                  </a:lnTo>
                  <a:lnTo>
                    <a:pt x="1467040" y="389890"/>
                  </a:lnTo>
                  <a:lnTo>
                    <a:pt x="1467700" y="391160"/>
                  </a:lnTo>
                  <a:lnTo>
                    <a:pt x="1465707" y="391160"/>
                  </a:lnTo>
                  <a:lnTo>
                    <a:pt x="1466367" y="392430"/>
                  </a:lnTo>
                  <a:lnTo>
                    <a:pt x="1468145" y="393700"/>
                  </a:lnTo>
                  <a:lnTo>
                    <a:pt x="1470812" y="394970"/>
                  </a:lnTo>
                  <a:lnTo>
                    <a:pt x="1470812" y="396240"/>
                  </a:lnTo>
                  <a:lnTo>
                    <a:pt x="1468589" y="397510"/>
                  </a:lnTo>
                  <a:lnTo>
                    <a:pt x="1465707" y="398780"/>
                  </a:lnTo>
                  <a:lnTo>
                    <a:pt x="1467256" y="412750"/>
                  </a:lnTo>
                  <a:lnTo>
                    <a:pt x="1471028" y="412750"/>
                  </a:lnTo>
                  <a:lnTo>
                    <a:pt x="1471701" y="415290"/>
                  </a:lnTo>
                  <a:lnTo>
                    <a:pt x="1471815" y="416560"/>
                  </a:lnTo>
                  <a:lnTo>
                    <a:pt x="1471917" y="417830"/>
                  </a:lnTo>
                  <a:lnTo>
                    <a:pt x="1472018" y="424180"/>
                  </a:lnTo>
                  <a:lnTo>
                    <a:pt x="1472145" y="431800"/>
                  </a:lnTo>
                  <a:lnTo>
                    <a:pt x="1472361" y="431800"/>
                  </a:lnTo>
                  <a:lnTo>
                    <a:pt x="1476133" y="429260"/>
                  </a:lnTo>
                  <a:lnTo>
                    <a:pt x="1480134" y="425450"/>
                  </a:lnTo>
                  <a:lnTo>
                    <a:pt x="1489671" y="425450"/>
                  </a:lnTo>
                  <a:lnTo>
                    <a:pt x="1493888" y="429260"/>
                  </a:lnTo>
                  <a:lnTo>
                    <a:pt x="1495221" y="430530"/>
                  </a:lnTo>
                  <a:lnTo>
                    <a:pt x="1496999" y="430530"/>
                  </a:lnTo>
                  <a:lnTo>
                    <a:pt x="1497660" y="429260"/>
                  </a:lnTo>
                  <a:lnTo>
                    <a:pt x="1499209" y="429260"/>
                  </a:lnTo>
                  <a:lnTo>
                    <a:pt x="1499209" y="434340"/>
                  </a:lnTo>
                  <a:lnTo>
                    <a:pt x="1489887" y="434340"/>
                  </a:lnTo>
                  <a:lnTo>
                    <a:pt x="1489887" y="528320"/>
                  </a:lnTo>
                  <a:lnTo>
                    <a:pt x="1488782" y="529590"/>
                  </a:lnTo>
                  <a:lnTo>
                    <a:pt x="1487678" y="530123"/>
                  </a:lnTo>
                  <a:lnTo>
                    <a:pt x="1487678" y="537210"/>
                  </a:lnTo>
                  <a:lnTo>
                    <a:pt x="1487233" y="537845"/>
                  </a:lnTo>
                  <a:lnTo>
                    <a:pt x="1487233" y="554990"/>
                  </a:lnTo>
                  <a:lnTo>
                    <a:pt x="1485900" y="556260"/>
                  </a:lnTo>
                  <a:lnTo>
                    <a:pt x="1481455" y="556260"/>
                  </a:lnTo>
                  <a:lnTo>
                    <a:pt x="1480134" y="554990"/>
                  </a:lnTo>
                  <a:lnTo>
                    <a:pt x="1480578" y="553720"/>
                  </a:lnTo>
                  <a:lnTo>
                    <a:pt x="1481239" y="553720"/>
                  </a:lnTo>
                  <a:lnTo>
                    <a:pt x="1482572" y="552450"/>
                  </a:lnTo>
                  <a:lnTo>
                    <a:pt x="1484795" y="552450"/>
                  </a:lnTo>
                  <a:lnTo>
                    <a:pt x="1486115" y="553720"/>
                  </a:lnTo>
                  <a:lnTo>
                    <a:pt x="1486789" y="553720"/>
                  </a:lnTo>
                  <a:lnTo>
                    <a:pt x="1487233" y="554990"/>
                  </a:lnTo>
                  <a:lnTo>
                    <a:pt x="1487233" y="537845"/>
                  </a:lnTo>
                  <a:lnTo>
                    <a:pt x="1486789" y="538480"/>
                  </a:lnTo>
                  <a:lnTo>
                    <a:pt x="1485900" y="538480"/>
                  </a:lnTo>
                  <a:lnTo>
                    <a:pt x="1485900" y="547370"/>
                  </a:lnTo>
                  <a:lnTo>
                    <a:pt x="1484515" y="550011"/>
                  </a:lnTo>
                  <a:lnTo>
                    <a:pt x="1483906" y="550011"/>
                  </a:lnTo>
                  <a:lnTo>
                    <a:pt x="1483906" y="547370"/>
                  </a:lnTo>
                  <a:lnTo>
                    <a:pt x="1483791" y="546100"/>
                  </a:lnTo>
                  <a:lnTo>
                    <a:pt x="1483677" y="544830"/>
                  </a:lnTo>
                  <a:lnTo>
                    <a:pt x="1484350" y="543560"/>
                  </a:lnTo>
                  <a:lnTo>
                    <a:pt x="1485011" y="543560"/>
                  </a:lnTo>
                  <a:lnTo>
                    <a:pt x="1485684" y="544830"/>
                  </a:lnTo>
                  <a:lnTo>
                    <a:pt x="1485798" y="546100"/>
                  </a:lnTo>
                  <a:lnTo>
                    <a:pt x="1485900" y="547370"/>
                  </a:lnTo>
                  <a:lnTo>
                    <a:pt x="1485900" y="538480"/>
                  </a:lnTo>
                  <a:lnTo>
                    <a:pt x="1482788" y="538480"/>
                  </a:lnTo>
                  <a:lnTo>
                    <a:pt x="1481899" y="537210"/>
                  </a:lnTo>
                  <a:lnTo>
                    <a:pt x="1482572" y="537210"/>
                  </a:lnTo>
                  <a:lnTo>
                    <a:pt x="1483233" y="535940"/>
                  </a:lnTo>
                  <a:lnTo>
                    <a:pt x="1484350" y="534670"/>
                  </a:lnTo>
                  <a:lnTo>
                    <a:pt x="1485239" y="534670"/>
                  </a:lnTo>
                  <a:lnTo>
                    <a:pt x="1486344" y="535940"/>
                  </a:lnTo>
                  <a:lnTo>
                    <a:pt x="1487004" y="537210"/>
                  </a:lnTo>
                  <a:lnTo>
                    <a:pt x="1487678" y="537210"/>
                  </a:lnTo>
                  <a:lnTo>
                    <a:pt x="1487678" y="530123"/>
                  </a:lnTo>
                  <a:lnTo>
                    <a:pt x="1483461" y="532130"/>
                  </a:lnTo>
                  <a:lnTo>
                    <a:pt x="1476362" y="534276"/>
                  </a:lnTo>
                  <a:lnTo>
                    <a:pt x="1476362" y="553720"/>
                  </a:lnTo>
                  <a:lnTo>
                    <a:pt x="1473466" y="553720"/>
                  </a:lnTo>
                  <a:lnTo>
                    <a:pt x="1470367" y="551180"/>
                  </a:lnTo>
                  <a:lnTo>
                    <a:pt x="1470367" y="547370"/>
                  </a:lnTo>
                  <a:lnTo>
                    <a:pt x="1474139" y="547370"/>
                  </a:lnTo>
                  <a:lnTo>
                    <a:pt x="1476362" y="553720"/>
                  </a:lnTo>
                  <a:lnTo>
                    <a:pt x="1476362" y="534276"/>
                  </a:lnTo>
                  <a:lnTo>
                    <a:pt x="1475028" y="534670"/>
                  </a:lnTo>
                  <a:lnTo>
                    <a:pt x="1473250" y="533400"/>
                  </a:lnTo>
                  <a:lnTo>
                    <a:pt x="1478127" y="529590"/>
                  </a:lnTo>
                  <a:lnTo>
                    <a:pt x="1482344" y="524510"/>
                  </a:lnTo>
                  <a:lnTo>
                    <a:pt x="1483461" y="524510"/>
                  </a:lnTo>
                  <a:lnTo>
                    <a:pt x="1487678" y="527050"/>
                  </a:lnTo>
                  <a:lnTo>
                    <a:pt x="1489887" y="528320"/>
                  </a:lnTo>
                  <a:lnTo>
                    <a:pt x="1489887" y="434340"/>
                  </a:lnTo>
                  <a:lnTo>
                    <a:pt x="1486560" y="434340"/>
                  </a:lnTo>
                  <a:lnTo>
                    <a:pt x="1486052" y="433070"/>
                  </a:lnTo>
                  <a:lnTo>
                    <a:pt x="1485011" y="430530"/>
                  </a:lnTo>
                  <a:lnTo>
                    <a:pt x="1483906" y="427990"/>
                  </a:lnTo>
                  <a:lnTo>
                    <a:pt x="1483461" y="427990"/>
                  </a:lnTo>
                  <a:lnTo>
                    <a:pt x="1481683" y="431800"/>
                  </a:lnTo>
                  <a:lnTo>
                    <a:pt x="1481239" y="432168"/>
                  </a:lnTo>
                  <a:lnTo>
                    <a:pt x="1481239" y="471170"/>
                  </a:lnTo>
                  <a:lnTo>
                    <a:pt x="1477238" y="471170"/>
                  </a:lnTo>
                  <a:lnTo>
                    <a:pt x="1476133" y="472440"/>
                  </a:lnTo>
                  <a:lnTo>
                    <a:pt x="1476578" y="473710"/>
                  </a:lnTo>
                  <a:lnTo>
                    <a:pt x="1477238" y="476250"/>
                  </a:lnTo>
                  <a:lnTo>
                    <a:pt x="1476806" y="476250"/>
                  </a:lnTo>
                  <a:lnTo>
                    <a:pt x="1474800" y="474980"/>
                  </a:lnTo>
                  <a:lnTo>
                    <a:pt x="1471917" y="472440"/>
                  </a:lnTo>
                  <a:lnTo>
                    <a:pt x="1473466" y="467360"/>
                  </a:lnTo>
                  <a:lnTo>
                    <a:pt x="1478127" y="467360"/>
                  </a:lnTo>
                  <a:lnTo>
                    <a:pt x="1479689" y="468630"/>
                  </a:lnTo>
                  <a:lnTo>
                    <a:pt x="1480350" y="469900"/>
                  </a:lnTo>
                  <a:lnTo>
                    <a:pt x="1481239" y="471170"/>
                  </a:lnTo>
                  <a:lnTo>
                    <a:pt x="1481239" y="432168"/>
                  </a:lnTo>
                  <a:lnTo>
                    <a:pt x="1480134" y="433070"/>
                  </a:lnTo>
                  <a:lnTo>
                    <a:pt x="1479016" y="431800"/>
                  </a:lnTo>
                  <a:lnTo>
                    <a:pt x="1477022" y="431800"/>
                  </a:lnTo>
                  <a:lnTo>
                    <a:pt x="1477022" y="435610"/>
                  </a:lnTo>
                  <a:lnTo>
                    <a:pt x="1475473" y="435610"/>
                  </a:lnTo>
                  <a:lnTo>
                    <a:pt x="1473466" y="434340"/>
                  </a:lnTo>
                  <a:lnTo>
                    <a:pt x="1470139" y="434340"/>
                  </a:lnTo>
                  <a:lnTo>
                    <a:pt x="1471701" y="440690"/>
                  </a:lnTo>
                  <a:lnTo>
                    <a:pt x="1471028" y="443230"/>
                  </a:lnTo>
                  <a:lnTo>
                    <a:pt x="1468589" y="443230"/>
                  </a:lnTo>
                  <a:lnTo>
                    <a:pt x="1469250" y="445770"/>
                  </a:lnTo>
                  <a:lnTo>
                    <a:pt x="1471256" y="447040"/>
                  </a:lnTo>
                  <a:lnTo>
                    <a:pt x="1473466" y="448310"/>
                  </a:lnTo>
                  <a:lnTo>
                    <a:pt x="1474800" y="449580"/>
                  </a:lnTo>
                  <a:lnTo>
                    <a:pt x="1473911" y="447040"/>
                  </a:lnTo>
                  <a:lnTo>
                    <a:pt x="1474355" y="445770"/>
                  </a:lnTo>
                  <a:lnTo>
                    <a:pt x="1475473" y="445770"/>
                  </a:lnTo>
                  <a:lnTo>
                    <a:pt x="1479461" y="443230"/>
                  </a:lnTo>
                  <a:lnTo>
                    <a:pt x="1479689" y="444500"/>
                  </a:lnTo>
                  <a:lnTo>
                    <a:pt x="1472145" y="453390"/>
                  </a:lnTo>
                  <a:lnTo>
                    <a:pt x="1473250" y="454660"/>
                  </a:lnTo>
                  <a:lnTo>
                    <a:pt x="1479689" y="453390"/>
                  </a:lnTo>
                  <a:lnTo>
                    <a:pt x="1480578" y="453390"/>
                  </a:lnTo>
                  <a:lnTo>
                    <a:pt x="1480578" y="455930"/>
                  </a:lnTo>
                  <a:lnTo>
                    <a:pt x="1479905" y="457200"/>
                  </a:lnTo>
                  <a:lnTo>
                    <a:pt x="1479016" y="459740"/>
                  </a:lnTo>
                  <a:lnTo>
                    <a:pt x="1478127" y="461010"/>
                  </a:lnTo>
                  <a:lnTo>
                    <a:pt x="1477467" y="458470"/>
                  </a:lnTo>
                  <a:lnTo>
                    <a:pt x="1477022" y="457200"/>
                  </a:lnTo>
                  <a:lnTo>
                    <a:pt x="1475473" y="455930"/>
                  </a:lnTo>
                  <a:lnTo>
                    <a:pt x="1473022" y="455930"/>
                  </a:lnTo>
                  <a:lnTo>
                    <a:pt x="1472590" y="457200"/>
                  </a:lnTo>
                  <a:lnTo>
                    <a:pt x="1473250" y="457200"/>
                  </a:lnTo>
                  <a:lnTo>
                    <a:pt x="1474139" y="458470"/>
                  </a:lnTo>
                  <a:lnTo>
                    <a:pt x="1473695" y="459740"/>
                  </a:lnTo>
                  <a:lnTo>
                    <a:pt x="1472361" y="462280"/>
                  </a:lnTo>
                  <a:lnTo>
                    <a:pt x="1471256" y="463550"/>
                  </a:lnTo>
                  <a:lnTo>
                    <a:pt x="1471142" y="491490"/>
                  </a:lnTo>
                  <a:lnTo>
                    <a:pt x="1471041" y="492760"/>
                  </a:lnTo>
                  <a:lnTo>
                    <a:pt x="1470926" y="494030"/>
                  </a:lnTo>
                  <a:lnTo>
                    <a:pt x="1470812" y="495300"/>
                  </a:lnTo>
                  <a:lnTo>
                    <a:pt x="1469478" y="496570"/>
                  </a:lnTo>
                  <a:lnTo>
                    <a:pt x="1467700" y="499110"/>
                  </a:lnTo>
                  <a:lnTo>
                    <a:pt x="1469923" y="497840"/>
                  </a:lnTo>
                  <a:lnTo>
                    <a:pt x="1473022" y="495300"/>
                  </a:lnTo>
                  <a:lnTo>
                    <a:pt x="1473695" y="501650"/>
                  </a:lnTo>
                  <a:lnTo>
                    <a:pt x="1470367" y="504190"/>
                  </a:lnTo>
                  <a:lnTo>
                    <a:pt x="1469034" y="505460"/>
                  </a:lnTo>
                  <a:lnTo>
                    <a:pt x="1469034" y="508000"/>
                  </a:lnTo>
                  <a:lnTo>
                    <a:pt x="1470583" y="510540"/>
                  </a:lnTo>
                  <a:lnTo>
                    <a:pt x="1472361" y="515620"/>
                  </a:lnTo>
                  <a:lnTo>
                    <a:pt x="1472145" y="516890"/>
                  </a:lnTo>
                  <a:lnTo>
                    <a:pt x="1467485" y="514350"/>
                  </a:lnTo>
                  <a:lnTo>
                    <a:pt x="1465922" y="515620"/>
                  </a:lnTo>
                  <a:lnTo>
                    <a:pt x="1465707" y="515620"/>
                  </a:lnTo>
                  <a:lnTo>
                    <a:pt x="1465707" y="516890"/>
                  </a:lnTo>
                  <a:lnTo>
                    <a:pt x="1464818" y="521970"/>
                  </a:lnTo>
                  <a:lnTo>
                    <a:pt x="1464373" y="523240"/>
                  </a:lnTo>
                  <a:lnTo>
                    <a:pt x="1464818" y="525780"/>
                  </a:lnTo>
                  <a:lnTo>
                    <a:pt x="1465478" y="524510"/>
                  </a:lnTo>
                  <a:lnTo>
                    <a:pt x="1466367" y="524510"/>
                  </a:lnTo>
                  <a:lnTo>
                    <a:pt x="1468818" y="525780"/>
                  </a:lnTo>
                  <a:lnTo>
                    <a:pt x="1470812" y="525780"/>
                  </a:lnTo>
                  <a:lnTo>
                    <a:pt x="1473911" y="528320"/>
                  </a:lnTo>
                  <a:lnTo>
                    <a:pt x="1474139" y="529590"/>
                  </a:lnTo>
                  <a:lnTo>
                    <a:pt x="1472361" y="532130"/>
                  </a:lnTo>
                  <a:lnTo>
                    <a:pt x="1469923" y="537210"/>
                  </a:lnTo>
                  <a:lnTo>
                    <a:pt x="1465478" y="535940"/>
                  </a:lnTo>
                  <a:lnTo>
                    <a:pt x="1467485" y="530860"/>
                  </a:lnTo>
                  <a:lnTo>
                    <a:pt x="1468145" y="529590"/>
                  </a:lnTo>
                  <a:lnTo>
                    <a:pt x="1467256" y="528320"/>
                  </a:lnTo>
                  <a:lnTo>
                    <a:pt x="1463713" y="528320"/>
                  </a:lnTo>
                  <a:lnTo>
                    <a:pt x="1464373" y="529590"/>
                  </a:lnTo>
                  <a:lnTo>
                    <a:pt x="1465262" y="529590"/>
                  </a:lnTo>
                  <a:lnTo>
                    <a:pt x="1464818" y="532130"/>
                  </a:lnTo>
                  <a:lnTo>
                    <a:pt x="1463713" y="533400"/>
                  </a:lnTo>
                  <a:lnTo>
                    <a:pt x="1461262" y="535940"/>
                  </a:lnTo>
                  <a:lnTo>
                    <a:pt x="1461376" y="538480"/>
                  </a:lnTo>
                  <a:lnTo>
                    <a:pt x="1461490" y="541020"/>
                  </a:lnTo>
                  <a:lnTo>
                    <a:pt x="1464157" y="543560"/>
                  </a:lnTo>
                  <a:lnTo>
                    <a:pt x="1464818" y="543560"/>
                  </a:lnTo>
                  <a:lnTo>
                    <a:pt x="1465922" y="546100"/>
                  </a:lnTo>
                  <a:lnTo>
                    <a:pt x="1466367" y="548640"/>
                  </a:lnTo>
                  <a:lnTo>
                    <a:pt x="1466494" y="550011"/>
                  </a:lnTo>
                  <a:lnTo>
                    <a:pt x="1466596" y="551180"/>
                  </a:lnTo>
                  <a:lnTo>
                    <a:pt x="1467929" y="553720"/>
                  </a:lnTo>
                  <a:lnTo>
                    <a:pt x="1469034" y="554990"/>
                  </a:lnTo>
                  <a:lnTo>
                    <a:pt x="1469923" y="556260"/>
                  </a:lnTo>
                  <a:lnTo>
                    <a:pt x="1469694" y="557530"/>
                  </a:lnTo>
                  <a:lnTo>
                    <a:pt x="1468361" y="557530"/>
                  </a:lnTo>
                  <a:lnTo>
                    <a:pt x="1467040" y="558800"/>
                  </a:lnTo>
                  <a:lnTo>
                    <a:pt x="1465922" y="558800"/>
                  </a:lnTo>
                  <a:lnTo>
                    <a:pt x="1465922" y="556260"/>
                  </a:lnTo>
                  <a:lnTo>
                    <a:pt x="1465478" y="555904"/>
                  </a:lnTo>
                  <a:lnTo>
                    <a:pt x="1465478" y="589280"/>
                  </a:lnTo>
                  <a:lnTo>
                    <a:pt x="1462379" y="594360"/>
                  </a:lnTo>
                  <a:lnTo>
                    <a:pt x="1462379" y="612140"/>
                  </a:lnTo>
                  <a:lnTo>
                    <a:pt x="1461262" y="612140"/>
                  </a:lnTo>
                  <a:lnTo>
                    <a:pt x="1460157" y="613410"/>
                  </a:lnTo>
                  <a:lnTo>
                    <a:pt x="1459712" y="614680"/>
                  </a:lnTo>
                  <a:lnTo>
                    <a:pt x="1460601" y="615950"/>
                  </a:lnTo>
                  <a:lnTo>
                    <a:pt x="1461262" y="617220"/>
                  </a:lnTo>
                  <a:lnTo>
                    <a:pt x="1458607" y="617220"/>
                  </a:lnTo>
                  <a:lnTo>
                    <a:pt x="1457718" y="614680"/>
                  </a:lnTo>
                  <a:lnTo>
                    <a:pt x="1457718" y="608330"/>
                  </a:lnTo>
                  <a:lnTo>
                    <a:pt x="1458163" y="607060"/>
                  </a:lnTo>
                  <a:lnTo>
                    <a:pt x="1460385" y="609600"/>
                  </a:lnTo>
                  <a:lnTo>
                    <a:pt x="1461935" y="610870"/>
                  </a:lnTo>
                  <a:lnTo>
                    <a:pt x="1462379" y="612140"/>
                  </a:lnTo>
                  <a:lnTo>
                    <a:pt x="1462379" y="594360"/>
                  </a:lnTo>
                  <a:lnTo>
                    <a:pt x="1455051" y="589432"/>
                  </a:lnTo>
                  <a:lnTo>
                    <a:pt x="1455051" y="612140"/>
                  </a:lnTo>
                  <a:lnTo>
                    <a:pt x="1454391" y="614680"/>
                  </a:lnTo>
                  <a:lnTo>
                    <a:pt x="1452829" y="615950"/>
                  </a:lnTo>
                  <a:lnTo>
                    <a:pt x="1450619" y="618490"/>
                  </a:lnTo>
                  <a:lnTo>
                    <a:pt x="1450390" y="617220"/>
                  </a:lnTo>
                  <a:lnTo>
                    <a:pt x="1451724" y="614680"/>
                  </a:lnTo>
                  <a:lnTo>
                    <a:pt x="1452384" y="612140"/>
                  </a:lnTo>
                  <a:lnTo>
                    <a:pt x="1453718" y="610870"/>
                  </a:lnTo>
                  <a:lnTo>
                    <a:pt x="1455051" y="612140"/>
                  </a:lnTo>
                  <a:lnTo>
                    <a:pt x="1455051" y="589432"/>
                  </a:lnTo>
                  <a:lnTo>
                    <a:pt x="1454835" y="589280"/>
                  </a:lnTo>
                  <a:lnTo>
                    <a:pt x="1457934" y="580390"/>
                  </a:lnTo>
                  <a:lnTo>
                    <a:pt x="1458163" y="580390"/>
                  </a:lnTo>
                  <a:lnTo>
                    <a:pt x="1459268" y="586740"/>
                  </a:lnTo>
                  <a:lnTo>
                    <a:pt x="1461046" y="588010"/>
                  </a:lnTo>
                  <a:lnTo>
                    <a:pt x="1464602" y="588010"/>
                  </a:lnTo>
                  <a:lnTo>
                    <a:pt x="1465478" y="589280"/>
                  </a:lnTo>
                  <a:lnTo>
                    <a:pt x="1465478" y="555904"/>
                  </a:lnTo>
                  <a:lnTo>
                    <a:pt x="1464373" y="554990"/>
                  </a:lnTo>
                  <a:lnTo>
                    <a:pt x="1460601" y="554990"/>
                  </a:lnTo>
                  <a:lnTo>
                    <a:pt x="1459268" y="557530"/>
                  </a:lnTo>
                  <a:lnTo>
                    <a:pt x="1459268" y="563880"/>
                  </a:lnTo>
                  <a:lnTo>
                    <a:pt x="1458379" y="565150"/>
                  </a:lnTo>
                  <a:lnTo>
                    <a:pt x="1457274" y="565150"/>
                  </a:lnTo>
                  <a:lnTo>
                    <a:pt x="1454264" y="567690"/>
                  </a:lnTo>
                  <a:lnTo>
                    <a:pt x="1450365" y="576580"/>
                  </a:lnTo>
                  <a:lnTo>
                    <a:pt x="1447253" y="585470"/>
                  </a:lnTo>
                  <a:lnTo>
                    <a:pt x="1446618" y="591820"/>
                  </a:lnTo>
                  <a:lnTo>
                    <a:pt x="1447507" y="593090"/>
                  </a:lnTo>
                  <a:lnTo>
                    <a:pt x="1447063" y="595630"/>
                  </a:lnTo>
                  <a:lnTo>
                    <a:pt x="1445729" y="596900"/>
                  </a:lnTo>
                  <a:lnTo>
                    <a:pt x="1441983" y="600710"/>
                  </a:lnTo>
                  <a:lnTo>
                    <a:pt x="1441221" y="607060"/>
                  </a:lnTo>
                  <a:lnTo>
                    <a:pt x="1443151" y="610870"/>
                  </a:lnTo>
                  <a:lnTo>
                    <a:pt x="1450619" y="610870"/>
                  </a:lnTo>
                  <a:lnTo>
                    <a:pt x="1449501" y="612140"/>
                  </a:lnTo>
                  <a:lnTo>
                    <a:pt x="1448612" y="614680"/>
                  </a:lnTo>
                  <a:lnTo>
                    <a:pt x="1436408" y="614680"/>
                  </a:lnTo>
                  <a:lnTo>
                    <a:pt x="1441069" y="621030"/>
                  </a:lnTo>
                  <a:lnTo>
                    <a:pt x="1448612" y="621030"/>
                  </a:lnTo>
                  <a:lnTo>
                    <a:pt x="1452613" y="622300"/>
                  </a:lnTo>
                  <a:lnTo>
                    <a:pt x="1456169" y="622300"/>
                  </a:lnTo>
                  <a:lnTo>
                    <a:pt x="1458823" y="624840"/>
                  </a:lnTo>
                  <a:lnTo>
                    <a:pt x="1449730" y="631190"/>
                  </a:lnTo>
                  <a:lnTo>
                    <a:pt x="1447723" y="630377"/>
                  </a:lnTo>
                  <a:lnTo>
                    <a:pt x="1447723" y="638810"/>
                  </a:lnTo>
                  <a:lnTo>
                    <a:pt x="1446847" y="640080"/>
                  </a:lnTo>
                  <a:lnTo>
                    <a:pt x="1442847" y="640080"/>
                  </a:lnTo>
                  <a:lnTo>
                    <a:pt x="1441958" y="638810"/>
                  </a:lnTo>
                  <a:lnTo>
                    <a:pt x="1443291" y="636270"/>
                  </a:lnTo>
                  <a:lnTo>
                    <a:pt x="1444396" y="635000"/>
                  </a:lnTo>
                  <a:lnTo>
                    <a:pt x="1445285" y="635000"/>
                  </a:lnTo>
                  <a:lnTo>
                    <a:pt x="1446403" y="636270"/>
                  </a:lnTo>
                  <a:lnTo>
                    <a:pt x="1447723" y="638810"/>
                  </a:lnTo>
                  <a:lnTo>
                    <a:pt x="1447723" y="630377"/>
                  </a:lnTo>
                  <a:lnTo>
                    <a:pt x="1446618" y="629920"/>
                  </a:lnTo>
                  <a:lnTo>
                    <a:pt x="1442402" y="629920"/>
                  </a:lnTo>
                  <a:lnTo>
                    <a:pt x="1440408" y="632460"/>
                  </a:lnTo>
                  <a:lnTo>
                    <a:pt x="1438414" y="633730"/>
                  </a:lnTo>
                  <a:lnTo>
                    <a:pt x="1435303" y="635000"/>
                  </a:lnTo>
                  <a:lnTo>
                    <a:pt x="1431086" y="633730"/>
                  </a:lnTo>
                  <a:lnTo>
                    <a:pt x="1430197" y="633730"/>
                  </a:lnTo>
                  <a:lnTo>
                    <a:pt x="1431975" y="638810"/>
                  </a:lnTo>
                  <a:lnTo>
                    <a:pt x="1429308" y="638810"/>
                  </a:lnTo>
                  <a:lnTo>
                    <a:pt x="1424012" y="641350"/>
                  </a:lnTo>
                  <a:lnTo>
                    <a:pt x="1423758" y="641578"/>
                  </a:lnTo>
                  <a:lnTo>
                    <a:pt x="1423758" y="669290"/>
                  </a:lnTo>
                  <a:lnTo>
                    <a:pt x="1423758" y="670560"/>
                  </a:lnTo>
                  <a:lnTo>
                    <a:pt x="1422882" y="671830"/>
                  </a:lnTo>
                  <a:lnTo>
                    <a:pt x="1421549" y="671830"/>
                  </a:lnTo>
                  <a:lnTo>
                    <a:pt x="1420431" y="673100"/>
                  </a:lnTo>
                  <a:lnTo>
                    <a:pt x="1419326" y="673100"/>
                  </a:lnTo>
                  <a:lnTo>
                    <a:pt x="1419326" y="670560"/>
                  </a:lnTo>
                  <a:lnTo>
                    <a:pt x="1420431" y="669290"/>
                  </a:lnTo>
                  <a:lnTo>
                    <a:pt x="1423758" y="669290"/>
                  </a:lnTo>
                  <a:lnTo>
                    <a:pt x="1423758" y="641578"/>
                  </a:lnTo>
                  <a:lnTo>
                    <a:pt x="1415389" y="648970"/>
                  </a:lnTo>
                  <a:lnTo>
                    <a:pt x="1408226" y="655764"/>
                  </a:lnTo>
                  <a:lnTo>
                    <a:pt x="1408226" y="665480"/>
                  </a:lnTo>
                  <a:lnTo>
                    <a:pt x="1407566" y="666750"/>
                  </a:lnTo>
                  <a:lnTo>
                    <a:pt x="1406893" y="669290"/>
                  </a:lnTo>
                  <a:lnTo>
                    <a:pt x="1406232" y="668020"/>
                  </a:lnTo>
                  <a:lnTo>
                    <a:pt x="1406131" y="664210"/>
                  </a:lnTo>
                  <a:lnTo>
                    <a:pt x="1406017" y="662940"/>
                  </a:lnTo>
                  <a:lnTo>
                    <a:pt x="1406677" y="661670"/>
                  </a:lnTo>
                  <a:lnTo>
                    <a:pt x="1408010" y="664210"/>
                  </a:lnTo>
                  <a:lnTo>
                    <a:pt x="1408226" y="665480"/>
                  </a:lnTo>
                  <a:lnTo>
                    <a:pt x="1408226" y="655764"/>
                  </a:lnTo>
                  <a:lnTo>
                    <a:pt x="1407350" y="656590"/>
                  </a:lnTo>
                  <a:lnTo>
                    <a:pt x="1403794" y="662940"/>
                  </a:lnTo>
                  <a:lnTo>
                    <a:pt x="1403794" y="664210"/>
                  </a:lnTo>
                  <a:lnTo>
                    <a:pt x="1396695" y="664210"/>
                  </a:lnTo>
                  <a:lnTo>
                    <a:pt x="1391361" y="666750"/>
                  </a:lnTo>
                  <a:lnTo>
                    <a:pt x="1387589" y="669290"/>
                  </a:lnTo>
                  <a:lnTo>
                    <a:pt x="1383601" y="671830"/>
                  </a:lnTo>
                  <a:lnTo>
                    <a:pt x="1380045" y="674370"/>
                  </a:lnTo>
                  <a:lnTo>
                    <a:pt x="1381594" y="674370"/>
                  </a:lnTo>
                  <a:lnTo>
                    <a:pt x="1381594" y="676910"/>
                  </a:lnTo>
                  <a:lnTo>
                    <a:pt x="1384046" y="676910"/>
                  </a:lnTo>
                  <a:lnTo>
                    <a:pt x="1394256" y="675640"/>
                  </a:lnTo>
                  <a:lnTo>
                    <a:pt x="1398460" y="678180"/>
                  </a:lnTo>
                  <a:lnTo>
                    <a:pt x="1400022" y="679450"/>
                  </a:lnTo>
                  <a:lnTo>
                    <a:pt x="1402232" y="678180"/>
                  </a:lnTo>
                  <a:lnTo>
                    <a:pt x="1405343" y="675640"/>
                  </a:lnTo>
                  <a:lnTo>
                    <a:pt x="1407337" y="674370"/>
                  </a:lnTo>
                  <a:lnTo>
                    <a:pt x="1409560" y="675640"/>
                  </a:lnTo>
                  <a:lnTo>
                    <a:pt x="1410233" y="675640"/>
                  </a:lnTo>
                  <a:lnTo>
                    <a:pt x="1410004" y="674370"/>
                  </a:lnTo>
                  <a:lnTo>
                    <a:pt x="1409560" y="673100"/>
                  </a:lnTo>
                  <a:lnTo>
                    <a:pt x="1410233" y="671830"/>
                  </a:lnTo>
                  <a:lnTo>
                    <a:pt x="1411554" y="671830"/>
                  </a:lnTo>
                  <a:lnTo>
                    <a:pt x="1415110" y="670560"/>
                  </a:lnTo>
                  <a:lnTo>
                    <a:pt x="1415110" y="674370"/>
                  </a:lnTo>
                  <a:lnTo>
                    <a:pt x="1411554" y="679450"/>
                  </a:lnTo>
                  <a:lnTo>
                    <a:pt x="1409115" y="683260"/>
                  </a:lnTo>
                  <a:lnTo>
                    <a:pt x="1407782" y="683260"/>
                  </a:lnTo>
                  <a:lnTo>
                    <a:pt x="1406448" y="680720"/>
                  </a:lnTo>
                  <a:lnTo>
                    <a:pt x="1404899" y="678180"/>
                  </a:lnTo>
                  <a:lnTo>
                    <a:pt x="1404010" y="678180"/>
                  </a:lnTo>
                  <a:lnTo>
                    <a:pt x="1401800" y="680720"/>
                  </a:lnTo>
                  <a:lnTo>
                    <a:pt x="1400238" y="683260"/>
                  </a:lnTo>
                  <a:lnTo>
                    <a:pt x="1397584" y="684530"/>
                  </a:lnTo>
                  <a:lnTo>
                    <a:pt x="1396022" y="683260"/>
                  </a:lnTo>
                  <a:lnTo>
                    <a:pt x="1393367" y="681990"/>
                  </a:lnTo>
                  <a:lnTo>
                    <a:pt x="1393139" y="683260"/>
                  </a:lnTo>
                  <a:lnTo>
                    <a:pt x="1394688" y="690880"/>
                  </a:lnTo>
                  <a:lnTo>
                    <a:pt x="1394917" y="692150"/>
                  </a:lnTo>
                  <a:lnTo>
                    <a:pt x="1396250" y="690880"/>
                  </a:lnTo>
                  <a:lnTo>
                    <a:pt x="1397800" y="689610"/>
                  </a:lnTo>
                  <a:lnTo>
                    <a:pt x="1402016" y="685800"/>
                  </a:lnTo>
                  <a:lnTo>
                    <a:pt x="1410449" y="688340"/>
                  </a:lnTo>
                  <a:lnTo>
                    <a:pt x="1408899" y="693420"/>
                  </a:lnTo>
                  <a:lnTo>
                    <a:pt x="1407782" y="695960"/>
                  </a:lnTo>
                  <a:lnTo>
                    <a:pt x="1411109" y="695960"/>
                  </a:lnTo>
                  <a:lnTo>
                    <a:pt x="1413776" y="694690"/>
                  </a:lnTo>
                  <a:lnTo>
                    <a:pt x="1414449" y="694690"/>
                  </a:lnTo>
                  <a:lnTo>
                    <a:pt x="1413560" y="697230"/>
                  </a:lnTo>
                  <a:lnTo>
                    <a:pt x="1412443" y="701040"/>
                  </a:lnTo>
                  <a:lnTo>
                    <a:pt x="1412671" y="701040"/>
                  </a:lnTo>
                  <a:lnTo>
                    <a:pt x="1415554" y="697230"/>
                  </a:lnTo>
                  <a:lnTo>
                    <a:pt x="1417916" y="694690"/>
                  </a:lnTo>
                  <a:lnTo>
                    <a:pt x="1419098" y="693420"/>
                  </a:lnTo>
                  <a:lnTo>
                    <a:pt x="1422654" y="692150"/>
                  </a:lnTo>
                  <a:lnTo>
                    <a:pt x="1419326" y="698500"/>
                  </a:lnTo>
                  <a:lnTo>
                    <a:pt x="1419555" y="698500"/>
                  </a:lnTo>
                  <a:lnTo>
                    <a:pt x="1422654" y="695960"/>
                  </a:lnTo>
                  <a:lnTo>
                    <a:pt x="1423758" y="693420"/>
                  </a:lnTo>
                  <a:lnTo>
                    <a:pt x="1423758" y="692150"/>
                  </a:lnTo>
                  <a:lnTo>
                    <a:pt x="1423758" y="688340"/>
                  </a:lnTo>
                  <a:lnTo>
                    <a:pt x="1424647" y="687070"/>
                  </a:lnTo>
                  <a:lnTo>
                    <a:pt x="1426210" y="688340"/>
                  </a:lnTo>
                  <a:lnTo>
                    <a:pt x="1427530" y="689610"/>
                  </a:lnTo>
                  <a:lnTo>
                    <a:pt x="1430642" y="687070"/>
                  </a:lnTo>
                  <a:lnTo>
                    <a:pt x="1431861" y="685800"/>
                  </a:lnTo>
                  <a:lnTo>
                    <a:pt x="1433080" y="684530"/>
                  </a:lnTo>
                  <a:lnTo>
                    <a:pt x="1434338" y="683260"/>
                  </a:lnTo>
                  <a:lnTo>
                    <a:pt x="1436852" y="680720"/>
                  </a:lnTo>
                  <a:lnTo>
                    <a:pt x="1437081" y="679450"/>
                  </a:lnTo>
                  <a:lnTo>
                    <a:pt x="1434642" y="678180"/>
                  </a:lnTo>
                  <a:lnTo>
                    <a:pt x="1432636" y="676910"/>
                  </a:lnTo>
                  <a:lnTo>
                    <a:pt x="1437741" y="676910"/>
                  </a:lnTo>
                  <a:lnTo>
                    <a:pt x="1442402" y="678180"/>
                  </a:lnTo>
                  <a:lnTo>
                    <a:pt x="1443736" y="678180"/>
                  </a:lnTo>
                  <a:lnTo>
                    <a:pt x="1443736" y="676910"/>
                  </a:lnTo>
                  <a:lnTo>
                    <a:pt x="1443736" y="673100"/>
                  </a:lnTo>
                  <a:lnTo>
                    <a:pt x="1442402" y="671830"/>
                  </a:lnTo>
                  <a:lnTo>
                    <a:pt x="1438859" y="671830"/>
                  </a:lnTo>
                  <a:lnTo>
                    <a:pt x="1439075" y="670560"/>
                  </a:lnTo>
                  <a:lnTo>
                    <a:pt x="1441297" y="669290"/>
                  </a:lnTo>
                  <a:lnTo>
                    <a:pt x="1443736" y="668020"/>
                  </a:lnTo>
                  <a:lnTo>
                    <a:pt x="1443736" y="666750"/>
                  </a:lnTo>
                  <a:lnTo>
                    <a:pt x="1439519" y="665480"/>
                  </a:lnTo>
                  <a:lnTo>
                    <a:pt x="1440192" y="664210"/>
                  </a:lnTo>
                  <a:lnTo>
                    <a:pt x="1443291" y="664210"/>
                  </a:lnTo>
                  <a:lnTo>
                    <a:pt x="1445958" y="662940"/>
                  </a:lnTo>
                  <a:lnTo>
                    <a:pt x="1448181" y="664210"/>
                  </a:lnTo>
                  <a:lnTo>
                    <a:pt x="1448181" y="666750"/>
                  </a:lnTo>
                  <a:lnTo>
                    <a:pt x="1451279" y="665480"/>
                  </a:lnTo>
                  <a:lnTo>
                    <a:pt x="1454835" y="662940"/>
                  </a:lnTo>
                  <a:lnTo>
                    <a:pt x="1456093" y="661670"/>
                  </a:lnTo>
                  <a:lnTo>
                    <a:pt x="1458607" y="659130"/>
                  </a:lnTo>
                  <a:lnTo>
                    <a:pt x="1461046" y="656590"/>
                  </a:lnTo>
                  <a:lnTo>
                    <a:pt x="1460385" y="655320"/>
                  </a:lnTo>
                  <a:lnTo>
                    <a:pt x="1459496" y="654050"/>
                  </a:lnTo>
                  <a:lnTo>
                    <a:pt x="1459941" y="652780"/>
                  </a:lnTo>
                  <a:lnTo>
                    <a:pt x="1462151" y="652780"/>
                  </a:lnTo>
                  <a:lnTo>
                    <a:pt x="1463713" y="651510"/>
                  </a:lnTo>
                  <a:lnTo>
                    <a:pt x="1464373" y="648970"/>
                  </a:lnTo>
                  <a:lnTo>
                    <a:pt x="1465033" y="645160"/>
                  </a:lnTo>
                  <a:lnTo>
                    <a:pt x="1464373" y="643890"/>
                  </a:lnTo>
                  <a:lnTo>
                    <a:pt x="1459712" y="643890"/>
                  </a:lnTo>
                  <a:lnTo>
                    <a:pt x="1460385" y="642620"/>
                  </a:lnTo>
                  <a:lnTo>
                    <a:pt x="1463941" y="640080"/>
                  </a:lnTo>
                  <a:lnTo>
                    <a:pt x="1469250" y="636270"/>
                  </a:lnTo>
                  <a:lnTo>
                    <a:pt x="1459052" y="635000"/>
                  </a:lnTo>
                  <a:lnTo>
                    <a:pt x="1453502" y="635000"/>
                  </a:lnTo>
                  <a:lnTo>
                    <a:pt x="1455051" y="632460"/>
                  </a:lnTo>
                  <a:lnTo>
                    <a:pt x="1455724" y="631190"/>
                  </a:lnTo>
                  <a:lnTo>
                    <a:pt x="1457718" y="627380"/>
                  </a:lnTo>
                  <a:lnTo>
                    <a:pt x="1461262" y="622300"/>
                  </a:lnTo>
                  <a:lnTo>
                    <a:pt x="1463268" y="621030"/>
                  </a:lnTo>
                  <a:lnTo>
                    <a:pt x="1465478" y="622300"/>
                  </a:lnTo>
                  <a:lnTo>
                    <a:pt x="1467256" y="623570"/>
                  </a:lnTo>
                  <a:lnTo>
                    <a:pt x="1468145" y="623570"/>
                  </a:lnTo>
                  <a:lnTo>
                    <a:pt x="1468145" y="621030"/>
                  </a:lnTo>
                  <a:lnTo>
                    <a:pt x="1469694" y="619760"/>
                  </a:lnTo>
                  <a:lnTo>
                    <a:pt x="1471701" y="621030"/>
                  </a:lnTo>
                  <a:lnTo>
                    <a:pt x="1474355" y="621030"/>
                  </a:lnTo>
                  <a:lnTo>
                    <a:pt x="1473695" y="619760"/>
                  </a:lnTo>
                  <a:lnTo>
                    <a:pt x="1473022" y="618490"/>
                  </a:lnTo>
                  <a:lnTo>
                    <a:pt x="1474355" y="617220"/>
                  </a:lnTo>
                  <a:lnTo>
                    <a:pt x="1481455" y="617220"/>
                  </a:lnTo>
                  <a:lnTo>
                    <a:pt x="1480350" y="613410"/>
                  </a:lnTo>
                  <a:lnTo>
                    <a:pt x="1479689" y="610870"/>
                  </a:lnTo>
                  <a:lnTo>
                    <a:pt x="1479804" y="609600"/>
                  </a:lnTo>
                  <a:lnTo>
                    <a:pt x="1479905" y="608330"/>
                  </a:lnTo>
                  <a:lnTo>
                    <a:pt x="1482344" y="608330"/>
                  </a:lnTo>
                  <a:lnTo>
                    <a:pt x="1483017" y="607060"/>
                  </a:lnTo>
                  <a:lnTo>
                    <a:pt x="1482128" y="601980"/>
                  </a:lnTo>
                  <a:lnTo>
                    <a:pt x="1482572" y="599440"/>
                  </a:lnTo>
                  <a:lnTo>
                    <a:pt x="1486344" y="599440"/>
                  </a:lnTo>
                  <a:lnTo>
                    <a:pt x="1488211" y="594360"/>
                  </a:lnTo>
                  <a:lnTo>
                    <a:pt x="1491005" y="586740"/>
                  </a:lnTo>
                  <a:lnTo>
                    <a:pt x="1489227" y="584200"/>
                  </a:lnTo>
                  <a:lnTo>
                    <a:pt x="1488567" y="582930"/>
                  </a:lnTo>
                  <a:lnTo>
                    <a:pt x="1489227" y="581660"/>
                  </a:lnTo>
                  <a:lnTo>
                    <a:pt x="1490776" y="580390"/>
                  </a:lnTo>
                  <a:lnTo>
                    <a:pt x="1492554" y="580390"/>
                  </a:lnTo>
                  <a:lnTo>
                    <a:pt x="1493888" y="575310"/>
                  </a:lnTo>
                  <a:lnTo>
                    <a:pt x="1493989" y="572770"/>
                  </a:lnTo>
                  <a:lnTo>
                    <a:pt x="1494091" y="570230"/>
                  </a:lnTo>
                  <a:lnTo>
                    <a:pt x="1494193" y="567690"/>
                  </a:lnTo>
                  <a:lnTo>
                    <a:pt x="1494282" y="565150"/>
                  </a:lnTo>
                  <a:lnTo>
                    <a:pt x="1494332" y="563880"/>
                  </a:lnTo>
                  <a:lnTo>
                    <a:pt x="1495399" y="558800"/>
                  </a:lnTo>
                  <a:lnTo>
                    <a:pt x="1495666" y="557530"/>
                  </a:lnTo>
                  <a:lnTo>
                    <a:pt x="1496225" y="556260"/>
                  </a:lnTo>
                  <a:lnTo>
                    <a:pt x="1496771" y="554990"/>
                  </a:lnTo>
                  <a:lnTo>
                    <a:pt x="1498104" y="552450"/>
                  </a:lnTo>
                  <a:lnTo>
                    <a:pt x="1498765" y="551180"/>
                  </a:lnTo>
                  <a:lnTo>
                    <a:pt x="1489011" y="551180"/>
                  </a:lnTo>
                  <a:lnTo>
                    <a:pt x="1488960" y="550011"/>
                  </a:lnTo>
                  <a:lnTo>
                    <a:pt x="1488846" y="547370"/>
                  </a:lnTo>
                  <a:lnTo>
                    <a:pt x="1488782" y="546100"/>
                  </a:lnTo>
                  <a:lnTo>
                    <a:pt x="1488719" y="544830"/>
                  </a:lnTo>
                  <a:lnTo>
                    <a:pt x="1488643" y="543560"/>
                  </a:lnTo>
                  <a:lnTo>
                    <a:pt x="1488567" y="542290"/>
                  </a:lnTo>
                  <a:lnTo>
                    <a:pt x="1489011" y="541020"/>
                  </a:lnTo>
                  <a:lnTo>
                    <a:pt x="1489671" y="543560"/>
                  </a:lnTo>
                  <a:lnTo>
                    <a:pt x="1490116" y="544830"/>
                  </a:lnTo>
                  <a:lnTo>
                    <a:pt x="1492999" y="544830"/>
                  </a:lnTo>
                  <a:lnTo>
                    <a:pt x="1494332" y="543560"/>
                  </a:lnTo>
                  <a:lnTo>
                    <a:pt x="1496110" y="543560"/>
                  </a:lnTo>
                  <a:lnTo>
                    <a:pt x="1496999" y="546100"/>
                  </a:lnTo>
                  <a:lnTo>
                    <a:pt x="1498104" y="547370"/>
                  </a:lnTo>
                  <a:lnTo>
                    <a:pt x="1498993" y="547370"/>
                  </a:lnTo>
                  <a:lnTo>
                    <a:pt x="1500771" y="542290"/>
                  </a:lnTo>
                  <a:lnTo>
                    <a:pt x="1500543" y="542290"/>
                  </a:lnTo>
                  <a:lnTo>
                    <a:pt x="1497876" y="543560"/>
                  </a:lnTo>
                  <a:lnTo>
                    <a:pt x="1496999" y="542290"/>
                  </a:lnTo>
                  <a:lnTo>
                    <a:pt x="1496999" y="541020"/>
                  </a:lnTo>
                  <a:lnTo>
                    <a:pt x="1496999" y="539750"/>
                  </a:lnTo>
                  <a:lnTo>
                    <a:pt x="1495437" y="538480"/>
                  </a:lnTo>
                  <a:lnTo>
                    <a:pt x="1491894" y="538480"/>
                  </a:lnTo>
                  <a:lnTo>
                    <a:pt x="1491005" y="537210"/>
                  </a:lnTo>
                  <a:lnTo>
                    <a:pt x="1491665" y="535940"/>
                  </a:lnTo>
                  <a:lnTo>
                    <a:pt x="1493443" y="530860"/>
                  </a:lnTo>
                  <a:lnTo>
                    <a:pt x="1501216" y="532130"/>
                  </a:lnTo>
                  <a:lnTo>
                    <a:pt x="1499654" y="537210"/>
                  </a:lnTo>
                  <a:lnTo>
                    <a:pt x="1498993" y="538480"/>
                  </a:lnTo>
                  <a:lnTo>
                    <a:pt x="1499438" y="539750"/>
                  </a:lnTo>
                  <a:lnTo>
                    <a:pt x="1500327" y="538480"/>
                  </a:lnTo>
                  <a:lnTo>
                    <a:pt x="1503426" y="535940"/>
                  </a:lnTo>
                  <a:lnTo>
                    <a:pt x="1503540" y="532130"/>
                  </a:lnTo>
                  <a:lnTo>
                    <a:pt x="1503578" y="530860"/>
                  </a:lnTo>
                  <a:lnTo>
                    <a:pt x="1503692" y="527050"/>
                  </a:lnTo>
                  <a:lnTo>
                    <a:pt x="1503768" y="524510"/>
                  </a:lnTo>
                  <a:lnTo>
                    <a:pt x="1503794" y="523240"/>
                  </a:lnTo>
                  <a:lnTo>
                    <a:pt x="1503870" y="520700"/>
                  </a:lnTo>
                  <a:lnTo>
                    <a:pt x="1499209" y="523240"/>
                  </a:lnTo>
                  <a:lnTo>
                    <a:pt x="1500327" y="521970"/>
                  </a:lnTo>
                  <a:lnTo>
                    <a:pt x="1509433" y="494030"/>
                  </a:lnTo>
                  <a:lnTo>
                    <a:pt x="1509509" y="491490"/>
                  </a:lnTo>
                  <a:lnTo>
                    <a:pt x="1506982" y="490220"/>
                  </a:lnTo>
                  <a:lnTo>
                    <a:pt x="1504988" y="491490"/>
                  </a:lnTo>
                  <a:lnTo>
                    <a:pt x="1503654" y="491490"/>
                  </a:lnTo>
                  <a:lnTo>
                    <a:pt x="1502537" y="490220"/>
                  </a:lnTo>
                  <a:lnTo>
                    <a:pt x="1501648" y="487680"/>
                  </a:lnTo>
                  <a:lnTo>
                    <a:pt x="1506308" y="487680"/>
                  </a:lnTo>
                  <a:lnTo>
                    <a:pt x="1508315" y="486410"/>
                  </a:lnTo>
                  <a:lnTo>
                    <a:pt x="1511198" y="485140"/>
                  </a:lnTo>
                  <a:lnTo>
                    <a:pt x="1511642" y="483870"/>
                  </a:lnTo>
                  <a:lnTo>
                    <a:pt x="1511109" y="481330"/>
                  </a:lnTo>
                  <a:lnTo>
                    <a:pt x="1510842" y="480060"/>
                  </a:lnTo>
                  <a:lnTo>
                    <a:pt x="1510576" y="478790"/>
                  </a:lnTo>
                  <a:lnTo>
                    <a:pt x="1510042" y="476250"/>
                  </a:lnTo>
                  <a:lnTo>
                    <a:pt x="1508975" y="471170"/>
                  </a:lnTo>
                  <a:lnTo>
                    <a:pt x="1509420" y="469900"/>
                  </a:lnTo>
                  <a:lnTo>
                    <a:pt x="1512303" y="468630"/>
                  </a:lnTo>
                  <a:lnTo>
                    <a:pt x="1515414" y="467360"/>
                  </a:lnTo>
                  <a:close/>
                </a:path>
              </a:pathLst>
            </a:custGeom>
            <a:solidFill>
              <a:srgbClr val="EB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93898" y="1362378"/>
              <a:ext cx="86093" cy="9637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26786" y="1583271"/>
              <a:ext cx="2533205" cy="335361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41012" y="8169033"/>
              <a:ext cx="3140039" cy="139490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4611217"/>
              <a:ext cx="2351163" cy="512832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7101" y="9739543"/>
              <a:ext cx="177990" cy="18194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47497" y="9563942"/>
              <a:ext cx="182524" cy="17560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0" y="9535934"/>
              <a:ext cx="702310" cy="504190"/>
            </a:xfrm>
            <a:custGeom>
              <a:avLst/>
              <a:gdLst/>
              <a:ahLst/>
              <a:cxnLst/>
              <a:rect l="l" t="t" r="r" b="b"/>
              <a:pathLst>
                <a:path w="702310" h="504190">
                  <a:moveTo>
                    <a:pt x="62090" y="32296"/>
                  </a:moveTo>
                  <a:lnTo>
                    <a:pt x="56807" y="27089"/>
                  </a:lnTo>
                  <a:lnTo>
                    <a:pt x="10325" y="4445"/>
                  </a:lnTo>
                  <a:lnTo>
                    <a:pt x="0" y="0"/>
                  </a:lnTo>
                  <a:lnTo>
                    <a:pt x="0" y="98856"/>
                  </a:lnTo>
                  <a:lnTo>
                    <a:pt x="5511" y="102044"/>
                  </a:lnTo>
                  <a:lnTo>
                    <a:pt x="13233" y="104914"/>
                  </a:lnTo>
                  <a:lnTo>
                    <a:pt x="19354" y="102476"/>
                  </a:lnTo>
                  <a:lnTo>
                    <a:pt x="10756" y="98717"/>
                  </a:lnTo>
                  <a:lnTo>
                    <a:pt x="17373" y="98717"/>
                  </a:lnTo>
                  <a:lnTo>
                    <a:pt x="23926" y="101688"/>
                  </a:lnTo>
                  <a:lnTo>
                    <a:pt x="30441" y="105498"/>
                  </a:lnTo>
                  <a:lnTo>
                    <a:pt x="37033" y="108089"/>
                  </a:lnTo>
                  <a:lnTo>
                    <a:pt x="37503" y="102476"/>
                  </a:lnTo>
                  <a:lnTo>
                    <a:pt x="37566" y="101688"/>
                  </a:lnTo>
                  <a:lnTo>
                    <a:pt x="37185" y="101688"/>
                  </a:lnTo>
                  <a:lnTo>
                    <a:pt x="40703" y="100761"/>
                  </a:lnTo>
                  <a:lnTo>
                    <a:pt x="36271" y="98717"/>
                  </a:lnTo>
                  <a:lnTo>
                    <a:pt x="34836" y="98056"/>
                  </a:lnTo>
                  <a:lnTo>
                    <a:pt x="25857" y="96393"/>
                  </a:lnTo>
                  <a:lnTo>
                    <a:pt x="20154" y="91592"/>
                  </a:lnTo>
                  <a:lnTo>
                    <a:pt x="20447" y="87617"/>
                  </a:lnTo>
                  <a:lnTo>
                    <a:pt x="20548" y="86144"/>
                  </a:lnTo>
                  <a:lnTo>
                    <a:pt x="20624" y="85064"/>
                  </a:lnTo>
                  <a:lnTo>
                    <a:pt x="26708" y="85521"/>
                  </a:lnTo>
                  <a:lnTo>
                    <a:pt x="35204" y="93726"/>
                  </a:lnTo>
                  <a:lnTo>
                    <a:pt x="41275" y="94272"/>
                  </a:lnTo>
                  <a:lnTo>
                    <a:pt x="41986" y="86144"/>
                  </a:lnTo>
                  <a:lnTo>
                    <a:pt x="42087" y="85064"/>
                  </a:lnTo>
                  <a:lnTo>
                    <a:pt x="42227" y="83451"/>
                  </a:lnTo>
                  <a:lnTo>
                    <a:pt x="36283" y="80759"/>
                  </a:lnTo>
                  <a:lnTo>
                    <a:pt x="36957" y="72631"/>
                  </a:lnTo>
                  <a:lnTo>
                    <a:pt x="37071" y="71259"/>
                  </a:lnTo>
                  <a:lnTo>
                    <a:pt x="37185" y="69913"/>
                  </a:lnTo>
                  <a:lnTo>
                    <a:pt x="40182" y="71259"/>
                  </a:lnTo>
                  <a:lnTo>
                    <a:pt x="43167" y="72631"/>
                  </a:lnTo>
                  <a:lnTo>
                    <a:pt x="43294" y="71259"/>
                  </a:lnTo>
                  <a:lnTo>
                    <a:pt x="43408" y="69913"/>
                  </a:lnTo>
                  <a:lnTo>
                    <a:pt x="43548" y="68300"/>
                  </a:lnTo>
                  <a:lnTo>
                    <a:pt x="46939" y="65341"/>
                  </a:lnTo>
                  <a:lnTo>
                    <a:pt x="44119" y="61810"/>
                  </a:lnTo>
                  <a:lnTo>
                    <a:pt x="35077" y="57746"/>
                  </a:lnTo>
                  <a:lnTo>
                    <a:pt x="43243" y="58254"/>
                  </a:lnTo>
                  <a:lnTo>
                    <a:pt x="44500" y="57746"/>
                  </a:lnTo>
                  <a:lnTo>
                    <a:pt x="49364" y="55753"/>
                  </a:lnTo>
                  <a:lnTo>
                    <a:pt x="53327" y="51435"/>
                  </a:lnTo>
                  <a:lnTo>
                    <a:pt x="54724" y="47269"/>
                  </a:lnTo>
                  <a:lnTo>
                    <a:pt x="54978" y="46494"/>
                  </a:lnTo>
                  <a:lnTo>
                    <a:pt x="51727" y="47269"/>
                  </a:lnTo>
                  <a:lnTo>
                    <a:pt x="52247" y="41567"/>
                  </a:lnTo>
                  <a:lnTo>
                    <a:pt x="52324" y="40792"/>
                  </a:lnTo>
                  <a:lnTo>
                    <a:pt x="49072" y="41567"/>
                  </a:lnTo>
                  <a:lnTo>
                    <a:pt x="56095" y="39408"/>
                  </a:lnTo>
                  <a:lnTo>
                    <a:pt x="61150" y="36360"/>
                  </a:lnTo>
                  <a:lnTo>
                    <a:pt x="62001" y="32689"/>
                  </a:lnTo>
                  <a:lnTo>
                    <a:pt x="62090" y="32296"/>
                  </a:lnTo>
                  <a:close/>
                </a:path>
                <a:path w="702310" h="504190">
                  <a:moveTo>
                    <a:pt x="701890" y="462686"/>
                  </a:moveTo>
                  <a:lnTo>
                    <a:pt x="664146" y="422452"/>
                  </a:lnTo>
                  <a:lnTo>
                    <a:pt x="628078" y="389953"/>
                  </a:lnTo>
                  <a:lnTo>
                    <a:pt x="590778" y="358851"/>
                  </a:lnTo>
                  <a:lnTo>
                    <a:pt x="552513" y="329082"/>
                  </a:lnTo>
                  <a:lnTo>
                    <a:pt x="513537" y="300596"/>
                  </a:lnTo>
                  <a:lnTo>
                    <a:pt x="474129" y="273329"/>
                  </a:lnTo>
                  <a:lnTo>
                    <a:pt x="434543" y="247218"/>
                  </a:lnTo>
                  <a:lnTo>
                    <a:pt x="395058" y="222224"/>
                  </a:lnTo>
                  <a:lnTo>
                    <a:pt x="388391" y="220091"/>
                  </a:lnTo>
                  <a:lnTo>
                    <a:pt x="389940" y="225844"/>
                  </a:lnTo>
                  <a:lnTo>
                    <a:pt x="388416" y="229527"/>
                  </a:lnTo>
                  <a:lnTo>
                    <a:pt x="405841" y="240690"/>
                  </a:lnTo>
                  <a:lnTo>
                    <a:pt x="413562" y="246532"/>
                  </a:lnTo>
                  <a:lnTo>
                    <a:pt x="419836" y="253250"/>
                  </a:lnTo>
                  <a:lnTo>
                    <a:pt x="422732" y="255257"/>
                  </a:lnTo>
                  <a:lnTo>
                    <a:pt x="413766" y="258533"/>
                  </a:lnTo>
                  <a:lnTo>
                    <a:pt x="415061" y="264172"/>
                  </a:lnTo>
                  <a:lnTo>
                    <a:pt x="426593" y="272173"/>
                  </a:lnTo>
                  <a:lnTo>
                    <a:pt x="426986" y="279590"/>
                  </a:lnTo>
                  <a:lnTo>
                    <a:pt x="418846" y="280987"/>
                  </a:lnTo>
                  <a:lnTo>
                    <a:pt x="419252" y="288417"/>
                  </a:lnTo>
                  <a:lnTo>
                    <a:pt x="419608" y="295821"/>
                  </a:lnTo>
                  <a:lnTo>
                    <a:pt x="432511" y="300164"/>
                  </a:lnTo>
                  <a:lnTo>
                    <a:pt x="433628" y="305739"/>
                  </a:lnTo>
                  <a:lnTo>
                    <a:pt x="435051" y="309867"/>
                  </a:lnTo>
                  <a:lnTo>
                    <a:pt x="431025" y="309245"/>
                  </a:lnTo>
                  <a:lnTo>
                    <a:pt x="426237" y="306793"/>
                  </a:lnTo>
                  <a:lnTo>
                    <a:pt x="424192" y="305739"/>
                  </a:lnTo>
                  <a:lnTo>
                    <a:pt x="417144" y="301218"/>
                  </a:lnTo>
                  <a:lnTo>
                    <a:pt x="418211" y="306400"/>
                  </a:lnTo>
                  <a:lnTo>
                    <a:pt x="418287" y="306793"/>
                  </a:lnTo>
                  <a:lnTo>
                    <a:pt x="411568" y="297268"/>
                  </a:lnTo>
                  <a:lnTo>
                    <a:pt x="409943" y="300888"/>
                  </a:lnTo>
                  <a:lnTo>
                    <a:pt x="407695" y="306400"/>
                  </a:lnTo>
                  <a:lnTo>
                    <a:pt x="406565" y="312483"/>
                  </a:lnTo>
                  <a:lnTo>
                    <a:pt x="407606" y="319659"/>
                  </a:lnTo>
                  <a:lnTo>
                    <a:pt x="411911" y="328485"/>
                  </a:lnTo>
                  <a:lnTo>
                    <a:pt x="413804" y="332193"/>
                  </a:lnTo>
                  <a:lnTo>
                    <a:pt x="408584" y="335648"/>
                  </a:lnTo>
                  <a:lnTo>
                    <a:pt x="456742" y="374345"/>
                  </a:lnTo>
                  <a:lnTo>
                    <a:pt x="508850" y="406120"/>
                  </a:lnTo>
                  <a:lnTo>
                    <a:pt x="530440" y="420776"/>
                  </a:lnTo>
                  <a:lnTo>
                    <a:pt x="551370" y="438708"/>
                  </a:lnTo>
                  <a:lnTo>
                    <a:pt x="572185" y="456831"/>
                  </a:lnTo>
                  <a:lnTo>
                    <a:pt x="593394" y="472046"/>
                  </a:lnTo>
                  <a:lnTo>
                    <a:pt x="599871" y="477685"/>
                  </a:lnTo>
                  <a:lnTo>
                    <a:pt x="606323" y="484822"/>
                  </a:lnTo>
                  <a:lnTo>
                    <a:pt x="613206" y="490474"/>
                  </a:lnTo>
                  <a:lnTo>
                    <a:pt x="620979" y="491629"/>
                  </a:lnTo>
                  <a:lnTo>
                    <a:pt x="613486" y="484822"/>
                  </a:lnTo>
                  <a:lnTo>
                    <a:pt x="620699" y="488022"/>
                  </a:lnTo>
                  <a:lnTo>
                    <a:pt x="626300" y="493217"/>
                  </a:lnTo>
                  <a:lnTo>
                    <a:pt x="631418" y="498983"/>
                  </a:lnTo>
                  <a:lnTo>
                    <a:pt x="637222" y="503936"/>
                  </a:lnTo>
                  <a:lnTo>
                    <a:pt x="641032" y="499618"/>
                  </a:lnTo>
                  <a:lnTo>
                    <a:pt x="644804" y="500519"/>
                  </a:lnTo>
                  <a:lnTo>
                    <a:pt x="643851" y="499618"/>
                  </a:lnTo>
                  <a:lnTo>
                    <a:pt x="639826" y="495808"/>
                  </a:lnTo>
                  <a:lnTo>
                    <a:pt x="631101" y="490474"/>
                  </a:lnTo>
                  <a:lnTo>
                    <a:pt x="630148" y="489051"/>
                  </a:lnTo>
                  <a:lnTo>
                    <a:pt x="627532" y="484822"/>
                  </a:lnTo>
                  <a:lnTo>
                    <a:pt x="627202" y="484314"/>
                  </a:lnTo>
                  <a:lnTo>
                    <a:pt x="628180" y="483120"/>
                  </a:lnTo>
                  <a:lnTo>
                    <a:pt x="630897" y="479894"/>
                  </a:lnTo>
                  <a:lnTo>
                    <a:pt x="637222" y="483120"/>
                  </a:lnTo>
                  <a:lnTo>
                    <a:pt x="642366" y="492925"/>
                  </a:lnTo>
                  <a:lnTo>
                    <a:pt x="648627" y="496227"/>
                  </a:lnTo>
                  <a:lnTo>
                    <a:pt x="654989" y="489051"/>
                  </a:lnTo>
                  <a:lnTo>
                    <a:pt x="649909" y="484314"/>
                  </a:lnTo>
                  <a:lnTo>
                    <a:pt x="653783" y="479894"/>
                  </a:lnTo>
                  <a:lnTo>
                    <a:pt x="656247" y="477088"/>
                  </a:lnTo>
                  <a:lnTo>
                    <a:pt x="661365" y="481888"/>
                  </a:lnTo>
                  <a:lnTo>
                    <a:pt x="663905" y="479018"/>
                  </a:lnTo>
                  <a:lnTo>
                    <a:pt x="669048" y="478561"/>
                  </a:lnTo>
                  <a:lnTo>
                    <a:pt x="668553" y="477088"/>
                  </a:lnTo>
                  <a:lnTo>
                    <a:pt x="667740" y="474713"/>
                  </a:lnTo>
                  <a:lnTo>
                    <a:pt x="659942" y="467487"/>
                  </a:lnTo>
                  <a:lnTo>
                    <a:pt x="668731" y="471868"/>
                  </a:lnTo>
                  <a:lnTo>
                    <a:pt x="669137" y="471868"/>
                  </a:lnTo>
                  <a:lnTo>
                    <a:pt x="676440" y="472986"/>
                  </a:lnTo>
                  <a:lnTo>
                    <a:pt x="682853" y="471868"/>
                  </a:lnTo>
                  <a:lnTo>
                    <a:pt x="687108" y="469201"/>
                  </a:lnTo>
                  <a:lnTo>
                    <a:pt x="683183" y="468160"/>
                  </a:lnTo>
                  <a:lnTo>
                    <a:pt x="683793" y="467487"/>
                  </a:lnTo>
                  <a:lnTo>
                    <a:pt x="687044" y="463892"/>
                  </a:lnTo>
                  <a:lnTo>
                    <a:pt x="683120" y="462851"/>
                  </a:lnTo>
                  <a:lnTo>
                    <a:pt x="691819" y="464756"/>
                  </a:lnTo>
                  <a:lnTo>
                    <a:pt x="698842" y="465086"/>
                  </a:lnTo>
                  <a:lnTo>
                    <a:pt x="701687" y="462851"/>
                  </a:lnTo>
                  <a:lnTo>
                    <a:pt x="701890" y="462686"/>
                  </a:lnTo>
                  <a:close/>
                </a:path>
              </a:pathLst>
            </a:custGeom>
            <a:solidFill>
              <a:srgbClr val="EAD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88938" y="9798804"/>
              <a:ext cx="730373" cy="42267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838116" y="10095795"/>
              <a:ext cx="18415" cy="125730"/>
            </a:xfrm>
            <a:custGeom>
              <a:avLst/>
              <a:gdLst/>
              <a:ahLst/>
              <a:cxnLst/>
              <a:rect l="l" t="t" r="r" b="b"/>
              <a:pathLst>
                <a:path w="18415" h="125729">
                  <a:moveTo>
                    <a:pt x="14109" y="0"/>
                  </a:moveTo>
                  <a:lnTo>
                    <a:pt x="4178" y="0"/>
                  </a:lnTo>
                  <a:lnTo>
                    <a:pt x="0" y="3657"/>
                  </a:lnTo>
                  <a:lnTo>
                    <a:pt x="0" y="122008"/>
                  </a:lnTo>
                  <a:lnTo>
                    <a:pt x="4178" y="125679"/>
                  </a:lnTo>
                  <a:lnTo>
                    <a:pt x="14109" y="125679"/>
                  </a:lnTo>
                  <a:lnTo>
                    <a:pt x="18300" y="122008"/>
                  </a:lnTo>
                  <a:lnTo>
                    <a:pt x="18300" y="8890"/>
                  </a:lnTo>
                  <a:lnTo>
                    <a:pt x="18300" y="3657"/>
                  </a:lnTo>
                  <a:lnTo>
                    <a:pt x="14109" y="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83425" y="10095796"/>
              <a:ext cx="86283" cy="12567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96703" y="10095800"/>
              <a:ext cx="83832" cy="12566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599582" y="9783166"/>
              <a:ext cx="402590" cy="300355"/>
            </a:xfrm>
            <a:custGeom>
              <a:avLst/>
              <a:gdLst/>
              <a:ahLst/>
              <a:cxnLst/>
              <a:rect l="l" t="t" r="r" b="b"/>
              <a:pathLst>
                <a:path w="402589" h="300354">
                  <a:moveTo>
                    <a:pt x="368541" y="244754"/>
                  </a:moveTo>
                  <a:lnTo>
                    <a:pt x="366852" y="241757"/>
                  </a:lnTo>
                  <a:lnTo>
                    <a:pt x="358114" y="228346"/>
                  </a:lnTo>
                  <a:lnTo>
                    <a:pt x="337566" y="250253"/>
                  </a:lnTo>
                  <a:lnTo>
                    <a:pt x="312508" y="267017"/>
                  </a:lnTo>
                  <a:lnTo>
                    <a:pt x="283870" y="277736"/>
                  </a:lnTo>
                  <a:lnTo>
                    <a:pt x="252526" y="281508"/>
                  </a:lnTo>
                  <a:lnTo>
                    <a:pt x="95605" y="281508"/>
                  </a:lnTo>
                  <a:lnTo>
                    <a:pt x="68160" y="278625"/>
                  </a:lnTo>
                  <a:lnTo>
                    <a:pt x="42684" y="270383"/>
                  </a:lnTo>
                  <a:lnTo>
                    <a:pt x="19773" y="257378"/>
                  </a:lnTo>
                  <a:lnTo>
                    <a:pt x="0" y="240220"/>
                  </a:lnTo>
                  <a:lnTo>
                    <a:pt x="2552" y="242976"/>
                  </a:lnTo>
                  <a:lnTo>
                    <a:pt x="53301" y="293725"/>
                  </a:lnTo>
                  <a:lnTo>
                    <a:pt x="95605" y="299847"/>
                  </a:lnTo>
                  <a:lnTo>
                    <a:pt x="252526" y="299847"/>
                  </a:lnTo>
                  <a:lnTo>
                    <a:pt x="286486" y="295960"/>
                  </a:lnTo>
                  <a:lnTo>
                    <a:pt x="317728" y="284886"/>
                  </a:lnTo>
                  <a:lnTo>
                    <a:pt x="345363" y="267525"/>
                  </a:lnTo>
                  <a:lnTo>
                    <a:pt x="368541" y="244754"/>
                  </a:lnTo>
                  <a:close/>
                </a:path>
                <a:path w="402589" h="300354">
                  <a:moveTo>
                    <a:pt x="402424" y="27635"/>
                  </a:moveTo>
                  <a:lnTo>
                    <a:pt x="400253" y="16891"/>
                  </a:lnTo>
                  <a:lnTo>
                    <a:pt x="394322" y="8102"/>
                  </a:lnTo>
                  <a:lnTo>
                    <a:pt x="385533" y="2171"/>
                  </a:lnTo>
                  <a:lnTo>
                    <a:pt x="374789" y="0"/>
                  </a:lnTo>
                  <a:lnTo>
                    <a:pt x="95732" y="0"/>
                  </a:lnTo>
                  <a:lnTo>
                    <a:pt x="114655" y="1193"/>
                  </a:lnTo>
                  <a:lnTo>
                    <a:pt x="133032" y="4699"/>
                  </a:lnTo>
                  <a:lnTo>
                    <a:pt x="150698" y="10426"/>
                  </a:lnTo>
                  <a:lnTo>
                    <a:pt x="167500" y="18326"/>
                  </a:lnTo>
                  <a:lnTo>
                    <a:pt x="379920" y="18326"/>
                  </a:lnTo>
                  <a:lnTo>
                    <a:pt x="384086" y="22491"/>
                  </a:lnTo>
                  <a:lnTo>
                    <a:pt x="384086" y="149936"/>
                  </a:lnTo>
                  <a:lnTo>
                    <a:pt x="383057" y="166471"/>
                  </a:lnTo>
                  <a:lnTo>
                    <a:pt x="380034" y="182397"/>
                  </a:lnTo>
                  <a:lnTo>
                    <a:pt x="375158" y="197586"/>
                  </a:lnTo>
                  <a:lnTo>
                    <a:pt x="368541" y="211912"/>
                  </a:lnTo>
                  <a:lnTo>
                    <a:pt x="377913" y="224663"/>
                  </a:lnTo>
                  <a:lnTo>
                    <a:pt x="396595" y="191350"/>
                  </a:lnTo>
                  <a:lnTo>
                    <a:pt x="402424" y="149936"/>
                  </a:lnTo>
                  <a:lnTo>
                    <a:pt x="402424" y="27635"/>
                  </a:lnTo>
                  <a:close/>
                </a:path>
              </a:pathLst>
            </a:custGeom>
            <a:solidFill>
              <a:srgbClr val="3DA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45252" y="9939985"/>
              <a:ext cx="400050" cy="300355"/>
            </a:xfrm>
            <a:custGeom>
              <a:avLst/>
              <a:gdLst/>
              <a:ahLst/>
              <a:cxnLst/>
              <a:rect l="l" t="t" r="r" b="b"/>
              <a:pathLst>
                <a:path w="400050" h="300354">
                  <a:moveTo>
                    <a:pt x="306730" y="299859"/>
                  </a:moveTo>
                  <a:lnTo>
                    <a:pt x="287782" y="298678"/>
                  </a:lnTo>
                  <a:lnTo>
                    <a:pt x="269379" y="295173"/>
                  </a:lnTo>
                  <a:lnTo>
                    <a:pt x="251663" y="289433"/>
                  </a:lnTo>
                  <a:lnTo>
                    <a:pt x="234823" y="281520"/>
                  </a:lnTo>
                  <a:lnTo>
                    <a:pt x="22504" y="281520"/>
                  </a:lnTo>
                  <a:lnTo>
                    <a:pt x="18326" y="277355"/>
                  </a:lnTo>
                  <a:lnTo>
                    <a:pt x="18326" y="149910"/>
                  </a:lnTo>
                  <a:lnTo>
                    <a:pt x="19367" y="133388"/>
                  </a:lnTo>
                  <a:lnTo>
                    <a:pt x="22377" y="117487"/>
                  </a:lnTo>
                  <a:lnTo>
                    <a:pt x="27254" y="102311"/>
                  </a:lnTo>
                  <a:lnTo>
                    <a:pt x="33858" y="87998"/>
                  </a:lnTo>
                  <a:lnTo>
                    <a:pt x="29540" y="82727"/>
                  </a:lnTo>
                  <a:lnTo>
                    <a:pt x="25679" y="77216"/>
                  </a:lnTo>
                  <a:lnTo>
                    <a:pt x="22186" y="71539"/>
                  </a:lnTo>
                  <a:lnTo>
                    <a:pt x="12788" y="89369"/>
                  </a:lnTo>
                  <a:lnTo>
                    <a:pt x="5816" y="108508"/>
                  </a:lnTo>
                  <a:lnTo>
                    <a:pt x="1485" y="128752"/>
                  </a:lnTo>
                  <a:lnTo>
                    <a:pt x="0" y="149910"/>
                  </a:lnTo>
                  <a:lnTo>
                    <a:pt x="0" y="272224"/>
                  </a:lnTo>
                  <a:lnTo>
                    <a:pt x="2171" y="282968"/>
                  </a:lnTo>
                  <a:lnTo>
                    <a:pt x="8102" y="291757"/>
                  </a:lnTo>
                  <a:lnTo>
                    <a:pt x="16891" y="297688"/>
                  </a:lnTo>
                  <a:lnTo>
                    <a:pt x="27635" y="299859"/>
                  </a:lnTo>
                  <a:lnTo>
                    <a:pt x="306730" y="299859"/>
                  </a:lnTo>
                  <a:close/>
                </a:path>
                <a:path w="400050" h="300354">
                  <a:moveTo>
                    <a:pt x="399796" y="56883"/>
                  </a:moveTo>
                  <a:lnTo>
                    <a:pt x="348996" y="6083"/>
                  </a:lnTo>
                  <a:lnTo>
                    <a:pt x="306832" y="0"/>
                  </a:lnTo>
                  <a:lnTo>
                    <a:pt x="149910" y="0"/>
                  </a:lnTo>
                  <a:lnTo>
                    <a:pt x="115938" y="3886"/>
                  </a:lnTo>
                  <a:lnTo>
                    <a:pt x="84696" y="14947"/>
                  </a:lnTo>
                  <a:lnTo>
                    <a:pt x="57061" y="32308"/>
                  </a:lnTo>
                  <a:lnTo>
                    <a:pt x="33896" y="55092"/>
                  </a:lnTo>
                  <a:lnTo>
                    <a:pt x="36969" y="60820"/>
                  </a:lnTo>
                  <a:lnTo>
                    <a:pt x="40462" y="66306"/>
                  </a:lnTo>
                  <a:lnTo>
                    <a:pt x="44310" y="71488"/>
                  </a:lnTo>
                  <a:lnTo>
                    <a:pt x="64871" y="49593"/>
                  </a:lnTo>
                  <a:lnTo>
                    <a:pt x="89916" y="32829"/>
                  </a:lnTo>
                  <a:lnTo>
                    <a:pt x="118567" y="22110"/>
                  </a:lnTo>
                  <a:lnTo>
                    <a:pt x="149910" y="18326"/>
                  </a:lnTo>
                  <a:lnTo>
                    <a:pt x="306832" y="18326"/>
                  </a:lnTo>
                  <a:lnTo>
                    <a:pt x="333298" y="21005"/>
                  </a:lnTo>
                  <a:lnTo>
                    <a:pt x="357974" y="28676"/>
                  </a:lnTo>
                  <a:lnTo>
                    <a:pt x="380314" y="40817"/>
                  </a:lnTo>
                  <a:lnTo>
                    <a:pt x="399796" y="56883"/>
                  </a:lnTo>
                  <a:close/>
                </a:path>
              </a:pathLst>
            </a:custGeom>
            <a:solidFill>
              <a:srgbClr val="0F5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79148" y="9801492"/>
              <a:ext cx="380365" cy="420370"/>
            </a:xfrm>
            <a:custGeom>
              <a:avLst/>
              <a:gdLst/>
              <a:ahLst/>
              <a:cxnLst/>
              <a:rect l="l" t="t" r="r" b="b"/>
              <a:pathLst>
                <a:path w="380364" h="420370">
                  <a:moveTo>
                    <a:pt x="272961" y="420001"/>
                  </a:moveTo>
                  <a:lnTo>
                    <a:pt x="222465" y="410057"/>
                  </a:lnTo>
                  <a:lnTo>
                    <a:pt x="179819" y="381469"/>
                  </a:lnTo>
                  <a:lnTo>
                    <a:pt x="73736" y="275386"/>
                  </a:lnTo>
                  <a:lnTo>
                    <a:pt x="52514" y="267335"/>
                  </a:lnTo>
                  <a:lnTo>
                    <a:pt x="32956" y="256311"/>
                  </a:lnTo>
                  <a:lnTo>
                    <a:pt x="15354" y="242570"/>
                  </a:lnTo>
                  <a:lnTo>
                    <a:pt x="0" y="226402"/>
                  </a:lnTo>
                  <a:lnTo>
                    <a:pt x="3098" y="230314"/>
                  </a:lnTo>
                  <a:lnTo>
                    <a:pt x="166852" y="394436"/>
                  </a:lnTo>
                  <a:lnTo>
                    <a:pt x="200939" y="420001"/>
                  </a:lnTo>
                  <a:lnTo>
                    <a:pt x="272961" y="420001"/>
                  </a:lnTo>
                  <a:close/>
                </a:path>
                <a:path w="380364" h="420370">
                  <a:moveTo>
                    <a:pt x="380263" y="183870"/>
                  </a:moveTo>
                  <a:lnTo>
                    <a:pt x="222021" y="25565"/>
                  </a:lnTo>
                  <a:lnTo>
                    <a:pt x="187947" y="0"/>
                  </a:lnTo>
                  <a:lnTo>
                    <a:pt x="116027" y="0"/>
                  </a:lnTo>
                  <a:lnTo>
                    <a:pt x="141897" y="2527"/>
                  </a:lnTo>
                  <a:lnTo>
                    <a:pt x="166408" y="9956"/>
                  </a:lnTo>
                  <a:lnTo>
                    <a:pt x="188976" y="22034"/>
                  </a:lnTo>
                  <a:lnTo>
                    <a:pt x="209054" y="38531"/>
                  </a:lnTo>
                  <a:lnTo>
                    <a:pt x="315099" y="144576"/>
                  </a:lnTo>
                  <a:lnTo>
                    <a:pt x="333349" y="151257"/>
                  </a:lnTo>
                  <a:lnTo>
                    <a:pt x="350418" y="160147"/>
                  </a:lnTo>
                  <a:lnTo>
                    <a:pt x="366102" y="171081"/>
                  </a:lnTo>
                  <a:lnTo>
                    <a:pt x="380263" y="18387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45346" y="9783156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49977" y="0"/>
                  </a:moveTo>
                  <a:lnTo>
                    <a:pt x="98433" y="9070"/>
                  </a:lnTo>
                  <a:lnTo>
                    <a:pt x="39173" y="48884"/>
                  </a:lnTo>
                  <a:lnTo>
                    <a:pt x="9058" y="98374"/>
                  </a:lnTo>
                  <a:lnTo>
                    <a:pt x="0" y="149704"/>
                  </a:lnTo>
                  <a:lnTo>
                    <a:pt x="2016" y="174517"/>
                  </a:lnTo>
                  <a:lnTo>
                    <a:pt x="15154" y="215709"/>
                  </a:lnTo>
                  <a:lnTo>
                    <a:pt x="49169" y="260900"/>
                  </a:lnTo>
                  <a:lnTo>
                    <a:pt x="86322" y="285668"/>
                  </a:lnTo>
                  <a:lnTo>
                    <a:pt x="107546" y="293725"/>
                  </a:lnTo>
                  <a:lnTo>
                    <a:pt x="52174" y="238353"/>
                  </a:lnTo>
                  <a:lnTo>
                    <a:pt x="47983" y="233464"/>
                  </a:lnTo>
                  <a:lnTo>
                    <a:pt x="25390" y="192595"/>
                  </a:lnTo>
                  <a:lnTo>
                    <a:pt x="18240" y="149898"/>
                  </a:lnTo>
                  <a:lnTo>
                    <a:pt x="18858" y="137166"/>
                  </a:lnTo>
                  <a:lnTo>
                    <a:pt x="33315" y="88811"/>
                  </a:lnTo>
                  <a:lnTo>
                    <a:pt x="56797" y="56870"/>
                  </a:lnTo>
                  <a:lnTo>
                    <a:pt x="93129" y="31113"/>
                  </a:lnTo>
                  <a:lnTo>
                    <a:pt x="136451" y="19011"/>
                  </a:lnTo>
                  <a:lnTo>
                    <a:pt x="149825" y="18326"/>
                  </a:lnTo>
                  <a:lnTo>
                    <a:pt x="221745" y="18326"/>
                  </a:lnTo>
                  <a:lnTo>
                    <a:pt x="204939" y="10435"/>
                  </a:lnTo>
                  <a:lnTo>
                    <a:pt x="187266" y="4700"/>
                  </a:lnTo>
                  <a:lnTo>
                    <a:pt x="168890" y="1197"/>
                  </a:lnTo>
                  <a:lnTo>
                    <a:pt x="149977" y="0"/>
                  </a:lnTo>
                  <a:close/>
                </a:path>
              </a:pathLst>
            </a:custGeom>
            <a:solidFill>
              <a:srgbClr val="25A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80092" y="9946070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14160" y="0"/>
                  </a:moveTo>
                  <a:lnTo>
                    <a:pt x="172504" y="58978"/>
                  </a:lnTo>
                  <a:lnTo>
                    <a:pt x="193535" y="93433"/>
                  </a:lnTo>
                  <a:lnTo>
                    <a:pt x="202933" y="130644"/>
                  </a:lnTo>
                  <a:lnTo>
                    <a:pt x="203593" y="143852"/>
                  </a:lnTo>
                  <a:lnTo>
                    <a:pt x="200190" y="173641"/>
                  </a:lnTo>
                  <a:lnTo>
                    <a:pt x="175283" y="225288"/>
                  </a:lnTo>
                  <a:lnTo>
                    <a:pt x="142036" y="255219"/>
                  </a:lnTo>
                  <a:lnTo>
                    <a:pt x="103301" y="271678"/>
                  </a:lnTo>
                  <a:lnTo>
                    <a:pt x="72021" y="275424"/>
                  </a:lnTo>
                  <a:lnTo>
                    <a:pt x="0" y="275424"/>
                  </a:lnTo>
                  <a:lnTo>
                    <a:pt x="16836" y="283337"/>
                  </a:lnTo>
                  <a:lnTo>
                    <a:pt x="34543" y="289080"/>
                  </a:lnTo>
                  <a:lnTo>
                    <a:pt x="52956" y="292580"/>
                  </a:lnTo>
                  <a:lnTo>
                    <a:pt x="77927" y="293649"/>
                  </a:lnTo>
                  <a:lnTo>
                    <a:pt x="100393" y="291071"/>
                  </a:lnTo>
                  <a:lnTo>
                    <a:pt x="137234" y="278807"/>
                  </a:lnTo>
                  <a:lnTo>
                    <a:pt x="176148" y="251612"/>
                  </a:lnTo>
                  <a:lnTo>
                    <a:pt x="208000" y="206832"/>
                  </a:lnTo>
                  <a:lnTo>
                    <a:pt x="220929" y="160269"/>
                  </a:lnTo>
                  <a:lnTo>
                    <a:pt x="221818" y="143827"/>
                  </a:lnTo>
                  <a:lnTo>
                    <a:pt x="221116" y="129207"/>
                  </a:lnTo>
                  <a:lnTo>
                    <a:pt x="210870" y="87426"/>
                  </a:lnTo>
                  <a:lnTo>
                    <a:pt x="189166" y="50406"/>
                  </a:lnTo>
                  <a:lnTo>
                    <a:pt x="154147" y="18519"/>
                  </a:lnTo>
                  <a:lnTo>
                    <a:pt x="134950" y="7826"/>
                  </a:lnTo>
                  <a:lnTo>
                    <a:pt x="114160" y="0"/>
                  </a:lnTo>
                  <a:close/>
                </a:path>
              </a:pathLst>
            </a:custGeom>
            <a:solidFill>
              <a:srgbClr val="06A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86623" y="5077079"/>
              <a:ext cx="2188845" cy="1950720"/>
            </a:xfrm>
            <a:custGeom>
              <a:avLst/>
              <a:gdLst/>
              <a:ahLst/>
              <a:cxnLst/>
              <a:rect l="l" t="t" r="r" b="b"/>
              <a:pathLst>
                <a:path w="2188844" h="1950720">
                  <a:moveTo>
                    <a:pt x="2188464" y="0"/>
                  </a:moveTo>
                  <a:lnTo>
                    <a:pt x="0" y="0"/>
                  </a:lnTo>
                  <a:lnTo>
                    <a:pt x="0" y="1950720"/>
                  </a:lnTo>
                  <a:lnTo>
                    <a:pt x="2188464" y="1950720"/>
                  </a:lnTo>
                  <a:lnTo>
                    <a:pt x="218846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33454" y="5022138"/>
              <a:ext cx="2184400" cy="1948814"/>
            </a:xfrm>
            <a:custGeom>
              <a:avLst/>
              <a:gdLst/>
              <a:ahLst/>
              <a:cxnLst/>
              <a:rect l="l" t="t" r="r" b="b"/>
              <a:pathLst>
                <a:path w="2184400" h="1948815">
                  <a:moveTo>
                    <a:pt x="1092250" y="0"/>
                  </a:moveTo>
                  <a:lnTo>
                    <a:pt x="993112" y="834"/>
                  </a:lnTo>
                  <a:lnTo>
                    <a:pt x="869269" y="1393"/>
                  </a:lnTo>
                  <a:lnTo>
                    <a:pt x="865000" y="1393"/>
                  </a:lnTo>
                  <a:lnTo>
                    <a:pt x="359040" y="6791"/>
                  </a:lnTo>
                  <a:lnTo>
                    <a:pt x="202019" y="12247"/>
                  </a:lnTo>
                  <a:lnTo>
                    <a:pt x="103098" y="17571"/>
                  </a:lnTo>
                  <a:lnTo>
                    <a:pt x="55909" y="20825"/>
                  </a:lnTo>
                  <a:lnTo>
                    <a:pt x="0" y="25349"/>
                  </a:lnTo>
                  <a:lnTo>
                    <a:pt x="7244" y="1891519"/>
                  </a:lnTo>
                  <a:lnTo>
                    <a:pt x="7325" y="1912467"/>
                  </a:lnTo>
                  <a:lnTo>
                    <a:pt x="7391" y="1929358"/>
                  </a:lnTo>
                  <a:lnTo>
                    <a:pt x="822625" y="1943913"/>
                  </a:lnTo>
                  <a:lnTo>
                    <a:pt x="1052600" y="1946877"/>
                  </a:lnTo>
                  <a:lnTo>
                    <a:pt x="1319529" y="1948745"/>
                  </a:lnTo>
                  <a:lnTo>
                    <a:pt x="1472996" y="1948745"/>
                  </a:lnTo>
                  <a:lnTo>
                    <a:pt x="1521208" y="1948535"/>
                  </a:lnTo>
                  <a:lnTo>
                    <a:pt x="1722558" y="1946131"/>
                  </a:lnTo>
                  <a:lnTo>
                    <a:pt x="1723400" y="1946131"/>
                  </a:lnTo>
                  <a:lnTo>
                    <a:pt x="1861355" y="1942587"/>
                  </a:lnTo>
                  <a:lnTo>
                    <a:pt x="1900625" y="1941171"/>
                  </a:lnTo>
                  <a:lnTo>
                    <a:pt x="1899870" y="1941171"/>
                  </a:lnTo>
                  <a:lnTo>
                    <a:pt x="2068707" y="1936007"/>
                  </a:lnTo>
                  <a:lnTo>
                    <a:pt x="2123857" y="1933657"/>
                  </a:lnTo>
                  <a:lnTo>
                    <a:pt x="2178989" y="1930692"/>
                  </a:lnTo>
                  <a:lnTo>
                    <a:pt x="2179062" y="1912467"/>
                  </a:lnTo>
                  <a:lnTo>
                    <a:pt x="2169490" y="1912467"/>
                  </a:lnTo>
                  <a:lnTo>
                    <a:pt x="2174265" y="1893963"/>
                  </a:lnTo>
                  <a:lnTo>
                    <a:pt x="2179136" y="1893963"/>
                  </a:lnTo>
                  <a:lnTo>
                    <a:pt x="2179771" y="1716960"/>
                  </a:lnTo>
                  <a:lnTo>
                    <a:pt x="2180699" y="1413423"/>
                  </a:lnTo>
                  <a:lnTo>
                    <a:pt x="2184107" y="104482"/>
                  </a:lnTo>
                  <a:lnTo>
                    <a:pt x="10490" y="104482"/>
                  </a:lnTo>
                  <a:lnTo>
                    <a:pt x="20802" y="64477"/>
                  </a:lnTo>
                  <a:lnTo>
                    <a:pt x="2164885" y="64477"/>
                  </a:lnTo>
                  <a:lnTo>
                    <a:pt x="2163851" y="60477"/>
                  </a:lnTo>
                  <a:lnTo>
                    <a:pt x="2184221" y="60477"/>
                  </a:lnTo>
                  <a:lnTo>
                    <a:pt x="2184323" y="21272"/>
                  </a:lnTo>
                  <a:lnTo>
                    <a:pt x="1436472" y="4508"/>
                  </a:lnTo>
                  <a:lnTo>
                    <a:pt x="1436668" y="4508"/>
                  </a:lnTo>
                  <a:lnTo>
                    <a:pt x="1384854" y="3687"/>
                  </a:lnTo>
                  <a:lnTo>
                    <a:pt x="1385272" y="3687"/>
                  </a:lnTo>
                  <a:lnTo>
                    <a:pt x="1140487" y="453"/>
                  </a:lnTo>
                  <a:lnTo>
                    <a:pt x="1141825" y="453"/>
                  </a:lnTo>
                  <a:lnTo>
                    <a:pt x="1092250" y="0"/>
                  </a:lnTo>
                  <a:close/>
                </a:path>
                <a:path w="2184400" h="1948815">
                  <a:moveTo>
                    <a:pt x="2179136" y="1893963"/>
                  </a:moveTo>
                  <a:lnTo>
                    <a:pt x="2174265" y="1893963"/>
                  </a:lnTo>
                  <a:lnTo>
                    <a:pt x="2169490" y="1912467"/>
                  </a:lnTo>
                  <a:lnTo>
                    <a:pt x="2179062" y="1912467"/>
                  </a:lnTo>
                  <a:lnTo>
                    <a:pt x="2179136" y="1893963"/>
                  </a:lnTo>
                  <a:close/>
                </a:path>
                <a:path w="2184400" h="1948815">
                  <a:moveTo>
                    <a:pt x="2164885" y="64477"/>
                  </a:moveTo>
                  <a:lnTo>
                    <a:pt x="20802" y="64477"/>
                  </a:lnTo>
                  <a:lnTo>
                    <a:pt x="10490" y="104482"/>
                  </a:lnTo>
                  <a:lnTo>
                    <a:pt x="2184107" y="104482"/>
                  </a:lnTo>
                  <a:lnTo>
                    <a:pt x="2184119" y="99910"/>
                  </a:lnTo>
                  <a:lnTo>
                    <a:pt x="2174049" y="99910"/>
                  </a:lnTo>
                  <a:lnTo>
                    <a:pt x="2164885" y="64477"/>
                  </a:lnTo>
                  <a:close/>
                </a:path>
                <a:path w="2184400" h="1948815">
                  <a:moveTo>
                    <a:pt x="2184221" y="60477"/>
                  </a:moveTo>
                  <a:lnTo>
                    <a:pt x="2163851" y="60477"/>
                  </a:lnTo>
                  <a:lnTo>
                    <a:pt x="2174049" y="99910"/>
                  </a:lnTo>
                  <a:lnTo>
                    <a:pt x="2184119" y="99910"/>
                  </a:lnTo>
                  <a:lnTo>
                    <a:pt x="2184221" y="60477"/>
                  </a:lnTo>
                  <a:close/>
                </a:path>
              </a:pathLst>
            </a:custGeom>
            <a:solidFill>
              <a:srgbClr val="FCD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916345" y="10292368"/>
            <a:ext cx="257175" cy="321945"/>
          </a:xfrm>
          <a:custGeom>
            <a:avLst/>
            <a:gdLst/>
            <a:ahLst/>
            <a:cxnLst/>
            <a:rect l="l" t="t" r="r" b="b"/>
            <a:pathLst>
              <a:path w="257175" h="321945">
                <a:moveTo>
                  <a:pt x="175349" y="318897"/>
                </a:moveTo>
                <a:lnTo>
                  <a:pt x="173024" y="318897"/>
                </a:lnTo>
                <a:lnTo>
                  <a:pt x="176706" y="321351"/>
                </a:lnTo>
                <a:lnTo>
                  <a:pt x="175349" y="318897"/>
                </a:lnTo>
                <a:close/>
              </a:path>
              <a:path w="257175" h="321945">
                <a:moveTo>
                  <a:pt x="254926" y="312483"/>
                </a:moveTo>
                <a:lnTo>
                  <a:pt x="236372" y="312483"/>
                </a:lnTo>
                <a:lnTo>
                  <a:pt x="243595" y="317080"/>
                </a:lnTo>
                <a:lnTo>
                  <a:pt x="245017" y="317957"/>
                </a:lnTo>
                <a:lnTo>
                  <a:pt x="252252" y="321351"/>
                </a:lnTo>
                <a:lnTo>
                  <a:pt x="256705" y="321059"/>
                </a:lnTo>
                <a:lnTo>
                  <a:pt x="256646" y="320179"/>
                </a:lnTo>
                <a:lnTo>
                  <a:pt x="256561" y="318897"/>
                </a:lnTo>
                <a:lnTo>
                  <a:pt x="256440" y="317080"/>
                </a:lnTo>
                <a:lnTo>
                  <a:pt x="256341" y="315595"/>
                </a:lnTo>
                <a:lnTo>
                  <a:pt x="256232" y="314998"/>
                </a:lnTo>
                <a:lnTo>
                  <a:pt x="254926" y="312483"/>
                </a:lnTo>
                <a:close/>
              </a:path>
              <a:path w="257175" h="321945">
                <a:moveTo>
                  <a:pt x="245902" y="295109"/>
                </a:moveTo>
                <a:lnTo>
                  <a:pt x="150291" y="295109"/>
                </a:lnTo>
                <a:lnTo>
                  <a:pt x="156572" y="300893"/>
                </a:lnTo>
                <a:lnTo>
                  <a:pt x="160129" y="307287"/>
                </a:lnTo>
                <a:lnTo>
                  <a:pt x="162842" y="313728"/>
                </a:lnTo>
                <a:lnTo>
                  <a:pt x="162898" y="313860"/>
                </a:lnTo>
                <a:lnTo>
                  <a:pt x="166814" y="320179"/>
                </a:lnTo>
                <a:lnTo>
                  <a:pt x="173024" y="318897"/>
                </a:lnTo>
                <a:lnTo>
                  <a:pt x="175349" y="318897"/>
                </a:lnTo>
                <a:lnTo>
                  <a:pt x="173545" y="315595"/>
                </a:lnTo>
                <a:lnTo>
                  <a:pt x="166585" y="307492"/>
                </a:lnTo>
                <a:lnTo>
                  <a:pt x="165430" y="301332"/>
                </a:lnTo>
                <a:lnTo>
                  <a:pt x="171602" y="299974"/>
                </a:lnTo>
                <a:lnTo>
                  <a:pt x="248428" y="299974"/>
                </a:lnTo>
                <a:lnTo>
                  <a:pt x="245902" y="295109"/>
                </a:lnTo>
                <a:close/>
              </a:path>
              <a:path w="257175" h="321945">
                <a:moveTo>
                  <a:pt x="248428" y="299974"/>
                </a:moveTo>
                <a:lnTo>
                  <a:pt x="171602" y="299974"/>
                </a:lnTo>
                <a:lnTo>
                  <a:pt x="176898" y="305282"/>
                </a:lnTo>
                <a:lnTo>
                  <a:pt x="177459" y="312031"/>
                </a:lnTo>
                <a:lnTo>
                  <a:pt x="177497" y="312483"/>
                </a:lnTo>
                <a:lnTo>
                  <a:pt x="177601" y="313728"/>
                </a:lnTo>
                <a:lnTo>
                  <a:pt x="177685" y="314744"/>
                </a:lnTo>
                <a:lnTo>
                  <a:pt x="183004" y="320179"/>
                </a:lnTo>
                <a:lnTo>
                  <a:pt x="182330" y="320179"/>
                </a:lnTo>
                <a:lnTo>
                  <a:pt x="193268" y="317957"/>
                </a:lnTo>
                <a:lnTo>
                  <a:pt x="190055" y="312166"/>
                </a:lnTo>
                <a:lnTo>
                  <a:pt x="200405" y="310007"/>
                </a:lnTo>
                <a:lnTo>
                  <a:pt x="211916" y="310007"/>
                </a:lnTo>
                <a:lnTo>
                  <a:pt x="209080" y="304927"/>
                </a:lnTo>
                <a:lnTo>
                  <a:pt x="251001" y="304927"/>
                </a:lnTo>
                <a:lnTo>
                  <a:pt x="248428" y="299974"/>
                </a:lnTo>
                <a:close/>
              </a:path>
              <a:path w="257175" h="321945">
                <a:moveTo>
                  <a:pt x="251001" y="304927"/>
                </a:moveTo>
                <a:lnTo>
                  <a:pt x="209080" y="304927"/>
                </a:lnTo>
                <a:lnTo>
                  <a:pt x="216297" y="312031"/>
                </a:lnTo>
                <a:lnTo>
                  <a:pt x="224226" y="316572"/>
                </a:lnTo>
                <a:lnTo>
                  <a:pt x="232136" y="318897"/>
                </a:lnTo>
                <a:lnTo>
                  <a:pt x="237665" y="318897"/>
                </a:lnTo>
                <a:lnTo>
                  <a:pt x="233870" y="316280"/>
                </a:lnTo>
                <a:lnTo>
                  <a:pt x="240297" y="314998"/>
                </a:lnTo>
                <a:lnTo>
                  <a:pt x="236372" y="312483"/>
                </a:lnTo>
                <a:lnTo>
                  <a:pt x="254926" y="312483"/>
                </a:lnTo>
                <a:lnTo>
                  <a:pt x="251001" y="304927"/>
                </a:lnTo>
                <a:close/>
              </a:path>
              <a:path w="257175" h="321945">
                <a:moveTo>
                  <a:pt x="213826" y="314998"/>
                </a:moveTo>
                <a:lnTo>
                  <a:pt x="207771" y="314998"/>
                </a:lnTo>
                <a:lnTo>
                  <a:pt x="213550" y="317080"/>
                </a:lnTo>
                <a:lnTo>
                  <a:pt x="213656" y="316280"/>
                </a:lnTo>
                <a:lnTo>
                  <a:pt x="213747" y="315595"/>
                </a:lnTo>
                <a:lnTo>
                  <a:pt x="213826" y="314998"/>
                </a:lnTo>
                <a:close/>
              </a:path>
              <a:path w="257175" h="321945">
                <a:moveTo>
                  <a:pt x="211916" y="310007"/>
                </a:moveTo>
                <a:lnTo>
                  <a:pt x="200405" y="310007"/>
                </a:lnTo>
                <a:lnTo>
                  <a:pt x="203631" y="315836"/>
                </a:lnTo>
                <a:lnTo>
                  <a:pt x="207771" y="314998"/>
                </a:lnTo>
                <a:lnTo>
                  <a:pt x="213826" y="314998"/>
                </a:lnTo>
                <a:lnTo>
                  <a:pt x="213860" y="314744"/>
                </a:lnTo>
                <a:lnTo>
                  <a:pt x="213977" y="313860"/>
                </a:lnTo>
                <a:lnTo>
                  <a:pt x="213994" y="313728"/>
                </a:lnTo>
                <a:lnTo>
                  <a:pt x="211916" y="310007"/>
                </a:lnTo>
                <a:close/>
              </a:path>
              <a:path w="257175" h="321945">
                <a:moveTo>
                  <a:pt x="3657" y="88988"/>
                </a:moveTo>
                <a:lnTo>
                  <a:pt x="35771" y="140017"/>
                </a:lnTo>
                <a:lnTo>
                  <a:pt x="76009" y="188252"/>
                </a:lnTo>
                <a:lnTo>
                  <a:pt x="91983" y="209241"/>
                </a:lnTo>
                <a:lnTo>
                  <a:pt x="105700" y="232187"/>
                </a:lnTo>
                <a:lnTo>
                  <a:pt x="119263" y="255181"/>
                </a:lnTo>
                <a:lnTo>
                  <a:pt x="134772" y="276313"/>
                </a:lnTo>
                <a:lnTo>
                  <a:pt x="139021" y="283471"/>
                </a:lnTo>
                <a:lnTo>
                  <a:pt x="142543" y="291682"/>
                </a:lnTo>
                <a:lnTo>
                  <a:pt x="147272" y="299029"/>
                </a:lnTo>
                <a:lnTo>
                  <a:pt x="155143" y="303593"/>
                </a:lnTo>
                <a:lnTo>
                  <a:pt x="150291" y="295109"/>
                </a:lnTo>
                <a:lnTo>
                  <a:pt x="245902" y="295109"/>
                </a:lnTo>
                <a:lnTo>
                  <a:pt x="206157" y="223995"/>
                </a:lnTo>
                <a:lnTo>
                  <a:pt x="177480" y="178931"/>
                </a:lnTo>
                <a:lnTo>
                  <a:pt x="146942" y="134364"/>
                </a:lnTo>
                <a:lnTo>
                  <a:pt x="114948" y="90413"/>
                </a:lnTo>
                <a:lnTo>
                  <a:pt x="114082" y="89281"/>
                </a:lnTo>
                <a:lnTo>
                  <a:pt x="11099" y="89281"/>
                </a:lnTo>
                <a:lnTo>
                  <a:pt x="3657" y="88988"/>
                </a:lnTo>
                <a:close/>
              </a:path>
              <a:path w="257175" h="321945">
                <a:moveTo>
                  <a:pt x="26835" y="64300"/>
                </a:moveTo>
                <a:lnTo>
                  <a:pt x="11099" y="89281"/>
                </a:lnTo>
                <a:lnTo>
                  <a:pt x="114082" y="89281"/>
                </a:lnTo>
                <a:lnTo>
                  <a:pt x="110661" y="84806"/>
                </a:lnTo>
                <a:lnTo>
                  <a:pt x="45637" y="84806"/>
                </a:lnTo>
                <a:lnTo>
                  <a:pt x="41624" y="82345"/>
                </a:lnTo>
                <a:lnTo>
                  <a:pt x="36068" y="76480"/>
                </a:lnTo>
                <a:lnTo>
                  <a:pt x="34271" y="74206"/>
                </a:lnTo>
                <a:lnTo>
                  <a:pt x="29146" y="74206"/>
                </a:lnTo>
                <a:lnTo>
                  <a:pt x="26835" y="64300"/>
                </a:lnTo>
                <a:close/>
              </a:path>
              <a:path w="257175" h="321945">
                <a:moveTo>
                  <a:pt x="43179" y="56896"/>
                </a:moveTo>
                <a:lnTo>
                  <a:pt x="39738" y="62166"/>
                </a:lnTo>
                <a:lnTo>
                  <a:pt x="39642" y="64300"/>
                </a:lnTo>
                <a:lnTo>
                  <a:pt x="39533" y="66734"/>
                </a:lnTo>
                <a:lnTo>
                  <a:pt x="42409" y="72145"/>
                </a:lnTo>
                <a:lnTo>
                  <a:pt x="45471" y="77157"/>
                </a:lnTo>
                <a:lnTo>
                  <a:pt x="46266" y="81254"/>
                </a:lnTo>
                <a:lnTo>
                  <a:pt x="45637" y="84806"/>
                </a:lnTo>
                <a:lnTo>
                  <a:pt x="110661" y="84806"/>
                </a:lnTo>
                <a:lnTo>
                  <a:pt x="91738" y="60058"/>
                </a:lnTo>
                <a:lnTo>
                  <a:pt x="52692" y="60058"/>
                </a:lnTo>
                <a:lnTo>
                  <a:pt x="43179" y="56896"/>
                </a:lnTo>
                <a:close/>
              </a:path>
              <a:path w="257175" h="321945">
                <a:moveTo>
                  <a:pt x="30810" y="69824"/>
                </a:moveTo>
                <a:lnTo>
                  <a:pt x="29146" y="74206"/>
                </a:lnTo>
                <a:lnTo>
                  <a:pt x="34271" y="74206"/>
                </a:lnTo>
                <a:lnTo>
                  <a:pt x="30810" y="69824"/>
                </a:lnTo>
                <a:close/>
              </a:path>
              <a:path w="257175" h="321945">
                <a:moveTo>
                  <a:pt x="49402" y="39014"/>
                </a:moveTo>
                <a:lnTo>
                  <a:pt x="47866" y="43510"/>
                </a:lnTo>
                <a:lnTo>
                  <a:pt x="56121" y="54800"/>
                </a:lnTo>
                <a:lnTo>
                  <a:pt x="52692" y="60058"/>
                </a:lnTo>
                <a:lnTo>
                  <a:pt x="91738" y="60058"/>
                </a:lnTo>
                <a:lnTo>
                  <a:pt x="81902" y="47194"/>
                </a:lnTo>
                <a:lnTo>
                  <a:pt x="77235" y="41325"/>
                </a:lnTo>
                <a:lnTo>
                  <a:pt x="60794" y="41325"/>
                </a:lnTo>
                <a:lnTo>
                  <a:pt x="49402" y="39014"/>
                </a:lnTo>
                <a:close/>
              </a:path>
              <a:path w="257175" h="321945">
                <a:moveTo>
                  <a:pt x="42151" y="0"/>
                </a:moveTo>
                <a:lnTo>
                  <a:pt x="40792" y="4699"/>
                </a:lnTo>
                <a:lnTo>
                  <a:pt x="37236" y="6426"/>
                </a:lnTo>
                <a:lnTo>
                  <a:pt x="50179" y="22860"/>
                </a:lnTo>
                <a:lnTo>
                  <a:pt x="55444" y="30754"/>
                </a:lnTo>
                <a:lnTo>
                  <a:pt x="58712" y="38493"/>
                </a:lnTo>
                <a:lnTo>
                  <a:pt x="60794" y="41325"/>
                </a:lnTo>
                <a:lnTo>
                  <a:pt x="77235" y="41325"/>
                </a:lnTo>
                <a:lnTo>
                  <a:pt x="48209" y="4826"/>
                </a:lnTo>
                <a:lnTo>
                  <a:pt x="42151" y="0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38275" y="10139260"/>
            <a:ext cx="32677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Gotham"/>
                <a:cs typeface="Gotham"/>
              </a:rPr>
              <a:t>British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Science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Association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Registered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Charity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No.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212479 and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spc="-10" dirty="0">
                <a:latin typeface="Gotham"/>
                <a:cs typeface="Gotham"/>
              </a:rPr>
              <a:t>SC039236</a:t>
            </a:r>
            <a:endParaRPr sz="700">
              <a:latin typeface="Gotham"/>
              <a:cs typeface="Gotham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686623" y="5259570"/>
            <a:ext cx="2188845" cy="1484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025" marR="13589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Try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each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cups. </a:t>
            </a:r>
            <a:r>
              <a:rPr sz="1300" dirty="0">
                <a:latin typeface="Gotham"/>
                <a:cs typeface="Gotham"/>
              </a:rPr>
              <a:t>What changes </a:t>
            </a:r>
            <a:r>
              <a:rPr sz="1300" spc="-25" dirty="0">
                <a:latin typeface="Gotham"/>
                <a:cs typeface="Gotham"/>
              </a:rPr>
              <a:t>how </a:t>
            </a:r>
            <a:r>
              <a:rPr sz="1300" dirty="0">
                <a:latin typeface="Gotham"/>
                <a:cs typeface="Gotham"/>
              </a:rPr>
              <a:t>long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takes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the</a:t>
            </a:r>
            <a:r>
              <a:rPr sz="1300" spc="50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sand to come </a:t>
            </a:r>
            <a:r>
              <a:rPr sz="1300" spc="-20" dirty="0">
                <a:latin typeface="Gotham"/>
                <a:cs typeface="Gotham"/>
              </a:rPr>
              <a:t>out?</a:t>
            </a:r>
            <a:endParaRPr sz="1300">
              <a:latin typeface="Gotham"/>
              <a:cs typeface="Gotham"/>
            </a:endParaRPr>
          </a:p>
          <a:p>
            <a:pPr marL="327025" marR="220979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Can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make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the </a:t>
            </a:r>
            <a:r>
              <a:rPr sz="1300" dirty="0">
                <a:latin typeface="Gotham"/>
                <a:cs typeface="Gotham"/>
              </a:rPr>
              <a:t>sand run for </a:t>
            </a:r>
            <a:r>
              <a:rPr sz="1300" spc="-10" dirty="0">
                <a:latin typeface="Gotham"/>
                <a:cs typeface="Gotham"/>
              </a:rPr>
              <a:t>exactly </a:t>
            </a:r>
            <a:r>
              <a:rPr sz="1300" dirty="0">
                <a:latin typeface="Gotham"/>
                <a:cs typeface="Gotham"/>
              </a:rPr>
              <a:t>one</a:t>
            </a:r>
            <a:r>
              <a:rPr sz="1300" spc="-2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minute?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437525" y="4850701"/>
            <a:ext cx="1972310" cy="332740"/>
          </a:xfrm>
          <a:custGeom>
            <a:avLst/>
            <a:gdLst/>
            <a:ahLst/>
            <a:cxnLst/>
            <a:rect l="l" t="t" r="r" b="b"/>
            <a:pathLst>
              <a:path w="1972310" h="332739">
                <a:moveTo>
                  <a:pt x="1972056" y="0"/>
                </a:moveTo>
                <a:lnTo>
                  <a:pt x="0" y="0"/>
                </a:lnTo>
                <a:lnTo>
                  <a:pt x="0" y="332232"/>
                </a:lnTo>
                <a:lnTo>
                  <a:pt x="1972056" y="332232"/>
                </a:lnTo>
                <a:lnTo>
                  <a:pt x="1972056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484363" y="4850701"/>
            <a:ext cx="1925320" cy="250825"/>
          </a:xfrm>
          <a:prstGeom prst="rect">
            <a:avLst/>
          </a:prstGeom>
          <a:solidFill>
            <a:srgbClr val="FBF6DC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855"/>
              </a:lnSpc>
            </a:pP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Test</a:t>
            </a:r>
            <a:r>
              <a:rPr sz="1700" b="1" spc="-10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9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ideas</a:t>
            </a:r>
            <a:endParaRPr sz="1700">
              <a:latin typeface="Gotham"/>
              <a:cs typeface="Gotham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4076128" y="5513053"/>
            <a:ext cx="2835275" cy="2432685"/>
            <a:chOff x="4076128" y="5513053"/>
            <a:chExt cx="2835275" cy="2432685"/>
          </a:xfrm>
        </p:grpSpPr>
        <p:sp>
          <p:nvSpPr>
            <p:cNvPr id="72" name="object 72"/>
            <p:cNvSpPr/>
            <p:nvPr/>
          </p:nvSpPr>
          <p:spPr>
            <a:xfrm>
              <a:off x="4076128" y="5567997"/>
              <a:ext cx="2792095" cy="2377440"/>
            </a:xfrm>
            <a:custGeom>
              <a:avLst/>
              <a:gdLst/>
              <a:ahLst/>
              <a:cxnLst/>
              <a:rect l="l" t="t" r="r" b="b"/>
              <a:pathLst>
                <a:path w="2792095" h="2377440">
                  <a:moveTo>
                    <a:pt x="2791967" y="0"/>
                  </a:moveTo>
                  <a:lnTo>
                    <a:pt x="0" y="0"/>
                  </a:lnTo>
                  <a:lnTo>
                    <a:pt x="0" y="2377440"/>
                  </a:lnTo>
                  <a:lnTo>
                    <a:pt x="2791967" y="2377440"/>
                  </a:lnTo>
                  <a:lnTo>
                    <a:pt x="2791967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122965" y="5513053"/>
              <a:ext cx="2788285" cy="2373630"/>
            </a:xfrm>
            <a:custGeom>
              <a:avLst/>
              <a:gdLst/>
              <a:ahLst/>
              <a:cxnLst/>
              <a:rect l="l" t="t" r="r" b="b"/>
              <a:pathLst>
                <a:path w="2788284" h="2373629">
                  <a:moveTo>
                    <a:pt x="1394155" y="0"/>
                  </a:moveTo>
                  <a:lnTo>
                    <a:pt x="920078" y="2390"/>
                  </a:lnTo>
                  <a:lnTo>
                    <a:pt x="727660" y="3793"/>
                  </a:lnTo>
                  <a:lnTo>
                    <a:pt x="727830" y="3793"/>
                  </a:lnTo>
                  <a:lnTo>
                    <a:pt x="674153" y="4395"/>
                  </a:lnTo>
                  <a:lnTo>
                    <a:pt x="352521" y="11320"/>
                  </a:lnTo>
                  <a:lnTo>
                    <a:pt x="200856" y="17577"/>
                  </a:lnTo>
                  <a:lnTo>
                    <a:pt x="103845" y="23152"/>
                  </a:lnTo>
                  <a:lnTo>
                    <a:pt x="0" y="30886"/>
                  </a:lnTo>
                  <a:lnTo>
                    <a:pt x="9248" y="2306662"/>
                  </a:lnTo>
                  <a:lnTo>
                    <a:pt x="9339" y="2329192"/>
                  </a:lnTo>
                  <a:lnTo>
                    <a:pt x="9423" y="2349766"/>
                  </a:lnTo>
                  <a:lnTo>
                    <a:pt x="1446819" y="2372038"/>
                  </a:lnTo>
                  <a:lnTo>
                    <a:pt x="1510356" y="2372524"/>
                  </a:lnTo>
                  <a:lnTo>
                    <a:pt x="1570952" y="2372909"/>
                  </a:lnTo>
                  <a:lnTo>
                    <a:pt x="1696471" y="2373446"/>
                  </a:lnTo>
                  <a:lnTo>
                    <a:pt x="1878628" y="2373446"/>
                  </a:lnTo>
                  <a:lnTo>
                    <a:pt x="2113613" y="2371535"/>
                  </a:lnTo>
                  <a:lnTo>
                    <a:pt x="2254253" y="2369090"/>
                  </a:lnTo>
                  <a:lnTo>
                    <a:pt x="2254830" y="2369090"/>
                  </a:lnTo>
                  <a:lnTo>
                    <a:pt x="2344797" y="2366813"/>
                  </a:lnTo>
                  <a:lnTo>
                    <a:pt x="2680742" y="2356306"/>
                  </a:lnTo>
                  <a:lnTo>
                    <a:pt x="2781274" y="2351379"/>
                  </a:lnTo>
                  <a:lnTo>
                    <a:pt x="2781368" y="2329192"/>
                  </a:lnTo>
                  <a:lnTo>
                    <a:pt x="2769158" y="2329192"/>
                  </a:lnTo>
                  <a:lnTo>
                    <a:pt x="2775254" y="2306662"/>
                  </a:lnTo>
                  <a:lnTo>
                    <a:pt x="2781461" y="2306662"/>
                  </a:lnTo>
                  <a:lnTo>
                    <a:pt x="2782263" y="2094880"/>
                  </a:lnTo>
                  <a:lnTo>
                    <a:pt x="2783563" y="1687866"/>
                  </a:lnTo>
                  <a:lnTo>
                    <a:pt x="2787821" y="127254"/>
                  </a:lnTo>
                  <a:lnTo>
                    <a:pt x="13385" y="127254"/>
                  </a:lnTo>
                  <a:lnTo>
                    <a:pt x="26542" y="78536"/>
                  </a:lnTo>
                  <a:lnTo>
                    <a:pt x="2763278" y="78536"/>
                  </a:lnTo>
                  <a:lnTo>
                    <a:pt x="2761957" y="73660"/>
                  </a:lnTo>
                  <a:lnTo>
                    <a:pt x="2787967" y="73660"/>
                  </a:lnTo>
                  <a:lnTo>
                    <a:pt x="2788081" y="25908"/>
                  </a:lnTo>
                  <a:lnTo>
                    <a:pt x="2002895" y="8273"/>
                  </a:lnTo>
                  <a:lnTo>
                    <a:pt x="2003051" y="8273"/>
                  </a:lnTo>
                  <a:lnTo>
                    <a:pt x="1528637" y="1322"/>
                  </a:lnTo>
                  <a:lnTo>
                    <a:pt x="1529302" y="1322"/>
                  </a:lnTo>
                  <a:lnTo>
                    <a:pt x="1480613" y="798"/>
                  </a:lnTo>
                  <a:lnTo>
                    <a:pt x="1481097" y="798"/>
                  </a:lnTo>
                  <a:lnTo>
                    <a:pt x="1445912" y="441"/>
                  </a:lnTo>
                  <a:lnTo>
                    <a:pt x="1394155" y="0"/>
                  </a:lnTo>
                  <a:close/>
                </a:path>
                <a:path w="2788284" h="2373629">
                  <a:moveTo>
                    <a:pt x="2781461" y="2306662"/>
                  </a:moveTo>
                  <a:lnTo>
                    <a:pt x="2775254" y="2306662"/>
                  </a:lnTo>
                  <a:lnTo>
                    <a:pt x="2769158" y="2329192"/>
                  </a:lnTo>
                  <a:lnTo>
                    <a:pt x="2781368" y="2329192"/>
                  </a:lnTo>
                  <a:lnTo>
                    <a:pt x="2781461" y="2306662"/>
                  </a:lnTo>
                  <a:close/>
                </a:path>
                <a:path w="2788284" h="2373629">
                  <a:moveTo>
                    <a:pt x="2763278" y="78536"/>
                  </a:moveTo>
                  <a:lnTo>
                    <a:pt x="26542" y="78536"/>
                  </a:lnTo>
                  <a:lnTo>
                    <a:pt x="13385" y="127254"/>
                  </a:lnTo>
                  <a:lnTo>
                    <a:pt x="2787821" y="127254"/>
                  </a:lnTo>
                  <a:lnTo>
                    <a:pt x="2787836" y="121691"/>
                  </a:lnTo>
                  <a:lnTo>
                    <a:pt x="2774962" y="121691"/>
                  </a:lnTo>
                  <a:lnTo>
                    <a:pt x="2763278" y="78536"/>
                  </a:lnTo>
                  <a:close/>
                </a:path>
              </a:pathLst>
            </a:custGeom>
            <a:solidFill>
              <a:srgbClr val="FBF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4076128" y="5567997"/>
            <a:ext cx="2792095" cy="237744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89230" marR="193040" algn="just">
              <a:lnSpc>
                <a:spcPct val="100000"/>
              </a:lnSpc>
              <a:spcBef>
                <a:spcPts val="1070"/>
              </a:spcBef>
            </a:pPr>
            <a:r>
              <a:rPr sz="1300" dirty="0">
                <a:latin typeface="Gotham"/>
                <a:cs typeface="Gotham"/>
              </a:rPr>
              <a:t>Try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out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your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timer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by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playing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beanbag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hoop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game </a:t>
            </a:r>
            <a:r>
              <a:rPr sz="1300" dirty="0">
                <a:latin typeface="Gotham"/>
                <a:cs typeface="Gotham"/>
              </a:rPr>
              <a:t>with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your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friends.</a:t>
            </a:r>
            <a:endParaRPr sz="1300">
              <a:latin typeface="Gotham"/>
              <a:cs typeface="Gotham"/>
            </a:endParaRPr>
          </a:p>
          <a:p>
            <a:pPr marL="189230" marR="209550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Draw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some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pictures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take </a:t>
            </a:r>
            <a:r>
              <a:rPr sz="1300" dirty="0">
                <a:latin typeface="Gotham"/>
                <a:cs typeface="Gotham"/>
              </a:rPr>
              <a:t>photographs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show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how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to </a:t>
            </a:r>
            <a:r>
              <a:rPr sz="1300" dirty="0">
                <a:latin typeface="Gotham"/>
                <a:cs typeface="Gotham"/>
              </a:rPr>
              <a:t>make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sand</a:t>
            </a:r>
            <a:r>
              <a:rPr sz="1300" spc="-10" dirty="0">
                <a:latin typeface="Gotham"/>
                <a:cs typeface="Gotham"/>
              </a:rPr>
              <a:t> timer.</a:t>
            </a:r>
            <a:endParaRPr sz="1300">
              <a:latin typeface="Gotham"/>
              <a:cs typeface="Gotham"/>
            </a:endParaRPr>
          </a:p>
          <a:p>
            <a:pPr marL="189230" marR="266065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You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could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make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short </a:t>
            </a:r>
            <a:r>
              <a:rPr sz="1300" dirty="0">
                <a:latin typeface="Gotham"/>
                <a:cs typeface="Gotham"/>
              </a:rPr>
              <a:t>video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explaining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how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sand </a:t>
            </a:r>
            <a:r>
              <a:rPr sz="1300" dirty="0">
                <a:latin typeface="Gotham"/>
                <a:cs typeface="Gotham"/>
              </a:rPr>
              <a:t>timer</a:t>
            </a:r>
            <a:r>
              <a:rPr sz="1300" spc="-3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works.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327387" y="4954475"/>
            <a:ext cx="18459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Share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8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ideas</a:t>
            </a:r>
            <a:endParaRPr sz="1700">
              <a:latin typeface="Gotham"/>
              <a:cs typeface="Gotham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209852" y="4841075"/>
            <a:ext cx="5203190" cy="5067300"/>
            <a:chOff x="1209852" y="4841075"/>
            <a:chExt cx="5203190" cy="5067300"/>
          </a:xfrm>
        </p:grpSpPr>
        <p:sp>
          <p:nvSpPr>
            <p:cNvPr id="77" name="object 77"/>
            <p:cNvSpPr/>
            <p:nvPr/>
          </p:nvSpPr>
          <p:spPr>
            <a:xfrm>
              <a:off x="4102874" y="4841074"/>
              <a:ext cx="2310130" cy="561975"/>
            </a:xfrm>
            <a:custGeom>
              <a:avLst/>
              <a:gdLst/>
              <a:ahLst/>
              <a:cxnLst/>
              <a:rect l="l" t="t" r="r" b="b"/>
              <a:pathLst>
                <a:path w="2310129" h="561975">
                  <a:moveTo>
                    <a:pt x="54508" y="531342"/>
                  </a:moveTo>
                  <a:lnTo>
                    <a:pt x="53695" y="531342"/>
                  </a:lnTo>
                  <a:lnTo>
                    <a:pt x="49796" y="533806"/>
                  </a:lnTo>
                  <a:lnTo>
                    <a:pt x="47955" y="535038"/>
                  </a:lnTo>
                  <a:lnTo>
                    <a:pt x="47752" y="535851"/>
                  </a:lnTo>
                  <a:lnTo>
                    <a:pt x="50406" y="535851"/>
                  </a:lnTo>
                  <a:lnTo>
                    <a:pt x="52260" y="534835"/>
                  </a:lnTo>
                  <a:lnTo>
                    <a:pt x="52870" y="533806"/>
                  </a:lnTo>
                  <a:lnTo>
                    <a:pt x="54508" y="531342"/>
                  </a:lnTo>
                  <a:close/>
                </a:path>
                <a:path w="2310129" h="561975">
                  <a:moveTo>
                    <a:pt x="93637" y="130327"/>
                  </a:moveTo>
                  <a:lnTo>
                    <a:pt x="88315" y="130530"/>
                  </a:lnTo>
                  <a:lnTo>
                    <a:pt x="85039" y="130733"/>
                  </a:lnTo>
                  <a:lnTo>
                    <a:pt x="82575" y="132168"/>
                  </a:lnTo>
                  <a:lnTo>
                    <a:pt x="82575" y="137083"/>
                  </a:lnTo>
                  <a:lnTo>
                    <a:pt x="85039" y="136880"/>
                  </a:lnTo>
                  <a:lnTo>
                    <a:pt x="89954" y="133197"/>
                  </a:lnTo>
                  <a:lnTo>
                    <a:pt x="93637" y="130327"/>
                  </a:lnTo>
                  <a:close/>
                </a:path>
                <a:path w="2310129" h="561975">
                  <a:moveTo>
                    <a:pt x="110858" y="135242"/>
                  </a:moveTo>
                  <a:lnTo>
                    <a:pt x="110032" y="133197"/>
                  </a:lnTo>
                  <a:lnTo>
                    <a:pt x="109220" y="131559"/>
                  </a:lnTo>
                  <a:lnTo>
                    <a:pt x="108597" y="130124"/>
                  </a:lnTo>
                  <a:lnTo>
                    <a:pt x="107988" y="130124"/>
                  </a:lnTo>
                  <a:lnTo>
                    <a:pt x="106553" y="131559"/>
                  </a:lnTo>
                  <a:lnTo>
                    <a:pt x="105117" y="133197"/>
                  </a:lnTo>
                  <a:lnTo>
                    <a:pt x="103073" y="135864"/>
                  </a:lnTo>
                  <a:lnTo>
                    <a:pt x="103276" y="136271"/>
                  </a:lnTo>
                  <a:lnTo>
                    <a:pt x="109829" y="136271"/>
                  </a:lnTo>
                  <a:lnTo>
                    <a:pt x="110858" y="135242"/>
                  </a:lnTo>
                  <a:close/>
                </a:path>
                <a:path w="2310129" h="561975">
                  <a:moveTo>
                    <a:pt x="115366" y="130733"/>
                  </a:moveTo>
                  <a:lnTo>
                    <a:pt x="114350" y="128282"/>
                  </a:lnTo>
                  <a:lnTo>
                    <a:pt x="108204" y="121513"/>
                  </a:lnTo>
                  <a:lnTo>
                    <a:pt x="104914" y="120700"/>
                  </a:lnTo>
                  <a:lnTo>
                    <a:pt x="105740" y="124383"/>
                  </a:lnTo>
                  <a:lnTo>
                    <a:pt x="106146" y="126847"/>
                  </a:lnTo>
                  <a:lnTo>
                    <a:pt x="105130" y="127254"/>
                  </a:lnTo>
                  <a:lnTo>
                    <a:pt x="97955" y="127863"/>
                  </a:lnTo>
                  <a:lnTo>
                    <a:pt x="96316" y="127863"/>
                  </a:lnTo>
                  <a:lnTo>
                    <a:pt x="94881" y="128892"/>
                  </a:lnTo>
                  <a:lnTo>
                    <a:pt x="94881" y="132168"/>
                  </a:lnTo>
                  <a:lnTo>
                    <a:pt x="103073" y="131762"/>
                  </a:lnTo>
                  <a:lnTo>
                    <a:pt x="108610" y="128282"/>
                  </a:lnTo>
                  <a:lnTo>
                    <a:pt x="110451" y="128689"/>
                  </a:lnTo>
                  <a:lnTo>
                    <a:pt x="111480" y="130327"/>
                  </a:lnTo>
                  <a:lnTo>
                    <a:pt x="112293" y="131762"/>
                  </a:lnTo>
                  <a:lnTo>
                    <a:pt x="113728" y="132372"/>
                  </a:lnTo>
                  <a:lnTo>
                    <a:pt x="115366" y="130733"/>
                  </a:lnTo>
                  <a:close/>
                </a:path>
                <a:path w="2310129" h="561975">
                  <a:moveTo>
                    <a:pt x="145859" y="239420"/>
                  </a:moveTo>
                  <a:lnTo>
                    <a:pt x="145834" y="239280"/>
                  </a:lnTo>
                  <a:lnTo>
                    <a:pt x="145694" y="239420"/>
                  </a:lnTo>
                  <a:lnTo>
                    <a:pt x="145859" y="239420"/>
                  </a:lnTo>
                  <a:close/>
                </a:path>
                <a:path w="2310129" h="561975">
                  <a:moveTo>
                    <a:pt x="148259" y="245427"/>
                  </a:moveTo>
                  <a:lnTo>
                    <a:pt x="148056" y="245021"/>
                  </a:lnTo>
                  <a:lnTo>
                    <a:pt x="147154" y="245948"/>
                  </a:lnTo>
                  <a:lnTo>
                    <a:pt x="148259" y="245427"/>
                  </a:lnTo>
                  <a:close/>
                </a:path>
                <a:path w="2310129" h="561975">
                  <a:moveTo>
                    <a:pt x="154914" y="239420"/>
                  </a:moveTo>
                  <a:lnTo>
                    <a:pt x="145859" y="239420"/>
                  </a:lnTo>
                  <a:lnTo>
                    <a:pt x="146443" y="241960"/>
                  </a:lnTo>
                  <a:lnTo>
                    <a:pt x="148056" y="245021"/>
                  </a:lnTo>
                  <a:lnTo>
                    <a:pt x="151015" y="241960"/>
                  </a:lnTo>
                  <a:lnTo>
                    <a:pt x="154914" y="239420"/>
                  </a:lnTo>
                  <a:close/>
                </a:path>
                <a:path w="2310129" h="561975">
                  <a:moveTo>
                    <a:pt x="176834" y="222910"/>
                  </a:moveTo>
                  <a:lnTo>
                    <a:pt x="173151" y="222910"/>
                  </a:lnTo>
                  <a:lnTo>
                    <a:pt x="172745" y="224180"/>
                  </a:lnTo>
                  <a:lnTo>
                    <a:pt x="173355" y="225450"/>
                  </a:lnTo>
                  <a:lnTo>
                    <a:pt x="174180" y="227990"/>
                  </a:lnTo>
                  <a:lnTo>
                    <a:pt x="171513" y="227990"/>
                  </a:lnTo>
                  <a:lnTo>
                    <a:pt x="168846" y="226720"/>
                  </a:lnTo>
                  <a:lnTo>
                    <a:pt x="168846" y="225450"/>
                  </a:lnTo>
                  <a:lnTo>
                    <a:pt x="173151" y="221640"/>
                  </a:lnTo>
                  <a:lnTo>
                    <a:pt x="174586" y="220370"/>
                  </a:lnTo>
                  <a:lnTo>
                    <a:pt x="174586" y="219100"/>
                  </a:lnTo>
                  <a:lnTo>
                    <a:pt x="173228" y="216560"/>
                  </a:lnTo>
                  <a:lnTo>
                    <a:pt x="171856" y="214020"/>
                  </a:lnTo>
                  <a:lnTo>
                    <a:pt x="170484" y="211480"/>
                  </a:lnTo>
                  <a:lnTo>
                    <a:pt x="169049" y="211480"/>
                  </a:lnTo>
                  <a:lnTo>
                    <a:pt x="163309" y="214020"/>
                  </a:lnTo>
                  <a:lnTo>
                    <a:pt x="162496" y="214020"/>
                  </a:lnTo>
                  <a:lnTo>
                    <a:pt x="162496" y="210210"/>
                  </a:lnTo>
                  <a:lnTo>
                    <a:pt x="161671" y="208940"/>
                  </a:lnTo>
                  <a:lnTo>
                    <a:pt x="159423" y="208940"/>
                  </a:lnTo>
                  <a:lnTo>
                    <a:pt x="159219" y="210210"/>
                  </a:lnTo>
                  <a:lnTo>
                    <a:pt x="159829" y="211480"/>
                  </a:lnTo>
                  <a:lnTo>
                    <a:pt x="160655" y="214020"/>
                  </a:lnTo>
                  <a:lnTo>
                    <a:pt x="160235" y="215290"/>
                  </a:lnTo>
                  <a:lnTo>
                    <a:pt x="158800" y="214020"/>
                  </a:lnTo>
                  <a:lnTo>
                    <a:pt x="157581" y="212750"/>
                  </a:lnTo>
                  <a:lnTo>
                    <a:pt x="156959" y="208940"/>
                  </a:lnTo>
                  <a:lnTo>
                    <a:pt x="157213" y="205130"/>
                  </a:lnTo>
                  <a:lnTo>
                    <a:pt x="157289" y="203860"/>
                  </a:lnTo>
                  <a:lnTo>
                    <a:pt x="157378" y="202590"/>
                  </a:lnTo>
                  <a:lnTo>
                    <a:pt x="157454" y="201320"/>
                  </a:lnTo>
                  <a:lnTo>
                    <a:pt x="157543" y="200050"/>
                  </a:lnTo>
                  <a:lnTo>
                    <a:pt x="157619" y="198780"/>
                  </a:lnTo>
                  <a:lnTo>
                    <a:pt x="157708" y="197510"/>
                  </a:lnTo>
                  <a:lnTo>
                    <a:pt x="157784" y="196240"/>
                  </a:lnTo>
                  <a:lnTo>
                    <a:pt x="157162" y="191160"/>
                  </a:lnTo>
                  <a:lnTo>
                    <a:pt x="155117" y="189890"/>
                  </a:lnTo>
                  <a:lnTo>
                    <a:pt x="153682" y="188620"/>
                  </a:lnTo>
                  <a:lnTo>
                    <a:pt x="152857" y="187350"/>
                  </a:lnTo>
                  <a:lnTo>
                    <a:pt x="153276" y="186080"/>
                  </a:lnTo>
                  <a:lnTo>
                    <a:pt x="154508" y="183540"/>
                  </a:lnTo>
                  <a:lnTo>
                    <a:pt x="152247" y="182346"/>
                  </a:lnTo>
                  <a:lnTo>
                    <a:pt x="152247" y="212750"/>
                  </a:lnTo>
                  <a:lnTo>
                    <a:pt x="152247" y="214020"/>
                  </a:lnTo>
                  <a:lnTo>
                    <a:pt x="151434" y="215290"/>
                  </a:lnTo>
                  <a:lnTo>
                    <a:pt x="150202" y="215290"/>
                  </a:lnTo>
                  <a:lnTo>
                    <a:pt x="149174" y="216560"/>
                  </a:lnTo>
                  <a:lnTo>
                    <a:pt x="148145" y="216560"/>
                  </a:lnTo>
                  <a:lnTo>
                    <a:pt x="148145" y="214020"/>
                  </a:lnTo>
                  <a:lnTo>
                    <a:pt x="149174" y="212750"/>
                  </a:lnTo>
                  <a:lnTo>
                    <a:pt x="152247" y="212750"/>
                  </a:lnTo>
                  <a:lnTo>
                    <a:pt x="152247" y="182346"/>
                  </a:lnTo>
                  <a:lnTo>
                    <a:pt x="149733" y="181000"/>
                  </a:lnTo>
                  <a:lnTo>
                    <a:pt x="147332" y="179730"/>
                  </a:lnTo>
                  <a:lnTo>
                    <a:pt x="145694" y="181000"/>
                  </a:lnTo>
                  <a:lnTo>
                    <a:pt x="144665" y="181000"/>
                  </a:lnTo>
                  <a:lnTo>
                    <a:pt x="144665" y="179730"/>
                  </a:lnTo>
                  <a:lnTo>
                    <a:pt x="144665" y="178460"/>
                  </a:lnTo>
                  <a:lnTo>
                    <a:pt x="143027" y="174650"/>
                  </a:lnTo>
                  <a:lnTo>
                    <a:pt x="141998" y="173062"/>
                  </a:lnTo>
                  <a:lnTo>
                    <a:pt x="141998" y="184810"/>
                  </a:lnTo>
                  <a:lnTo>
                    <a:pt x="141998" y="186080"/>
                  </a:lnTo>
                  <a:lnTo>
                    <a:pt x="141185" y="186080"/>
                  </a:lnTo>
                  <a:lnTo>
                    <a:pt x="139954" y="187350"/>
                  </a:lnTo>
                  <a:lnTo>
                    <a:pt x="137909" y="187350"/>
                  </a:lnTo>
                  <a:lnTo>
                    <a:pt x="137909" y="186080"/>
                  </a:lnTo>
                  <a:lnTo>
                    <a:pt x="137909" y="184810"/>
                  </a:lnTo>
                  <a:lnTo>
                    <a:pt x="138925" y="183540"/>
                  </a:lnTo>
                  <a:lnTo>
                    <a:pt x="141185" y="183540"/>
                  </a:lnTo>
                  <a:lnTo>
                    <a:pt x="141998" y="184810"/>
                  </a:lnTo>
                  <a:lnTo>
                    <a:pt x="141998" y="173062"/>
                  </a:lnTo>
                  <a:lnTo>
                    <a:pt x="140576" y="170840"/>
                  </a:lnTo>
                  <a:lnTo>
                    <a:pt x="138112" y="167030"/>
                  </a:lnTo>
                  <a:lnTo>
                    <a:pt x="136677" y="165760"/>
                  </a:lnTo>
                  <a:lnTo>
                    <a:pt x="135445" y="167284"/>
                  </a:lnTo>
                  <a:lnTo>
                    <a:pt x="135445" y="198780"/>
                  </a:lnTo>
                  <a:lnTo>
                    <a:pt x="135039" y="200050"/>
                  </a:lnTo>
                  <a:lnTo>
                    <a:pt x="132778" y="200050"/>
                  </a:lnTo>
                  <a:lnTo>
                    <a:pt x="131749" y="198780"/>
                  </a:lnTo>
                  <a:lnTo>
                    <a:pt x="131749" y="197510"/>
                  </a:lnTo>
                  <a:lnTo>
                    <a:pt x="132168" y="196240"/>
                  </a:lnTo>
                  <a:lnTo>
                    <a:pt x="133184" y="196240"/>
                  </a:lnTo>
                  <a:lnTo>
                    <a:pt x="134213" y="197510"/>
                  </a:lnTo>
                  <a:lnTo>
                    <a:pt x="134835" y="198780"/>
                  </a:lnTo>
                  <a:lnTo>
                    <a:pt x="135445" y="198780"/>
                  </a:lnTo>
                  <a:lnTo>
                    <a:pt x="135445" y="167284"/>
                  </a:lnTo>
                  <a:lnTo>
                    <a:pt x="134620" y="168300"/>
                  </a:lnTo>
                  <a:lnTo>
                    <a:pt x="130937" y="170840"/>
                  </a:lnTo>
                  <a:lnTo>
                    <a:pt x="128676" y="165760"/>
                  </a:lnTo>
                  <a:lnTo>
                    <a:pt x="131140" y="160680"/>
                  </a:lnTo>
                  <a:lnTo>
                    <a:pt x="131622" y="159410"/>
                  </a:lnTo>
                  <a:lnTo>
                    <a:pt x="132575" y="156870"/>
                  </a:lnTo>
                  <a:lnTo>
                    <a:pt x="131965" y="155600"/>
                  </a:lnTo>
                  <a:lnTo>
                    <a:pt x="128473" y="151790"/>
                  </a:lnTo>
                  <a:lnTo>
                    <a:pt x="125818" y="149250"/>
                  </a:lnTo>
                  <a:lnTo>
                    <a:pt x="123355" y="147980"/>
                  </a:lnTo>
                  <a:lnTo>
                    <a:pt x="122123" y="149250"/>
                  </a:lnTo>
                  <a:lnTo>
                    <a:pt x="121513" y="147980"/>
                  </a:lnTo>
                  <a:lnTo>
                    <a:pt x="121513" y="146710"/>
                  </a:lnTo>
                  <a:lnTo>
                    <a:pt x="121513" y="142900"/>
                  </a:lnTo>
                  <a:lnTo>
                    <a:pt x="121107" y="142900"/>
                  </a:lnTo>
                  <a:lnTo>
                    <a:pt x="119672" y="144170"/>
                  </a:lnTo>
                  <a:lnTo>
                    <a:pt x="118237" y="146710"/>
                  </a:lnTo>
                  <a:lnTo>
                    <a:pt x="117817" y="146710"/>
                  </a:lnTo>
                  <a:lnTo>
                    <a:pt x="116801" y="144170"/>
                  </a:lnTo>
                  <a:lnTo>
                    <a:pt x="115976" y="141630"/>
                  </a:lnTo>
                  <a:lnTo>
                    <a:pt x="105321" y="141630"/>
                  </a:lnTo>
                  <a:lnTo>
                    <a:pt x="106756" y="142900"/>
                  </a:lnTo>
                  <a:lnTo>
                    <a:pt x="107988" y="142900"/>
                  </a:lnTo>
                  <a:lnTo>
                    <a:pt x="109220" y="144170"/>
                  </a:lnTo>
                  <a:lnTo>
                    <a:pt x="109220" y="147980"/>
                  </a:lnTo>
                  <a:lnTo>
                    <a:pt x="104914" y="147980"/>
                  </a:lnTo>
                  <a:lnTo>
                    <a:pt x="101219" y="142900"/>
                  </a:lnTo>
                  <a:lnTo>
                    <a:pt x="97739" y="139090"/>
                  </a:lnTo>
                  <a:lnTo>
                    <a:pt x="97536" y="139090"/>
                  </a:lnTo>
                  <a:lnTo>
                    <a:pt x="96100" y="141630"/>
                  </a:lnTo>
                  <a:lnTo>
                    <a:pt x="94869" y="145440"/>
                  </a:lnTo>
                  <a:lnTo>
                    <a:pt x="94259" y="145440"/>
                  </a:lnTo>
                  <a:lnTo>
                    <a:pt x="92824" y="142900"/>
                  </a:lnTo>
                  <a:lnTo>
                    <a:pt x="91186" y="140360"/>
                  </a:lnTo>
                  <a:lnTo>
                    <a:pt x="90360" y="140360"/>
                  </a:lnTo>
                  <a:lnTo>
                    <a:pt x="87287" y="144170"/>
                  </a:lnTo>
                  <a:lnTo>
                    <a:pt x="85242" y="145440"/>
                  </a:lnTo>
                  <a:lnTo>
                    <a:pt x="84620" y="146710"/>
                  </a:lnTo>
                  <a:lnTo>
                    <a:pt x="85648" y="146710"/>
                  </a:lnTo>
                  <a:lnTo>
                    <a:pt x="86880" y="145440"/>
                  </a:lnTo>
                  <a:lnTo>
                    <a:pt x="89547" y="149250"/>
                  </a:lnTo>
                  <a:lnTo>
                    <a:pt x="91592" y="153060"/>
                  </a:lnTo>
                  <a:lnTo>
                    <a:pt x="93637" y="158140"/>
                  </a:lnTo>
                  <a:lnTo>
                    <a:pt x="96304" y="160680"/>
                  </a:lnTo>
                  <a:lnTo>
                    <a:pt x="98348" y="159410"/>
                  </a:lnTo>
                  <a:lnTo>
                    <a:pt x="98971" y="159410"/>
                  </a:lnTo>
                  <a:lnTo>
                    <a:pt x="97942" y="165760"/>
                  </a:lnTo>
                  <a:lnTo>
                    <a:pt x="99377" y="169570"/>
                  </a:lnTo>
                  <a:lnTo>
                    <a:pt x="105321" y="169570"/>
                  </a:lnTo>
                  <a:lnTo>
                    <a:pt x="108191" y="174650"/>
                  </a:lnTo>
                  <a:lnTo>
                    <a:pt x="109220" y="183540"/>
                  </a:lnTo>
                  <a:lnTo>
                    <a:pt x="109321" y="184810"/>
                  </a:lnTo>
                  <a:lnTo>
                    <a:pt x="109423" y="186080"/>
                  </a:lnTo>
                  <a:lnTo>
                    <a:pt x="110032" y="186080"/>
                  </a:lnTo>
                  <a:lnTo>
                    <a:pt x="110439" y="184810"/>
                  </a:lnTo>
                  <a:lnTo>
                    <a:pt x="112496" y="179730"/>
                  </a:lnTo>
                  <a:lnTo>
                    <a:pt x="116801" y="184810"/>
                  </a:lnTo>
                  <a:lnTo>
                    <a:pt x="116725" y="186080"/>
                  </a:lnTo>
                  <a:lnTo>
                    <a:pt x="116636" y="187350"/>
                  </a:lnTo>
                  <a:lnTo>
                    <a:pt x="116547" y="188620"/>
                  </a:lnTo>
                  <a:lnTo>
                    <a:pt x="116471" y="189890"/>
                  </a:lnTo>
                  <a:lnTo>
                    <a:pt x="116382" y="194970"/>
                  </a:lnTo>
                  <a:lnTo>
                    <a:pt x="117005" y="198780"/>
                  </a:lnTo>
                  <a:lnTo>
                    <a:pt x="118643" y="198780"/>
                  </a:lnTo>
                  <a:lnTo>
                    <a:pt x="119456" y="197510"/>
                  </a:lnTo>
                  <a:lnTo>
                    <a:pt x="119570" y="194970"/>
                  </a:lnTo>
                  <a:lnTo>
                    <a:pt x="119672" y="193700"/>
                  </a:lnTo>
                  <a:lnTo>
                    <a:pt x="124790" y="188620"/>
                  </a:lnTo>
                  <a:lnTo>
                    <a:pt x="129501" y="187350"/>
                  </a:lnTo>
                  <a:lnTo>
                    <a:pt x="132981" y="186080"/>
                  </a:lnTo>
                  <a:lnTo>
                    <a:pt x="134010" y="186080"/>
                  </a:lnTo>
                  <a:lnTo>
                    <a:pt x="133400" y="188620"/>
                  </a:lnTo>
                  <a:lnTo>
                    <a:pt x="132778" y="189890"/>
                  </a:lnTo>
                  <a:lnTo>
                    <a:pt x="130733" y="191160"/>
                  </a:lnTo>
                  <a:lnTo>
                    <a:pt x="126631" y="191160"/>
                  </a:lnTo>
                  <a:lnTo>
                    <a:pt x="124383" y="193700"/>
                  </a:lnTo>
                  <a:lnTo>
                    <a:pt x="123355" y="196240"/>
                  </a:lnTo>
                  <a:lnTo>
                    <a:pt x="122123" y="198780"/>
                  </a:lnTo>
                  <a:lnTo>
                    <a:pt x="122326" y="200050"/>
                  </a:lnTo>
                  <a:lnTo>
                    <a:pt x="125818" y="200050"/>
                  </a:lnTo>
                  <a:lnTo>
                    <a:pt x="125603" y="201320"/>
                  </a:lnTo>
                  <a:lnTo>
                    <a:pt x="123558" y="202590"/>
                  </a:lnTo>
                  <a:lnTo>
                    <a:pt x="121310" y="203860"/>
                  </a:lnTo>
                  <a:lnTo>
                    <a:pt x="127863" y="203860"/>
                  </a:lnTo>
                  <a:lnTo>
                    <a:pt x="137083" y="202590"/>
                  </a:lnTo>
                  <a:lnTo>
                    <a:pt x="143230" y="205130"/>
                  </a:lnTo>
                  <a:lnTo>
                    <a:pt x="129705" y="208940"/>
                  </a:lnTo>
                  <a:lnTo>
                    <a:pt x="128676" y="214020"/>
                  </a:lnTo>
                  <a:lnTo>
                    <a:pt x="133604" y="217830"/>
                  </a:lnTo>
                  <a:lnTo>
                    <a:pt x="135445" y="220370"/>
                  </a:lnTo>
                  <a:lnTo>
                    <a:pt x="134213" y="220370"/>
                  </a:lnTo>
                  <a:lnTo>
                    <a:pt x="131965" y="219100"/>
                  </a:lnTo>
                  <a:lnTo>
                    <a:pt x="134213" y="222910"/>
                  </a:lnTo>
                  <a:lnTo>
                    <a:pt x="137083" y="227990"/>
                  </a:lnTo>
                  <a:lnTo>
                    <a:pt x="139128" y="227990"/>
                  </a:lnTo>
                  <a:lnTo>
                    <a:pt x="140982" y="225450"/>
                  </a:lnTo>
                  <a:lnTo>
                    <a:pt x="143027" y="221640"/>
                  </a:lnTo>
                  <a:lnTo>
                    <a:pt x="146100" y="222910"/>
                  </a:lnTo>
                  <a:lnTo>
                    <a:pt x="146100" y="229260"/>
                  </a:lnTo>
                  <a:lnTo>
                    <a:pt x="145694" y="229260"/>
                  </a:lnTo>
                  <a:lnTo>
                    <a:pt x="144259" y="227990"/>
                  </a:lnTo>
                  <a:lnTo>
                    <a:pt x="142824" y="225450"/>
                  </a:lnTo>
                  <a:lnTo>
                    <a:pt x="142417" y="225450"/>
                  </a:lnTo>
                  <a:lnTo>
                    <a:pt x="141389" y="227990"/>
                  </a:lnTo>
                  <a:lnTo>
                    <a:pt x="140563" y="230530"/>
                  </a:lnTo>
                  <a:lnTo>
                    <a:pt x="141185" y="231800"/>
                  </a:lnTo>
                  <a:lnTo>
                    <a:pt x="143230" y="233070"/>
                  </a:lnTo>
                  <a:lnTo>
                    <a:pt x="144868" y="233070"/>
                  </a:lnTo>
                  <a:lnTo>
                    <a:pt x="145897" y="235610"/>
                  </a:lnTo>
                  <a:lnTo>
                    <a:pt x="145275" y="236880"/>
                  </a:lnTo>
                  <a:lnTo>
                    <a:pt x="145834" y="239280"/>
                  </a:lnTo>
                  <a:lnTo>
                    <a:pt x="148145" y="236880"/>
                  </a:lnTo>
                  <a:lnTo>
                    <a:pt x="149783" y="236880"/>
                  </a:lnTo>
                  <a:lnTo>
                    <a:pt x="150406" y="235610"/>
                  </a:lnTo>
                  <a:lnTo>
                    <a:pt x="147942" y="235610"/>
                  </a:lnTo>
                  <a:lnTo>
                    <a:pt x="147942" y="234340"/>
                  </a:lnTo>
                  <a:lnTo>
                    <a:pt x="149174" y="233070"/>
                  </a:lnTo>
                  <a:lnTo>
                    <a:pt x="150406" y="233070"/>
                  </a:lnTo>
                  <a:lnTo>
                    <a:pt x="152450" y="230530"/>
                  </a:lnTo>
                  <a:lnTo>
                    <a:pt x="152933" y="229260"/>
                  </a:lnTo>
                  <a:lnTo>
                    <a:pt x="153885" y="226720"/>
                  </a:lnTo>
                  <a:lnTo>
                    <a:pt x="156146" y="221640"/>
                  </a:lnTo>
                  <a:lnTo>
                    <a:pt x="154914" y="227990"/>
                  </a:lnTo>
                  <a:lnTo>
                    <a:pt x="153885" y="233070"/>
                  </a:lnTo>
                  <a:lnTo>
                    <a:pt x="154292" y="233070"/>
                  </a:lnTo>
                  <a:lnTo>
                    <a:pt x="156552" y="231800"/>
                  </a:lnTo>
                  <a:lnTo>
                    <a:pt x="159004" y="230530"/>
                  </a:lnTo>
                  <a:lnTo>
                    <a:pt x="156756" y="233070"/>
                  </a:lnTo>
                  <a:lnTo>
                    <a:pt x="154711" y="236880"/>
                  </a:lnTo>
                  <a:lnTo>
                    <a:pt x="157365" y="238150"/>
                  </a:lnTo>
                  <a:lnTo>
                    <a:pt x="160235" y="238150"/>
                  </a:lnTo>
                  <a:lnTo>
                    <a:pt x="159004" y="236880"/>
                  </a:lnTo>
                  <a:lnTo>
                    <a:pt x="159829" y="235610"/>
                  </a:lnTo>
                  <a:lnTo>
                    <a:pt x="161467" y="234340"/>
                  </a:lnTo>
                  <a:lnTo>
                    <a:pt x="164541" y="234340"/>
                  </a:lnTo>
                  <a:lnTo>
                    <a:pt x="164541" y="238150"/>
                  </a:lnTo>
                  <a:lnTo>
                    <a:pt x="174180" y="238150"/>
                  </a:lnTo>
                  <a:lnTo>
                    <a:pt x="175818" y="235610"/>
                  </a:lnTo>
                  <a:lnTo>
                    <a:pt x="176428" y="234340"/>
                  </a:lnTo>
                  <a:lnTo>
                    <a:pt x="175818" y="233070"/>
                  </a:lnTo>
                  <a:lnTo>
                    <a:pt x="172529" y="233070"/>
                  </a:lnTo>
                  <a:lnTo>
                    <a:pt x="173964" y="231800"/>
                  </a:lnTo>
                  <a:lnTo>
                    <a:pt x="175298" y="230530"/>
                  </a:lnTo>
                  <a:lnTo>
                    <a:pt x="176631" y="229260"/>
                  </a:lnTo>
                  <a:lnTo>
                    <a:pt x="176669" y="227990"/>
                  </a:lnTo>
                  <a:lnTo>
                    <a:pt x="176796" y="224180"/>
                  </a:lnTo>
                  <a:lnTo>
                    <a:pt x="176834" y="222910"/>
                  </a:lnTo>
                  <a:close/>
                </a:path>
                <a:path w="2310129" h="561975">
                  <a:moveTo>
                    <a:pt x="187083" y="519468"/>
                  </a:moveTo>
                  <a:lnTo>
                    <a:pt x="184835" y="518236"/>
                  </a:lnTo>
                  <a:lnTo>
                    <a:pt x="182372" y="520903"/>
                  </a:lnTo>
                  <a:lnTo>
                    <a:pt x="180124" y="522947"/>
                  </a:lnTo>
                  <a:lnTo>
                    <a:pt x="180733" y="525005"/>
                  </a:lnTo>
                  <a:lnTo>
                    <a:pt x="184010" y="526440"/>
                  </a:lnTo>
                  <a:lnTo>
                    <a:pt x="186055" y="527253"/>
                  </a:lnTo>
                  <a:lnTo>
                    <a:pt x="187083" y="526237"/>
                  </a:lnTo>
                  <a:lnTo>
                    <a:pt x="187083" y="519468"/>
                  </a:lnTo>
                  <a:close/>
                </a:path>
                <a:path w="2310129" h="561975">
                  <a:moveTo>
                    <a:pt x="230733" y="296570"/>
                  </a:moveTo>
                  <a:lnTo>
                    <a:pt x="227596" y="294030"/>
                  </a:lnTo>
                  <a:lnTo>
                    <a:pt x="226021" y="292760"/>
                  </a:lnTo>
                  <a:lnTo>
                    <a:pt x="224586" y="290220"/>
                  </a:lnTo>
                  <a:lnTo>
                    <a:pt x="224383" y="288950"/>
                  </a:lnTo>
                  <a:lnTo>
                    <a:pt x="222529" y="287680"/>
                  </a:lnTo>
                  <a:lnTo>
                    <a:pt x="220484" y="286410"/>
                  </a:lnTo>
                  <a:lnTo>
                    <a:pt x="217817" y="285140"/>
                  </a:lnTo>
                  <a:lnTo>
                    <a:pt x="219875" y="285140"/>
                  </a:lnTo>
                  <a:lnTo>
                    <a:pt x="222529" y="283870"/>
                  </a:lnTo>
                  <a:lnTo>
                    <a:pt x="220078" y="282600"/>
                  </a:lnTo>
                  <a:lnTo>
                    <a:pt x="218440" y="281330"/>
                  </a:lnTo>
                  <a:lnTo>
                    <a:pt x="213931" y="281330"/>
                  </a:lnTo>
                  <a:lnTo>
                    <a:pt x="211264" y="282600"/>
                  </a:lnTo>
                  <a:lnTo>
                    <a:pt x="213512" y="281330"/>
                  </a:lnTo>
                  <a:lnTo>
                    <a:pt x="217614" y="277520"/>
                  </a:lnTo>
                  <a:lnTo>
                    <a:pt x="214134" y="273710"/>
                  </a:lnTo>
                  <a:lnTo>
                    <a:pt x="209016" y="274980"/>
                  </a:lnTo>
                  <a:lnTo>
                    <a:pt x="205727" y="276250"/>
                  </a:lnTo>
                  <a:lnTo>
                    <a:pt x="205320" y="276250"/>
                  </a:lnTo>
                  <a:lnTo>
                    <a:pt x="207365" y="274980"/>
                  </a:lnTo>
                  <a:lnTo>
                    <a:pt x="209626" y="272440"/>
                  </a:lnTo>
                  <a:lnTo>
                    <a:pt x="209219" y="272440"/>
                  </a:lnTo>
                  <a:lnTo>
                    <a:pt x="205727" y="271170"/>
                  </a:lnTo>
                  <a:lnTo>
                    <a:pt x="203479" y="269900"/>
                  </a:lnTo>
                  <a:lnTo>
                    <a:pt x="201434" y="268630"/>
                  </a:lnTo>
                  <a:lnTo>
                    <a:pt x="201434" y="266090"/>
                  </a:lnTo>
                  <a:lnTo>
                    <a:pt x="199301" y="261010"/>
                  </a:lnTo>
                  <a:lnTo>
                    <a:pt x="194335" y="253390"/>
                  </a:lnTo>
                  <a:lnTo>
                    <a:pt x="190601" y="248310"/>
                  </a:lnTo>
                  <a:lnTo>
                    <a:pt x="188722" y="245770"/>
                  </a:lnTo>
                  <a:lnTo>
                    <a:pt x="184619" y="241960"/>
                  </a:lnTo>
                  <a:lnTo>
                    <a:pt x="183807" y="241960"/>
                  </a:lnTo>
                  <a:lnTo>
                    <a:pt x="183400" y="240690"/>
                  </a:lnTo>
                  <a:lnTo>
                    <a:pt x="183807" y="239420"/>
                  </a:lnTo>
                  <a:lnTo>
                    <a:pt x="184416" y="238150"/>
                  </a:lnTo>
                  <a:lnTo>
                    <a:pt x="174790" y="238150"/>
                  </a:lnTo>
                  <a:lnTo>
                    <a:pt x="174790" y="239420"/>
                  </a:lnTo>
                  <a:lnTo>
                    <a:pt x="172326" y="240690"/>
                  </a:lnTo>
                  <a:lnTo>
                    <a:pt x="163512" y="240690"/>
                  </a:lnTo>
                  <a:lnTo>
                    <a:pt x="164338" y="248310"/>
                  </a:lnTo>
                  <a:lnTo>
                    <a:pt x="158800" y="248310"/>
                  </a:lnTo>
                  <a:lnTo>
                    <a:pt x="155727" y="247040"/>
                  </a:lnTo>
                  <a:lnTo>
                    <a:pt x="154508" y="247040"/>
                  </a:lnTo>
                  <a:lnTo>
                    <a:pt x="155930" y="245770"/>
                  </a:lnTo>
                  <a:lnTo>
                    <a:pt x="157162" y="245770"/>
                  </a:lnTo>
                  <a:lnTo>
                    <a:pt x="158394" y="244500"/>
                  </a:lnTo>
                  <a:lnTo>
                    <a:pt x="158394" y="241960"/>
                  </a:lnTo>
                  <a:lnTo>
                    <a:pt x="155930" y="241960"/>
                  </a:lnTo>
                  <a:lnTo>
                    <a:pt x="152857" y="243230"/>
                  </a:lnTo>
                  <a:lnTo>
                    <a:pt x="148259" y="245427"/>
                  </a:lnTo>
                  <a:lnTo>
                    <a:pt x="150431" y="249580"/>
                  </a:lnTo>
                  <a:lnTo>
                    <a:pt x="155219" y="257200"/>
                  </a:lnTo>
                  <a:lnTo>
                    <a:pt x="158800" y="259740"/>
                  </a:lnTo>
                  <a:lnTo>
                    <a:pt x="159626" y="259740"/>
                  </a:lnTo>
                  <a:lnTo>
                    <a:pt x="160235" y="261010"/>
                  </a:lnTo>
                  <a:lnTo>
                    <a:pt x="160032" y="261010"/>
                  </a:lnTo>
                  <a:lnTo>
                    <a:pt x="159219" y="263550"/>
                  </a:lnTo>
                  <a:lnTo>
                    <a:pt x="167005" y="273710"/>
                  </a:lnTo>
                  <a:lnTo>
                    <a:pt x="168846" y="272440"/>
                  </a:lnTo>
                  <a:lnTo>
                    <a:pt x="170688" y="272440"/>
                  </a:lnTo>
                  <a:lnTo>
                    <a:pt x="169875" y="277520"/>
                  </a:lnTo>
                  <a:lnTo>
                    <a:pt x="170891" y="280060"/>
                  </a:lnTo>
                  <a:lnTo>
                    <a:pt x="173964" y="280060"/>
                  </a:lnTo>
                  <a:lnTo>
                    <a:pt x="174383" y="278790"/>
                  </a:lnTo>
                  <a:lnTo>
                    <a:pt x="173761" y="278790"/>
                  </a:lnTo>
                  <a:lnTo>
                    <a:pt x="173151" y="277520"/>
                  </a:lnTo>
                  <a:lnTo>
                    <a:pt x="173355" y="276250"/>
                  </a:lnTo>
                  <a:lnTo>
                    <a:pt x="175399" y="276250"/>
                  </a:lnTo>
                  <a:lnTo>
                    <a:pt x="177253" y="280060"/>
                  </a:lnTo>
                  <a:lnTo>
                    <a:pt x="178473" y="283870"/>
                  </a:lnTo>
                  <a:lnTo>
                    <a:pt x="179908" y="288950"/>
                  </a:lnTo>
                  <a:lnTo>
                    <a:pt x="183184" y="294030"/>
                  </a:lnTo>
                  <a:lnTo>
                    <a:pt x="191185" y="302920"/>
                  </a:lnTo>
                  <a:lnTo>
                    <a:pt x="193027" y="308000"/>
                  </a:lnTo>
                  <a:lnTo>
                    <a:pt x="189128" y="305460"/>
                  </a:lnTo>
                  <a:lnTo>
                    <a:pt x="188112" y="305460"/>
                  </a:lnTo>
                  <a:lnTo>
                    <a:pt x="187083" y="306730"/>
                  </a:lnTo>
                  <a:lnTo>
                    <a:pt x="187083" y="309270"/>
                  </a:lnTo>
                  <a:lnTo>
                    <a:pt x="186258" y="310540"/>
                  </a:lnTo>
                  <a:lnTo>
                    <a:pt x="184010" y="310540"/>
                  </a:lnTo>
                  <a:lnTo>
                    <a:pt x="182981" y="313080"/>
                  </a:lnTo>
                  <a:lnTo>
                    <a:pt x="182981" y="315620"/>
                  </a:lnTo>
                  <a:lnTo>
                    <a:pt x="181546" y="316890"/>
                  </a:lnTo>
                  <a:lnTo>
                    <a:pt x="178066" y="316890"/>
                  </a:lnTo>
                  <a:lnTo>
                    <a:pt x="177038" y="318160"/>
                  </a:lnTo>
                  <a:lnTo>
                    <a:pt x="177660" y="319430"/>
                  </a:lnTo>
                  <a:lnTo>
                    <a:pt x="178473" y="320700"/>
                  </a:lnTo>
                  <a:lnTo>
                    <a:pt x="177660" y="321970"/>
                  </a:lnTo>
                  <a:lnTo>
                    <a:pt x="176428" y="321970"/>
                  </a:lnTo>
                  <a:lnTo>
                    <a:pt x="174383" y="323240"/>
                  </a:lnTo>
                  <a:lnTo>
                    <a:pt x="177660" y="323240"/>
                  </a:lnTo>
                  <a:lnTo>
                    <a:pt x="178892" y="324510"/>
                  </a:lnTo>
                  <a:lnTo>
                    <a:pt x="178892" y="328320"/>
                  </a:lnTo>
                  <a:lnTo>
                    <a:pt x="180327" y="329590"/>
                  </a:lnTo>
                  <a:lnTo>
                    <a:pt x="183603" y="329590"/>
                  </a:lnTo>
                  <a:lnTo>
                    <a:pt x="185039" y="328320"/>
                  </a:lnTo>
                  <a:lnTo>
                    <a:pt x="185039" y="325780"/>
                  </a:lnTo>
                  <a:lnTo>
                    <a:pt x="185039" y="324510"/>
                  </a:lnTo>
                  <a:lnTo>
                    <a:pt x="184213" y="323240"/>
                  </a:lnTo>
                  <a:lnTo>
                    <a:pt x="181762" y="325780"/>
                  </a:lnTo>
                  <a:lnTo>
                    <a:pt x="181546" y="324510"/>
                  </a:lnTo>
                  <a:lnTo>
                    <a:pt x="182372" y="321970"/>
                  </a:lnTo>
                  <a:lnTo>
                    <a:pt x="183603" y="319430"/>
                  </a:lnTo>
                  <a:lnTo>
                    <a:pt x="184010" y="319430"/>
                  </a:lnTo>
                  <a:lnTo>
                    <a:pt x="185648" y="323240"/>
                  </a:lnTo>
                  <a:lnTo>
                    <a:pt x="186880" y="325780"/>
                  </a:lnTo>
                  <a:lnTo>
                    <a:pt x="188925" y="327050"/>
                  </a:lnTo>
                  <a:lnTo>
                    <a:pt x="190360" y="327050"/>
                  </a:lnTo>
                  <a:lnTo>
                    <a:pt x="191998" y="325780"/>
                  </a:lnTo>
                  <a:lnTo>
                    <a:pt x="192620" y="327050"/>
                  </a:lnTo>
                  <a:lnTo>
                    <a:pt x="191998" y="328320"/>
                  </a:lnTo>
                  <a:lnTo>
                    <a:pt x="190360" y="332130"/>
                  </a:lnTo>
                  <a:lnTo>
                    <a:pt x="186880" y="330327"/>
                  </a:lnTo>
                  <a:lnTo>
                    <a:pt x="184823" y="330327"/>
                  </a:lnTo>
                  <a:lnTo>
                    <a:pt x="184416" y="332867"/>
                  </a:lnTo>
                  <a:lnTo>
                    <a:pt x="184213" y="332867"/>
                  </a:lnTo>
                  <a:lnTo>
                    <a:pt x="184213" y="334137"/>
                  </a:lnTo>
                  <a:lnTo>
                    <a:pt x="183184" y="336677"/>
                  </a:lnTo>
                  <a:lnTo>
                    <a:pt x="181140" y="337947"/>
                  </a:lnTo>
                  <a:lnTo>
                    <a:pt x="180936" y="337947"/>
                  </a:lnTo>
                  <a:lnTo>
                    <a:pt x="181749" y="336677"/>
                  </a:lnTo>
                  <a:lnTo>
                    <a:pt x="182981" y="334137"/>
                  </a:lnTo>
                  <a:lnTo>
                    <a:pt x="181952" y="332867"/>
                  </a:lnTo>
                  <a:lnTo>
                    <a:pt x="179095" y="333679"/>
                  </a:lnTo>
                  <a:lnTo>
                    <a:pt x="179095" y="353187"/>
                  </a:lnTo>
                  <a:lnTo>
                    <a:pt x="178269" y="353187"/>
                  </a:lnTo>
                  <a:lnTo>
                    <a:pt x="177660" y="354457"/>
                  </a:lnTo>
                  <a:lnTo>
                    <a:pt x="175806" y="354457"/>
                  </a:lnTo>
                  <a:lnTo>
                    <a:pt x="174371" y="353187"/>
                  </a:lnTo>
                  <a:lnTo>
                    <a:pt x="172732" y="353187"/>
                  </a:lnTo>
                  <a:lnTo>
                    <a:pt x="173355" y="351917"/>
                  </a:lnTo>
                  <a:lnTo>
                    <a:pt x="177863" y="351917"/>
                  </a:lnTo>
                  <a:lnTo>
                    <a:pt x="179095" y="353187"/>
                  </a:lnTo>
                  <a:lnTo>
                    <a:pt x="179095" y="333679"/>
                  </a:lnTo>
                  <a:lnTo>
                    <a:pt x="177457" y="334137"/>
                  </a:lnTo>
                  <a:lnTo>
                    <a:pt x="176428" y="334137"/>
                  </a:lnTo>
                  <a:lnTo>
                    <a:pt x="176022" y="335407"/>
                  </a:lnTo>
                  <a:lnTo>
                    <a:pt x="176428" y="335407"/>
                  </a:lnTo>
                  <a:lnTo>
                    <a:pt x="176631" y="336677"/>
                  </a:lnTo>
                  <a:lnTo>
                    <a:pt x="175806" y="337947"/>
                  </a:lnTo>
                  <a:lnTo>
                    <a:pt x="173151" y="337947"/>
                  </a:lnTo>
                  <a:lnTo>
                    <a:pt x="172732" y="335407"/>
                  </a:lnTo>
                  <a:lnTo>
                    <a:pt x="173558" y="331597"/>
                  </a:lnTo>
                  <a:lnTo>
                    <a:pt x="174586" y="326517"/>
                  </a:lnTo>
                  <a:lnTo>
                    <a:pt x="174167" y="325247"/>
                  </a:lnTo>
                  <a:lnTo>
                    <a:pt x="167614" y="325247"/>
                  </a:lnTo>
                  <a:lnTo>
                    <a:pt x="166585" y="326517"/>
                  </a:lnTo>
                  <a:lnTo>
                    <a:pt x="167614" y="326517"/>
                  </a:lnTo>
                  <a:lnTo>
                    <a:pt x="171297" y="330327"/>
                  </a:lnTo>
                  <a:lnTo>
                    <a:pt x="170891" y="334137"/>
                  </a:lnTo>
                  <a:lnTo>
                    <a:pt x="170688" y="334137"/>
                  </a:lnTo>
                  <a:lnTo>
                    <a:pt x="170688" y="350647"/>
                  </a:lnTo>
                  <a:lnTo>
                    <a:pt x="170688" y="353187"/>
                  </a:lnTo>
                  <a:lnTo>
                    <a:pt x="168846" y="353187"/>
                  </a:lnTo>
                  <a:lnTo>
                    <a:pt x="168846" y="359537"/>
                  </a:lnTo>
                  <a:lnTo>
                    <a:pt x="168224" y="360807"/>
                  </a:lnTo>
                  <a:lnTo>
                    <a:pt x="167005" y="360807"/>
                  </a:lnTo>
                  <a:lnTo>
                    <a:pt x="167005" y="379857"/>
                  </a:lnTo>
                  <a:lnTo>
                    <a:pt x="166585" y="381127"/>
                  </a:lnTo>
                  <a:lnTo>
                    <a:pt x="162902" y="379857"/>
                  </a:lnTo>
                  <a:lnTo>
                    <a:pt x="160439" y="379857"/>
                  </a:lnTo>
                  <a:lnTo>
                    <a:pt x="158394" y="378587"/>
                  </a:lnTo>
                  <a:lnTo>
                    <a:pt x="158394" y="376047"/>
                  </a:lnTo>
                  <a:lnTo>
                    <a:pt x="160858" y="376047"/>
                  </a:lnTo>
                  <a:lnTo>
                    <a:pt x="164541" y="378587"/>
                  </a:lnTo>
                  <a:lnTo>
                    <a:pt x="167005" y="379857"/>
                  </a:lnTo>
                  <a:lnTo>
                    <a:pt x="167005" y="360807"/>
                  </a:lnTo>
                  <a:lnTo>
                    <a:pt x="158597" y="360807"/>
                  </a:lnTo>
                  <a:lnTo>
                    <a:pt x="156959" y="358267"/>
                  </a:lnTo>
                  <a:lnTo>
                    <a:pt x="159829" y="355727"/>
                  </a:lnTo>
                  <a:lnTo>
                    <a:pt x="161874" y="353187"/>
                  </a:lnTo>
                  <a:lnTo>
                    <a:pt x="163715" y="354457"/>
                  </a:lnTo>
                  <a:lnTo>
                    <a:pt x="166585" y="356997"/>
                  </a:lnTo>
                  <a:lnTo>
                    <a:pt x="168846" y="359537"/>
                  </a:lnTo>
                  <a:lnTo>
                    <a:pt x="168846" y="353187"/>
                  </a:lnTo>
                  <a:lnTo>
                    <a:pt x="168643" y="353187"/>
                  </a:lnTo>
                  <a:lnTo>
                    <a:pt x="166585" y="350647"/>
                  </a:lnTo>
                  <a:lnTo>
                    <a:pt x="166585" y="348107"/>
                  </a:lnTo>
                  <a:lnTo>
                    <a:pt x="167614" y="348107"/>
                  </a:lnTo>
                  <a:lnTo>
                    <a:pt x="168643" y="349377"/>
                  </a:lnTo>
                  <a:lnTo>
                    <a:pt x="169862" y="349377"/>
                  </a:lnTo>
                  <a:lnTo>
                    <a:pt x="170688" y="350647"/>
                  </a:lnTo>
                  <a:lnTo>
                    <a:pt x="170688" y="334137"/>
                  </a:lnTo>
                  <a:lnTo>
                    <a:pt x="161264" y="334137"/>
                  </a:lnTo>
                  <a:lnTo>
                    <a:pt x="160032" y="335407"/>
                  </a:lnTo>
                  <a:lnTo>
                    <a:pt x="164134" y="339217"/>
                  </a:lnTo>
                  <a:lnTo>
                    <a:pt x="167411" y="341757"/>
                  </a:lnTo>
                  <a:lnTo>
                    <a:pt x="163106" y="341757"/>
                  </a:lnTo>
                  <a:lnTo>
                    <a:pt x="159207" y="340487"/>
                  </a:lnTo>
                  <a:lnTo>
                    <a:pt x="158394" y="340487"/>
                  </a:lnTo>
                  <a:lnTo>
                    <a:pt x="158394" y="349377"/>
                  </a:lnTo>
                  <a:lnTo>
                    <a:pt x="157988" y="350647"/>
                  </a:lnTo>
                  <a:lnTo>
                    <a:pt x="156349" y="348107"/>
                  </a:lnTo>
                  <a:lnTo>
                    <a:pt x="156349" y="383667"/>
                  </a:lnTo>
                  <a:lnTo>
                    <a:pt x="155727" y="384937"/>
                  </a:lnTo>
                  <a:lnTo>
                    <a:pt x="155117" y="387477"/>
                  </a:lnTo>
                  <a:lnTo>
                    <a:pt x="154495" y="386207"/>
                  </a:lnTo>
                  <a:lnTo>
                    <a:pt x="154495" y="383667"/>
                  </a:lnTo>
                  <a:lnTo>
                    <a:pt x="154292" y="382397"/>
                  </a:lnTo>
                  <a:lnTo>
                    <a:pt x="154914" y="381127"/>
                  </a:lnTo>
                  <a:lnTo>
                    <a:pt x="155524" y="381127"/>
                  </a:lnTo>
                  <a:lnTo>
                    <a:pt x="156133" y="382397"/>
                  </a:lnTo>
                  <a:lnTo>
                    <a:pt x="156349" y="383667"/>
                  </a:lnTo>
                  <a:lnTo>
                    <a:pt x="156349" y="348107"/>
                  </a:lnTo>
                  <a:lnTo>
                    <a:pt x="154292" y="345567"/>
                  </a:lnTo>
                  <a:lnTo>
                    <a:pt x="154292" y="348107"/>
                  </a:lnTo>
                  <a:lnTo>
                    <a:pt x="152654" y="349961"/>
                  </a:lnTo>
                  <a:lnTo>
                    <a:pt x="152654" y="387477"/>
                  </a:lnTo>
                  <a:lnTo>
                    <a:pt x="149174" y="388747"/>
                  </a:lnTo>
                  <a:lnTo>
                    <a:pt x="146913" y="390017"/>
                  </a:lnTo>
                  <a:lnTo>
                    <a:pt x="143637" y="391287"/>
                  </a:lnTo>
                  <a:lnTo>
                    <a:pt x="141998" y="391287"/>
                  </a:lnTo>
                  <a:lnTo>
                    <a:pt x="139954" y="390017"/>
                  </a:lnTo>
                  <a:lnTo>
                    <a:pt x="139954" y="392557"/>
                  </a:lnTo>
                  <a:lnTo>
                    <a:pt x="139954" y="401447"/>
                  </a:lnTo>
                  <a:lnTo>
                    <a:pt x="139331" y="401447"/>
                  </a:lnTo>
                  <a:lnTo>
                    <a:pt x="137083" y="398907"/>
                  </a:lnTo>
                  <a:lnTo>
                    <a:pt x="135445" y="397637"/>
                  </a:lnTo>
                  <a:lnTo>
                    <a:pt x="134620" y="395097"/>
                  </a:lnTo>
                  <a:lnTo>
                    <a:pt x="135242" y="393827"/>
                  </a:lnTo>
                  <a:lnTo>
                    <a:pt x="136677" y="390017"/>
                  </a:lnTo>
                  <a:lnTo>
                    <a:pt x="139954" y="392557"/>
                  </a:lnTo>
                  <a:lnTo>
                    <a:pt x="139954" y="390017"/>
                  </a:lnTo>
                  <a:lnTo>
                    <a:pt x="141592" y="390017"/>
                  </a:lnTo>
                  <a:lnTo>
                    <a:pt x="142824" y="388747"/>
                  </a:lnTo>
                  <a:lnTo>
                    <a:pt x="143637" y="387477"/>
                  </a:lnTo>
                  <a:lnTo>
                    <a:pt x="143027" y="387477"/>
                  </a:lnTo>
                  <a:lnTo>
                    <a:pt x="142621" y="386207"/>
                  </a:lnTo>
                  <a:lnTo>
                    <a:pt x="147739" y="386207"/>
                  </a:lnTo>
                  <a:lnTo>
                    <a:pt x="152654" y="387477"/>
                  </a:lnTo>
                  <a:lnTo>
                    <a:pt x="152654" y="349961"/>
                  </a:lnTo>
                  <a:lnTo>
                    <a:pt x="152044" y="350647"/>
                  </a:lnTo>
                  <a:lnTo>
                    <a:pt x="149377" y="351917"/>
                  </a:lnTo>
                  <a:lnTo>
                    <a:pt x="144208" y="355727"/>
                  </a:lnTo>
                  <a:lnTo>
                    <a:pt x="138417" y="363347"/>
                  </a:lnTo>
                  <a:lnTo>
                    <a:pt x="133705" y="369697"/>
                  </a:lnTo>
                  <a:lnTo>
                    <a:pt x="131749" y="374777"/>
                  </a:lnTo>
                  <a:lnTo>
                    <a:pt x="131749" y="376047"/>
                  </a:lnTo>
                  <a:lnTo>
                    <a:pt x="133807" y="378587"/>
                  </a:lnTo>
                  <a:lnTo>
                    <a:pt x="136461" y="381127"/>
                  </a:lnTo>
                  <a:lnTo>
                    <a:pt x="140970" y="382397"/>
                  </a:lnTo>
                  <a:lnTo>
                    <a:pt x="135648" y="382397"/>
                  </a:lnTo>
                  <a:lnTo>
                    <a:pt x="130733" y="381127"/>
                  </a:lnTo>
                  <a:lnTo>
                    <a:pt x="130314" y="381127"/>
                  </a:lnTo>
                  <a:lnTo>
                    <a:pt x="130403" y="382397"/>
                  </a:lnTo>
                  <a:lnTo>
                    <a:pt x="130479" y="383667"/>
                  </a:lnTo>
                  <a:lnTo>
                    <a:pt x="130568" y="384937"/>
                  </a:lnTo>
                  <a:lnTo>
                    <a:pt x="130644" y="386207"/>
                  </a:lnTo>
                  <a:lnTo>
                    <a:pt x="130733" y="387477"/>
                  </a:lnTo>
                  <a:lnTo>
                    <a:pt x="130810" y="388747"/>
                  </a:lnTo>
                  <a:lnTo>
                    <a:pt x="130898" y="390017"/>
                  </a:lnTo>
                  <a:lnTo>
                    <a:pt x="130975" y="391287"/>
                  </a:lnTo>
                  <a:lnTo>
                    <a:pt x="131064" y="392557"/>
                  </a:lnTo>
                  <a:lnTo>
                    <a:pt x="131140" y="393827"/>
                  </a:lnTo>
                  <a:lnTo>
                    <a:pt x="130937" y="395097"/>
                  </a:lnTo>
                  <a:lnTo>
                    <a:pt x="124993" y="393827"/>
                  </a:lnTo>
                  <a:lnTo>
                    <a:pt x="117411" y="393827"/>
                  </a:lnTo>
                  <a:lnTo>
                    <a:pt x="115366" y="390017"/>
                  </a:lnTo>
                  <a:lnTo>
                    <a:pt x="121297" y="387477"/>
                  </a:lnTo>
                  <a:lnTo>
                    <a:pt x="123761" y="387477"/>
                  </a:lnTo>
                  <a:lnTo>
                    <a:pt x="125603" y="384937"/>
                  </a:lnTo>
                  <a:lnTo>
                    <a:pt x="125603" y="379857"/>
                  </a:lnTo>
                  <a:lnTo>
                    <a:pt x="123558" y="381127"/>
                  </a:lnTo>
                  <a:lnTo>
                    <a:pt x="115976" y="387477"/>
                  </a:lnTo>
                  <a:lnTo>
                    <a:pt x="113512" y="390017"/>
                  </a:lnTo>
                  <a:lnTo>
                    <a:pt x="111874" y="392557"/>
                  </a:lnTo>
                  <a:lnTo>
                    <a:pt x="112699" y="393827"/>
                  </a:lnTo>
                  <a:lnTo>
                    <a:pt x="113309" y="395097"/>
                  </a:lnTo>
                  <a:lnTo>
                    <a:pt x="112903" y="395097"/>
                  </a:lnTo>
                  <a:lnTo>
                    <a:pt x="111671" y="393827"/>
                  </a:lnTo>
                  <a:lnTo>
                    <a:pt x="110439" y="393827"/>
                  </a:lnTo>
                  <a:lnTo>
                    <a:pt x="107569" y="395097"/>
                  </a:lnTo>
                  <a:lnTo>
                    <a:pt x="105117" y="398907"/>
                  </a:lnTo>
                  <a:lnTo>
                    <a:pt x="102044" y="403987"/>
                  </a:lnTo>
                  <a:lnTo>
                    <a:pt x="101638" y="405257"/>
                  </a:lnTo>
                  <a:lnTo>
                    <a:pt x="105524" y="405257"/>
                  </a:lnTo>
                  <a:lnTo>
                    <a:pt x="105321" y="406527"/>
                  </a:lnTo>
                  <a:lnTo>
                    <a:pt x="103060" y="407797"/>
                  </a:lnTo>
                  <a:lnTo>
                    <a:pt x="100609" y="409067"/>
                  </a:lnTo>
                  <a:lnTo>
                    <a:pt x="104711" y="409067"/>
                  </a:lnTo>
                  <a:lnTo>
                    <a:pt x="107162" y="407797"/>
                  </a:lnTo>
                  <a:lnTo>
                    <a:pt x="109220" y="409067"/>
                  </a:lnTo>
                  <a:lnTo>
                    <a:pt x="109220" y="410337"/>
                  </a:lnTo>
                  <a:lnTo>
                    <a:pt x="112077" y="410337"/>
                  </a:lnTo>
                  <a:lnTo>
                    <a:pt x="115366" y="407797"/>
                  </a:lnTo>
                  <a:lnTo>
                    <a:pt x="118846" y="406527"/>
                  </a:lnTo>
                  <a:lnTo>
                    <a:pt x="121513" y="405257"/>
                  </a:lnTo>
                  <a:lnTo>
                    <a:pt x="121513" y="407797"/>
                  </a:lnTo>
                  <a:lnTo>
                    <a:pt x="123151" y="406527"/>
                  </a:lnTo>
                  <a:lnTo>
                    <a:pt x="124993" y="405257"/>
                  </a:lnTo>
                  <a:lnTo>
                    <a:pt x="127457" y="402717"/>
                  </a:lnTo>
                  <a:lnTo>
                    <a:pt x="128066" y="402717"/>
                  </a:lnTo>
                  <a:lnTo>
                    <a:pt x="126834" y="405257"/>
                  </a:lnTo>
                  <a:lnTo>
                    <a:pt x="126022" y="406527"/>
                  </a:lnTo>
                  <a:lnTo>
                    <a:pt x="126834" y="407797"/>
                  </a:lnTo>
                  <a:lnTo>
                    <a:pt x="133807" y="415417"/>
                  </a:lnTo>
                  <a:lnTo>
                    <a:pt x="132981" y="415417"/>
                  </a:lnTo>
                  <a:lnTo>
                    <a:pt x="132562" y="415137"/>
                  </a:lnTo>
                  <a:lnTo>
                    <a:pt x="129095" y="412877"/>
                  </a:lnTo>
                  <a:lnTo>
                    <a:pt x="125399" y="410337"/>
                  </a:lnTo>
                  <a:lnTo>
                    <a:pt x="123558" y="410337"/>
                  </a:lnTo>
                  <a:lnTo>
                    <a:pt x="120078" y="414147"/>
                  </a:lnTo>
                  <a:lnTo>
                    <a:pt x="119456" y="414147"/>
                  </a:lnTo>
                  <a:lnTo>
                    <a:pt x="119456" y="410337"/>
                  </a:lnTo>
                  <a:lnTo>
                    <a:pt x="118440" y="410337"/>
                  </a:lnTo>
                  <a:lnTo>
                    <a:pt x="115976" y="411429"/>
                  </a:lnTo>
                  <a:lnTo>
                    <a:pt x="115976" y="421767"/>
                  </a:lnTo>
                  <a:lnTo>
                    <a:pt x="113309" y="421767"/>
                  </a:lnTo>
                  <a:lnTo>
                    <a:pt x="109220" y="419227"/>
                  </a:lnTo>
                  <a:lnTo>
                    <a:pt x="106553" y="417957"/>
                  </a:lnTo>
                  <a:lnTo>
                    <a:pt x="113728" y="417957"/>
                  </a:lnTo>
                  <a:lnTo>
                    <a:pt x="114338" y="419227"/>
                  </a:lnTo>
                  <a:lnTo>
                    <a:pt x="115976" y="421767"/>
                  </a:lnTo>
                  <a:lnTo>
                    <a:pt x="115976" y="411429"/>
                  </a:lnTo>
                  <a:lnTo>
                    <a:pt x="115570" y="411607"/>
                  </a:lnTo>
                  <a:lnTo>
                    <a:pt x="113309" y="412877"/>
                  </a:lnTo>
                  <a:lnTo>
                    <a:pt x="109220" y="414147"/>
                  </a:lnTo>
                  <a:lnTo>
                    <a:pt x="103276" y="414147"/>
                  </a:lnTo>
                  <a:lnTo>
                    <a:pt x="101015" y="415417"/>
                  </a:lnTo>
                  <a:lnTo>
                    <a:pt x="101015" y="417957"/>
                  </a:lnTo>
                  <a:lnTo>
                    <a:pt x="100406" y="419227"/>
                  </a:lnTo>
                  <a:lnTo>
                    <a:pt x="94259" y="419227"/>
                  </a:lnTo>
                  <a:lnTo>
                    <a:pt x="86677" y="420497"/>
                  </a:lnTo>
                  <a:lnTo>
                    <a:pt x="88315" y="423037"/>
                  </a:lnTo>
                  <a:lnTo>
                    <a:pt x="86880" y="424307"/>
                  </a:lnTo>
                  <a:lnTo>
                    <a:pt x="84620" y="424307"/>
                  </a:lnTo>
                  <a:lnTo>
                    <a:pt x="82372" y="425577"/>
                  </a:lnTo>
                  <a:lnTo>
                    <a:pt x="80733" y="426847"/>
                  </a:lnTo>
                  <a:lnTo>
                    <a:pt x="81546" y="430657"/>
                  </a:lnTo>
                  <a:lnTo>
                    <a:pt x="77863" y="435737"/>
                  </a:lnTo>
                  <a:lnTo>
                    <a:pt x="73558" y="435737"/>
                  </a:lnTo>
                  <a:lnTo>
                    <a:pt x="71716" y="437007"/>
                  </a:lnTo>
                  <a:lnTo>
                    <a:pt x="71094" y="439547"/>
                  </a:lnTo>
                  <a:lnTo>
                    <a:pt x="70281" y="440817"/>
                  </a:lnTo>
                  <a:lnTo>
                    <a:pt x="112496" y="440817"/>
                  </a:lnTo>
                  <a:lnTo>
                    <a:pt x="116179" y="437007"/>
                  </a:lnTo>
                  <a:lnTo>
                    <a:pt x="129095" y="423037"/>
                  </a:lnTo>
                  <a:lnTo>
                    <a:pt x="129298" y="423037"/>
                  </a:lnTo>
                  <a:lnTo>
                    <a:pt x="125196" y="421767"/>
                  </a:lnTo>
                  <a:lnTo>
                    <a:pt x="121094" y="420497"/>
                  </a:lnTo>
                  <a:lnTo>
                    <a:pt x="118440" y="419227"/>
                  </a:lnTo>
                  <a:lnTo>
                    <a:pt x="118021" y="417957"/>
                  </a:lnTo>
                  <a:lnTo>
                    <a:pt x="117411" y="415417"/>
                  </a:lnTo>
                  <a:lnTo>
                    <a:pt x="117348" y="415137"/>
                  </a:lnTo>
                  <a:lnTo>
                    <a:pt x="118846" y="416687"/>
                  </a:lnTo>
                  <a:lnTo>
                    <a:pt x="119875" y="417957"/>
                  </a:lnTo>
                  <a:lnTo>
                    <a:pt x="121716" y="419227"/>
                  </a:lnTo>
                  <a:lnTo>
                    <a:pt x="124587" y="416687"/>
                  </a:lnTo>
                  <a:lnTo>
                    <a:pt x="130937" y="416687"/>
                  </a:lnTo>
                  <a:lnTo>
                    <a:pt x="135242" y="417957"/>
                  </a:lnTo>
                  <a:lnTo>
                    <a:pt x="135851" y="417957"/>
                  </a:lnTo>
                  <a:lnTo>
                    <a:pt x="135851" y="416687"/>
                  </a:lnTo>
                  <a:lnTo>
                    <a:pt x="135851" y="415417"/>
                  </a:lnTo>
                  <a:lnTo>
                    <a:pt x="135851" y="407797"/>
                  </a:lnTo>
                  <a:lnTo>
                    <a:pt x="138925" y="407797"/>
                  </a:lnTo>
                  <a:lnTo>
                    <a:pt x="142621" y="409067"/>
                  </a:lnTo>
                  <a:lnTo>
                    <a:pt x="142824" y="407797"/>
                  </a:lnTo>
                  <a:lnTo>
                    <a:pt x="143027" y="406527"/>
                  </a:lnTo>
                  <a:lnTo>
                    <a:pt x="139547" y="403987"/>
                  </a:lnTo>
                  <a:lnTo>
                    <a:pt x="141592" y="403987"/>
                  </a:lnTo>
                  <a:lnTo>
                    <a:pt x="146100" y="405257"/>
                  </a:lnTo>
                  <a:lnTo>
                    <a:pt x="146519" y="403987"/>
                  </a:lnTo>
                  <a:lnTo>
                    <a:pt x="146926" y="402717"/>
                  </a:lnTo>
                  <a:lnTo>
                    <a:pt x="147332" y="401447"/>
                  </a:lnTo>
                  <a:lnTo>
                    <a:pt x="146304" y="393827"/>
                  </a:lnTo>
                  <a:lnTo>
                    <a:pt x="145897" y="391287"/>
                  </a:lnTo>
                  <a:lnTo>
                    <a:pt x="152654" y="390017"/>
                  </a:lnTo>
                  <a:lnTo>
                    <a:pt x="154914" y="391287"/>
                  </a:lnTo>
                  <a:lnTo>
                    <a:pt x="157365" y="391287"/>
                  </a:lnTo>
                  <a:lnTo>
                    <a:pt x="158292" y="390017"/>
                  </a:lnTo>
                  <a:lnTo>
                    <a:pt x="159207" y="388747"/>
                  </a:lnTo>
                  <a:lnTo>
                    <a:pt x="161874" y="387477"/>
                  </a:lnTo>
                  <a:lnTo>
                    <a:pt x="162077" y="386207"/>
                  </a:lnTo>
                  <a:lnTo>
                    <a:pt x="160032" y="384937"/>
                  </a:lnTo>
                  <a:lnTo>
                    <a:pt x="158191" y="383667"/>
                  </a:lnTo>
                  <a:lnTo>
                    <a:pt x="158800" y="382397"/>
                  </a:lnTo>
                  <a:lnTo>
                    <a:pt x="165366" y="384937"/>
                  </a:lnTo>
                  <a:lnTo>
                    <a:pt x="166585" y="383667"/>
                  </a:lnTo>
                  <a:lnTo>
                    <a:pt x="167055" y="382397"/>
                  </a:lnTo>
                  <a:lnTo>
                    <a:pt x="168440" y="378587"/>
                  </a:lnTo>
                  <a:lnTo>
                    <a:pt x="169252" y="376047"/>
                  </a:lnTo>
                  <a:lnTo>
                    <a:pt x="169659" y="374777"/>
                  </a:lnTo>
                  <a:lnTo>
                    <a:pt x="171513" y="372237"/>
                  </a:lnTo>
                  <a:lnTo>
                    <a:pt x="173558" y="374777"/>
                  </a:lnTo>
                  <a:lnTo>
                    <a:pt x="174993" y="372237"/>
                  </a:lnTo>
                  <a:lnTo>
                    <a:pt x="176631" y="368427"/>
                  </a:lnTo>
                  <a:lnTo>
                    <a:pt x="178066" y="367157"/>
                  </a:lnTo>
                  <a:lnTo>
                    <a:pt x="179095" y="367157"/>
                  </a:lnTo>
                  <a:lnTo>
                    <a:pt x="180111" y="368427"/>
                  </a:lnTo>
                  <a:lnTo>
                    <a:pt x="180936" y="368427"/>
                  </a:lnTo>
                  <a:lnTo>
                    <a:pt x="180936" y="367157"/>
                  </a:lnTo>
                  <a:lnTo>
                    <a:pt x="182778" y="362077"/>
                  </a:lnTo>
                  <a:lnTo>
                    <a:pt x="183299" y="360807"/>
                  </a:lnTo>
                  <a:lnTo>
                    <a:pt x="184823" y="356997"/>
                  </a:lnTo>
                  <a:lnTo>
                    <a:pt x="185737" y="354457"/>
                  </a:lnTo>
                  <a:lnTo>
                    <a:pt x="186639" y="351917"/>
                  </a:lnTo>
                  <a:lnTo>
                    <a:pt x="187083" y="350647"/>
                  </a:lnTo>
                  <a:lnTo>
                    <a:pt x="187490" y="348107"/>
                  </a:lnTo>
                  <a:lnTo>
                    <a:pt x="187896" y="345567"/>
                  </a:lnTo>
                  <a:lnTo>
                    <a:pt x="186880" y="344297"/>
                  </a:lnTo>
                  <a:lnTo>
                    <a:pt x="182778" y="341757"/>
                  </a:lnTo>
                  <a:lnTo>
                    <a:pt x="185445" y="340487"/>
                  </a:lnTo>
                  <a:lnTo>
                    <a:pt x="198970" y="341757"/>
                  </a:lnTo>
                  <a:lnTo>
                    <a:pt x="200304" y="340487"/>
                  </a:lnTo>
                  <a:lnTo>
                    <a:pt x="201625" y="339217"/>
                  </a:lnTo>
                  <a:lnTo>
                    <a:pt x="197332" y="336677"/>
                  </a:lnTo>
                  <a:lnTo>
                    <a:pt x="195275" y="336677"/>
                  </a:lnTo>
                  <a:lnTo>
                    <a:pt x="195275" y="339217"/>
                  </a:lnTo>
                  <a:lnTo>
                    <a:pt x="192201" y="339217"/>
                  </a:lnTo>
                  <a:lnTo>
                    <a:pt x="191795" y="337947"/>
                  </a:lnTo>
                  <a:lnTo>
                    <a:pt x="193027" y="335407"/>
                  </a:lnTo>
                  <a:lnTo>
                    <a:pt x="191795" y="332867"/>
                  </a:lnTo>
                  <a:lnTo>
                    <a:pt x="190385" y="332143"/>
                  </a:lnTo>
                  <a:lnTo>
                    <a:pt x="194056" y="333400"/>
                  </a:lnTo>
                  <a:lnTo>
                    <a:pt x="199783" y="332130"/>
                  </a:lnTo>
                  <a:lnTo>
                    <a:pt x="203682" y="329590"/>
                  </a:lnTo>
                  <a:lnTo>
                    <a:pt x="195275" y="329590"/>
                  </a:lnTo>
                  <a:lnTo>
                    <a:pt x="197129" y="328320"/>
                  </a:lnTo>
                  <a:lnTo>
                    <a:pt x="204292" y="327050"/>
                  </a:lnTo>
                  <a:lnTo>
                    <a:pt x="207581" y="325780"/>
                  </a:lnTo>
                  <a:lnTo>
                    <a:pt x="210235" y="325780"/>
                  </a:lnTo>
                  <a:lnTo>
                    <a:pt x="210439" y="324510"/>
                  </a:lnTo>
                  <a:lnTo>
                    <a:pt x="210858" y="324510"/>
                  </a:lnTo>
                  <a:lnTo>
                    <a:pt x="212902" y="320700"/>
                  </a:lnTo>
                  <a:lnTo>
                    <a:pt x="213728" y="319430"/>
                  </a:lnTo>
                  <a:lnTo>
                    <a:pt x="217817" y="313080"/>
                  </a:lnTo>
                  <a:lnTo>
                    <a:pt x="221513" y="308000"/>
                  </a:lnTo>
                  <a:lnTo>
                    <a:pt x="223761" y="306730"/>
                  </a:lnTo>
                  <a:lnTo>
                    <a:pt x="227037" y="302920"/>
                  </a:lnTo>
                  <a:lnTo>
                    <a:pt x="227457" y="301650"/>
                  </a:lnTo>
                  <a:lnTo>
                    <a:pt x="225818" y="297840"/>
                  </a:lnTo>
                  <a:lnTo>
                    <a:pt x="223761" y="295300"/>
                  </a:lnTo>
                  <a:lnTo>
                    <a:pt x="223964" y="294030"/>
                  </a:lnTo>
                  <a:lnTo>
                    <a:pt x="227241" y="295300"/>
                  </a:lnTo>
                  <a:lnTo>
                    <a:pt x="230733" y="296570"/>
                  </a:lnTo>
                  <a:close/>
                </a:path>
                <a:path w="2310129" h="561975">
                  <a:moveTo>
                    <a:pt x="245338" y="12496"/>
                  </a:moveTo>
                  <a:lnTo>
                    <a:pt x="245046" y="11734"/>
                  </a:lnTo>
                  <a:lnTo>
                    <a:pt x="244944" y="11480"/>
                  </a:lnTo>
                  <a:lnTo>
                    <a:pt x="243928" y="12979"/>
                  </a:lnTo>
                  <a:lnTo>
                    <a:pt x="245008" y="12496"/>
                  </a:lnTo>
                  <a:lnTo>
                    <a:pt x="245338" y="12496"/>
                  </a:lnTo>
                  <a:close/>
                </a:path>
                <a:path w="2310129" h="561975">
                  <a:moveTo>
                    <a:pt x="252869" y="9956"/>
                  </a:moveTo>
                  <a:lnTo>
                    <a:pt x="252031" y="6781"/>
                  </a:lnTo>
                  <a:lnTo>
                    <a:pt x="251777" y="5765"/>
                  </a:lnTo>
                  <a:lnTo>
                    <a:pt x="251587" y="5765"/>
                  </a:lnTo>
                  <a:lnTo>
                    <a:pt x="250939" y="5130"/>
                  </a:lnTo>
                  <a:lnTo>
                    <a:pt x="243852" y="5130"/>
                  </a:lnTo>
                  <a:lnTo>
                    <a:pt x="243027" y="6400"/>
                  </a:lnTo>
                  <a:lnTo>
                    <a:pt x="244944" y="11480"/>
                  </a:lnTo>
                  <a:lnTo>
                    <a:pt x="245897" y="10083"/>
                  </a:lnTo>
                  <a:lnTo>
                    <a:pt x="248196" y="6400"/>
                  </a:lnTo>
                  <a:lnTo>
                    <a:pt x="247751" y="6400"/>
                  </a:lnTo>
                  <a:lnTo>
                    <a:pt x="249275" y="5765"/>
                  </a:lnTo>
                  <a:lnTo>
                    <a:pt x="249669" y="5765"/>
                  </a:lnTo>
                  <a:lnTo>
                    <a:pt x="252653" y="9956"/>
                  </a:lnTo>
                  <a:lnTo>
                    <a:pt x="252869" y="9956"/>
                  </a:lnTo>
                  <a:close/>
                </a:path>
                <a:path w="2310129" h="561975">
                  <a:moveTo>
                    <a:pt x="324383" y="36677"/>
                  </a:moveTo>
                  <a:lnTo>
                    <a:pt x="323354" y="35864"/>
                  </a:lnTo>
                  <a:lnTo>
                    <a:pt x="321106" y="35864"/>
                  </a:lnTo>
                  <a:lnTo>
                    <a:pt x="320700" y="36677"/>
                  </a:lnTo>
                  <a:lnTo>
                    <a:pt x="321310" y="37909"/>
                  </a:lnTo>
                  <a:lnTo>
                    <a:pt x="321919" y="38938"/>
                  </a:lnTo>
                  <a:lnTo>
                    <a:pt x="322948" y="39954"/>
                  </a:lnTo>
                  <a:lnTo>
                    <a:pt x="323977" y="39954"/>
                  </a:lnTo>
                  <a:lnTo>
                    <a:pt x="324383" y="38938"/>
                  </a:lnTo>
                  <a:lnTo>
                    <a:pt x="324383" y="36677"/>
                  </a:lnTo>
                  <a:close/>
                </a:path>
                <a:path w="2310129" h="561975">
                  <a:moveTo>
                    <a:pt x="329704" y="10452"/>
                  </a:moveTo>
                  <a:lnTo>
                    <a:pt x="325615" y="5130"/>
                  </a:lnTo>
                  <a:lnTo>
                    <a:pt x="316191" y="5130"/>
                  </a:lnTo>
                  <a:lnTo>
                    <a:pt x="315976" y="5537"/>
                  </a:lnTo>
                  <a:lnTo>
                    <a:pt x="318439" y="8610"/>
                  </a:lnTo>
                  <a:lnTo>
                    <a:pt x="319874" y="10655"/>
                  </a:lnTo>
                  <a:lnTo>
                    <a:pt x="321310" y="12509"/>
                  </a:lnTo>
                  <a:lnTo>
                    <a:pt x="321513" y="12915"/>
                  </a:lnTo>
                  <a:lnTo>
                    <a:pt x="321716" y="13119"/>
                  </a:lnTo>
                  <a:lnTo>
                    <a:pt x="323354" y="12915"/>
                  </a:lnTo>
                  <a:lnTo>
                    <a:pt x="325196" y="12090"/>
                  </a:lnTo>
                  <a:lnTo>
                    <a:pt x="329704" y="10452"/>
                  </a:lnTo>
                  <a:close/>
                </a:path>
                <a:path w="2310129" h="561975">
                  <a:moveTo>
                    <a:pt x="334010" y="8610"/>
                  </a:moveTo>
                  <a:lnTo>
                    <a:pt x="333184" y="6553"/>
                  </a:lnTo>
                  <a:lnTo>
                    <a:pt x="329907" y="3695"/>
                  </a:lnTo>
                  <a:lnTo>
                    <a:pt x="328472" y="3276"/>
                  </a:lnTo>
                  <a:lnTo>
                    <a:pt x="328472" y="4305"/>
                  </a:lnTo>
                  <a:lnTo>
                    <a:pt x="328472" y="7785"/>
                  </a:lnTo>
                  <a:lnTo>
                    <a:pt x="331952" y="11684"/>
                  </a:lnTo>
                  <a:lnTo>
                    <a:pt x="333387" y="9626"/>
                  </a:lnTo>
                  <a:lnTo>
                    <a:pt x="334010" y="8610"/>
                  </a:lnTo>
                  <a:close/>
                </a:path>
                <a:path w="2310129" h="561975">
                  <a:moveTo>
                    <a:pt x="340360" y="518287"/>
                  </a:moveTo>
                  <a:lnTo>
                    <a:pt x="321500" y="517017"/>
                  </a:lnTo>
                  <a:lnTo>
                    <a:pt x="313309" y="518287"/>
                  </a:lnTo>
                  <a:lnTo>
                    <a:pt x="340360" y="518287"/>
                  </a:lnTo>
                  <a:close/>
                </a:path>
                <a:path w="2310129" h="561975">
                  <a:moveTo>
                    <a:pt x="342823" y="24803"/>
                  </a:moveTo>
                  <a:lnTo>
                    <a:pt x="341998" y="23164"/>
                  </a:lnTo>
                  <a:lnTo>
                    <a:pt x="340766" y="22542"/>
                  </a:lnTo>
                  <a:lnTo>
                    <a:pt x="339750" y="21932"/>
                  </a:lnTo>
                  <a:lnTo>
                    <a:pt x="338721" y="22136"/>
                  </a:lnTo>
                  <a:lnTo>
                    <a:pt x="338721" y="23368"/>
                  </a:lnTo>
                  <a:lnTo>
                    <a:pt x="338721" y="24396"/>
                  </a:lnTo>
                  <a:lnTo>
                    <a:pt x="339750" y="26035"/>
                  </a:lnTo>
                  <a:lnTo>
                    <a:pt x="340766" y="26644"/>
                  </a:lnTo>
                  <a:lnTo>
                    <a:pt x="341998" y="27266"/>
                  </a:lnTo>
                  <a:lnTo>
                    <a:pt x="342823" y="27051"/>
                  </a:lnTo>
                  <a:lnTo>
                    <a:pt x="342823" y="24803"/>
                  </a:lnTo>
                  <a:close/>
                </a:path>
                <a:path w="2310129" h="561975">
                  <a:moveTo>
                    <a:pt x="353060" y="515747"/>
                  </a:moveTo>
                  <a:lnTo>
                    <a:pt x="351828" y="517017"/>
                  </a:lnTo>
                  <a:lnTo>
                    <a:pt x="350608" y="517017"/>
                  </a:lnTo>
                  <a:lnTo>
                    <a:pt x="349173" y="518287"/>
                  </a:lnTo>
                  <a:lnTo>
                    <a:pt x="353060" y="518287"/>
                  </a:lnTo>
                  <a:lnTo>
                    <a:pt x="353060" y="515747"/>
                  </a:lnTo>
                  <a:close/>
                </a:path>
                <a:path w="2310129" h="561975">
                  <a:moveTo>
                    <a:pt x="379704" y="515747"/>
                  </a:moveTo>
                  <a:lnTo>
                    <a:pt x="374167" y="514477"/>
                  </a:lnTo>
                  <a:lnTo>
                    <a:pt x="369862" y="515747"/>
                  </a:lnTo>
                  <a:lnTo>
                    <a:pt x="368642" y="515747"/>
                  </a:lnTo>
                  <a:lnTo>
                    <a:pt x="367817" y="517017"/>
                  </a:lnTo>
                  <a:lnTo>
                    <a:pt x="368223" y="518287"/>
                  </a:lnTo>
                  <a:lnTo>
                    <a:pt x="368846" y="518287"/>
                  </a:lnTo>
                  <a:lnTo>
                    <a:pt x="379704" y="518287"/>
                  </a:lnTo>
                  <a:lnTo>
                    <a:pt x="379704" y="515747"/>
                  </a:lnTo>
                  <a:close/>
                </a:path>
                <a:path w="2310129" h="561975">
                  <a:moveTo>
                    <a:pt x="410451" y="34226"/>
                  </a:moveTo>
                  <a:lnTo>
                    <a:pt x="409625" y="33820"/>
                  </a:lnTo>
                  <a:lnTo>
                    <a:pt x="407377" y="33820"/>
                  </a:lnTo>
                  <a:lnTo>
                    <a:pt x="406349" y="34836"/>
                  </a:lnTo>
                  <a:lnTo>
                    <a:pt x="406349" y="36068"/>
                  </a:lnTo>
                  <a:lnTo>
                    <a:pt x="406349" y="37096"/>
                  </a:lnTo>
                  <a:lnTo>
                    <a:pt x="407377" y="37503"/>
                  </a:lnTo>
                  <a:lnTo>
                    <a:pt x="408393" y="36893"/>
                  </a:lnTo>
                  <a:lnTo>
                    <a:pt x="409625" y="36271"/>
                  </a:lnTo>
                  <a:lnTo>
                    <a:pt x="410451" y="35242"/>
                  </a:lnTo>
                  <a:lnTo>
                    <a:pt x="410451" y="34226"/>
                  </a:lnTo>
                  <a:close/>
                </a:path>
                <a:path w="2310129" h="561975">
                  <a:moveTo>
                    <a:pt x="496722" y="27266"/>
                  </a:moveTo>
                  <a:lnTo>
                    <a:pt x="493445" y="24193"/>
                  </a:lnTo>
                  <a:lnTo>
                    <a:pt x="491794" y="22758"/>
                  </a:lnTo>
                  <a:lnTo>
                    <a:pt x="490156" y="22339"/>
                  </a:lnTo>
                  <a:lnTo>
                    <a:pt x="489546" y="23368"/>
                  </a:lnTo>
                  <a:lnTo>
                    <a:pt x="488937" y="24396"/>
                  </a:lnTo>
                  <a:lnTo>
                    <a:pt x="489750" y="25831"/>
                  </a:lnTo>
                  <a:lnTo>
                    <a:pt x="491591" y="26441"/>
                  </a:lnTo>
                  <a:lnTo>
                    <a:pt x="496100" y="28079"/>
                  </a:lnTo>
                  <a:lnTo>
                    <a:pt x="496722" y="27266"/>
                  </a:lnTo>
                  <a:close/>
                </a:path>
                <a:path w="2310129" h="561975">
                  <a:moveTo>
                    <a:pt x="512699" y="32181"/>
                  </a:moveTo>
                  <a:lnTo>
                    <a:pt x="512191" y="30403"/>
                  </a:lnTo>
                  <a:lnTo>
                    <a:pt x="509460" y="24688"/>
                  </a:lnTo>
                  <a:lnTo>
                    <a:pt x="502564" y="15798"/>
                  </a:lnTo>
                  <a:lnTo>
                    <a:pt x="500951" y="14401"/>
                  </a:lnTo>
                  <a:lnTo>
                    <a:pt x="500214" y="13766"/>
                  </a:lnTo>
                  <a:lnTo>
                    <a:pt x="497128" y="11099"/>
                  </a:lnTo>
                  <a:lnTo>
                    <a:pt x="496468" y="10718"/>
                  </a:lnTo>
                  <a:lnTo>
                    <a:pt x="488988" y="6400"/>
                  </a:lnTo>
                  <a:lnTo>
                    <a:pt x="481164" y="4114"/>
                  </a:lnTo>
                  <a:lnTo>
                    <a:pt x="481596" y="4114"/>
                  </a:lnTo>
                  <a:lnTo>
                    <a:pt x="476427" y="3352"/>
                  </a:lnTo>
                  <a:lnTo>
                    <a:pt x="471716" y="2463"/>
                  </a:lnTo>
                  <a:lnTo>
                    <a:pt x="470281" y="2082"/>
                  </a:lnTo>
                  <a:lnTo>
                    <a:pt x="468439" y="1447"/>
                  </a:lnTo>
                  <a:lnTo>
                    <a:pt x="468134" y="2082"/>
                  </a:lnTo>
                  <a:lnTo>
                    <a:pt x="468058" y="2463"/>
                  </a:lnTo>
                  <a:lnTo>
                    <a:pt x="468884" y="5130"/>
                  </a:lnTo>
                  <a:lnTo>
                    <a:pt x="469239" y="6400"/>
                  </a:lnTo>
                  <a:lnTo>
                    <a:pt x="469252" y="9448"/>
                  </a:lnTo>
                  <a:lnTo>
                    <a:pt x="468236" y="10083"/>
                  </a:lnTo>
                  <a:lnTo>
                    <a:pt x="467004" y="10718"/>
                  </a:lnTo>
                  <a:lnTo>
                    <a:pt x="466382" y="10083"/>
                  </a:lnTo>
                  <a:lnTo>
                    <a:pt x="466483" y="9448"/>
                  </a:lnTo>
                  <a:lnTo>
                    <a:pt x="466598" y="7416"/>
                  </a:lnTo>
                  <a:lnTo>
                    <a:pt x="465861" y="5765"/>
                  </a:lnTo>
                  <a:lnTo>
                    <a:pt x="465251" y="5765"/>
                  </a:lnTo>
                  <a:lnTo>
                    <a:pt x="463727" y="5384"/>
                  </a:lnTo>
                  <a:lnTo>
                    <a:pt x="462699" y="6400"/>
                  </a:lnTo>
                  <a:lnTo>
                    <a:pt x="462584" y="8432"/>
                  </a:lnTo>
                  <a:lnTo>
                    <a:pt x="462495" y="9067"/>
                  </a:lnTo>
                  <a:lnTo>
                    <a:pt x="462089" y="9410"/>
                  </a:lnTo>
                  <a:lnTo>
                    <a:pt x="462089" y="26085"/>
                  </a:lnTo>
                  <a:lnTo>
                    <a:pt x="459625" y="27736"/>
                  </a:lnTo>
                  <a:lnTo>
                    <a:pt x="456349" y="29768"/>
                  </a:lnTo>
                  <a:lnTo>
                    <a:pt x="453567" y="28117"/>
                  </a:lnTo>
                  <a:lnTo>
                    <a:pt x="451218" y="26720"/>
                  </a:lnTo>
                  <a:lnTo>
                    <a:pt x="451307" y="25831"/>
                  </a:lnTo>
                  <a:lnTo>
                    <a:pt x="451434" y="24688"/>
                  </a:lnTo>
                  <a:lnTo>
                    <a:pt x="451548" y="23672"/>
                  </a:lnTo>
                  <a:lnTo>
                    <a:pt x="451637" y="21386"/>
                  </a:lnTo>
                  <a:lnTo>
                    <a:pt x="452043" y="21640"/>
                  </a:lnTo>
                  <a:lnTo>
                    <a:pt x="452640" y="22656"/>
                  </a:lnTo>
                  <a:lnTo>
                    <a:pt x="452894" y="23164"/>
                  </a:lnTo>
                  <a:lnTo>
                    <a:pt x="453199" y="24180"/>
                  </a:lnTo>
                  <a:lnTo>
                    <a:pt x="453275" y="24434"/>
                  </a:lnTo>
                  <a:lnTo>
                    <a:pt x="455968" y="25831"/>
                  </a:lnTo>
                  <a:lnTo>
                    <a:pt x="461949" y="25831"/>
                  </a:lnTo>
                  <a:lnTo>
                    <a:pt x="462089" y="26085"/>
                  </a:lnTo>
                  <a:lnTo>
                    <a:pt x="462089" y="9410"/>
                  </a:lnTo>
                  <a:lnTo>
                    <a:pt x="461264" y="10083"/>
                  </a:lnTo>
                  <a:lnTo>
                    <a:pt x="459625" y="9702"/>
                  </a:lnTo>
                  <a:lnTo>
                    <a:pt x="458673" y="9448"/>
                  </a:lnTo>
                  <a:lnTo>
                    <a:pt x="457936" y="9448"/>
                  </a:lnTo>
                  <a:lnTo>
                    <a:pt x="455891" y="10464"/>
                  </a:lnTo>
                  <a:lnTo>
                    <a:pt x="456069" y="10464"/>
                  </a:lnTo>
                  <a:lnTo>
                    <a:pt x="455320" y="11734"/>
                  </a:lnTo>
                  <a:lnTo>
                    <a:pt x="454012" y="13766"/>
                  </a:lnTo>
                  <a:lnTo>
                    <a:pt x="453478" y="13766"/>
                  </a:lnTo>
                  <a:lnTo>
                    <a:pt x="453478" y="10718"/>
                  </a:lnTo>
                  <a:lnTo>
                    <a:pt x="454431" y="9067"/>
                  </a:lnTo>
                  <a:lnTo>
                    <a:pt x="454507" y="8940"/>
                  </a:lnTo>
                  <a:lnTo>
                    <a:pt x="457987" y="6781"/>
                  </a:lnTo>
                  <a:lnTo>
                    <a:pt x="456463" y="3352"/>
                  </a:lnTo>
                  <a:lnTo>
                    <a:pt x="456349" y="3098"/>
                  </a:lnTo>
                  <a:lnTo>
                    <a:pt x="452043" y="3098"/>
                  </a:lnTo>
                  <a:lnTo>
                    <a:pt x="451573" y="4114"/>
                  </a:lnTo>
                  <a:lnTo>
                    <a:pt x="451726" y="4114"/>
                  </a:lnTo>
                  <a:lnTo>
                    <a:pt x="452450" y="5130"/>
                  </a:lnTo>
                  <a:lnTo>
                    <a:pt x="453072" y="6400"/>
                  </a:lnTo>
                  <a:lnTo>
                    <a:pt x="445897" y="6654"/>
                  </a:lnTo>
                  <a:lnTo>
                    <a:pt x="427532" y="5765"/>
                  </a:lnTo>
                  <a:lnTo>
                    <a:pt x="428269" y="5765"/>
                  </a:lnTo>
                  <a:lnTo>
                    <a:pt x="417004" y="5130"/>
                  </a:lnTo>
                  <a:lnTo>
                    <a:pt x="413791" y="5130"/>
                  </a:lnTo>
                  <a:lnTo>
                    <a:pt x="411873" y="5384"/>
                  </a:lnTo>
                  <a:lnTo>
                    <a:pt x="409422" y="8432"/>
                  </a:lnTo>
                  <a:lnTo>
                    <a:pt x="406869" y="12115"/>
                  </a:lnTo>
                  <a:lnTo>
                    <a:pt x="406450" y="12115"/>
                  </a:lnTo>
                  <a:lnTo>
                    <a:pt x="397332" y="14401"/>
                  </a:lnTo>
                  <a:lnTo>
                    <a:pt x="397484" y="14147"/>
                  </a:lnTo>
                  <a:lnTo>
                    <a:pt x="399542" y="10718"/>
                  </a:lnTo>
                  <a:lnTo>
                    <a:pt x="400202" y="9702"/>
                  </a:lnTo>
                  <a:lnTo>
                    <a:pt x="400608" y="9067"/>
                  </a:lnTo>
                  <a:lnTo>
                    <a:pt x="399580" y="8940"/>
                  </a:lnTo>
                  <a:lnTo>
                    <a:pt x="373557" y="8051"/>
                  </a:lnTo>
                  <a:lnTo>
                    <a:pt x="367411" y="8686"/>
                  </a:lnTo>
                  <a:lnTo>
                    <a:pt x="367411" y="10718"/>
                  </a:lnTo>
                  <a:lnTo>
                    <a:pt x="368439" y="10972"/>
                  </a:lnTo>
                  <a:lnTo>
                    <a:pt x="369252" y="10464"/>
                  </a:lnTo>
                  <a:lnTo>
                    <a:pt x="370687" y="9702"/>
                  </a:lnTo>
                  <a:lnTo>
                    <a:pt x="371513" y="10464"/>
                  </a:lnTo>
                  <a:lnTo>
                    <a:pt x="371513" y="15417"/>
                  </a:lnTo>
                  <a:lnTo>
                    <a:pt x="371106" y="15671"/>
                  </a:lnTo>
                  <a:lnTo>
                    <a:pt x="370789" y="15417"/>
                  </a:lnTo>
                  <a:lnTo>
                    <a:pt x="366636" y="12115"/>
                  </a:lnTo>
                  <a:lnTo>
                    <a:pt x="365848" y="11480"/>
                  </a:lnTo>
                  <a:lnTo>
                    <a:pt x="363931" y="9956"/>
                  </a:lnTo>
                  <a:lnTo>
                    <a:pt x="362699" y="8686"/>
                  </a:lnTo>
                  <a:lnTo>
                    <a:pt x="362699" y="26466"/>
                  </a:lnTo>
                  <a:lnTo>
                    <a:pt x="362089" y="27101"/>
                  </a:lnTo>
                  <a:lnTo>
                    <a:pt x="360375" y="26466"/>
                  </a:lnTo>
                  <a:lnTo>
                    <a:pt x="358889" y="25831"/>
                  </a:lnTo>
                  <a:lnTo>
                    <a:pt x="358736" y="25831"/>
                  </a:lnTo>
                  <a:lnTo>
                    <a:pt x="357162" y="24434"/>
                  </a:lnTo>
                  <a:lnTo>
                    <a:pt x="357162" y="21640"/>
                  </a:lnTo>
                  <a:lnTo>
                    <a:pt x="357162" y="20497"/>
                  </a:lnTo>
                  <a:lnTo>
                    <a:pt x="360654" y="21386"/>
                  </a:lnTo>
                  <a:lnTo>
                    <a:pt x="362699" y="26466"/>
                  </a:lnTo>
                  <a:lnTo>
                    <a:pt x="362699" y="8686"/>
                  </a:lnTo>
                  <a:lnTo>
                    <a:pt x="361467" y="7416"/>
                  </a:lnTo>
                  <a:lnTo>
                    <a:pt x="355384" y="8432"/>
                  </a:lnTo>
                  <a:lnTo>
                    <a:pt x="356057" y="8432"/>
                  </a:lnTo>
                  <a:lnTo>
                    <a:pt x="354977" y="9956"/>
                  </a:lnTo>
                  <a:lnTo>
                    <a:pt x="354596" y="10464"/>
                  </a:lnTo>
                  <a:lnTo>
                    <a:pt x="353682" y="11480"/>
                  </a:lnTo>
                  <a:lnTo>
                    <a:pt x="353072" y="11480"/>
                  </a:lnTo>
                  <a:lnTo>
                    <a:pt x="353072" y="7416"/>
                  </a:lnTo>
                  <a:lnTo>
                    <a:pt x="352653" y="7416"/>
                  </a:lnTo>
                  <a:lnTo>
                    <a:pt x="352653" y="24688"/>
                  </a:lnTo>
                  <a:lnTo>
                    <a:pt x="352196" y="25831"/>
                  </a:lnTo>
                  <a:lnTo>
                    <a:pt x="350126" y="25831"/>
                  </a:lnTo>
                  <a:lnTo>
                    <a:pt x="348970" y="24688"/>
                  </a:lnTo>
                  <a:lnTo>
                    <a:pt x="348970" y="22402"/>
                  </a:lnTo>
                  <a:lnTo>
                    <a:pt x="349377" y="21640"/>
                  </a:lnTo>
                  <a:lnTo>
                    <a:pt x="350405" y="21640"/>
                  </a:lnTo>
                  <a:lnTo>
                    <a:pt x="351434" y="22402"/>
                  </a:lnTo>
                  <a:lnTo>
                    <a:pt x="351802" y="23164"/>
                  </a:lnTo>
                  <a:lnTo>
                    <a:pt x="351917" y="23418"/>
                  </a:lnTo>
                  <a:lnTo>
                    <a:pt x="352044" y="23672"/>
                  </a:lnTo>
                  <a:lnTo>
                    <a:pt x="352653" y="24688"/>
                  </a:lnTo>
                  <a:lnTo>
                    <a:pt x="352653" y="7416"/>
                  </a:lnTo>
                  <a:lnTo>
                    <a:pt x="352132" y="7416"/>
                  </a:lnTo>
                  <a:lnTo>
                    <a:pt x="349580" y="9448"/>
                  </a:lnTo>
                  <a:lnTo>
                    <a:pt x="346570" y="12115"/>
                  </a:lnTo>
                  <a:lnTo>
                    <a:pt x="346252" y="12115"/>
                  </a:lnTo>
                  <a:lnTo>
                    <a:pt x="346405" y="11734"/>
                  </a:lnTo>
                  <a:lnTo>
                    <a:pt x="346494" y="11480"/>
                  </a:lnTo>
                  <a:lnTo>
                    <a:pt x="347421" y="9067"/>
                  </a:lnTo>
                  <a:lnTo>
                    <a:pt x="348234" y="6781"/>
                  </a:lnTo>
                  <a:lnTo>
                    <a:pt x="347802" y="6781"/>
                  </a:lnTo>
                  <a:lnTo>
                    <a:pt x="347268" y="6400"/>
                  </a:lnTo>
                  <a:lnTo>
                    <a:pt x="355536" y="6400"/>
                  </a:lnTo>
                  <a:lnTo>
                    <a:pt x="344462" y="6083"/>
                  </a:lnTo>
                  <a:lnTo>
                    <a:pt x="344462" y="14401"/>
                  </a:lnTo>
                  <a:lnTo>
                    <a:pt x="344309" y="14782"/>
                  </a:lnTo>
                  <a:lnTo>
                    <a:pt x="344208" y="15036"/>
                  </a:lnTo>
                  <a:lnTo>
                    <a:pt x="344106" y="15290"/>
                  </a:lnTo>
                  <a:lnTo>
                    <a:pt x="344055" y="15417"/>
                  </a:lnTo>
                  <a:lnTo>
                    <a:pt x="341795" y="15417"/>
                  </a:lnTo>
                  <a:lnTo>
                    <a:pt x="340779" y="14401"/>
                  </a:lnTo>
                  <a:lnTo>
                    <a:pt x="340779" y="12115"/>
                  </a:lnTo>
                  <a:lnTo>
                    <a:pt x="341122" y="11480"/>
                  </a:lnTo>
                  <a:lnTo>
                    <a:pt x="342379" y="11480"/>
                  </a:lnTo>
                  <a:lnTo>
                    <a:pt x="343230" y="12115"/>
                  </a:lnTo>
                  <a:lnTo>
                    <a:pt x="343725" y="13131"/>
                  </a:lnTo>
                  <a:lnTo>
                    <a:pt x="343852" y="13385"/>
                  </a:lnTo>
                  <a:lnTo>
                    <a:pt x="344462" y="14401"/>
                  </a:lnTo>
                  <a:lnTo>
                    <a:pt x="344462" y="6083"/>
                  </a:lnTo>
                  <a:lnTo>
                    <a:pt x="336994" y="5854"/>
                  </a:lnTo>
                  <a:lnTo>
                    <a:pt x="336486" y="6400"/>
                  </a:lnTo>
                  <a:lnTo>
                    <a:pt x="333400" y="9702"/>
                  </a:lnTo>
                  <a:lnTo>
                    <a:pt x="335927" y="13766"/>
                  </a:lnTo>
                  <a:lnTo>
                    <a:pt x="337705" y="16687"/>
                  </a:lnTo>
                  <a:lnTo>
                    <a:pt x="322910" y="15811"/>
                  </a:lnTo>
                  <a:lnTo>
                    <a:pt x="322910" y="24180"/>
                  </a:lnTo>
                  <a:lnTo>
                    <a:pt x="322694" y="24180"/>
                  </a:lnTo>
                  <a:lnTo>
                    <a:pt x="321106" y="28498"/>
                  </a:lnTo>
                  <a:lnTo>
                    <a:pt x="320687" y="29768"/>
                  </a:lnTo>
                  <a:lnTo>
                    <a:pt x="320611" y="30022"/>
                  </a:lnTo>
                  <a:lnTo>
                    <a:pt x="320484" y="30403"/>
                  </a:lnTo>
                  <a:lnTo>
                    <a:pt x="319049" y="31165"/>
                  </a:lnTo>
                  <a:lnTo>
                    <a:pt x="317004" y="30022"/>
                  </a:lnTo>
                  <a:lnTo>
                    <a:pt x="317220" y="29133"/>
                  </a:lnTo>
                  <a:lnTo>
                    <a:pt x="317322" y="28752"/>
                  </a:lnTo>
                  <a:lnTo>
                    <a:pt x="317385" y="28498"/>
                  </a:lnTo>
                  <a:lnTo>
                    <a:pt x="317627" y="28117"/>
                  </a:lnTo>
                  <a:lnTo>
                    <a:pt x="318731" y="26847"/>
                  </a:lnTo>
                  <a:lnTo>
                    <a:pt x="321919" y="23418"/>
                  </a:lnTo>
                  <a:lnTo>
                    <a:pt x="322910" y="24180"/>
                  </a:lnTo>
                  <a:lnTo>
                    <a:pt x="322910" y="15811"/>
                  </a:lnTo>
                  <a:lnTo>
                    <a:pt x="320802" y="15798"/>
                  </a:lnTo>
                  <a:lnTo>
                    <a:pt x="320459" y="15417"/>
                  </a:lnTo>
                  <a:lnTo>
                    <a:pt x="320344" y="15290"/>
                  </a:lnTo>
                  <a:lnTo>
                    <a:pt x="317817" y="12496"/>
                  </a:lnTo>
                  <a:lnTo>
                    <a:pt x="315696" y="10464"/>
                  </a:lnTo>
                  <a:lnTo>
                    <a:pt x="314642" y="10464"/>
                  </a:lnTo>
                  <a:lnTo>
                    <a:pt x="312496" y="13131"/>
                  </a:lnTo>
                  <a:lnTo>
                    <a:pt x="310857" y="15036"/>
                  </a:lnTo>
                  <a:lnTo>
                    <a:pt x="310451" y="15290"/>
                  </a:lnTo>
                  <a:lnTo>
                    <a:pt x="311378" y="13385"/>
                  </a:lnTo>
                  <a:lnTo>
                    <a:pt x="311492" y="13131"/>
                  </a:lnTo>
                  <a:lnTo>
                    <a:pt x="312127" y="11734"/>
                  </a:lnTo>
                  <a:lnTo>
                    <a:pt x="312242" y="11480"/>
                  </a:lnTo>
                  <a:lnTo>
                    <a:pt x="312432" y="11480"/>
                  </a:lnTo>
                  <a:lnTo>
                    <a:pt x="312026" y="11099"/>
                  </a:lnTo>
                  <a:lnTo>
                    <a:pt x="311531" y="11099"/>
                  </a:lnTo>
                  <a:lnTo>
                    <a:pt x="308698" y="12115"/>
                  </a:lnTo>
                  <a:lnTo>
                    <a:pt x="307378" y="12649"/>
                  </a:lnTo>
                  <a:lnTo>
                    <a:pt x="307378" y="19989"/>
                  </a:lnTo>
                  <a:lnTo>
                    <a:pt x="305727" y="20497"/>
                  </a:lnTo>
                  <a:lnTo>
                    <a:pt x="303072" y="19989"/>
                  </a:lnTo>
                  <a:lnTo>
                    <a:pt x="301510" y="19481"/>
                  </a:lnTo>
                  <a:lnTo>
                    <a:pt x="299567" y="18846"/>
                  </a:lnTo>
                  <a:lnTo>
                    <a:pt x="298818" y="18846"/>
                  </a:lnTo>
                  <a:lnTo>
                    <a:pt x="302717" y="17449"/>
                  </a:lnTo>
                  <a:lnTo>
                    <a:pt x="306654" y="15798"/>
                  </a:lnTo>
                  <a:lnTo>
                    <a:pt x="307162" y="15798"/>
                  </a:lnTo>
                  <a:lnTo>
                    <a:pt x="307162" y="15417"/>
                  </a:lnTo>
                  <a:lnTo>
                    <a:pt x="307276" y="16052"/>
                  </a:lnTo>
                  <a:lnTo>
                    <a:pt x="307378" y="19989"/>
                  </a:lnTo>
                  <a:lnTo>
                    <a:pt x="307378" y="12649"/>
                  </a:lnTo>
                  <a:lnTo>
                    <a:pt x="306146" y="13131"/>
                  </a:lnTo>
                  <a:lnTo>
                    <a:pt x="305523" y="12496"/>
                  </a:lnTo>
                  <a:lnTo>
                    <a:pt x="306882" y="5765"/>
                  </a:lnTo>
                  <a:lnTo>
                    <a:pt x="306908" y="5130"/>
                  </a:lnTo>
                  <a:lnTo>
                    <a:pt x="306603" y="3352"/>
                  </a:lnTo>
                  <a:lnTo>
                    <a:pt x="306552" y="3098"/>
                  </a:lnTo>
                  <a:lnTo>
                    <a:pt x="304711" y="3098"/>
                  </a:lnTo>
                  <a:lnTo>
                    <a:pt x="303682" y="12115"/>
                  </a:lnTo>
                  <a:lnTo>
                    <a:pt x="303072" y="13131"/>
                  </a:lnTo>
                  <a:lnTo>
                    <a:pt x="302348" y="11099"/>
                  </a:lnTo>
                  <a:lnTo>
                    <a:pt x="300913" y="7670"/>
                  </a:lnTo>
                  <a:lnTo>
                    <a:pt x="300812" y="7416"/>
                  </a:lnTo>
                  <a:lnTo>
                    <a:pt x="297738" y="5130"/>
                  </a:lnTo>
                  <a:lnTo>
                    <a:pt x="290360" y="5130"/>
                  </a:lnTo>
                  <a:lnTo>
                    <a:pt x="289344" y="6400"/>
                  </a:lnTo>
                  <a:lnTo>
                    <a:pt x="289648" y="6400"/>
                  </a:lnTo>
                  <a:lnTo>
                    <a:pt x="290398" y="8432"/>
                  </a:lnTo>
                  <a:lnTo>
                    <a:pt x="290474" y="8686"/>
                  </a:lnTo>
                  <a:lnTo>
                    <a:pt x="290601" y="9067"/>
                  </a:lnTo>
                  <a:lnTo>
                    <a:pt x="290715" y="9448"/>
                  </a:lnTo>
                  <a:lnTo>
                    <a:pt x="290791" y="9702"/>
                  </a:lnTo>
                  <a:lnTo>
                    <a:pt x="290906" y="10083"/>
                  </a:lnTo>
                  <a:lnTo>
                    <a:pt x="291033" y="10464"/>
                  </a:lnTo>
                  <a:lnTo>
                    <a:pt x="291109" y="10718"/>
                  </a:lnTo>
                  <a:lnTo>
                    <a:pt x="291223" y="11099"/>
                  </a:lnTo>
                  <a:lnTo>
                    <a:pt x="291185" y="13385"/>
                  </a:lnTo>
                  <a:lnTo>
                    <a:pt x="291185" y="14147"/>
                  </a:lnTo>
                  <a:lnTo>
                    <a:pt x="289128" y="17449"/>
                  </a:lnTo>
                  <a:lnTo>
                    <a:pt x="286270" y="22148"/>
                  </a:lnTo>
                  <a:lnTo>
                    <a:pt x="286181" y="21640"/>
                  </a:lnTo>
                  <a:lnTo>
                    <a:pt x="286054" y="21005"/>
                  </a:lnTo>
                  <a:lnTo>
                    <a:pt x="285965" y="20497"/>
                  </a:lnTo>
                  <a:lnTo>
                    <a:pt x="285877" y="19989"/>
                  </a:lnTo>
                  <a:lnTo>
                    <a:pt x="285775" y="19481"/>
                  </a:lnTo>
                  <a:lnTo>
                    <a:pt x="285661" y="18846"/>
                  </a:lnTo>
                  <a:lnTo>
                    <a:pt x="285559" y="18338"/>
                  </a:lnTo>
                  <a:lnTo>
                    <a:pt x="285254" y="16687"/>
                  </a:lnTo>
                  <a:lnTo>
                    <a:pt x="285140" y="16052"/>
                  </a:lnTo>
                  <a:lnTo>
                    <a:pt x="285026" y="15417"/>
                  </a:lnTo>
                  <a:lnTo>
                    <a:pt x="284911" y="14782"/>
                  </a:lnTo>
                  <a:lnTo>
                    <a:pt x="284835" y="14401"/>
                  </a:lnTo>
                  <a:lnTo>
                    <a:pt x="284772" y="14147"/>
                  </a:lnTo>
                  <a:lnTo>
                    <a:pt x="284683" y="13766"/>
                  </a:lnTo>
                  <a:lnTo>
                    <a:pt x="284594" y="13385"/>
                  </a:lnTo>
                  <a:lnTo>
                    <a:pt x="284530" y="13131"/>
                  </a:lnTo>
                  <a:lnTo>
                    <a:pt x="284441" y="12750"/>
                  </a:lnTo>
                  <a:lnTo>
                    <a:pt x="284378" y="12496"/>
                  </a:lnTo>
                  <a:lnTo>
                    <a:pt x="284289" y="12115"/>
                  </a:lnTo>
                  <a:lnTo>
                    <a:pt x="284187" y="11734"/>
                  </a:lnTo>
                  <a:lnTo>
                    <a:pt x="284137" y="11480"/>
                  </a:lnTo>
                  <a:lnTo>
                    <a:pt x="284010" y="9448"/>
                  </a:lnTo>
                  <a:lnTo>
                    <a:pt x="284505" y="10464"/>
                  </a:lnTo>
                  <a:lnTo>
                    <a:pt x="285242" y="12115"/>
                  </a:lnTo>
                  <a:lnTo>
                    <a:pt x="287083" y="13385"/>
                  </a:lnTo>
                  <a:lnTo>
                    <a:pt x="291185" y="13385"/>
                  </a:lnTo>
                  <a:lnTo>
                    <a:pt x="291185" y="11099"/>
                  </a:lnTo>
                  <a:lnTo>
                    <a:pt x="291033" y="11099"/>
                  </a:lnTo>
                  <a:lnTo>
                    <a:pt x="287743" y="9448"/>
                  </a:lnTo>
                  <a:lnTo>
                    <a:pt x="284416" y="7670"/>
                  </a:lnTo>
                  <a:lnTo>
                    <a:pt x="282981" y="8051"/>
                  </a:lnTo>
                  <a:lnTo>
                    <a:pt x="276339" y="17449"/>
                  </a:lnTo>
                  <a:lnTo>
                    <a:pt x="276021" y="17449"/>
                  </a:lnTo>
                  <a:lnTo>
                    <a:pt x="274993" y="17780"/>
                  </a:lnTo>
                  <a:lnTo>
                    <a:pt x="274993" y="19481"/>
                  </a:lnTo>
                  <a:lnTo>
                    <a:pt x="273481" y="19481"/>
                  </a:lnTo>
                  <a:lnTo>
                    <a:pt x="272122" y="21640"/>
                  </a:lnTo>
                  <a:lnTo>
                    <a:pt x="271513" y="22656"/>
                  </a:lnTo>
                  <a:lnTo>
                    <a:pt x="269468" y="22783"/>
                  </a:lnTo>
                  <a:lnTo>
                    <a:pt x="265366" y="21386"/>
                  </a:lnTo>
                  <a:lnTo>
                    <a:pt x="264744" y="21640"/>
                  </a:lnTo>
                  <a:lnTo>
                    <a:pt x="265772" y="23164"/>
                  </a:lnTo>
                  <a:lnTo>
                    <a:pt x="266598" y="24688"/>
                  </a:lnTo>
                  <a:lnTo>
                    <a:pt x="266128" y="25831"/>
                  </a:lnTo>
                  <a:lnTo>
                    <a:pt x="262724" y="25831"/>
                  </a:lnTo>
                  <a:lnTo>
                    <a:pt x="262547" y="24688"/>
                  </a:lnTo>
                  <a:lnTo>
                    <a:pt x="262470" y="24180"/>
                  </a:lnTo>
                  <a:lnTo>
                    <a:pt x="262356" y="23418"/>
                  </a:lnTo>
                  <a:lnTo>
                    <a:pt x="262318" y="23164"/>
                  </a:lnTo>
                  <a:lnTo>
                    <a:pt x="262166" y="23164"/>
                  </a:lnTo>
                  <a:lnTo>
                    <a:pt x="264337" y="21005"/>
                  </a:lnTo>
                  <a:lnTo>
                    <a:pt x="265709" y="19481"/>
                  </a:lnTo>
                  <a:lnTo>
                    <a:pt x="266280" y="18846"/>
                  </a:lnTo>
                  <a:lnTo>
                    <a:pt x="267830" y="18846"/>
                  </a:lnTo>
                  <a:lnTo>
                    <a:pt x="274993" y="19481"/>
                  </a:lnTo>
                  <a:lnTo>
                    <a:pt x="274993" y="17780"/>
                  </a:lnTo>
                  <a:lnTo>
                    <a:pt x="273151" y="18338"/>
                  </a:lnTo>
                  <a:lnTo>
                    <a:pt x="273151" y="15417"/>
                  </a:lnTo>
                  <a:lnTo>
                    <a:pt x="273151" y="11099"/>
                  </a:lnTo>
                  <a:lnTo>
                    <a:pt x="273291" y="10718"/>
                  </a:lnTo>
                  <a:lnTo>
                    <a:pt x="273977" y="9448"/>
                  </a:lnTo>
                  <a:lnTo>
                    <a:pt x="274701" y="10083"/>
                  </a:lnTo>
                  <a:lnTo>
                    <a:pt x="275196" y="10464"/>
                  </a:lnTo>
                  <a:lnTo>
                    <a:pt x="276009" y="10985"/>
                  </a:lnTo>
                  <a:lnTo>
                    <a:pt x="277456" y="10464"/>
                  </a:lnTo>
                  <a:lnTo>
                    <a:pt x="278180" y="9448"/>
                  </a:lnTo>
                  <a:lnTo>
                    <a:pt x="279361" y="7416"/>
                  </a:lnTo>
                  <a:lnTo>
                    <a:pt x="280720" y="7416"/>
                  </a:lnTo>
                  <a:lnTo>
                    <a:pt x="277672" y="6781"/>
                  </a:lnTo>
                  <a:lnTo>
                    <a:pt x="274713" y="6781"/>
                  </a:lnTo>
                  <a:lnTo>
                    <a:pt x="268439" y="6400"/>
                  </a:lnTo>
                  <a:lnTo>
                    <a:pt x="263728" y="6032"/>
                  </a:lnTo>
                  <a:lnTo>
                    <a:pt x="263321" y="6400"/>
                  </a:lnTo>
                  <a:lnTo>
                    <a:pt x="262902" y="6781"/>
                  </a:lnTo>
                  <a:lnTo>
                    <a:pt x="263042" y="7416"/>
                  </a:lnTo>
                  <a:lnTo>
                    <a:pt x="263093" y="7670"/>
                  </a:lnTo>
                  <a:lnTo>
                    <a:pt x="263169" y="8051"/>
                  </a:lnTo>
                  <a:lnTo>
                    <a:pt x="263258" y="8432"/>
                  </a:lnTo>
                  <a:lnTo>
                    <a:pt x="263359" y="8940"/>
                  </a:lnTo>
                  <a:lnTo>
                    <a:pt x="263474" y="9448"/>
                  </a:lnTo>
                  <a:lnTo>
                    <a:pt x="263486" y="14147"/>
                  </a:lnTo>
                  <a:lnTo>
                    <a:pt x="263359" y="14147"/>
                  </a:lnTo>
                  <a:lnTo>
                    <a:pt x="262496" y="14782"/>
                  </a:lnTo>
                  <a:lnTo>
                    <a:pt x="261264" y="15417"/>
                  </a:lnTo>
                  <a:lnTo>
                    <a:pt x="260858" y="15290"/>
                  </a:lnTo>
                  <a:lnTo>
                    <a:pt x="260985" y="15036"/>
                  </a:lnTo>
                  <a:lnTo>
                    <a:pt x="261099" y="14782"/>
                  </a:lnTo>
                  <a:lnTo>
                    <a:pt x="261289" y="14401"/>
                  </a:lnTo>
                  <a:lnTo>
                    <a:pt x="261404" y="14147"/>
                  </a:lnTo>
                  <a:lnTo>
                    <a:pt x="261632" y="13766"/>
                  </a:lnTo>
                  <a:lnTo>
                    <a:pt x="262293" y="12750"/>
                  </a:lnTo>
                  <a:lnTo>
                    <a:pt x="262216" y="12496"/>
                  </a:lnTo>
                  <a:lnTo>
                    <a:pt x="262102" y="12115"/>
                  </a:lnTo>
                  <a:lnTo>
                    <a:pt x="261975" y="11734"/>
                  </a:lnTo>
                  <a:lnTo>
                    <a:pt x="261899" y="11480"/>
                  </a:lnTo>
                  <a:lnTo>
                    <a:pt x="261785" y="11099"/>
                  </a:lnTo>
                  <a:lnTo>
                    <a:pt x="261658" y="10718"/>
                  </a:lnTo>
                  <a:lnTo>
                    <a:pt x="261581" y="10464"/>
                  </a:lnTo>
                  <a:lnTo>
                    <a:pt x="261467" y="10083"/>
                  </a:lnTo>
                  <a:lnTo>
                    <a:pt x="259626" y="8051"/>
                  </a:lnTo>
                  <a:lnTo>
                    <a:pt x="256755" y="4114"/>
                  </a:lnTo>
                  <a:lnTo>
                    <a:pt x="256857" y="5130"/>
                  </a:lnTo>
                  <a:lnTo>
                    <a:pt x="256971" y="6400"/>
                  </a:lnTo>
                  <a:lnTo>
                    <a:pt x="257073" y="7416"/>
                  </a:lnTo>
                  <a:lnTo>
                    <a:pt x="257187" y="8432"/>
                  </a:lnTo>
                  <a:lnTo>
                    <a:pt x="257276" y="8940"/>
                  </a:lnTo>
                  <a:lnTo>
                    <a:pt x="257365" y="9448"/>
                  </a:lnTo>
                  <a:lnTo>
                    <a:pt x="257467" y="10083"/>
                  </a:lnTo>
                  <a:lnTo>
                    <a:pt x="257581" y="10718"/>
                  </a:lnTo>
                  <a:lnTo>
                    <a:pt x="256755" y="12115"/>
                  </a:lnTo>
                  <a:lnTo>
                    <a:pt x="255320" y="11734"/>
                  </a:lnTo>
                  <a:lnTo>
                    <a:pt x="253885" y="11480"/>
                  </a:lnTo>
                  <a:lnTo>
                    <a:pt x="252653" y="12115"/>
                  </a:lnTo>
                  <a:lnTo>
                    <a:pt x="252653" y="14401"/>
                  </a:lnTo>
                  <a:lnTo>
                    <a:pt x="251015" y="14668"/>
                  </a:lnTo>
                  <a:lnTo>
                    <a:pt x="249542" y="14147"/>
                  </a:lnTo>
                  <a:lnTo>
                    <a:pt x="248564" y="13766"/>
                  </a:lnTo>
                  <a:lnTo>
                    <a:pt x="247027" y="13131"/>
                  </a:lnTo>
                  <a:lnTo>
                    <a:pt x="246595" y="13131"/>
                  </a:lnTo>
                  <a:lnTo>
                    <a:pt x="245973" y="13766"/>
                  </a:lnTo>
                  <a:lnTo>
                    <a:pt x="246151" y="13766"/>
                  </a:lnTo>
                  <a:lnTo>
                    <a:pt x="247015" y="15798"/>
                  </a:lnTo>
                  <a:lnTo>
                    <a:pt x="247129" y="16052"/>
                  </a:lnTo>
                  <a:lnTo>
                    <a:pt x="247853" y="18084"/>
                  </a:lnTo>
                  <a:lnTo>
                    <a:pt x="247942" y="18338"/>
                  </a:lnTo>
                  <a:lnTo>
                    <a:pt x="247535" y="18846"/>
                  </a:lnTo>
                  <a:lnTo>
                    <a:pt x="245287" y="18084"/>
                  </a:lnTo>
                  <a:lnTo>
                    <a:pt x="241592" y="16687"/>
                  </a:lnTo>
                  <a:lnTo>
                    <a:pt x="241681" y="16306"/>
                  </a:lnTo>
                  <a:lnTo>
                    <a:pt x="242709" y="14782"/>
                  </a:lnTo>
                  <a:lnTo>
                    <a:pt x="243827" y="13131"/>
                  </a:lnTo>
                  <a:lnTo>
                    <a:pt x="243573" y="13131"/>
                  </a:lnTo>
                  <a:lnTo>
                    <a:pt x="240144" y="14668"/>
                  </a:lnTo>
                  <a:lnTo>
                    <a:pt x="239052" y="13131"/>
                  </a:lnTo>
                  <a:lnTo>
                    <a:pt x="237286" y="10718"/>
                  </a:lnTo>
                  <a:lnTo>
                    <a:pt x="234899" y="9448"/>
                  </a:lnTo>
                  <a:lnTo>
                    <a:pt x="231063" y="7416"/>
                  </a:lnTo>
                  <a:lnTo>
                    <a:pt x="226021" y="6819"/>
                  </a:lnTo>
                  <a:lnTo>
                    <a:pt x="226021" y="9702"/>
                  </a:lnTo>
                  <a:lnTo>
                    <a:pt x="226021" y="10718"/>
                  </a:lnTo>
                  <a:lnTo>
                    <a:pt x="225196" y="11734"/>
                  </a:lnTo>
                  <a:lnTo>
                    <a:pt x="223774" y="12496"/>
                  </a:lnTo>
                  <a:lnTo>
                    <a:pt x="222948" y="13017"/>
                  </a:lnTo>
                  <a:lnTo>
                    <a:pt x="221919" y="12496"/>
                  </a:lnTo>
                  <a:lnTo>
                    <a:pt x="221919" y="10464"/>
                  </a:lnTo>
                  <a:lnTo>
                    <a:pt x="221792" y="10464"/>
                  </a:lnTo>
                  <a:lnTo>
                    <a:pt x="222821" y="9448"/>
                  </a:lnTo>
                  <a:lnTo>
                    <a:pt x="225475" y="9448"/>
                  </a:lnTo>
                  <a:lnTo>
                    <a:pt x="226021" y="9702"/>
                  </a:lnTo>
                  <a:lnTo>
                    <a:pt x="226021" y="6819"/>
                  </a:lnTo>
                  <a:lnTo>
                    <a:pt x="222554" y="6400"/>
                  </a:lnTo>
                  <a:lnTo>
                    <a:pt x="220421" y="6400"/>
                  </a:lnTo>
                  <a:lnTo>
                    <a:pt x="211874" y="7416"/>
                  </a:lnTo>
                  <a:lnTo>
                    <a:pt x="212813" y="7416"/>
                  </a:lnTo>
                  <a:lnTo>
                    <a:pt x="209702" y="10464"/>
                  </a:lnTo>
                  <a:lnTo>
                    <a:pt x="209854" y="10464"/>
                  </a:lnTo>
                  <a:lnTo>
                    <a:pt x="209969" y="11099"/>
                  </a:lnTo>
                  <a:lnTo>
                    <a:pt x="210032" y="11480"/>
                  </a:lnTo>
                  <a:lnTo>
                    <a:pt x="211670" y="13385"/>
                  </a:lnTo>
                  <a:lnTo>
                    <a:pt x="213499" y="14782"/>
                  </a:lnTo>
                  <a:lnTo>
                    <a:pt x="215569" y="16306"/>
                  </a:lnTo>
                  <a:lnTo>
                    <a:pt x="215798" y="17449"/>
                  </a:lnTo>
                  <a:lnTo>
                    <a:pt x="215544" y="17449"/>
                  </a:lnTo>
                  <a:lnTo>
                    <a:pt x="213931" y="18338"/>
                  </a:lnTo>
                  <a:lnTo>
                    <a:pt x="212293" y="19367"/>
                  </a:lnTo>
                  <a:lnTo>
                    <a:pt x="210654" y="17703"/>
                  </a:lnTo>
                  <a:lnTo>
                    <a:pt x="210286" y="16687"/>
                  </a:lnTo>
                  <a:lnTo>
                    <a:pt x="210197" y="16433"/>
                  </a:lnTo>
                  <a:lnTo>
                    <a:pt x="210146" y="16306"/>
                  </a:lnTo>
                  <a:lnTo>
                    <a:pt x="210058" y="16052"/>
                  </a:lnTo>
                  <a:lnTo>
                    <a:pt x="207416" y="9067"/>
                  </a:lnTo>
                  <a:lnTo>
                    <a:pt x="207365" y="8940"/>
                  </a:lnTo>
                  <a:lnTo>
                    <a:pt x="207276" y="8686"/>
                  </a:lnTo>
                  <a:lnTo>
                    <a:pt x="207175" y="8432"/>
                  </a:lnTo>
                  <a:lnTo>
                    <a:pt x="205524" y="7416"/>
                  </a:lnTo>
                  <a:lnTo>
                    <a:pt x="198564" y="6781"/>
                  </a:lnTo>
                  <a:lnTo>
                    <a:pt x="192112" y="6781"/>
                  </a:lnTo>
                  <a:lnTo>
                    <a:pt x="192112" y="13385"/>
                  </a:lnTo>
                  <a:lnTo>
                    <a:pt x="191541" y="14782"/>
                  </a:lnTo>
                  <a:lnTo>
                    <a:pt x="190982" y="14782"/>
                  </a:lnTo>
                  <a:lnTo>
                    <a:pt x="189750" y="15036"/>
                  </a:lnTo>
                  <a:lnTo>
                    <a:pt x="185242" y="16052"/>
                  </a:lnTo>
                  <a:lnTo>
                    <a:pt x="184505" y="14401"/>
                  </a:lnTo>
                  <a:lnTo>
                    <a:pt x="184213" y="13766"/>
                  </a:lnTo>
                  <a:lnTo>
                    <a:pt x="184531" y="13385"/>
                  </a:lnTo>
                  <a:lnTo>
                    <a:pt x="184746" y="13131"/>
                  </a:lnTo>
                  <a:lnTo>
                    <a:pt x="187286" y="10083"/>
                  </a:lnTo>
                  <a:lnTo>
                    <a:pt x="189433" y="7416"/>
                  </a:lnTo>
                  <a:lnTo>
                    <a:pt x="189738" y="7035"/>
                  </a:lnTo>
                  <a:lnTo>
                    <a:pt x="190969" y="7416"/>
                  </a:lnTo>
                  <a:lnTo>
                    <a:pt x="190246" y="7416"/>
                  </a:lnTo>
                  <a:lnTo>
                    <a:pt x="191998" y="12496"/>
                  </a:lnTo>
                  <a:lnTo>
                    <a:pt x="192112" y="13385"/>
                  </a:lnTo>
                  <a:lnTo>
                    <a:pt x="192112" y="6781"/>
                  </a:lnTo>
                  <a:lnTo>
                    <a:pt x="191363" y="6781"/>
                  </a:lnTo>
                  <a:lnTo>
                    <a:pt x="189852" y="6908"/>
                  </a:lnTo>
                  <a:lnTo>
                    <a:pt x="189953" y="6781"/>
                  </a:lnTo>
                  <a:lnTo>
                    <a:pt x="188937" y="6781"/>
                  </a:lnTo>
                  <a:lnTo>
                    <a:pt x="189420" y="6934"/>
                  </a:lnTo>
                  <a:lnTo>
                    <a:pt x="183222" y="7416"/>
                  </a:lnTo>
                  <a:lnTo>
                    <a:pt x="176949" y="8432"/>
                  </a:lnTo>
                  <a:lnTo>
                    <a:pt x="177850" y="8432"/>
                  </a:lnTo>
                  <a:lnTo>
                    <a:pt x="178358" y="8940"/>
                  </a:lnTo>
                  <a:lnTo>
                    <a:pt x="178485" y="9067"/>
                  </a:lnTo>
                  <a:lnTo>
                    <a:pt x="179920" y="9067"/>
                  </a:lnTo>
                  <a:lnTo>
                    <a:pt x="180594" y="10464"/>
                  </a:lnTo>
                  <a:lnTo>
                    <a:pt x="180467" y="10464"/>
                  </a:lnTo>
                  <a:lnTo>
                    <a:pt x="179920" y="11480"/>
                  </a:lnTo>
                  <a:lnTo>
                    <a:pt x="178879" y="13004"/>
                  </a:lnTo>
                  <a:lnTo>
                    <a:pt x="177457" y="12750"/>
                  </a:lnTo>
                  <a:lnTo>
                    <a:pt x="175196" y="10718"/>
                  </a:lnTo>
                  <a:lnTo>
                    <a:pt x="171208" y="7416"/>
                  </a:lnTo>
                  <a:lnTo>
                    <a:pt x="159829" y="7416"/>
                  </a:lnTo>
                  <a:lnTo>
                    <a:pt x="155155" y="11480"/>
                  </a:lnTo>
                  <a:lnTo>
                    <a:pt x="153073" y="13131"/>
                  </a:lnTo>
                  <a:lnTo>
                    <a:pt x="151434" y="13385"/>
                  </a:lnTo>
                  <a:lnTo>
                    <a:pt x="150444" y="11734"/>
                  </a:lnTo>
                  <a:lnTo>
                    <a:pt x="149809" y="10718"/>
                  </a:lnTo>
                  <a:lnTo>
                    <a:pt x="148767" y="9067"/>
                  </a:lnTo>
                  <a:lnTo>
                    <a:pt x="139534" y="7416"/>
                  </a:lnTo>
                  <a:lnTo>
                    <a:pt x="137972" y="7416"/>
                  </a:lnTo>
                  <a:lnTo>
                    <a:pt x="136677" y="9702"/>
                  </a:lnTo>
                  <a:lnTo>
                    <a:pt x="136067" y="10464"/>
                  </a:lnTo>
                  <a:lnTo>
                    <a:pt x="134416" y="10718"/>
                  </a:lnTo>
                  <a:lnTo>
                    <a:pt x="133197" y="9956"/>
                  </a:lnTo>
                  <a:lnTo>
                    <a:pt x="128562" y="9067"/>
                  </a:lnTo>
                  <a:lnTo>
                    <a:pt x="119926" y="8940"/>
                  </a:lnTo>
                  <a:lnTo>
                    <a:pt x="109677" y="9448"/>
                  </a:lnTo>
                  <a:lnTo>
                    <a:pt x="100203" y="10464"/>
                  </a:lnTo>
                  <a:lnTo>
                    <a:pt x="96621" y="11099"/>
                  </a:lnTo>
                  <a:lnTo>
                    <a:pt x="96151" y="11099"/>
                  </a:lnTo>
                  <a:lnTo>
                    <a:pt x="92621" y="11480"/>
                  </a:lnTo>
                  <a:lnTo>
                    <a:pt x="86880" y="12496"/>
                  </a:lnTo>
                  <a:lnTo>
                    <a:pt x="85191" y="12115"/>
                  </a:lnTo>
                  <a:lnTo>
                    <a:pt x="84632" y="12115"/>
                  </a:lnTo>
                  <a:lnTo>
                    <a:pt x="84632" y="9956"/>
                  </a:lnTo>
                  <a:lnTo>
                    <a:pt x="83807" y="9448"/>
                  </a:lnTo>
                  <a:lnTo>
                    <a:pt x="82372" y="10464"/>
                  </a:lnTo>
                  <a:lnTo>
                    <a:pt x="81356" y="11099"/>
                  </a:lnTo>
                  <a:lnTo>
                    <a:pt x="79362" y="11099"/>
                  </a:lnTo>
                  <a:lnTo>
                    <a:pt x="72745" y="11480"/>
                  </a:lnTo>
                  <a:lnTo>
                    <a:pt x="53479" y="11480"/>
                  </a:lnTo>
                  <a:lnTo>
                    <a:pt x="45046" y="12496"/>
                  </a:lnTo>
                  <a:lnTo>
                    <a:pt x="46202" y="12496"/>
                  </a:lnTo>
                  <a:lnTo>
                    <a:pt x="46723" y="13131"/>
                  </a:lnTo>
                  <a:lnTo>
                    <a:pt x="47129" y="14147"/>
                  </a:lnTo>
                  <a:lnTo>
                    <a:pt x="45288" y="14401"/>
                  </a:lnTo>
                  <a:lnTo>
                    <a:pt x="42214" y="13766"/>
                  </a:lnTo>
                  <a:lnTo>
                    <a:pt x="38938" y="13131"/>
                  </a:lnTo>
                  <a:lnTo>
                    <a:pt x="36880" y="13766"/>
                  </a:lnTo>
                  <a:lnTo>
                    <a:pt x="37376" y="13766"/>
                  </a:lnTo>
                  <a:lnTo>
                    <a:pt x="38938" y="16052"/>
                  </a:lnTo>
                  <a:lnTo>
                    <a:pt x="37287" y="16433"/>
                  </a:lnTo>
                  <a:lnTo>
                    <a:pt x="34010" y="15798"/>
                  </a:lnTo>
                  <a:lnTo>
                    <a:pt x="31140" y="15290"/>
                  </a:lnTo>
                  <a:lnTo>
                    <a:pt x="28409" y="15798"/>
                  </a:lnTo>
                  <a:lnTo>
                    <a:pt x="29171" y="15798"/>
                  </a:lnTo>
                  <a:lnTo>
                    <a:pt x="30175" y="17449"/>
                  </a:lnTo>
                  <a:lnTo>
                    <a:pt x="30073" y="20497"/>
                  </a:lnTo>
                  <a:lnTo>
                    <a:pt x="29324" y="22148"/>
                  </a:lnTo>
                  <a:lnTo>
                    <a:pt x="29210" y="22402"/>
                  </a:lnTo>
                  <a:lnTo>
                    <a:pt x="29095" y="22656"/>
                  </a:lnTo>
                  <a:lnTo>
                    <a:pt x="27952" y="25831"/>
                  </a:lnTo>
                  <a:lnTo>
                    <a:pt x="27863" y="26085"/>
                  </a:lnTo>
                  <a:lnTo>
                    <a:pt x="27457" y="26085"/>
                  </a:lnTo>
                  <a:lnTo>
                    <a:pt x="27343" y="21005"/>
                  </a:lnTo>
                  <a:lnTo>
                    <a:pt x="27216" y="18846"/>
                  </a:lnTo>
                  <a:lnTo>
                    <a:pt x="27101" y="16687"/>
                  </a:lnTo>
                  <a:lnTo>
                    <a:pt x="27051" y="15798"/>
                  </a:lnTo>
                  <a:lnTo>
                    <a:pt x="18237" y="21386"/>
                  </a:lnTo>
                  <a:lnTo>
                    <a:pt x="16256" y="29768"/>
                  </a:lnTo>
                  <a:lnTo>
                    <a:pt x="16192" y="30022"/>
                  </a:lnTo>
                  <a:lnTo>
                    <a:pt x="15836" y="31800"/>
                  </a:lnTo>
                  <a:lnTo>
                    <a:pt x="15748" y="32181"/>
                  </a:lnTo>
                  <a:lnTo>
                    <a:pt x="15367" y="34086"/>
                  </a:lnTo>
                  <a:lnTo>
                    <a:pt x="15976" y="35864"/>
                  </a:lnTo>
                  <a:lnTo>
                    <a:pt x="20751" y="38150"/>
                  </a:lnTo>
                  <a:lnTo>
                    <a:pt x="21234" y="38150"/>
                  </a:lnTo>
                  <a:lnTo>
                    <a:pt x="23406" y="38519"/>
                  </a:lnTo>
                  <a:lnTo>
                    <a:pt x="24587" y="38150"/>
                  </a:lnTo>
                  <a:lnTo>
                    <a:pt x="25082" y="39166"/>
                  </a:lnTo>
                  <a:lnTo>
                    <a:pt x="25209" y="42849"/>
                  </a:lnTo>
                  <a:lnTo>
                    <a:pt x="26631" y="44754"/>
                  </a:lnTo>
                  <a:lnTo>
                    <a:pt x="28282" y="45389"/>
                  </a:lnTo>
                  <a:lnTo>
                    <a:pt x="29921" y="46151"/>
                  </a:lnTo>
                  <a:lnTo>
                    <a:pt x="30734" y="47421"/>
                  </a:lnTo>
                  <a:lnTo>
                    <a:pt x="30124" y="48437"/>
                  </a:lnTo>
                  <a:lnTo>
                    <a:pt x="29502" y="49580"/>
                  </a:lnTo>
                  <a:lnTo>
                    <a:pt x="30607" y="52882"/>
                  </a:lnTo>
                  <a:lnTo>
                    <a:pt x="32169" y="55422"/>
                  </a:lnTo>
                  <a:lnTo>
                    <a:pt x="34632" y="59232"/>
                  </a:lnTo>
                  <a:lnTo>
                    <a:pt x="34709" y="59740"/>
                  </a:lnTo>
                  <a:lnTo>
                    <a:pt x="34836" y="60502"/>
                  </a:lnTo>
                  <a:lnTo>
                    <a:pt x="32994" y="60502"/>
                  </a:lnTo>
                  <a:lnTo>
                    <a:pt x="31356" y="60756"/>
                  </a:lnTo>
                  <a:lnTo>
                    <a:pt x="31965" y="61899"/>
                  </a:lnTo>
                  <a:lnTo>
                    <a:pt x="36474" y="65201"/>
                  </a:lnTo>
                  <a:lnTo>
                    <a:pt x="37350" y="66852"/>
                  </a:lnTo>
                  <a:lnTo>
                    <a:pt x="34861" y="66852"/>
                  </a:lnTo>
                  <a:lnTo>
                    <a:pt x="35648" y="70154"/>
                  </a:lnTo>
                  <a:lnTo>
                    <a:pt x="37909" y="74853"/>
                  </a:lnTo>
                  <a:lnTo>
                    <a:pt x="40157" y="79425"/>
                  </a:lnTo>
                  <a:lnTo>
                    <a:pt x="42824" y="83108"/>
                  </a:lnTo>
                  <a:lnTo>
                    <a:pt x="44881" y="83108"/>
                  </a:lnTo>
                  <a:lnTo>
                    <a:pt x="45491" y="83616"/>
                  </a:lnTo>
                  <a:lnTo>
                    <a:pt x="45288" y="84505"/>
                  </a:lnTo>
                  <a:lnTo>
                    <a:pt x="44665" y="87553"/>
                  </a:lnTo>
                  <a:lnTo>
                    <a:pt x="49796" y="97459"/>
                  </a:lnTo>
                  <a:lnTo>
                    <a:pt x="52870" y="97459"/>
                  </a:lnTo>
                  <a:lnTo>
                    <a:pt x="53682" y="98221"/>
                  </a:lnTo>
                  <a:lnTo>
                    <a:pt x="53479" y="98983"/>
                  </a:lnTo>
                  <a:lnTo>
                    <a:pt x="52946" y="100634"/>
                  </a:lnTo>
                  <a:lnTo>
                    <a:pt x="52870" y="100888"/>
                  </a:lnTo>
                  <a:lnTo>
                    <a:pt x="65163" y="115874"/>
                  </a:lnTo>
                  <a:lnTo>
                    <a:pt x="68033" y="115874"/>
                  </a:lnTo>
                  <a:lnTo>
                    <a:pt x="68033" y="114985"/>
                  </a:lnTo>
                  <a:lnTo>
                    <a:pt x="67411" y="114223"/>
                  </a:lnTo>
                  <a:lnTo>
                    <a:pt x="66878" y="113334"/>
                  </a:lnTo>
                  <a:lnTo>
                    <a:pt x="66268" y="113334"/>
                  </a:lnTo>
                  <a:lnTo>
                    <a:pt x="69469" y="112572"/>
                  </a:lnTo>
                  <a:lnTo>
                    <a:pt x="73152" y="112572"/>
                  </a:lnTo>
                  <a:lnTo>
                    <a:pt x="79095" y="112826"/>
                  </a:lnTo>
                  <a:lnTo>
                    <a:pt x="79921" y="113334"/>
                  </a:lnTo>
                  <a:lnTo>
                    <a:pt x="78270" y="116255"/>
                  </a:lnTo>
                  <a:lnTo>
                    <a:pt x="75819" y="120700"/>
                  </a:lnTo>
                  <a:lnTo>
                    <a:pt x="75907" y="123875"/>
                  </a:lnTo>
                  <a:lnTo>
                    <a:pt x="76022" y="128066"/>
                  </a:lnTo>
                  <a:lnTo>
                    <a:pt x="79705" y="128066"/>
                  </a:lnTo>
                  <a:lnTo>
                    <a:pt x="80530" y="126923"/>
                  </a:lnTo>
                  <a:lnTo>
                    <a:pt x="80530" y="123875"/>
                  </a:lnTo>
                  <a:lnTo>
                    <a:pt x="81140" y="123875"/>
                  </a:lnTo>
                  <a:lnTo>
                    <a:pt x="82169" y="125018"/>
                  </a:lnTo>
                  <a:lnTo>
                    <a:pt x="82994" y="126288"/>
                  </a:lnTo>
                  <a:lnTo>
                    <a:pt x="86601" y="127685"/>
                  </a:lnTo>
                  <a:lnTo>
                    <a:pt x="89547" y="127685"/>
                  </a:lnTo>
                  <a:lnTo>
                    <a:pt x="94259" y="128066"/>
                  </a:lnTo>
                  <a:lnTo>
                    <a:pt x="94881" y="127685"/>
                  </a:lnTo>
                  <a:lnTo>
                    <a:pt x="95123" y="127685"/>
                  </a:lnTo>
                  <a:lnTo>
                    <a:pt x="94259" y="124256"/>
                  </a:lnTo>
                  <a:lnTo>
                    <a:pt x="94183" y="123875"/>
                  </a:lnTo>
                  <a:lnTo>
                    <a:pt x="93649" y="121335"/>
                  </a:lnTo>
                  <a:lnTo>
                    <a:pt x="93992" y="120700"/>
                  </a:lnTo>
                  <a:lnTo>
                    <a:pt x="94386" y="120700"/>
                  </a:lnTo>
                  <a:lnTo>
                    <a:pt x="97739" y="121970"/>
                  </a:lnTo>
                  <a:lnTo>
                    <a:pt x="98361" y="123240"/>
                  </a:lnTo>
                  <a:lnTo>
                    <a:pt x="97129" y="125272"/>
                  </a:lnTo>
                  <a:lnTo>
                    <a:pt x="97536" y="126034"/>
                  </a:lnTo>
                  <a:lnTo>
                    <a:pt x="99377" y="126034"/>
                  </a:lnTo>
                  <a:lnTo>
                    <a:pt x="101841" y="123240"/>
                  </a:lnTo>
                  <a:lnTo>
                    <a:pt x="103339" y="120700"/>
                  </a:lnTo>
                  <a:lnTo>
                    <a:pt x="107378" y="113842"/>
                  </a:lnTo>
                  <a:lnTo>
                    <a:pt x="107378" y="113334"/>
                  </a:lnTo>
                  <a:lnTo>
                    <a:pt x="106654" y="112572"/>
                  </a:lnTo>
                  <a:lnTo>
                    <a:pt x="103276" y="109016"/>
                  </a:lnTo>
                  <a:lnTo>
                    <a:pt x="95440" y="100634"/>
                  </a:lnTo>
                  <a:lnTo>
                    <a:pt x="86868" y="91109"/>
                  </a:lnTo>
                  <a:lnTo>
                    <a:pt x="85496" y="89585"/>
                  </a:lnTo>
                  <a:lnTo>
                    <a:pt x="81356" y="82219"/>
                  </a:lnTo>
                  <a:lnTo>
                    <a:pt x="80530" y="80187"/>
                  </a:lnTo>
                  <a:lnTo>
                    <a:pt x="80327" y="79908"/>
                  </a:lnTo>
                  <a:lnTo>
                    <a:pt x="80327" y="89966"/>
                  </a:lnTo>
                  <a:lnTo>
                    <a:pt x="79095" y="90601"/>
                  </a:lnTo>
                  <a:lnTo>
                    <a:pt x="77660" y="91109"/>
                  </a:lnTo>
                  <a:lnTo>
                    <a:pt x="75196" y="91109"/>
                  </a:lnTo>
                  <a:lnTo>
                    <a:pt x="73977" y="90601"/>
                  </a:lnTo>
                  <a:lnTo>
                    <a:pt x="72542" y="89966"/>
                  </a:lnTo>
                  <a:lnTo>
                    <a:pt x="73558" y="89585"/>
                  </a:lnTo>
                  <a:lnTo>
                    <a:pt x="79298" y="89585"/>
                  </a:lnTo>
                  <a:lnTo>
                    <a:pt x="80327" y="89966"/>
                  </a:lnTo>
                  <a:lnTo>
                    <a:pt x="80327" y="79908"/>
                  </a:lnTo>
                  <a:lnTo>
                    <a:pt x="76847" y="75107"/>
                  </a:lnTo>
                  <a:lnTo>
                    <a:pt x="73152" y="70916"/>
                  </a:lnTo>
                  <a:lnTo>
                    <a:pt x="69265" y="66852"/>
                  </a:lnTo>
                  <a:lnTo>
                    <a:pt x="66179" y="62407"/>
                  </a:lnTo>
                  <a:lnTo>
                    <a:pt x="66179" y="59740"/>
                  </a:lnTo>
                  <a:lnTo>
                    <a:pt x="64338" y="57454"/>
                  </a:lnTo>
                  <a:lnTo>
                    <a:pt x="62293" y="56057"/>
                  </a:lnTo>
                  <a:lnTo>
                    <a:pt x="59220" y="54152"/>
                  </a:lnTo>
                  <a:lnTo>
                    <a:pt x="58813" y="52882"/>
                  </a:lnTo>
                  <a:lnTo>
                    <a:pt x="62090" y="48818"/>
                  </a:lnTo>
                  <a:lnTo>
                    <a:pt x="61683" y="48183"/>
                  </a:lnTo>
                  <a:lnTo>
                    <a:pt x="55524" y="48183"/>
                  </a:lnTo>
                  <a:lnTo>
                    <a:pt x="55321" y="47802"/>
                  </a:lnTo>
                  <a:lnTo>
                    <a:pt x="59626" y="45135"/>
                  </a:lnTo>
                  <a:lnTo>
                    <a:pt x="62903" y="44119"/>
                  </a:lnTo>
                  <a:lnTo>
                    <a:pt x="67614" y="44119"/>
                  </a:lnTo>
                  <a:lnTo>
                    <a:pt x="70485" y="43103"/>
                  </a:lnTo>
                  <a:lnTo>
                    <a:pt x="74383" y="39166"/>
                  </a:lnTo>
                  <a:lnTo>
                    <a:pt x="85305" y="38150"/>
                  </a:lnTo>
                  <a:lnTo>
                    <a:pt x="86677" y="38150"/>
                  </a:lnTo>
                  <a:lnTo>
                    <a:pt x="86677" y="41198"/>
                  </a:lnTo>
                  <a:lnTo>
                    <a:pt x="88519" y="41198"/>
                  </a:lnTo>
                  <a:lnTo>
                    <a:pt x="92532" y="40182"/>
                  </a:lnTo>
                  <a:lnTo>
                    <a:pt x="92849" y="40182"/>
                  </a:lnTo>
                  <a:lnTo>
                    <a:pt x="94284" y="39166"/>
                  </a:lnTo>
                  <a:lnTo>
                    <a:pt x="94526" y="39166"/>
                  </a:lnTo>
                  <a:lnTo>
                    <a:pt x="94056" y="38150"/>
                  </a:lnTo>
                  <a:lnTo>
                    <a:pt x="92913" y="36499"/>
                  </a:lnTo>
                  <a:lnTo>
                    <a:pt x="96723" y="36499"/>
                  </a:lnTo>
                  <a:lnTo>
                    <a:pt x="104508" y="36753"/>
                  </a:lnTo>
                  <a:lnTo>
                    <a:pt x="108585" y="40703"/>
                  </a:lnTo>
                  <a:lnTo>
                    <a:pt x="115366" y="40436"/>
                  </a:lnTo>
                  <a:lnTo>
                    <a:pt x="115366" y="36753"/>
                  </a:lnTo>
                  <a:lnTo>
                    <a:pt x="117208" y="36753"/>
                  </a:lnTo>
                  <a:lnTo>
                    <a:pt x="120078" y="37769"/>
                  </a:lnTo>
                  <a:lnTo>
                    <a:pt x="122542" y="38785"/>
                  </a:lnTo>
                  <a:lnTo>
                    <a:pt x="131445" y="39801"/>
                  </a:lnTo>
                  <a:lnTo>
                    <a:pt x="146608" y="39801"/>
                  </a:lnTo>
                  <a:lnTo>
                    <a:pt x="150812" y="38785"/>
                  </a:lnTo>
                  <a:lnTo>
                    <a:pt x="151841" y="36880"/>
                  </a:lnTo>
                  <a:lnTo>
                    <a:pt x="151904" y="36753"/>
                  </a:lnTo>
                  <a:lnTo>
                    <a:pt x="152044" y="36499"/>
                  </a:lnTo>
                  <a:lnTo>
                    <a:pt x="152247" y="36118"/>
                  </a:lnTo>
                  <a:lnTo>
                    <a:pt x="153809" y="33578"/>
                  </a:lnTo>
                  <a:lnTo>
                    <a:pt x="154330" y="33578"/>
                  </a:lnTo>
                  <a:lnTo>
                    <a:pt x="154305" y="42468"/>
                  </a:lnTo>
                  <a:lnTo>
                    <a:pt x="161061" y="39801"/>
                  </a:lnTo>
                  <a:lnTo>
                    <a:pt x="162801" y="37515"/>
                  </a:lnTo>
                  <a:lnTo>
                    <a:pt x="163728" y="36118"/>
                  </a:lnTo>
                  <a:lnTo>
                    <a:pt x="165569" y="36753"/>
                  </a:lnTo>
                  <a:lnTo>
                    <a:pt x="170903" y="42087"/>
                  </a:lnTo>
                  <a:lnTo>
                    <a:pt x="171310" y="41833"/>
                  </a:lnTo>
                  <a:lnTo>
                    <a:pt x="174993" y="37769"/>
                  </a:lnTo>
                  <a:lnTo>
                    <a:pt x="176364" y="36118"/>
                  </a:lnTo>
                  <a:lnTo>
                    <a:pt x="178269" y="33832"/>
                  </a:lnTo>
                  <a:lnTo>
                    <a:pt x="179857" y="33832"/>
                  </a:lnTo>
                  <a:lnTo>
                    <a:pt x="185635" y="35864"/>
                  </a:lnTo>
                  <a:lnTo>
                    <a:pt x="190779" y="37515"/>
                  </a:lnTo>
                  <a:lnTo>
                    <a:pt x="191389" y="37515"/>
                  </a:lnTo>
                  <a:lnTo>
                    <a:pt x="188290" y="33832"/>
                  </a:lnTo>
                  <a:lnTo>
                    <a:pt x="188074" y="33578"/>
                  </a:lnTo>
                  <a:lnTo>
                    <a:pt x="186575" y="31800"/>
                  </a:lnTo>
                  <a:lnTo>
                    <a:pt x="186372" y="31800"/>
                  </a:lnTo>
                  <a:lnTo>
                    <a:pt x="186880" y="31165"/>
                  </a:lnTo>
                  <a:lnTo>
                    <a:pt x="197104" y="29133"/>
                  </a:lnTo>
                  <a:lnTo>
                    <a:pt x="198818" y="28752"/>
                  </a:lnTo>
                  <a:lnTo>
                    <a:pt x="201510" y="28117"/>
                  </a:lnTo>
                  <a:lnTo>
                    <a:pt x="202349" y="28117"/>
                  </a:lnTo>
                  <a:lnTo>
                    <a:pt x="203885" y="28752"/>
                  </a:lnTo>
                  <a:lnTo>
                    <a:pt x="205803" y="32181"/>
                  </a:lnTo>
                  <a:lnTo>
                    <a:pt x="206959" y="34467"/>
                  </a:lnTo>
                  <a:lnTo>
                    <a:pt x="208597" y="35750"/>
                  </a:lnTo>
                  <a:lnTo>
                    <a:pt x="209321" y="34848"/>
                  </a:lnTo>
                  <a:lnTo>
                    <a:pt x="211175" y="32181"/>
                  </a:lnTo>
                  <a:lnTo>
                    <a:pt x="210032" y="32181"/>
                  </a:lnTo>
                  <a:lnTo>
                    <a:pt x="217411" y="31419"/>
                  </a:lnTo>
                  <a:lnTo>
                    <a:pt x="219468" y="34848"/>
                  </a:lnTo>
                  <a:lnTo>
                    <a:pt x="218846" y="35369"/>
                  </a:lnTo>
                  <a:lnTo>
                    <a:pt x="215569" y="34086"/>
                  </a:lnTo>
                  <a:lnTo>
                    <a:pt x="213728" y="34467"/>
                  </a:lnTo>
                  <a:lnTo>
                    <a:pt x="212902" y="35483"/>
                  </a:lnTo>
                  <a:lnTo>
                    <a:pt x="212293" y="36499"/>
                  </a:lnTo>
                  <a:lnTo>
                    <a:pt x="212991" y="37515"/>
                  </a:lnTo>
                  <a:lnTo>
                    <a:pt x="214337" y="37515"/>
                  </a:lnTo>
                  <a:lnTo>
                    <a:pt x="232575" y="39801"/>
                  </a:lnTo>
                  <a:lnTo>
                    <a:pt x="233908" y="39801"/>
                  </a:lnTo>
                  <a:lnTo>
                    <a:pt x="237553" y="35483"/>
                  </a:lnTo>
                  <a:lnTo>
                    <a:pt x="238417" y="34467"/>
                  </a:lnTo>
                  <a:lnTo>
                    <a:pt x="238366" y="33578"/>
                  </a:lnTo>
                  <a:lnTo>
                    <a:pt x="238658" y="33578"/>
                  </a:lnTo>
                  <a:lnTo>
                    <a:pt x="235788" y="31419"/>
                  </a:lnTo>
                  <a:lnTo>
                    <a:pt x="232549" y="29133"/>
                  </a:lnTo>
                  <a:lnTo>
                    <a:pt x="232270" y="29133"/>
                  </a:lnTo>
                  <a:lnTo>
                    <a:pt x="232778" y="28498"/>
                  </a:lnTo>
                  <a:lnTo>
                    <a:pt x="238518" y="28117"/>
                  </a:lnTo>
                  <a:lnTo>
                    <a:pt x="242214" y="27736"/>
                  </a:lnTo>
                  <a:lnTo>
                    <a:pt x="244665" y="28117"/>
                  </a:lnTo>
                  <a:lnTo>
                    <a:pt x="243725" y="29133"/>
                  </a:lnTo>
                  <a:lnTo>
                    <a:pt x="241795" y="31165"/>
                  </a:lnTo>
                  <a:lnTo>
                    <a:pt x="246189" y="37515"/>
                  </a:lnTo>
                  <a:lnTo>
                    <a:pt x="246583" y="37515"/>
                  </a:lnTo>
                  <a:lnTo>
                    <a:pt x="252869" y="39166"/>
                  </a:lnTo>
                  <a:lnTo>
                    <a:pt x="254711" y="39166"/>
                  </a:lnTo>
                  <a:lnTo>
                    <a:pt x="254711" y="36499"/>
                  </a:lnTo>
                  <a:lnTo>
                    <a:pt x="261061" y="36499"/>
                  </a:lnTo>
                  <a:lnTo>
                    <a:pt x="264337" y="38531"/>
                  </a:lnTo>
                  <a:lnTo>
                    <a:pt x="265772" y="39674"/>
                  </a:lnTo>
                  <a:lnTo>
                    <a:pt x="268643" y="39166"/>
                  </a:lnTo>
                  <a:lnTo>
                    <a:pt x="270649" y="38150"/>
                  </a:lnTo>
                  <a:lnTo>
                    <a:pt x="273558" y="36753"/>
                  </a:lnTo>
                  <a:lnTo>
                    <a:pt x="275399" y="36499"/>
                  </a:lnTo>
                  <a:lnTo>
                    <a:pt x="276085" y="37769"/>
                  </a:lnTo>
                  <a:lnTo>
                    <a:pt x="276313" y="38150"/>
                  </a:lnTo>
                  <a:lnTo>
                    <a:pt x="277050" y="39166"/>
                  </a:lnTo>
                  <a:lnTo>
                    <a:pt x="278688" y="39166"/>
                  </a:lnTo>
                  <a:lnTo>
                    <a:pt x="281343" y="37515"/>
                  </a:lnTo>
                  <a:lnTo>
                    <a:pt x="282879" y="36499"/>
                  </a:lnTo>
                  <a:lnTo>
                    <a:pt x="284416" y="35483"/>
                  </a:lnTo>
                  <a:lnTo>
                    <a:pt x="285851" y="35483"/>
                  </a:lnTo>
                  <a:lnTo>
                    <a:pt x="290156" y="39801"/>
                  </a:lnTo>
                  <a:lnTo>
                    <a:pt x="291185" y="39166"/>
                  </a:lnTo>
                  <a:lnTo>
                    <a:pt x="294157" y="35483"/>
                  </a:lnTo>
                  <a:lnTo>
                    <a:pt x="298132" y="30530"/>
                  </a:lnTo>
                  <a:lnTo>
                    <a:pt x="299224" y="29133"/>
                  </a:lnTo>
                  <a:lnTo>
                    <a:pt x="300507" y="27482"/>
                  </a:lnTo>
                  <a:lnTo>
                    <a:pt x="300710" y="27482"/>
                  </a:lnTo>
                  <a:lnTo>
                    <a:pt x="300405" y="27101"/>
                  </a:lnTo>
                  <a:lnTo>
                    <a:pt x="296100" y="28117"/>
                  </a:lnTo>
                  <a:lnTo>
                    <a:pt x="293624" y="29006"/>
                  </a:lnTo>
                  <a:lnTo>
                    <a:pt x="291998" y="28498"/>
                  </a:lnTo>
                  <a:lnTo>
                    <a:pt x="292620" y="27736"/>
                  </a:lnTo>
                  <a:lnTo>
                    <a:pt x="292823" y="27482"/>
                  </a:lnTo>
                  <a:lnTo>
                    <a:pt x="293433" y="26466"/>
                  </a:lnTo>
                  <a:lnTo>
                    <a:pt x="293230" y="26085"/>
                  </a:lnTo>
                  <a:lnTo>
                    <a:pt x="293090" y="25831"/>
                  </a:lnTo>
                  <a:lnTo>
                    <a:pt x="290601" y="25831"/>
                  </a:lnTo>
                  <a:lnTo>
                    <a:pt x="290296" y="24688"/>
                  </a:lnTo>
                  <a:lnTo>
                    <a:pt x="290220" y="24434"/>
                  </a:lnTo>
                  <a:lnTo>
                    <a:pt x="290156" y="24180"/>
                  </a:lnTo>
                  <a:lnTo>
                    <a:pt x="290804" y="22783"/>
                  </a:lnTo>
                  <a:lnTo>
                    <a:pt x="290868" y="22656"/>
                  </a:lnTo>
                  <a:lnTo>
                    <a:pt x="290982" y="22402"/>
                  </a:lnTo>
                  <a:lnTo>
                    <a:pt x="291071" y="22148"/>
                  </a:lnTo>
                  <a:lnTo>
                    <a:pt x="291960" y="19481"/>
                  </a:lnTo>
                  <a:lnTo>
                    <a:pt x="292481" y="19481"/>
                  </a:lnTo>
                  <a:lnTo>
                    <a:pt x="294195" y="22656"/>
                  </a:lnTo>
                  <a:lnTo>
                    <a:pt x="295071" y="24180"/>
                  </a:lnTo>
                  <a:lnTo>
                    <a:pt x="297078" y="25831"/>
                  </a:lnTo>
                  <a:lnTo>
                    <a:pt x="299377" y="25831"/>
                  </a:lnTo>
                  <a:lnTo>
                    <a:pt x="301434" y="27101"/>
                  </a:lnTo>
                  <a:lnTo>
                    <a:pt x="303072" y="28752"/>
                  </a:lnTo>
                  <a:lnTo>
                    <a:pt x="305943" y="31419"/>
                  </a:lnTo>
                  <a:lnTo>
                    <a:pt x="305727" y="31800"/>
                  </a:lnTo>
                  <a:lnTo>
                    <a:pt x="299580" y="31800"/>
                  </a:lnTo>
                  <a:lnTo>
                    <a:pt x="297738" y="32816"/>
                  </a:lnTo>
                  <a:lnTo>
                    <a:pt x="297738" y="35102"/>
                  </a:lnTo>
                  <a:lnTo>
                    <a:pt x="298564" y="35483"/>
                  </a:lnTo>
                  <a:lnTo>
                    <a:pt x="299796" y="34848"/>
                  </a:lnTo>
                  <a:lnTo>
                    <a:pt x="305498" y="33578"/>
                  </a:lnTo>
                  <a:lnTo>
                    <a:pt x="314515" y="33070"/>
                  </a:lnTo>
                  <a:lnTo>
                    <a:pt x="325894" y="33578"/>
                  </a:lnTo>
                  <a:lnTo>
                    <a:pt x="323469" y="33578"/>
                  </a:lnTo>
                  <a:lnTo>
                    <a:pt x="327672" y="34848"/>
                  </a:lnTo>
                  <a:lnTo>
                    <a:pt x="327304" y="34848"/>
                  </a:lnTo>
                  <a:lnTo>
                    <a:pt x="327748" y="35864"/>
                  </a:lnTo>
                  <a:lnTo>
                    <a:pt x="327863" y="36118"/>
                  </a:lnTo>
                  <a:lnTo>
                    <a:pt x="328891" y="35864"/>
                  </a:lnTo>
                  <a:lnTo>
                    <a:pt x="330123" y="34086"/>
                  </a:lnTo>
                  <a:lnTo>
                    <a:pt x="330949" y="33070"/>
                  </a:lnTo>
                  <a:lnTo>
                    <a:pt x="331660" y="32181"/>
                  </a:lnTo>
                  <a:lnTo>
                    <a:pt x="332168" y="31800"/>
                  </a:lnTo>
                  <a:lnTo>
                    <a:pt x="332879" y="33578"/>
                  </a:lnTo>
                  <a:lnTo>
                    <a:pt x="332981" y="33832"/>
                  </a:lnTo>
                  <a:lnTo>
                    <a:pt x="333044" y="34086"/>
                  </a:lnTo>
                  <a:lnTo>
                    <a:pt x="333146" y="34467"/>
                  </a:lnTo>
                  <a:lnTo>
                    <a:pt x="333235" y="34848"/>
                  </a:lnTo>
                  <a:lnTo>
                    <a:pt x="340156" y="37515"/>
                  </a:lnTo>
                  <a:lnTo>
                    <a:pt x="340258" y="36753"/>
                  </a:lnTo>
                  <a:lnTo>
                    <a:pt x="338924" y="35102"/>
                  </a:lnTo>
                  <a:lnTo>
                    <a:pt x="337820" y="33832"/>
                  </a:lnTo>
                  <a:lnTo>
                    <a:pt x="337680" y="33578"/>
                  </a:lnTo>
                  <a:lnTo>
                    <a:pt x="337566" y="33070"/>
                  </a:lnTo>
                  <a:lnTo>
                    <a:pt x="337515" y="32816"/>
                  </a:lnTo>
                  <a:lnTo>
                    <a:pt x="337426" y="32435"/>
                  </a:lnTo>
                  <a:lnTo>
                    <a:pt x="337375" y="32181"/>
                  </a:lnTo>
                  <a:lnTo>
                    <a:pt x="337286" y="31800"/>
                  </a:lnTo>
                  <a:lnTo>
                    <a:pt x="338112" y="31165"/>
                  </a:lnTo>
                  <a:lnTo>
                    <a:pt x="338620" y="30530"/>
                  </a:lnTo>
                  <a:lnTo>
                    <a:pt x="338721" y="30403"/>
                  </a:lnTo>
                  <a:lnTo>
                    <a:pt x="337908" y="28117"/>
                  </a:lnTo>
                  <a:lnTo>
                    <a:pt x="336054" y="26085"/>
                  </a:lnTo>
                  <a:lnTo>
                    <a:pt x="333794" y="23418"/>
                  </a:lnTo>
                  <a:lnTo>
                    <a:pt x="331304" y="20497"/>
                  </a:lnTo>
                  <a:lnTo>
                    <a:pt x="329907" y="18846"/>
                  </a:lnTo>
                  <a:lnTo>
                    <a:pt x="330009" y="18338"/>
                  </a:lnTo>
                  <a:lnTo>
                    <a:pt x="330123" y="17703"/>
                  </a:lnTo>
                  <a:lnTo>
                    <a:pt x="336880" y="19481"/>
                  </a:lnTo>
                  <a:lnTo>
                    <a:pt x="345922" y="22148"/>
                  </a:lnTo>
                  <a:lnTo>
                    <a:pt x="345592" y="22148"/>
                  </a:lnTo>
                  <a:lnTo>
                    <a:pt x="346405" y="23164"/>
                  </a:lnTo>
                  <a:lnTo>
                    <a:pt x="346227" y="23164"/>
                  </a:lnTo>
                  <a:lnTo>
                    <a:pt x="343027" y="28117"/>
                  </a:lnTo>
                  <a:lnTo>
                    <a:pt x="340779" y="31800"/>
                  </a:lnTo>
                  <a:lnTo>
                    <a:pt x="340855" y="32181"/>
                  </a:lnTo>
                  <a:lnTo>
                    <a:pt x="340982" y="32816"/>
                  </a:lnTo>
                  <a:lnTo>
                    <a:pt x="345071" y="36753"/>
                  </a:lnTo>
                  <a:lnTo>
                    <a:pt x="349504" y="40817"/>
                  </a:lnTo>
                  <a:lnTo>
                    <a:pt x="349288" y="40436"/>
                  </a:lnTo>
                  <a:lnTo>
                    <a:pt x="346202" y="36499"/>
                  </a:lnTo>
                  <a:lnTo>
                    <a:pt x="343852" y="33832"/>
                  </a:lnTo>
                  <a:lnTo>
                    <a:pt x="343623" y="33070"/>
                  </a:lnTo>
                  <a:lnTo>
                    <a:pt x="343547" y="32816"/>
                  </a:lnTo>
                  <a:lnTo>
                    <a:pt x="343420" y="32435"/>
                  </a:lnTo>
                  <a:lnTo>
                    <a:pt x="343344" y="32181"/>
                  </a:lnTo>
                  <a:lnTo>
                    <a:pt x="343230" y="31800"/>
                  </a:lnTo>
                  <a:lnTo>
                    <a:pt x="345694" y="31800"/>
                  </a:lnTo>
                  <a:lnTo>
                    <a:pt x="347789" y="33578"/>
                  </a:lnTo>
                  <a:lnTo>
                    <a:pt x="348030" y="33832"/>
                  </a:lnTo>
                  <a:lnTo>
                    <a:pt x="352958" y="40817"/>
                  </a:lnTo>
                  <a:lnTo>
                    <a:pt x="365163" y="40817"/>
                  </a:lnTo>
                  <a:lnTo>
                    <a:pt x="369049" y="36118"/>
                  </a:lnTo>
                  <a:lnTo>
                    <a:pt x="371309" y="33070"/>
                  </a:lnTo>
                  <a:lnTo>
                    <a:pt x="372122" y="33578"/>
                  </a:lnTo>
                  <a:lnTo>
                    <a:pt x="371881" y="33578"/>
                  </a:lnTo>
                  <a:lnTo>
                    <a:pt x="373761" y="36499"/>
                  </a:lnTo>
                  <a:lnTo>
                    <a:pt x="375818" y="40182"/>
                  </a:lnTo>
                  <a:lnTo>
                    <a:pt x="376021" y="40182"/>
                  </a:lnTo>
                  <a:lnTo>
                    <a:pt x="380326" y="36499"/>
                  </a:lnTo>
                  <a:lnTo>
                    <a:pt x="382574" y="34467"/>
                  </a:lnTo>
                  <a:lnTo>
                    <a:pt x="383806" y="34086"/>
                  </a:lnTo>
                  <a:lnTo>
                    <a:pt x="382917" y="35483"/>
                  </a:lnTo>
                  <a:lnTo>
                    <a:pt x="382231" y="36753"/>
                  </a:lnTo>
                  <a:lnTo>
                    <a:pt x="382168" y="36880"/>
                  </a:lnTo>
                  <a:lnTo>
                    <a:pt x="382841" y="38150"/>
                  </a:lnTo>
                  <a:lnTo>
                    <a:pt x="390842" y="38150"/>
                  </a:lnTo>
                  <a:lnTo>
                    <a:pt x="390271" y="37045"/>
                  </a:lnTo>
                  <a:lnTo>
                    <a:pt x="395490" y="36271"/>
                  </a:lnTo>
                  <a:lnTo>
                    <a:pt x="396925" y="32575"/>
                  </a:lnTo>
                  <a:lnTo>
                    <a:pt x="397535" y="30937"/>
                  </a:lnTo>
                  <a:lnTo>
                    <a:pt x="398970" y="30124"/>
                  </a:lnTo>
                  <a:lnTo>
                    <a:pt x="400202" y="30734"/>
                  </a:lnTo>
                  <a:lnTo>
                    <a:pt x="401218" y="31343"/>
                  </a:lnTo>
                  <a:lnTo>
                    <a:pt x="402247" y="30937"/>
                  </a:lnTo>
                  <a:lnTo>
                    <a:pt x="402247" y="28689"/>
                  </a:lnTo>
                  <a:lnTo>
                    <a:pt x="401015" y="27660"/>
                  </a:lnTo>
                  <a:lnTo>
                    <a:pt x="398348" y="27660"/>
                  </a:lnTo>
                  <a:lnTo>
                    <a:pt x="394868" y="27051"/>
                  </a:lnTo>
                  <a:lnTo>
                    <a:pt x="391998" y="26631"/>
                  </a:lnTo>
                  <a:lnTo>
                    <a:pt x="386880" y="25412"/>
                  </a:lnTo>
                  <a:lnTo>
                    <a:pt x="391591" y="27660"/>
                  </a:lnTo>
                  <a:lnTo>
                    <a:pt x="394258" y="28689"/>
                  </a:lnTo>
                  <a:lnTo>
                    <a:pt x="395693" y="30530"/>
                  </a:lnTo>
                  <a:lnTo>
                    <a:pt x="395071" y="31762"/>
                  </a:lnTo>
                  <a:lnTo>
                    <a:pt x="394258" y="32981"/>
                  </a:lnTo>
                  <a:lnTo>
                    <a:pt x="392823" y="33401"/>
                  </a:lnTo>
                  <a:lnTo>
                    <a:pt x="391795" y="32778"/>
                  </a:lnTo>
                  <a:lnTo>
                    <a:pt x="390766" y="31965"/>
                  </a:lnTo>
                  <a:lnTo>
                    <a:pt x="389953" y="32575"/>
                  </a:lnTo>
                  <a:lnTo>
                    <a:pt x="389953" y="36410"/>
                  </a:lnTo>
                  <a:lnTo>
                    <a:pt x="388772" y="34086"/>
                  </a:lnTo>
                  <a:lnTo>
                    <a:pt x="388645" y="33832"/>
                  </a:lnTo>
                  <a:lnTo>
                    <a:pt x="387083" y="30784"/>
                  </a:lnTo>
                  <a:lnTo>
                    <a:pt x="379907" y="28117"/>
                  </a:lnTo>
                  <a:lnTo>
                    <a:pt x="376021" y="26847"/>
                  </a:lnTo>
                  <a:lnTo>
                    <a:pt x="372325" y="26085"/>
                  </a:lnTo>
                  <a:lnTo>
                    <a:pt x="371919" y="26720"/>
                  </a:lnTo>
                  <a:lnTo>
                    <a:pt x="371182" y="27482"/>
                  </a:lnTo>
                  <a:lnTo>
                    <a:pt x="371513" y="27482"/>
                  </a:lnTo>
                  <a:lnTo>
                    <a:pt x="371919" y="27736"/>
                  </a:lnTo>
                  <a:lnTo>
                    <a:pt x="374586" y="27736"/>
                  </a:lnTo>
                  <a:lnTo>
                    <a:pt x="375615" y="28498"/>
                  </a:lnTo>
                  <a:lnTo>
                    <a:pt x="375615" y="33832"/>
                  </a:lnTo>
                  <a:lnTo>
                    <a:pt x="373087" y="33070"/>
                  </a:lnTo>
                  <a:lnTo>
                    <a:pt x="368858" y="31800"/>
                  </a:lnTo>
                  <a:lnTo>
                    <a:pt x="368503" y="31800"/>
                  </a:lnTo>
                  <a:lnTo>
                    <a:pt x="366293" y="27101"/>
                  </a:lnTo>
                  <a:lnTo>
                    <a:pt x="364337" y="22783"/>
                  </a:lnTo>
                  <a:lnTo>
                    <a:pt x="364337" y="22148"/>
                  </a:lnTo>
                  <a:lnTo>
                    <a:pt x="368236" y="23672"/>
                  </a:lnTo>
                  <a:lnTo>
                    <a:pt x="370128" y="22148"/>
                  </a:lnTo>
                  <a:lnTo>
                    <a:pt x="370967" y="20497"/>
                  </a:lnTo>
                  <a:lnTo>
                    <a:pt x="372275" y="17703"/>
                  </a:lnTo>
                  <a:lnTo>
                    <a:pt x="372770" y="16687"/>
                  </a:lnTo>
                  <a:lnTo>
                    <a:pt x="372897" y="16433"/>
                  </a:lnTo>
                  <a:lnTo>
                    <a:pt x="372960" y="16306"/>
                  </a:lnTo>
                  <a:lnTo>
                    <a:pt x="373075" y="16052"/>
                  </a:lnTo>
                  <a:lnTo>
                    <a:pt x="373202" y="15798"/>
                  </a:lnTo>
                  <a:lnTo>
                    <a:pt x="373392" y="15417"/>
                  </a:lnTo>
                  <a:lnTo>
                    <a:pt x="373456" y="15290"/>
                  </a:lnTo>
                  <a:lnTo>
                    <a:pt x="373570" y="15036"/>
                  </a:lnTo>
                  <a:lnTo>
                    <a:pt x="373697" y="14782"/>
                  </a:lnTo>
                  <a:lnTo>
                    <a:pt x="373557" y="14782"/>
                  </a:lnTo>
                  <a:lnTo>
                    <a:pt x="374586" y="14147"/>
                  </a:lnTo>
                  <a:lnTo>
                    <a:pt x="375335" y="14147"/>
                  </a:lnTo>
                  <a:lnTo>
                    <a:pt x="384416" y="16306"/>
                  </a:lnTo>
                  <a:lnTo>
                    <a:pt x="388721" y="16052"/>
                  </a:lnTo>
                  <a:lnTo>
                    <a:pt x="390563" y="15290"/>
                  </a:lnTo>
                  <a:lnTo>
                    <a:pt x="392226" y="14147"/>
                  </a:lnTo>
                  <a:lnTo>
                    <a:pt x="393103" y="14147"/>
                  </a:lnTo>
                  <a:lnTo>
                    <a:pt x="394462" y="14401"/>
                  </a:lnTo>
                  <a:lnTo>
                    <a:pt x="395998" y="16306"/>
                  </a:lnTo>
                  <a:lnTo>
                    <a:pt x="397535" y="18084"/>
                  </a:lnTo>
                  <a:lnTo>
                    <a:pt x="397941" y="19481"/>
                  </a:lnTo>
                  <a:lnTo>
                    <a:pt x="395897" y="19989"/>
                  </a:lnTo>
                  <a:lnTo>
                    <a:pt x="397332" y="20497"/>
                  </a:lnTo>
                  <a:lnTo>
                    <a:pt x="400202" y="21386"/>
                  </a:lnTo>
                  <a:lnTo>
                    <a:pt x="403885" y="22402"/>
                  </a:lnTo>
                  <a:lnTo>
                    <a:pt x="404837" y="23672"/>
                  </a:lnTo>
                  <a:lnTo>
                    <a:pt x="405104" y="24180"/>
                  </a:lnTo>
                  <a:lnTo>
                    <a:pt x="404901" y="25831"/>
                  </a:lnTo>
                  <a:lnTo>
                    <a:pt x="404787" y="26720"/>
                  </a:lnTo>
                  <a:lnTo>
                    <a:pt x="404685" y="27482"/>
                  </a:lnTo>
                  <a:lnTo>
                    <a:pt x="404583" y="28117"/>
                  </a:lnTo>
                  <a:lnTo>
                    <a:pt x="404507" y="28498"/>
                  </a:lnTo>
                  <a:lnTo>
                    <a:pt x="404393" y="30022"/>
                  </a:lnTo>
                  <a:lnTo>
                    <a:pt x="405117" y="31800"/>
                  </a:lnTo>
                  <a:lnTo>
                    <a:pt x="407365" y="31800"/>
                  </a:lnTo>
                  <a:lnTo>
                    <a:pt x="408393" y="30530"/>
                  </a:lnTo>
                  <a:lnTo>
                    <a:pt x="408393" y="28117"/>
                  </a:lnTo>
                  <a:lnTo>
                    <a:pt x="408673" y="28117"/>
                  </a:lnTo>
                  <a:lnTo>
                    <a:pt x="410857" y="29133"/>
                  </a:lnTo>
                  <a:lnTo>
                    <a:pt x="413512" y="32435"/>
                  </a:lnTo>
                  <a:lnTo>
                    <a:pt x="419900" y="36880"/>
                  </a:lnTo>
                  <a:lnTo>
                    <a:pt x="428142" y="39420"/>
                  </a:lnTo>
                  <a:lnTo>
                    <a:pt x="436473" y="39420"/>
                  </a:lnTo>
                  <a:lnTo>
                    <a:pt x="441998" y="36880"/>
                  </a:lnTo>
                  <a:lnTo>
                    <a:pt x="443852" y="35102"/>
                  </a:lnTo>
                  <a:lnTo>
                    <a:pt x="445274" y="34467"/>
                  </a:lnTo>
                  <a:lnTo>
                    <a:pt x="445274" y="37515"/>
                  </a:lnTo>
                  <a:lnTo>
                    <a:pt x="445820" y="37515"/>
                  </a:lnTo>
                  <a:lnTo>
                    <a:pt x="446925" y="37769"/>
                  </a:lnTo>
                  <a:lnTo>
                    <a:pt x="449173" y="36880"/>
                  </a:lnTo>
                  <a:lnTo>
                    <a:pt x="450875" y="36499"/>
                  </a:lnTo>
                  <a:lnTo>
                    <a:pt x="453682" y="36499"/>
                  </a:lnTo>
                  <a:lnTo>
                    <a:pt x="454291" y="37515"/>
                  </a:lnTo>
                  <a:lnTo>
                    <a:pt x="454774" y="38531"/>
                  </a:lnTo>
                  <a:lnTo>
                    <a:pt x="456006" y="38531"/>
                  </a:lnTo>
                  <a:lnTo>
                    <a:pt x="458597" y="38785"/>
                  </a:lnTo>
                  <a:lnTo>
                    <a:pt x="465264" y="38150"/>
                  </a:lnTo>
                  <a:lnTo>
                    <a:pt x="466318" y="38150"/>
                  </a:lnTo>
                  <a:lnTo>
                    <a:pt x="469455" y="36753"/>
                  </a:lnTo>
                  <a:lnTo>
                    <a:pt x="469277" y="36499"/>
                  </a:lnTo>
                  <a:lnTo>
                    <a:pt x="468845" y="35864"/>
                  </a:lnTo>
                  <a:lnTo>
                    <a:pt x="468236" y="34848"/>
                  </a:lnTo>
                  <a:lnTo>
                    <a:pt x="468376" y="34467"/>
                  </a:lnTo>
                  <a:lnTo>
                    <a:pt x="468503" y="34086"/>
                  </a:lnTo>
                  <a:lnTo>
                    <a:pt x="468591" y="33832"/>
                  </a:lnTo>
                  <a:lnTo>
                    <a:pt x="468464" y="33832"/>
                  </a:lnTo>
                  <a:lnTo>
                    <a:pt x="469874" y="32816"/>
                  </a:lnTo>
                  <a:lnTo>
                    <a:pt x="470890" y="32181"/>
                  </a:lnTo>
                  <a:lnTo>
                    <a:pt x="473151" y="33578"/>
                  </a:lnTo>
                  <a:lnTo>
                    <a:pt x="473011" y="33578"/>
                  </a:lnTo>
                  <a:lnTo>
                    <a:pt x="474268" y="35864"/>
                  </a:lnTo>
                  <a:lnTo>
                    <a:pt x="477037" y="40055"/>
                  </a:lnTo>
                  <a:lnTo>
                    <a:pt x="482168" y="39166"/>
                  </a:lnTo>
                  <a:lnTo>
                    <a:pt x="482168" y="32181"/>
                  </a:lnTo>
                  <a:lnTo>
                    <a:pt x="481685" y="32181"/>
                  </a:lnTo>
                  <a:lnTo>
                    <a:pt x="483120" y="31800"/>
                  </a:lnTo>
                  <a:lnTo>
                    <a:pt x="484060" y="31800"/>
                  </a:lnTo>
                  <a:lnTo>
                    <a:pt x="487692" y="32816"/>
                  </a:lnTo>
                  <a:lnTo>
                    <a:pt x="491375" y="33578"/>
                  </a:lnTo>
                  <a:lnTo>
                    <a:pt x="490982" y="33578"/>
                  </a:lnTo>
                  <a:lnTo>
                    <a:pt x="494271" y="35483"/>
                  </a:lnTo>
                  <a:lnTo>
                    <a:pt x="494144" y="35483"/>
                  </a:lnTo>
                  <a:lnTo>
                    <a:pt x="494868" y="36499"/>
                  </a:lnTo>
                  <a:lnTo>
                    <a:pt x="495757" y="38150"/>
                  </a:lnTo>
                  <a:lnTo>
                    <a:pt x="495871" y="37515"/>
                  </a:lnTo>
                  <a:lnTo>
                    <a:pt x="495896" y="32181"/>
                  </a:lnTo>
                  <a:lnTo>
                    <a:pt x="495731" y="31800"/>
                  </a:lnTo>
                  <a:lnTo>
                    <a:pt x="494868" y="30530"/>
                  </a:lnTo>
                  <a:lnTo>
                    <a:pt x="493026" y="31673"/>
                  </a:lnTo>
                  <a:lnTo>
                    <a:pt x="490982" y="30530"/>
                  </a:lnTo>
                  <a:lnTo>
                    <a:pt x="490220" y="29768"/>
                  </a:lnTo>
                  <a:lnTo>
                    <a:pt x="487921" y="27482"/>
                  </a:lnTo>
                  <a:lnTo>
                    <a:pt x="487286" y="26847"/>
                  </a:lnTo>
                  <a:lnTo>
                    <a:pt x="484619" y="25831"/>
                  </a:lnTo>
                  <a:lnTo>
                    <a:pt x="483082" y="26466"/>
                  </a:lnTo>
                  <a:lnTo>
                    <a:pt x="480529" y="27482"/>
                  </a:lnTo>
                  <a:lnTo>
                    <a:pt x="475399" y="22148"/>
                  </a:lnTo>
                  <a:lnTo>
                    <a:pt x="476542" y="21386"/>
                  </a:lnTo>
                  <a:lnTo>
                    <a:pt x="477862" y="20497"/>
                  </a:lnTo>
                  <a:lnTo>
                    <a:pt x="478891" y="19989"/>
                  </a:lnTo>
                  <a:lnTo>
                    <a:pt x="480809" y="20497"/>
                  </a:lnTo>
                  <a:lnTo>
                    <a:pt x="480402" y="20497"/>
                  </a:lnTo>
                  <a:lnTo>
                    <a:pt x="481139" y="21640"/>
                  </a:lnTo>
                  <a:lnTo>
                    <a:pt x="482981" y="24688"/>
                  </a:lnTo>
                  <a:lnTo>
                    <a:pt x="484632" y="24180"/>
                  </a:lnTo>
                  <a:lnTo>
                    <a:pt x="484898" y="24180"/>
                  </a:lnTo>
                  <a:lnTo>
                    <a:pt x="489407" y="19989"/>
                  </a:lnTo>
                  <a:lnTo>
                    <a:pt x="493915" y="15798"/>
                  </a:lnTo>
                  <a:lnTo>
                    <a:pt x="494461" y="15798"/>
                  </a:lnTo>
                  <a:lnTo>
                    <a:pt x="494563" y="21005"/>
                  </a:lnTo>
                  <a:lnTo>
                    <a:pt x="494665" y="23418"/>
                  </a:lnTo>
                  <a:lnTo>
                    <a:pt x="499173" y="29768"/>
                  </a:lnTo>
                  <a:lnTo>
                    <a:pt x="503478" y="29768"/>
                  </a:lnTo>
                  <a:lnTo>
                    <a:pt x="503707" y="30403"/>
                  </a:lnTo>
                  <a:lnTo>
                    <a:pt x="503643" y="32816"/>
                  </a:lnTo>
                  <a:lnTo>
                    <a:pt x="503402" y="33578"/>
                  </a:lnTo>
                  <a:lnTo>
                    <a:pt x="503326" y="33832"/>
                  </a:lnTo>
                  <a:lnTo>
                    <a:pt x="502526" y="36499"/>
                  </a:lnTo>
                  <a:lnTo>
                    <a:pt x="502881" y="36118"/>
                  </a:lnTo>
                  <a:lnTo>
                    <a:pt x="504621" y="33578"/>
                  </a:lnTo>
                  <a:lnTo>
                    <a:pt x="505929" y="31419"/>
                  </a:lnTo>
                  <a:lnTo>
                    <a:pt x="508190" y="30403"/>
                  </a:lnTo>
                  <a:lnTo>
                    <a:pt x="510032" y="31165"/>
                  </a:lnTo>
                  <a:lnTo>
                    <a:pt x="512699" y="32181"/>
                  </a:lnTo>
                  <a:close/>
                </a:path>
                <a:path w="2310129" h="561975">
                  <a:moveTo>
                    <a:pt x="512902" y="16179"/>
                  </a:moveTo>
                  <a:lnTo>
                    <a:pt x="512076" y="15367"/>
                  </a:lnTo>
                  <a:lnTo>
                    <a:pt x="509828" y="15367"/>
                  </a:lnTo>
                  <a:lnTo>
                    <a:pt x="508800" y="16802"/>
                  </a:lnTo>
                  <a:lnTo>
                    <a:pt x="508800" y="18643"/>
                  </a:lnTo>
                  <a:lnTo>
                    <a:pt x="508800" y="20281"/>
                  </a:lnTo>
                  <a:lnTo>
                    <a:pt x="509828" y="21107"/>
                  </a:lnTo>
                  <a:lnTo>
                    <a:pt x="510844" y="20485"/>
                  </a:lnTo>
                  <a:lnTo>
                    <a:pt x="512076" y="19875"/>
                  </a:lnTo>
                  <a:lnTo>
                    <a:pt x="512902" y="18440"/>
                  </a:lnTo>
                  <a:lnTo>
                    <a:pt x="512902" y="16179"/>
                  </a:lnTo>
                  <a:close/>
                </a:path>
                <a:path w="2310129" h="561975">
                  <a:moveTo>
                    <a:pt x="516382" y="7581"/>
                  </a:moveTo>
                  <a:lnTo>
                    <a:pt x="516318" y="3886"/>
                  </a:lnTo>
                  <a:lnTo>
                    <a:pt x="516178" y="3073"/>
                  </a:lnTo>
                  <a:lnTo>
                    <a:pt x="515975" y="3073"/>
                  </a:lnTo>
                  <a:lnTo>
                    <a:pt x="514743" y="3886"/>
                  </a:lnTo>
                  <a:lnTo>
                    <a:pt x="513308" y="4914"/>
                  </a:lnTo>
                  <a:lnTo>
                    <a:pt x="511060" y="6350"/>
                  </a:lnTo>
                  <a:lnTo>
                    <a:pt x="511060" y="6756"/>
                  </a:lnTo>
                  <a:lnTo>
                    <a:pt x="513308" y="7785"/>
                  </a:lnTo>
                  <a:lnTo>
                    <a:pt x="515150" y="8394"/>
                  </a:lnTo>
                  <a:lnTo>
                    <a:pt x="516382" y="7581"/>
                  </a:lnTo>
                  <a:close/>
                </a:path>
                <a:path w="2310129" h="561975">
                  <a:moveTo>
                    <a:pt x="521093" y="16802"/>
                  </a:moveTo>
                  <a:lnTo>
                    <a:pt x="519658" y="15989"/>
                  </a:lnTo>
                  <a:lnTo>
                    <a:pt x="516382" y="15989"/>
                  </a:lnTo>
                  <a:lnTo>
                    <a:pt x="515569" y="16802"/>
                  </a:lnTo>
                  <a:lnTo>
                    <a:pt x="516178" y="17830"/>
                  </a:lnTo>
                  <a:lnTo>
                    <a:pt x="516788" y="18656"/>
                  </a:lnTo>
                  <a:lnTo>
                    <a:pt x="518020" y="19469"/>
                  </a:lnTo>
                  <a:lnTo>
                    <a:pt x="520280" y="19469"/>
                  </a:lnTo>
                  <a:lnTo>
                    <a:pt x="521093" y="18656"/>
                  </a:lnTo>
                  <a:lnTo>
                    <a:pt x="521093" y="16802"/>
                  </a:lnTo>
                  <a:close/>
                </a:path>
                <a:path w="2310129" h="561975">
                  <a:moveTo>
                    <a:pt x="537286" y="33820"/>
                  </a:moveTo>
                  <a:lnTo>
                    <a:pt x="535851" y="31153"/>
                  </a:lnTo>
                  <a:lnTo>
                    <a:pt x="532358" y="27876"/>
                  </a:lnTo>
                  <a:lnTo>
                    <a:pt x="527443" y="23368"/>
                  </a:lnTo>
                  <a:lnTo>
                    <a:pt x="525602" y="22542"/>
                  </a:lnTo>
                  <a:lnTo>
                    <a:pt x="523341" y="24384"/>
                  </a:lnTo>
                  <a:lnTo>
                    <a:pt x="521093" y="26022"/>
                  </a:lnTo>
                  <a:lnTo>
                    <a:pt x="520687" y="26022"/>
                  </a:lnTo>
                  <a:lnTo>
                    <a:pt x="521919" y="23977"/>
                  </a:lnTo>
                  <a:lnTo>
                    <a:pt x="522732" y="22542"/>
                  </a:lnTo>
                  <a:lnTo>
                    <a:pt x="522122" y="21513"/>
                  </a:lnTo>
                  <a:lnTo>
                    <a:pt x="518629" y="21513"/>
                  </a:lnTo>
                  <a:lnTo>
                    <a:pt x="517613" y="22745"/>
                  </a:lnTo>
                  <a:lnTo>
                    <a:pt x="518020" y="23977"/>
                  </a:lnTo>
                  <a:lnTo>
                    <a:pt x="528878" y="30530"/>
                  </a:lnTo>
                  <a:lnTo>
                    <a:pt x="528066" y="29514"/>
                  </a:lnTo>
                  <a:lnTo>
                    <a:pt x="527443" y="28486"/>
                  </a:lnTo>
                  <a:lnTo>
                    <a:pt x="527850" y="27660"/>
                  </a:lnTo>
                  <a:lnTo>
                    <a:pt x="530110" y="27660"/>
                  </a:lnTo>
                  <a:lnTo>
                    <a:pt x="531342" y="29095"/>
                  </a:lnTo>
                  <a:lnTo>
                    <a:pt x="532155" y="30734"/>
                  </a:lnTo>
                  <a:lnTo>
                    <a:pt x="532777" y="32385"/>
                  </a:lnTo>
                  <a:lnTo>
                    <a:pt x="534416" y="33820"/>
                  </a:lnTo>
                  <a:lnTo>
                    <a:pt x="537286" y="33820"/>
                  </a:lnTo>
                  <a:close/>
                </a:path>
                <a:path w="2310129" h="561975">
                  <a:moveTo>
                    <a:pt x="569455" y="8813"/>
                  </a:moveTo>
                  <a:lnTo>
                    <a:pt x="568845" y="8001"/>
                  </a:lnTo>
                  <a:lnTo>
                    <a:pt x="563524" y="8001"/>
                  </a:lnTo>
                  <a:lnTo>
                    <a:pt x="562902" y="8813"/>
                  </a:lnTo>
                  <a:lnTo>
                    <a:pt x="564134" y="10045"/>
                  </a:lnTo>
                  <a:lnTo>
                    <a:pt x="565569" y="11480"/>
                  </a:lnTo>
                  <a:lnTo>
                    <a:pt x="566801" y="11480"/>
                  </a:lnTo>
                  <a:lnTo>
                    <a:pt x="569455" y="8813"/>
                  </a:lnTo>
                  <a:close/>
                </a:path>
                <a:path w="2310129" h="561975">
                  <a:moveTo>
                    <a:pt x="574382" y="36474"/>
                  </a:moveTo>
                  <a:lnTo>
                    <a:pt x="573087" y="32791"/>
                  </a:lnTo>
                  <a:lnTo>
                    <a:pt x="572947" y="32372"/>
                  </a:lnTo>
                  <a:lnTo>
                    <a:pt x="570484" y="26225"/>
                  </a:lnTo>
                  <a:lnTo>
                    <a:pt x="565365" y="21513"/>
                  </a:lnTo>
                  <a:lnTo>
                    <a:pt x="558812" y="21513"/>
                  </a:lnTo>
                  <a:lnTo>
                    <a:pt x="555536" y="20497"/>
                  </a:lnTo>
                  <a:lnTo>
                    <a:pt x="553885" y="19265"/>
                  </a:lnTo>
                  <a:lnTo>
                    <a:pt x="551764" y="17792"/>
                  </a:lnTo>
                  <a:lnTo>
                    <a:pt x="551230" y="17424"/>
                  </a:lnTo>
                  <a:lnTo>
                    <a:pt x="551434" y="17208"/>
                  </a:lnTo>
                  <a:lnTo>
                    <a:pt x="556348" y="18846"/>
                  </a:lnTo>
                  <a:lnTo>
                    <a:pt x="559422" y="18846"/>
                  </a:lnTo>
                  <a:lnTo>
                    <a:pt x="561060" y="18237"/>
                  </a:lnTo>
                  <a:lnTo>
                    <a:pt x="563524" y="17208"/>
                  </a:lnTo>
                  <a:lnTo>
                    <a:pt x="563524" y="16395"/>
                  </a:lnTo>
                  <a:lnTo>
                    <a:pt x="560920" y="12496"/>
                  </a:lnTo>
                  <a:lnTo>
                    <a:pt x="560146" y="11264"/>
                  </a:lnTo>
                  <a:lnTo>
                    <a:pt x="559422" y="10096"/>
                  </a:lnTo>
                  <a:lnTo>
                    <a:pt x="559422" y="15989"/>
                  </a:lnTo>
                  <a:lnTo>
                    <a:pt x="557580" y="16395"/>
                  </a:lnTo>
                  <a:lnTo>
                    <a:pt x="554913" y="15773"/>
                  </a:lnTo>
                  <a:lnTo>
                    <a:pt x="552043" y="15367"/>
                  </a:lnTo>
                  <a:lnTo>
                    <a:pt x="549795" y="14554"/>
                  </a:lnTo>
                  <a:lnTo>
                    <a:pt x="549795" y="12915"/>
                  </a:lnTo>
                  <a:lnTo>
                    <a:pt x="549795" y="12496"/>
                  </a:lnTo>
                  <a:lnTo>
                    <a:pt x="557784" y="13322"/>
                  </a:lnTo>
                  <a:lnTo>
                    <a:pt x="558812" y="15163"/>
                  </a:lnTo>
                  <a:lnTo>
                    <a:pt x="559422" y="15989"/>
                  </a:lnTo>
                  <a:lnTo>
                    <a:pt x="559422" y="10096"/>
                  </a:lnTo>
                  <a:lnTo>
                    <a:pt x="558393" y="8407"/>
                  </a:lnTo>
                  <a:lnTo>
                    <a:pt x="556755" y="7581"/>
                  </a:lnTo>
                  <a:lnTo>
                    <a:pt x="554101" y="10248"/>
                  </a:lnTo>
                  <a:lnTo>
                    <a:pt x="552043" y="11264"/>
                  </a:lnTo>
                  <a:lnTo>
                    <a:pt x="549795" y="11264"/>
                  </a:lnTo>
                  <a:lnTo>
                    <a:pt x="549998" y="10452"/>
                  </a:lnTo>
                  <a:lnTo>
                    <a:pt x="553885" y="7988"/>
                  </a:lnTo>
                  <a:lnTo>
                    <a:pt x="553478" y="7378"/>
                  </a:lnTo>
                  <a:lnTo>
                    <a:pt x="549998" y="6146"/>
                  </a:lnTo>
                  <a:lnTo>
                    <a:pt x="544461" y="4508"/>
                  </a:lnTo>
                  <a:lnTo>
                    <a:pt x="542213" y="6146"/>
                  </a:lnTo>
                  <a:lnTo>
                    <a:pt x="545287" y="9842"/>
                  </a:lnTo>
                  <a:lnTo>
                    <a:pt x="546925" y="11887"/>
                  </a:lnTo>
                  <a:lnTo>
                    <a:pt x="546722" y="12496"/>
                  </a:lnTo>
                  <a:lnTo>
                    <a:pt x="543648" y="12700"/>
                  </a:lnTo>
                  <a:lnTo>
                    <a:pt x="540981" y="12915"/>
                  </a:lnTo>
                  <a:lnTo>
                    <a:pt x="540156" y="12090"/>
                  </a:lnTo>
                  <a:lnTo>
                    <a:pt x="540981" y="9842"/>
                  </a:lnTo>
                  <a:lnTo>
                    <a:pt x="541578" y="8407"/>
                  </a:lnTo>
                  <a:lnTo>
                    <a:pt x="541667" y="8191"/>
                  </a:lnTo>
                  <a:lnTo>
                    <a:pt x="541756" y="7988"/>
                  </a:lnTo>
                  <a:lnTo>
                    <a:pt x="541832" y="7785"/>
                  </a:lnTo>
                  <a:lnTo>
                    <a:pt x="541921" y="7581"/>
                  </a:lnTo>
                  <a:lnTo>
                    <a:pt x="542010" y="7378"/>
                  </a:lnTo>
                  <a:lnTo>
                    <a:pt x="541388" y="6769"/>
                  </a:lnTo>
                  <a:lnTo>
                    <a:pt x="538937" y="7785"/>
                  </a:lnTo>
                  <a:lnTo>
                    <a:pt x="537298" y="8407"/>
                  </a:lnTo>
                  <a:lnTo>
                    <a:pt x="535444" y="8191"/>
                  </a:lnTo>
                  <a:lnTo>
                    <a:pt x="535038" y="6972"/>
                  </a:lnTo>
                  <a:lnTo>
                    <a:pt x="534708" y="6146"/>
                  </a:lnTo>
                  <a:lnTo>
                    <a:pt x="534631" y="5943"/>
                  </a:lnTo>
                  <a:lnTo>
                    <a:pt x="533400" y="6769"/>
                  </a:lnTo>
                  <a:lnTo>
                    <a:pt x="530123" y="11887"/>
                  </a:lnTo>
                  <a:lnTo>
                    <a:pt x="530123" y="13322"/>
                  </a:lnTo>
                  <a:lnTo>
                    <a:pt x="534136" y="17792"/>
                  </a:lnTo>
                  <a:lnTo>
                    <a:pt x="531355" y="16395"/>
                  </a:lnTo>
                  <a:lnTo>
                    <a:pt x="529717" y="15367"/>
                  </a:lnTo>
                  <a:lnTo>
                    <a:pt x="530529" y="17208"/>
                  </a:lnTo>
                  <a:lnTo>
                    <a:pt x="536067" y="23152"/>
                  </a:lnTo>
                  <a:lnTo>
                    <a:pt x="539953" y="25615"/>
                  </a:lnTo>
                  <a:lnTo>
                    <a:pt x="544258" y="25615"/>
                  </a:lnTo>
                  <a:lnTo>
                    <a:pt x="545084" y="26644"/>
                  </a:lnTo>
                  <a:lnTo>
                    <a:pt x="544461" y="28689"/>
                  </a:lnTo>
                  <a:lnTo>
                    <a:pt x="543648" y="30734"/>
                  </a:lnTo>
                  <a:lnTo>
                    <a:pt x="544461" y="31762"/>
                  </a:lnTo>
                  <a:lnTo>
                    <a:pt x="549998" y="31762"/>
                  </a:lnTo>
                  <a:lnTo>
                    <a:pt x="551637" y="32372"/>
                  </a:lnTo>
                  <a:lnTo>
                    <a:pt x="551522" y="32791"/>
                  </a:lnTo>
                  <a:lnTo>
                    <a:pt x="551434" y="33197"/>
                  </a:lnTo>
                  <a:lnTo>
                    <a:pt x="550811" y="35039"/>
                  </a:lnTo>
                  <a:lnTo>
                    <a:pt x="552462" y="35864"/>
                  </a:lnTo>
                  <a:lnTo>
                    <a:pt x="558812" y="35864"/>
                  </a:lnTo>
                  <a:lnTo>
                    <a:pt x="559828" y="35039"/>
                  </a:lnTo>
                  <a:lnTo>
                    <a:pt x="559015" y="34023"/>
                  </a:lnTo>
                  <a:lnTo>
                    <a:pt x="558393" y="32791"/>
                  </a:lnTo>
                  <a:lnTo>
                    <a:pt x="560451" y="32791"/>
                  </a:lnTo>
                  <a:lnTo>
                    <a:pt x="564540" y="34023"/>
                  </a:lnTo>
                  <a:lnTo>
                    <a:pt x="573773" y="36474"/>
                  </a:lnTo>
                  <a:lnTo>
                    <a:pt x="574382" y="36474"/>
                  </a:lnTo>
                  <a:close/>
                </a:path>
                <a:path w="2310129" h="561975">
                  <a:moveTo>
                    <a:pt x="596506" y="30530"/>
                  </a:moveTo>
                  <a:lnTo>
                    <a:pt x="595680" y="29718"/>
                  </a:lnTo>
                  <a:lnTo>
                    <a:pt x="592201" y="29718"/>
                  </a:lnTo>
                  <a:lnTo>
                    <a:pt x="590765" y="30530"/>
                  </a:lnTo>
                  <a:lnTo>
                    <a:pt x="590765" y="31762"/>
                  </a:lnTo>
                  <a:lnTo>
                    <a:pt x="590765" y="32791"/>
                  </a:lnTo>
                  <a:lnTo>
                    <a:pt x="591591" y="33807"/>
                  </a:lnTo>
                  <a:lnTo>
                    <a:pt x="593839" y="33807"/>
                  </a:lnTo>
                  <a:lnTo>
                    <a:pt x="595274" y="32791"/>
                  </a:lnTo>
                  <a:lnTo>
                    <a:pt x="595884" y="31762"/>
                  </a:lnTo>
                  <a:lnTo>
                    <a:pt x="596506" y="30530"/>
                  </a:lnTo>
                  <a:close/>
                </a:path>
                <a:path w="2310129" h="561975">
                  <a:moveTo>
                    <a:pt x="654494" y="37096"/>
                  </a:moveTo>
                  <a:lnTo>
                    <a:pt x="653262" y="36271"/>
                  </a:lnTo>
                  <a:lnTo>
                    <a:pt x="652246" y="35458"/>
                  </a:lnTo>
                  <a:lnTo>
                    <a:pt x="650608" y="34023"/>
                  </a:lnTo>
                  <a:lnTo>
                    <a:pt x="649782" y="32994"/>
                  </a:lnTo>
                  <a:lnTo>
                    <a:pt x="648754" y="31965"/>
                  </a:lnTo>
                  <a:lnTo>
                    <a:pt x="648144" y="32588"/>
                  </a:lnTo>
                  <a:lnTo>
                    <a:pt x="648144" y="34429"/>
                  </a:lnTo>
                  <a:lnTo>
                    <a:pt x="648144" y="36474"/>
                  </a:lnTo>
                  <a:lnTo>
                    <a:pt x="649782" y="37909"/>
                  </a:lnTo>
                  <a:lnTo>
                    <a:pt x="653681" y="37909"/>
                  </a:lnTo>
                  <a:lnTo>
                    <a:pt x="654494" y="37096"/>
                  </a:lnTo>
                  <a:close/>
                </a:path>
                <a:path w="2310129" h="561975">
                  <a:moveTo>
                    <a:pt x="701840" y="519468"/>
                  </a:moveTo>
                  <a:lnTo>
                    <a:pt x="697941" y="514553"/>
                  </a:lnTo>
                  <a:lnTo>
                    <a:pt x="692619" y="513118"/>
                  </a:lnTo>
                  <a:lnTo>
                    <a:pt x="689343" y="512292"/>
                  </a:lnTo>
                  <a:lnTo>
                    <a:pt x="687489" y="512495"/>
                  </a:lnTo>
                  <a:lnTo>
                    <a:pt x="688314" y="513524"/>
                  </a:lnTo>
                  <a:lnTo>
                    <a:pt x="688924" y="514553"/>
                  </a:lnTo>
                  <a:lnTo>
                    <a:pt x="690778" y="515366"/>
                  </a:lnTo>
                  <a:lnTo>
                    <a:pt x="694055" y="515366"/>
                  </a:lnTo>
                  <a:lnTo>
                    <a:pt x="695286" y="516191"/>
                  </a:lnTo>
                  <a:lnTo>
                    <a:pt x="695286" y="518439"/>
                  </a:lnTo>
                  <a:lnTo>
                    <a:pt x="696302" y="519468"/>
                  </a:lnTo>
                  <a:lnTo>
                    <a:pt x="701840" y="519468"/>
                  </a:lnTo>
                  <a:close/>
                </a:path>
                <a:path w="2310129" h="561975">
                  <a:moveTo>
                    <a:pt x="787082" y="20281"/>
                  </a:moveTo>
                  <a:lnTo>
                    <a:pt x="785850" y="19469"/>
                  </a:lnTo>
                  <a:lnTo>
                    <a:pt x="781138" y="19469"/>
                  </a:lnTo>
                  <a:lnTo>
                    <a:pt x="779297" y="20281"/>
                  </a:lnTo>
                  <a:lnTo>
                    <a:pt x="779297" y="21513"/>
                  </a:lnTo>
                  <a:lnTo>
                    <a:pt x="779297" y="22542"/>
                  </a:lnTo>
                  <a:lnTo>
                    <a:pt x="780529" y="23558"/>
                  </a:lnTo>
                  <a:lnTo>
                    <a:pt x="783805" y="23558"/>
                  </a:lnTo>
                  <a:lnTo>
                    <a:pt x="785850" y="22542"/>
                  </a:lnTo>
                  <a:lnTo>
                    <a:pt x="786472" y="21513"/>
                  </a:lnTo>
                  <a:lnTo>
                    <a:pt x="787082" y="20281"/>
                  </a:lnTo>
                  <a:close/>
                </a:path>
                <a:path w="2310129" h="561975">
                  <a:moveTo>
                    <a:pt x="989736" y="542620"/>
                  </a:moveTo>
                  <a:lnTo>
                    <a:pt x="989126" y="541794"/>
                  </a:lnTo>
                  <a:lnTo>
                    <a:pt x="987894" y="539546"/>
                  </a:lnTo>
                  <a:lnTo>
                    <a:pt x="985431" y="539343"/>
                  </a:lnTo>
                  <a:lnTo>
                    <a:pt x="983589" y="541388"/>
                  </a:lnTo>
                  <a:lnTo>
                    <a:pt x="982764" y="541997"/>
                  </a:lnTo>
                  <a:lnTo>
                    <a:pt x="982154" y="544461"/>
                  </a:lnTo>
                  <a:lnTo>
                    <a:pt x="982154" y="550608"/>
                  </a:lnTo>
                  <a:lnTo>
                    <a:pt x="982357" y="550608"/>
                  </a:lnTo>
                  <a:lnTo>
                    <a:pt x="986256" y="547128"/>
                  </a:lnTo>
                  <a:lnTo>
                    <a:pt x="988504" y="545071"/>
                  </a:lnTo>
                  <a:lnTo>
                    <a:pt x="989736" y="542620"/>
                  </a:lnTo>
                  <a:close/>
                </a:path>
                <a:path w="2310129" h="561975">
                  <a:moveTo>
                    <a:pt x="1057160" y="515747"/>
                  </a:moveTo>
                  <a:lnTo>
                    <a:pt x="1056335" y="514477"/>
                  </a:lnTo>
                  <a:lnTo>
                    <a:pt x="1055306" y="515747"/>
                  </a:lnTo>
                  <a:lnTo>
                    <a:pt x="1057160" y="515747"/>
                  </a:lnTo>
                  <a:close/>
                </a:path>
                <a:path w="2310129" h="561975">
                  <a:moveTo>
                    <a:pt x="1098969" y="542417"/>
                  </a:moveTo>
                  <a:lnTo>
                    <a:pt x="1098143" y="542010"/>
                  </a:lnTo>
                  <a:lnTo>
                    <a:pt x="1095895" y="542010"/>
                  </a:lnTo>
                  <a:lnTo>
                    <a:pt x="1094867" y="543026"/>
                  </a:lnTo>
                  <a:lnTo>
                    <a:pt x="1094867" y="544258"/>
                  </a:lnTo>
                  <a:lnTo>
                    <a:pt x="1094867" y="545287"/>
                  </a:lnTo>
                  <a:lnTo>
                    <a:pt x="1095895" y="545693"/>
                  </a:lnTo>
                  <a:lnTo>
                    <a:pt x="1096911" y="545084"/>
                  </a:lnTo>
                  <a:lnTo>
                    <a:pt x="1098143" y="544461"/>
                  </a:lnTo>
                  <a:lnTo>
                    <a:pt x="1098969" y="543433"/>
                  </a:lnTo>
                  <a:lnTo>
                    <a:pt x="1098969" y="542417"/>
                  </a:lnTo>
                  <a:close/>
                </a:path>
                <a:path w="2310129" h="561975">
                  <a:moveTo>
                    <a:pt x="1131747" y="551307"/>
                  </a:moveTo>
                  <a:lnTo>
                    <a:pt x="1131125" y="551040"/>
                  </a:lnTo>
                  <a:lnTo>
                    <a:pt x="1131125" y="551307"/>
                  </a:lnTo>
                  <a:lnTo>
                    <a:pt x="1131747" y="551307"/>
                  </a:lnTo>
                  <a:close/>
                </a:path>
                <a:path w="2310129" h="561975">
                  <a:moveTo>
                    <a:pt x="1269034" y="508127"/>
                  </a:moveTo>
                  <a:lnTo>
                    <a:pt x="1268222" y="508127"/>
                  </a:lnTo>
                  <a:lnTo>
                    <a:pt x="1265148" y="509397"/>
                  </a:lnTo>
                  <a:lnTo>
                    <a:pt x="1269034" y="509397"/>
                  </a:lnTo>
                  <a:lnTo>
                    <a:pt x="1269034" y="508127"/>
                  </a:lnTo>
                  <a:close/>
                </a:path>
                <a:path w="2310129" h="561975">
                  <a:moveTo>
                    <a:pt x="1288719" y="512711"/>
                  </a:moveTo>
                  <a:lnTo>
                    <a:pt x="1287894" y="511073"/>
                  </a:lnTo>
                  <a:lnTo>
                    <a:pt x="1284617" y="508228"/>
                  </a:lnTo>
                  <a:lnTo>
                    <a:pt x="1283385" y="508025"/>
                  </a:lnTo>
                  <a:lnTo>
                    <a:pt x="1283385" y="509041"/>
                  </a:lnTo>
                  <a:lnTo>
                    <a:pt x="1283385" y="511073"/>
                  </a:lnTo>
                  <a:lnTo>
                    <a:pt x="1287284" y="514134"/>
                  </a:lnTo>
                  <a:lnTo>
                    <a:pt x="1288503" y="513118"/>
                  </a:lnTo>
                  <a:lnTo>
                    <a:pt x="1288719" y="512711"/>
                  </a:lnTo>
                  <a:close/>
                </a:path>
                <a:path w="2310129" h="561975">
                  <a:moveTo>
                    <a:pt x="1293215" y="517017"/>
                  </a:moveTo>
                  <a:lnTo>
                    <a:pt x="1279080" y="517017"/>
                  </a:lnTo>
                  <a:lnTo>
                    <a:pt x="1279893" y="514477"/>
                  </a:lnTo>
                  <a:lnTo>
                    <a:pt x="1281544" y="508127"/>
                  </a:lnTo>
                  <a:lnTo>
                    <a:pt x="1274165" y="506857"/>
                  </a:lnTo>
                  <a:lnTo>
                    <a:pt x="1270889" y="513207"/>
                  </a:lnTo>
                  <a:lnTo>
                    <a:pt x="1268425" y="518287"/>
                  </a:lnTo>
                  <a:lnTo>
                    <a:pt x="1262888" y="519557"/>
                  </a:lnTo>
                  <a:lnTo>
                    <a:pt x="1263294" y="519557"/>
                  </a:lnTo>
                  <a:lnTo>
                    <a:pt x="1264526" y="520827"/>
                  </a:lnTo>
                  <a:lnTo>
                    <a:pt x="1263916" y="522097"/>
                  </a:lnTo>
                  <a:lnTo>
                    <a:pt x="1261452" y="525907"/>
                  </a:lnTo>
                  <a:lnTo>
                    <a:pt x="1265783" y="523468"/>
                  </a:lnTo>
                  <a:lnTo>
                    <a:pt x="1267333" y="522097"/>
                  </a:lnTo>
                  <a:lnTo>
                    <a:pt x="1270063" y="519557"/>
                  </a:lnTo>
                  <a:lnTo>
                    <a:pt x="1272108" y="517017"/>
                  </a:lnTo>
                  <a:lnTo>
                    <a:pt x="1274775" y="514477"/>
                  </a:lnTo>
                  <a:lnTo>
                    <a:pt x="1275803" y="515747"/>
                  </a:lnTo>
                  <a:lnTo>
                    <a:pt x="1276616" y="515747"/>
                  </a:lnTo>
                  <a:lnTo>
                    <a:pt x="1275803" y="517017"/>
                  </a:lnTo>
                  <a:lnTo>
                    <a:pt x="1273746" y="519557"/>
                  </a:lnTo>
                  <a:lnTo>
                    <a:pt x="1270469" y="522097"/>
                  </a:lnTo>
                  <a:lnTo>
                    <a:pt x="1271092" y="522097"/>
                  </a:lnTo>
                  <a:lnTo>
                    <a:pt x="1279893" y="520827"/>
                  </a:lnTo>
                  <a:lnTo>
                    <a:pt x="1286865" y="519557"/>
                  </a:lnTo>
                  <a:lnTo>
                    <a:pt x="1289532" y="520827"/>
                  </a:lnTo>
                  <a:lnTo>
                    <a:pt x="1289532" y="523468"/>
                  </a:lnTo>
                  <a:lnTo>
                    <a:pt x="1289392" y="523468"/>
                  </a:lnTo>
                  <a:lnTo>
                    <a:pt x="1287691" y="524637"/>
                  </a:lnTo>
                  <a:lnTo>
                    <a:pt x="1284478" y="523468"/>
                  </a:lnTo>
                  <a:lnTo>
                    <a:pt x="1278432" y="523468"/>
                  </a:lnTo>
                  <a:lnTo>
                    <a:pt x="1277645" y="525907"/>
                  </a:lnTo>
                  <a:lnTo>
                    <a:pt x="1272311" y="527177"/>
                  </a:lnTo>
                  <a:lnTo>
                    <a:pt x="1255306" y="527177"/>
                  </a:lnTo>
                  <a:lnTo>
                    <a:pt x="1255864" y="524637"/>
                  </a:lnTo>
                  <a:lnTo>
                    <a:pt x="1256055" y="523773"/>
                  </a:lnTo>
                  <a:lnTo>
                    <a:pt x="1256118" y="523468"/>
                  </a:lnTo>
                  <a:lnTo>
                    <a:pt x="1256741" y="522097"/>
                  </a:lnTo>
                  <a:lnTo>
                    <a:pt x="1259001" y="519557"/>
                  </a:lnTo>
                  <a:lnTo>
                    <a:pt x="1262888" y="519557"/>
                  </a:lnTo>
                  <a:lnTo>
                    <a:pt x="1262888" y="514477"/>
                  </a:lnTo>
                  <a:lnTo>
                    <a:pt x="1267599" y="514477"/>
                  </a:lnTo>
                  <a:lnTo>
                    <a:pt x="1269034" y="511937"/>
                  </a:lnTo>
                  <a:lnTo>
                    <a:pt x="1269034" y="510667"/>
                  </a:lnTo>
                  <a:lnTo>
                    <a:pt x="1263091" y="510667"/>
                  </a:lnTo>
                  <a:lnTo>
                    <a:pt x="1259814" y="510667"/>
                  </a:lnTo>
                  <a:lnTo>
                    <a:pt x="1259001" y="510667"/>
                  </a:lnTo>
                  <a:lnTo>
                    <a:pt x="1259814" y="511937"/>
                  </a:lnTo>
                  <a:lnTo>
                    <a:pt x="1261046" y="514477"/>
                  </a:lnTo>
                  <a:lnTo>
                    <a:pt x="1260640" y="514477"/>
                  </a:lnTo>
                  <a:lnTo>
                    <a:pt x="1257973" y="513207"/>
                  </a:lnTo>
                  <a:lnTo>
                    <a:pt x="1255509" y="511937"/>
                  </a:lnTo>
                  <a:lnTo>
                    <a:pt x="1254696" y="513207"/>
                  </a:lnTo>
                  <a:lnTo>
                    <a:pt x="1255509" y="518287"/>
                  </a:lnTo>
                  <a:lnTo>
                    <a:pt x="1254696" y="518922"/>
                  </a:lnTo>
                  <a:lnTo>
                    <a:pt x="1254696" y="532257"/>
                  </a:lnTo>
                  <a:lnTo>
                    <a:pt x="1254696" y="536067"/>
                  </a:lnTo>
                  <a:lnTo>
                    <a:pt x="1253871" y="536067"/>
                  </a:lnTo>
                  <a:lnTo>
                    <a:pt x="1252232" y="534797"/>
                  </a:lnTo>
                  <a:lnTo>
                    <a:pt x="1249781" y="532257"/>
                  </a:lnTo>
                  <a:lnTo>
                    <a:pt x="1248752" y="530987"/>
                  </a:lnTo>
                  <a:lnTo>
                    <a:pt x="1249362" y="529717"/>
                  </a:lnTo>
                  <a:lnTo>
                    <a:pt x="1253261" y="529717"/>
                  </a:lnTo>
                  <a:lnTo>
                    <a:pt x="1254696" y="532257"/>
                  </a:lnTo>
                  <a:lnTo>
                    <a:pt x="1254696" y="518922"/>
                  </a:lnTo>
                  <a:lnTo>
                    <a:pt x="1253871" y="519557"/>
                  </a:lnTo>
                  <a:lnTo>
                    <a:pt x="1240345" y="519557"/>
                  </a:lnTo>
                  <a:lnTo>
                    <a:pt x="1241374" y="518287"/>
                  </a:lnTo>
                  <a:lnTo>
                    <a:pt x="1241983" y="517017"/>
                  </a:lnTo>
                  <a:lnTo>
                    <a:pt x="1244650" y="517017"/>
                  </a:lnTo>
                  <a:lnTo>
                    <a:pt x="1245679" y="518287"/>
                  </a:lnTo>
                  <a:lnTo>
                    <a:pt x="1247927" y="517017"/>
                  </a:lnTo>
                  <a:lnTo>
                    <a:pt x="1249565" y="515747"/>
                  </a:lnTo>
                  <a:lnTo>
                    <a:pt x="1252029" y="513207"/>
                  </a:lnTo>
                  <a:lnTo>
                    <a:pt x="1253261" y="511937"/>
                  </a:lnTo>
                  <a:lnTo>
                    <a:pt x="1253667" y="509397"/>
                  </a:lnTo>
                  <a:lnTo>
                    <a:pt x="1247114" y="513207"/>
                  </a:lnTo>
                  <a:lnTo>
                    <a:pt x="1232154" y="513207"/>
                  </a:lnTo>
                  <a:lnTo>
                    <a:pt x="1232154" y="510667"/>
                  </a:lnTo>
                  <a:lnTo>
                    <a:pt x="1222730" y="509397"/>
                  </a:lnTo>
                  <a:lnTo>
                    <a:pt x="1194041" y="511937"/>
                  </a:lnTo>
                  <a:lnTo>
                    <a:pt x="1192403" y="511937"/>
                  </a:lnTo>
                  <a:lnTo>
                    <a:pt x="1199984" y="519557"/>
                  </a:lnTo>
                  <a:lnTo>
                    <a:pt x="1204290" y="519557"/>
                  </a:lnTo>
                  <a:lnTo>
                    <a:pt x="1205509" y="522097"/>
                  </a:lnTo>
                  <a:lnTo>
                    <a:pt x="1201216" y="522097"/>
                  </a:lnTo>
                  <a:lnTo>
                    <a:pt x="1201216" y="529717"/>
                  </a:lnTo>
                  <a:lnTo>
                    <a:pt x="1200391" y="530987"/>
                  </a:lnTo>
                  <a:lnTo>
                    <a:pt x="1198346" y="533527"/>
                  </a:lnTo>
                  <a:lnTo>
                    <a:pt x="1194854" y="536067"/>
                  </a:lnTo>
                  <a:lnTo>
                    <a:pt x="1187069" y="536067"/>
                  </a:lnTo>
                  <a:lnTo>
                    <a:pt x="1187069" y="534797"/>
                  </a:lnTo>
                  <a:lnTo>
                    <a:pt x="1187069" y="533527"/>
                  </a:lnTo>
                  <a:lnTo>
                    <a:pt x="1187069" y="532257"/>
                  </a:lnTo>
                  <a:lnTo>
                    <a:pt x="1188910" y="532257"/>
                  </a:lnTo>
                  <a:lnTo>
                    <a:pt x="1193419" y="533527"/>
                  </a:lnTo>
                  <a:lnTo>
                    <a:pt x="1195882" y="533527"/>
                  </a:lnTo>
                  <a:lnTo>
                    <a:pt x="1196505" y="532257"/>
                  </a:lnTo>
                  <a:lnTo>
                    <a:pt x="1197114" y="530987"/>
                  </a:lnTo>
                  <a:lnTo>
                    <a:pt x="1198549" y="529717"/>
                  </a:lnTo>
                  <a:lnTo>
                    <a:pt x="1201216" y="529717"/>
                  </a:lnTo>
                  <a:lnTo>
                    <a:pt x="1201216" y="522097"/>
                  </a:lnTo>
                  <a:lnTo>
                    <a:pt x="1198753" y="522097"/>
                  </a:lnTo>
                  <a:lnTo>
                    <a:pt x="1196505" y="523468"/>
                  </a:lnTo>
                  <a:lnTo>
                    <a:pt x="1194041" y="524637"/>
                  </a:lnTo>
                  <a:lnTo>
                    <a:pt x="1193469" y="523468"/>
                  </a:lnTo>
                  <a:lnTo>
                    <a:pt x="1194244" y="522097"/>
                  </a:lnTo>
                  <a:lnTo>
                    <a:pt x="1195057" y="519557"/>
                  </a:lnTo>
                  <a:lnTo>
                    <a:pt x="1194041" y="518287"/>
                  </a:lnTo>
                  <a:lnTo>
                    <a:pt x="1192403" y="517512"/>
                  </a:lnTo>
                  <a:lnTo>
                    <a:pt x="1192403" y="527177"/>
                  </a:lnTo>
                  <a:lnTo>
                    <a:pt x="1191983" y="528447"/>
                  </a:lnTo>
                  <a:lnTo>
                    <a:pt x="1189736" y="528447"/>
                  </a:lnTo>
                  <a:lnTo>
                    <a:pt x="1187894" y="527177"/>
                  </a:lnTo>
                  <a:lnTo>
                    <a:pt x="1185024" y="525907"/>
                  </a:lnTo>
                  <a:lnTo>
                    <a:pt x="1187183" y="523468"/>
                  </a:lnTo>
                  <a:lnTo>
                    <a:pt x="1188097" y="522097"/>
                  </a:lnTo>
                  <a:lnTo>
                    <a:pt x="1189736" y="519557"/>
                  </a:lnTo>
                  <a:lnTo>
                    <a:pt x="1190142" y="519557"/>
                  </a:lnTo>
                  <a:lnTo>
                    <a:pt x="1191399" y="523468"/>
                  </a:lnTo>
                  <a:lnTo>
                    <a:pt x="1191983" y="525907"/>
                  </a:lnTo>
                  <a:lnTo>
                    <a:pt x="1192403" y="527177"/>
                  </a:lnTo>
                  <a:lnTo>
                    <a:pt x="1192403" y="517512"/>
                  </a:lnTo>
                  <a:lnTo>
                    <a:pt x="1191374" y="517017"/>
                  </a:lnTo>
                  <a:lnTo>
                    <a:pt x="1187488" y="517017"/>
                  </a:lnTo>
                  <a:lnTo>
                    <a:pt x="1188097" y="518287"/>
                  </a:lnTo>
                  <a:lnTo>
                    <a:pt x="1188504" y="518287"/>
                  </a:lnTo>
                  <a:lnTo>
                    <a:pt x="1186662" y="520827"/>
                  </a:lnTo>
                  <a:lnTo>
                    <a:pt x="1184617" y="521741"/>
                  </a:lnTo>
                  <a:lnTo>
                    <a:pt x="1184617" y="530987"/>
                  </a:lnTo>
                  <a:lnTo>
                    <a:pt x="1184198" y="532257"/>
                  </a:lnTo>
                  <a:lnTo>
                    <a:pt x="1182979" y="533527"/>
                  </a:lnTo>
                  <a:lnTo>
                    <a:pt x="1180922" y="533527"/>
                  </a:lnTo>
                  <a:lnTo>
                    <a:pt x="1180922" y="528447"/>
                  </a:lnTo>
                  <a:lnTo>
                    <a:pt x="1182154" y="527177"/>
                  </a:lnTo>
                  <a:lnTo>
                    <a:pt x="1183995" y="529717"/>
                  </a:lnTo>
                  <a:lnTo>
                    <a:pt x="1184617" y="530987"/>
                  </a:lnTo>
                  <a:lnTo>
                    <a:pt x="1184617" y="521741"/>
                  </a:lnTo>
                  <a:lnTo>
                    <a:pt x="1183792" y="522097"/>
                  </a:lnTo>
                  <a:lnTo>
                    <a:pt x="1177442" y="524637"/>
                  </a:lnTo>
                  <a:lnTo>
                    <a:pt x="1176820" y="524637"/>
                  </a:lnTo>
                  <a:lnTo>
                    <a:pt x="1176820" y="520827"/>
                  </a:lnTo>
                  <a:lnTo>
                    <a:pt x="1178471" y="519557"/>
                  </a:lnTo>
                  <a:lnTo>
                    <a:pt x="1183589" y="519557"/>
                  </a:lnTo>
                  <a:lnTo>
                    <a:pt x="1184198" y="518287"/>
                  </a:lnTo>
                  <a:lnTo>
                    <a:pt x="1183386" y="514477"/>
                  </a:lnTo>
                  <a:lnTo>
                    <a:pt x="1182979" y="511937"/>
                  </a:lnTo>
                  <a:lnTo>
                    <a:pt x="1181747" y="509397"/>
                  </a:lnTo>
                  <a:lnTo>
                    <a:pt x="1179893" y="509397"/>
                  </a:lnTo>
                  <a:lnTo>
                    <a:pt x="1179487" y="511937"/>
                  </a:lnTo>
                  <a:lnTo>
                    <a:pt x="1179893" y="514477"/>
                  </a:lnTo>
                  <a:lnTo>
                    <a:pt x="1180922" y="518287"/>
                  </a:lnTo>
                  <a:lnTo>
                    <a:pt x="1173746" y="519557"/>
                  </a:lnTo>
                  <a:lnTo>
                    <a:pt x="1173264" y="518287"/>
                  </a:lnTo>
                  <a:lnTo>
                    <a:pt x="1172286" y="515747"/>
                  </a:lnTo>
                  <a:lnTo>
                    <a:pt x="1171295" y="513207"/>
                  </a:lnTo>
                  <a:lnTo>
                    <a:pt x="1169860" y="511937"/>
                  </a:lnTo>
                  <a:lnTo>
                    <a:pt x="1168628" y="511937"/>
                  </a:lnTo>
                  <a:lnTo>
                    <a:pt x="1168628" y="525907"/>
                  </a:lnTo>
                  <a:lnTo>
                    <a:pt x="1168628" y="532257"/>
                  </a:lnTo>
                  <a:lnTo>
                    <a:pt x="1167917" y="534492"/>
                  </a:lnTo>
                  <a:lnTo>
                    <a:pt x="1167815" y="534797"/>
                  </a:lnTo>
                  <a:lnTo>
                    <a:pt x="1166583" y="533527"/>
                  </a:lnTo>
                  <a:lnTo>
                    <a:pt x="1165555" y="532257"/>
                  </a:lnTo>
                  <a:lnTo>
                    <a:pt x="1165148" y="530987"/>
                  </a:lnTo>
                  <a:lnTo>
                    <a:pt x="1165961" y="529717"/>
                  </a:lnTo>
                  <a:lnTo>
                    <a:pt x="1166685" y="527177"/>
                  </a:lnTo>
                  <a:lnTo>
                    <a:pt x="1167396" y="524637"/>
                  </a:lnTo>
                  <a:lnTo>
                    <a:pt x="1168628" y="525907"/>
                  </a:lnTo>
                  <a:lnTo>
                    <a:pt x="1168628" y="511937"/>
                  </a:lnTo>
                  <a:lnTo>
                    <a:pt x="1167396" y="511937"/>
                  </a:lnTo>
                  <a:lnTo>
                    <a:pt x="1166990" y="513207"/>
                  </a:lnTo>
                  <a:lnTo>
                    <a:pt x="1167599" y="514477"/>
                  </a:lnTo>
                  <a:lnTo>
                    <a:pt x="1168222" y="514477"/>
                  </a:lnTo>
                  <a:lnTo>
                    <a:pt x="1167815" y="515747"/>
                  </a:lnTo>
                  <a:lnTo>
                    <a:pt x="1164526" y="515747"/>
                  </a:lnTo>
                  <a:lnTo>
                    <a:pt x="1164526" y="513207"/>
                  </a:lnTo>
                  <a:lnTo>
                    <a:pt x="1162888" y="511937"/>
                  </a:lnTo>
                  <a:lnTo>
                    <a:pt x="1161046" y="511937"/>
                  </a:lnTo>
                  <a:lnTo>
                    <a:pt x="1151623" y="513207"/>
                  </a:lnTo>
                  <a:lnTo>
                    <a:pt x="1145882" y="511937"/>
                  </a:lnTo>
                  <a:lnTo>
                    <a:pt x="1147318" y="509397"/>
                  </a:lnTo>
                  <a:lnTo>
                    <a:pt x="1148346" y="508127"/>
                  </a:lnTo>
                  <a:lnTo>
                    <a:pt x="1147724" y="508127"/>
                  </a:lnTo>
                  <a:lnTo>
                    <a:pt x="1145476" y="509397"/>
                  </a:lnTo>
                  <a:lnTo>
                    <a:pt x="1143635" y="510667"/>
                  </a:lnTo>
                  <a:lnTo>
                    <a:pt x="1141984" y="511937"/>
                  </a:lnTo>
                  <a:lnTo>
                    <a:pt x="1141984" y="510667"/>
                  </a:lnTo>
                  <a:lnTo>
                    <a:pt x="1139939" y="510667"/>
                  </a:lnTo>
                  <a:lnTo>
                    <a:pt x="1139126" y="511136"/>
                  </a:lnTo>
                  <a:lnTo>
                    <a:pt x="1139126" y="542417"/>
                  </a:lnTo>
                  <a:lnTo>
                    <a:pt x="1138707" y="543687"/>
                  </a:lnTo>
                  <a:lnTo>
                    <a:pt x="1137691" y="543687"/>
                  </a:lnTo>
                  <a:lnTo>
                    <a:pt x="1136662" y="542417"/>
                  </a:lnTo>
                  <a:lnTo>
                    <a:pt x="1135913" y="541248"/>
                  </a:lnTo>
                  <a:lnTo>
                    <a:pt x="1135837" y="538607"/>
                  </a:lnTo>
                  <a:lnTo>
                    <a:pt x="1135837" y="537337"/>
                  </a:lnTo>
                  <a:lnTo>
                    <a:pt x="1135024" y="536067"/>
                  </a:lnTo>
                  <a:lnTo>
                    <a:pt x="1131747" y="536067"/>
                  </a:lnTo>
                  <a:lnTo>
                    <a:pt x="1131747" y="534797"/>
                  </a:lnTo>
                  <a:lnTo>
                    <a:pt x="1131747" y="530987"/>
                  </a:lnTo>
                  <a:lnTo>
                    <a:pt x="1137272" y="536067"/>
                  </a:lnTo>
                  <a:lnTo>
                    <a:pt x="1138135" y="539635"/>
                  </a:lnTo>
                  <a:lnTo>
                    <a:pt x="1138555" y="541248"/>
                  </a:lnTo>
                  <a:lnTo>
                    <a:pt x="1139126" y="542417"/>
                  </a:lnTo>
                  <a:lnTo>
                    <a:pt x="1139126" y="511136"/>
                  </a:lnTo>
                  <a:lnTo>
                    <a:pt x="1137691" y="511937"/>
                  </a:lnTo>
                  <a:lnTo>
                    <a:pt x="1134198" y="514477"/>
                  </a:lnTo>
                  <a:lnTo>
                    <a:pt x="1133589" y="513207"/>
                  </a:lnTo>
                  <a:lnTo>
                    <a:pt x="1136053" y="510667"/>
                  </a:lnTo>
                  <a:lnTo>
                    <a:pt x="1135634" y="509397"/>
                  </a:lnTo>
                  <a:lnTo>
                    <a:pt x="1133589" y="510667"/>
                  </a:lnTo>
                  <a:lnTo>
                    <a:pt x="1131951" y="511937"/>
                  </a:lnTo>
                  <a:lnTo>
                    <a:pt x="1129284" y="512419"/>
                  </a:lnTo>
                  <a:lnTo>
                    <a:pt x="1129284" y="530987"/>
                  </a:lnTo>
                  <a:lnTo>
                    <a:pt x="1127442" y="532257"/>
                  </a:lnTo>
                  <a:lnTo>
                    <a:pt x="1124572" y="534797"/>
                  </a:lnTo>
                  <a:lnTo>
                    <a:pt x="1123213" y="534238"/>
                  </a:lnTo>
                  <a:lnTo>
                    <a:pt x="1123213" y="541248"/>
                  </a:lnTo>
                  <a:lnTo>
                    <a:pt x="1123022" y="541248"/>
                  </a:lnTo>
                  <a:lnTo>
                    <a:pt x="1121702" y="542417"/>
                  </a:lnTo>
                  <a:lnTo>
                    <a:pt x="1119644" y="541248"/>
                  </a:lnTo>
                  <a:lnTo>
                    <a:pt x="1119835" y="541248"/>
                  </a:lnTo>
                  <a:lnTo>
                    <a:pt x="1114742" y="539877"/>
                  </a:lnTo>
                  <a:lnTo>
                    <a:pt x="1114120" y="538607"/>
                  </a:lnTo>
                  <a:lnTo>
                    <a:pt x="1119860" y="538607"/>
                  </a:lnTo>
                  <a:lnTo>
                    <a:pt x="1121702" y="539877"/>
                  </a:lnTo>
                  <a:lnTo>
                    <a:pt x="1122324" y="539877"/>
                  </a:lnTo>
                  <a:lnTo>
                    <a:pt x="1123213" y="541248"/>
                  </a:lnTo>
                  <a:lnTo>
                    <a:pt x="1123213" y="534238"/>
                  </a:lnTo>
                  <a:lnTo>
                    <a:pt x="1121498" y="533527"/>
                  </a:lnTo>
                  <a:lnTo>
                    <a:pt x="1121498" y="532257"/>
                  </a:lnTo>
                  <a:lnTo>
                    <a:pt x="1121498" y="530987"/>
                  </a:lnTo>
                  <a:lnTo>
                    <a:pt x="1121498" y="529717"/>
                  </a:lnTo>
                  <a:lnTo>
                    <a:pt x="1125804" y="529717"/>
                  </a:lnTo>
                  <a:lnTo>
                    <a:pt x="1128877" y="530987"/>
                  </a:lnTo>
                  <a:lnTo>
                    <a:pt x="1129284" y="530987"/>
                  </a:lnTo>
                  <a:lnTo>
                    <a:pt x="1129284" y="512419"/>
                  </a:lnTo>
                  <a:lnTo>
                    <a:pt x="1124775" y="513207"/>
                  </a:lnTo>
                  <a:lnTo>
                    <a:pt x="1117396" y="513207"/>
                  </a:lnTo>
                  <a:lnTo>
                    <a:pt x="1101001" y="514438"/>
                  </a:lnTo>
                  <a:lnTo>
                    <a:pt x="1101001" y="518287"/>
                  </a:lnTo>
                  <a:lnTo>
                    <a:pt x="1101001" y="520827"/>
                  </a:lnTo>
                  <a:lnTo>
                    <a:pt x="1099578" y="522097"/>
                  </a:lnTo>
                  <a:lnTo>
                    <a:pt x="1096289" y="519557"/>
                  </a:lnTo>
                  <a:lnTo>
                    <a:pt x="1094854" y="519557"/>
                  </a:lnTo>
                  <a:lnTo>
                    <a:pt x="1094854" y="518287"/>
                  </a:lnTo>
                  <a:lnTo>
                    <a:pt x="1101001" y="518287"/>
                  </a:lnTo>
                  <a:lnTo>
                    <a:pt x="1101001" y="514438"/>
                  </a:lnTo>
                  <a:lnTo>
                    <a:pt x="1100328" y="514477"/>
                  </a:lnTo>
                  <a:lnTo>
                    <a:pt x="1089279" y="514477"/>
                  </a:lnTo>
                  <a:lnTo>
                    <a:pt x="1084414" y="515505"/>
                  </a:lnTo>
                  <a:lnTo>
                    <a:pt x="1084414" y="527177"/>
                  </a:lnTo>
                  <a:lnTo>
                    <a:pt x="1076617" y="527177"/>
                  </a:lnTo>
                  <a:lnTo>
                    <a:pt x="1074369" y="525907"/>
                  </a:lnTo>
                  <a:lnTo>
                    <a:pt x="1074369" y="523468"/>
                  </a:lnTo>
                  <a:lnTo>
                    <a:pt x="1084414" y="527177"/>
                  </a:lnTo>
                  <a:lnTo>
                    <a:pt x="1084414" y="515505"/>
                  </a:lnTo>
                  <a:lnTo>
                    <a:pt x="1083233" y="515747"/>
                  </a:lnTo>
                  <a:lnTo>
                    <a:pt x="1081125" y="517017"/>
                  </a:lnTo>
                  <a:lnTo>
                    <a:pt x="1080516" y="519557"/>
                  </a:lnTo>
                  <a:lnTo>
                    <a:pt x="1078471" y="518287"/>
                  </a:lnTo>
                  <a:lnTo>
                    <a:pt x="1074166" y="515747"/>
                  </a:lnTo>
                  <a:lnTo>
                    <a:pt x="1067396" y="511937"/>
                  </a:lnTo>
                  <a:lnTo>
                    <a:pt x="1060018" y="513207"/>
                  </a:lnTo>
                  <a:lnTo>
                    <a:pt x="1060018" y="519557"/>
                  </a:lnTo>
                  <a:lnTo>
                    <a:pt x="1062075" y="519557"/>
                  </a:lnTo>
                  <a:lnTo>
                    <a:pt x="1063307" y="518287"/>
                  </a:lnTo>
                  <a:lnTo>
                    <a:pt x="1064120" y="519557"/>
                  </a:lnTo>
                  <a:lnTo>
                    <a:pt x="1064120" y="525907"/>
                  </a:lnTo>
                  <a:lnTo>
                    <a:pt x="1059815" y="525907"/>
                  </a:lnTo>
                  <a:lnTo>
                    <a:pt x="1056741" y="524637"/>
                  </a:lnTo>
                  <a:lnTo>
                    <a:pt x="1055928" y="524637"/>
                  </a:lnTo>
                  <a:lnTo>
                    <a:pt x="1056741" y="527177"/>
                  </a:lnTo>
                  <a:lnTo>
                    <a:pt x="1057363" y="529717"/>
                  </a:lnTo>
                  <a:lnTo>
                    <a:pt x="1056944" y="529717"/>
                  </a:lnTo>
                  <a:lnTo>
                    <a:pt x="1055103" y="528447"/>
                  </a:lnTo>
                  <a:lnTo>
                    <a:pt x="1053261" y="527177"/>
                  </a:lnTo>
                  <a:lnTo>
                    <a:pt x="1053261" y="522097"/>
                  </a:lnTo>
                  <a:lnTo>
                    <a:pt x="1056944" y="522097"/>
                  </a:lnTo>
                  <a:lnTo>
                    <a:pt x="1057567" y="520827"/>
                  </a:lnTo>
                  <a:lnTo>
                    <a:pt x="1057465" y="519557"/>
                  </a:lnTo>
                  <a:lnTo>
                    <a:pt x="1057363" y="518287"/>
                  </a:lnTo>
                  <a:lnTo>
                    <a:pt x="1057262" y="517017"/>
                  </a:lnTo>
                  <a:lnTo>
                    <a:pt x="1054290" y="517017"/>
                  </a:lnTo>
                  <a:lnTo>
                    <a:pt x="1050594" y="517017"/>
                  </a:lnTo>
                  <a:lnTo>
                    <a:pt x="1048143" y="517017"/>
                  </a:lnTo>
                  <a:lnTo>
                    <a:pt x="1048956" y="518287"/>
                  </a:lnTo>
                  <a:lnTo>
                    <a:pt x="1049782" y="520827"/>
                  </a:lnTo>
                  <a:lnTo>
                    <a:pt x="1048956" y="522097"/>
                  </a:lnTo>
                  <a:lnTo>
                    <a:pt x="1043419" y="522097"/>
                  </a:lnTo>
                  <a:lnTo>
                    <a:pt x="1041577" y="520827"/>
                  </a:lnTo>
                  <a:lnTo>
                    <a:pt x="1041577" y="519557"/>
                  </a:lnTo>
                  <a:lnTo>
                    <a:pt x="1041577" y="518287"/>
                  </a:lnTo>
                  <a:lnTo>
                    <a:pt x="1045883" y="518287"/>
                  </a:lnTo>
                  <a:lnTo>
                    <a:pt x="1045679" y="517017"/>
                  </a:lnTo>
                  <a:lnTo>
                    <a:pt x="1041577" y="514477"/>
                  </a:lnTo>
                  <a:lnTo>
                    <a:pt x="1038707" y="517017"/>
                  </a:lnTo>
                  <a:lnTo>
                    <a:pt x="1037272" y="519557"/>
                  </a:lnTo>
                  <a:lnTo>
                    <a:pt x="1036662" y="519557"/>
                  </a:lnTo>
                  <a:lnTo>
                    <a:pt x="1035227" y="518287"/>
                  </a:lnTo>
                  <a:lnTo>
                    <a:pt x="1032764" y="513207"/>
                  </a:lnTo>
                  <a:lnTo>
                    <a:pt x="1022527" y="514477"/>
                  </a:lnTo>
                  <a:lnTo>
                    <a:pt x="1019454" y="518287"/>
                  </a:lnTo>
                  <a:lnTo>
                    <a:pt x="1016787" y="522097"/>
                  </a:lnTo>
                  <a:lnTo>
                    <a:pt x="1016381" y="522097"/>
                  </a:lnTo>
                  <a:lnTo>
                    <a:pt x="1012888" y="518287"/>
                  </a:lnTo>
                  <a:lnTo>
                    <a:pt x="1008380" y="513207"/>
                  </a:lnTo>
                  <a:lnTo>
                    <a:pt x="1005928" y="513207"/>
                  </a:lnTo>
                  <a:lnTo>
                    <a:pt x="1007364" y="518287"/>
                  </a:lnTo>
                  <a:lnTo>
                    <a:pt x="1008380" y="522097"/>
                  </a:lnTo>
                  <a:lnTo>
                    <a:pt x="1004900" y="522097"/>
                  </a:lnTo>
                  <a:lnTo>
                    <a:pt x="1001763" y="519557"/>
                  </a:lnTo>
                  <a:lnTo>
                    <a:pt x="1000188" y="518287"/>
                  </a:lnTo>
                  <a:lnTo>
                    <a:pt x="998550" y="517017"/>
                  </a:lnTo>
                  <a:lnTo>
                    <a:pt x="996289" y="517017"/>
                  </a:lnTo>
                  <a:lnTo>
                    <a:pt x="994651" y="518287"/>
                  </a:lnTo>
                  <a:lnTo>
                    <a:pt x="993013" y="518287"/>
                  </a:lnTo>
                  <a:lnTo>
                    <a:pt x="990358" y="519557"/>
                  </a:lnTo>
                  <a:lnTo>
                    <a:pt x="988504" y="518287"/>
                  </a:lnTo>
                  <a:lnTo>
                    <a:pt x="986256" y="518287"/>
                  </a:lnTo>
                  <a:lnTo>
                    <a:pt x="989126" y="520827"/>
                  </a:lnTo>
                  <a:lnTo>
                    <a:pt x="991463" y="523468"/>
                  </a:lnTo>
                  <a:lnTo>
                    <a:pt x="992403" y="524637"/>
                  </a:lnTo>
                  <a:lnTo>
                    <a:pt x="990358" y="524637"/>
                  </a:lnTo>
                  <a:lnTo>
                    <a:pt x="988275" y="523468"/>
                  </a:lnTo>
                  <a:lnTo>
                    <a:pt x="987691" y="522744"/>
                  </a:lnTo>
                  <a:lnTo>
                    <a:pt x="987691" y="533527"/>
                  </a:lnTo>
                  <a:lnTo>
                    <a:pt x="987386" y="534492"/>
                  </a:lnTo>
                  <a:lnTo>
                    <a:pt x="987272" y="534797"/>
                  </a:lnTo>
                  <a:lnTo>
                    <a:pt x="985024" y="534797"/>
                  </a:lnTo>
                  <a:lnTo>
                    <a:pt x="984199" y="533527"/>
                  </a:lnTo>
                  <a:lnTo>
                    <a:pt x="984199" y="532257"/>
                  </a:lnTo>
                  <a:lnTo>
                    <a:pt x="984199" y="529717"/>
                  </a:lnTo>
                  <a:lnTo>
                    <a:pt x="984618" y="528447"/>
                  </a:lnTo>
                  <a:lnTo>
                    <a:pt x="985431" y="528447"/>
                  </a:lnTo>
                  <a:lnTo>
                    <a:pt x="987069" y="530987"/>
                  </a:lnTo>
                  <a:lnTo>
                    <a:pt x="987691" y="533527"/>
                  </a:lnTo>
                  <a:lnTo>
                    <a:pt x="987691" y="522744"/>
                  </a:lnTo>
                  <a:lnTo>
                    <a:pt x="987285" y="522097"/>
                  </a:lnTo>
                  <a:lnTo>
                    <a:pt x="986459" y="520827"/>
                  </a:lnTo>
                  <a:lnTo>
                    <a:pt x="984618" y="519557"/>
                  </a:lnTo>
                  <a:lnTo>
                    <a:pt x="982154" y="518718"/>
                  </a:lnTo>
                  <a:lnTo>
                    <a:pt x="982154" y="525907"/>
                  </a:lnTo>
                  <a:lnTo>
                    <a:pt x="980719" y="529717"/>
                  </a:lnTo>
                  <a:lnTo>
                    <a:pt x="980109" y="530987"/>
                  </a:lnTo>
                  <a:lnTo>
                    <a:pt x="979081" y="532257"/>
                  </a:lnTo>
                  <a:lnTo>
                    <a:pt x="978674" y="530987"/>
                  </a:lnTo>
                  <a:lnTo>
                    <a:pt x="978052" y="530987"/>
                  </a:lnTo>
                  <a:lnTo>
                    <a:pt x="978268" y="529717"/>
                  </a:lnTo>
                  <a:lnTo>
                    <a:pt x="979081" y="528447"/>
                  </a:lnTo>
                  <a:lnTo>
                    <a:pt x="980313" y="525907"/>
                  </a:lnTo>
                  <a:lnTo>
                    <a:pt x="980922" y="524637"/>
                  </a:lnTo>
                  <a:lnTo>
                    <a:pt x="982154" y="525907"/>
                  </a:lnTo>
                  <a:lnTo>
                    <a:pt x="982154" y="518718"/>
                  </a:lnTo>
                  <a:lnTo>
                    <a:pt x="980922" y="518287"/>
                  </a:lnTo>
                  <a:lnTo>
                    <a:pt x="978052" y="517017"/>
                  </a:lnTo>
                  <a:lnTo>
                    <a:pt x="973963" y="515747"/>
                  </a:lnTo>
                  <a:lnTo>
                    <a:pt x="973543" y="515747"/>
                  </a:lnTo>
                  <a:lnTo>
                    <a:pt x="976007" y="518287"/>
                  </a:lnTo>
                  <a:lnTo>
                    <a:pt x="978471" y="519557"/>
                  </a:lnTo>
                  <a:lnTo>
                    <a:pt x="978268" y="520827"/>
                  </a:lnTo>
                  <a:lnTo>
                    <a:pt x="974979" y="518287"/>
                  </a:lnTo>
                  <a:lnTo>
                    <a:pt x="967295" y="517017"/>
                  </a:lnTo>
                  <a:lnTo>
                    <a:pt x="955306" y="517017"/>
                  </a:lnTo>
                  <a:lnTo>
                    <a:pt x="955306" y="520827"/>
                  </a:lnTo>
                  <a:lnTo>
                    <a:pt x="953668" y="522097"/>
                  </a:lnTo>
                  <a:lnTo>
                    <a:pt x="949985" y="522097"/>
                  </a:lnTo>
                  <a:lnTo>
                    <a:pt x="947318" y="518287"/>
                  </a:lnTo>
                  <a:lnTo>
                    <a:pt x="948143" y="518287"/>
                  </a:lnTo>
                  <a:lnTo>
                    <a:pt x="951623" y="519557"/>
                  </a:lnTo>
                  <a:lnTo>
                    <a:pt x="954290" y="520827"/>
                  </a:lnTo>
                  <a:lnTo>
                    <a:pt x="955306" y="520827"/>
                  </a:lnTo>
                  <a:lnTo>
                    <a:pt x="955306" y="517017"/>
                  </a:lnTo>
                  <a:lnTo>
                    <a:pt x="947559" y="517017"/>
                  </a:lnTo>
                  <a:lnTo>
                    <a:pt x="944245" y="518287"/>
                  </a:lnTo>
                  <a:lnTo>
                    <a:pt x="945070" y="519557"/>
                  </a:lnTo>
                  <a:lnTo>
                    <a:pt x="943216" y="519557"/>
                  </a:lnTo>
                  <a:lnTo>
                    <a:pt x="943216" y="537337"/>
                  </a:lnTo>
                  <a:lnTo>
                    <a:pt x="943216" y="539877"/>
                  </a:lnTo>
                  <a:lnTo>
                    <a:pt x="939330" y="539877"/>
                  </a:lnTo>
                  <a:lnTo>
                    <a:pt x="938098" y="538607"/>
                  </a:lnTo>
                  <a:lnTo>
                    <a:pt x="937488" y="537337"/>
                  </a:lnTo>
                  <a:lnTo>
                    <a:pt x="938301" y="536067"/>
                  </a:lnTo>
                  <a:lnTo>
                    <a:pt x="941781" y="536067"/>
                  </a:lnTo>
                  <a:lnTo>
                    <a:pt x="943216" y="537337"/>
                  </a:lnTo>
                  <a:lnTo>
                    <a:pt x="943216" y="519557"/>
                  </a:lnTo>
                  <a:lnTo>
                    <a:pt x="941171" y="519557"/>
                  </a:lnTo>
                  <a:lnTo>
                    <a:pt x="941171" y="527177"/>
                  </a:lnTo>
                  <a:lnTo>
                    <a:pt x="941171" y="530987"/>
                  </a:lnTo>
                  <a:lnTo>
                    <a:pt x="940358" y="532257"/>
                  </a:lnTo>
                  <a:lnTo>
                    <a:pt x="939126" y="533527"/>
                  </a:lnTo>
                  <a:lnTo>
                    <a:pt x="938098" y="533527"/>
                  </a:lnTo>
                  <a:lnTo>
                    <a:pt x="937069" y="532257"/>
                  </a:lnTo>
                  <a:lnTo>
                    <a:pt x="937069" y="528447"/>
                  </a:lnTo>
                  <a:lnTo>
                    <a:pt x="938098" y="525907"/>
                  </a:lnTo>
                  <a:lnTo>
                    <a:pt x="940358" y="525907"/>
                  </a:lnTo>
                  <a:lnTo>
                    <a:pt x="941171" y="527177"/>
                  </a:lnTo>
                  <a:lnTo>
                    <a:pt x="941171" y="519557"/>
                  </a:lnTo>
                  <a:lnTo>
                    <a:pt x="939126" y="519557"/>
                  </a:lnTo>
                  <a:lnTo>
                    <a:pt x="936663" y="520827"/>
                  </a:lnTo>
                  <a:lnTo>
                    <a:pt x="935177" y="523468"/>
                  </a:lnTo>
                  <a:lnTo>
                    <a:pt x="934415" y="523468"/>
                  </a:lnTo>
                  <a:lnTo>
                    <a:pt x="934415" y="527177"/>
                  </a:lnTo>
                  <a:lnTo>
                    <a:pt x="933792" y="529717"/>
                  </a:lnTo>
                  <a:lnTo>
                    <a:pt x="932154" y="532257"/>
                  </a:lnTo>
                  <a:lnTo>
                    <a:pt x="931341" y="532257"/>
                  </a:lnTo>
                  <a:lnTo>
                    <a:pt x="930922" y="530987"/>
                  </a:lnTo>
                  <a:lnTo>
                    <a:pt x="930922" y="527177"/>
                  </a:lnTo>
                  <a:lnTo>
                    <a:pt x="931748" y="525907"/>
                  </a:lnTo>
                  <a:lnTo>
                    <a:pt x="933996" y="525907"/>
                  </a:lnTo>
                  <a:lnTo>
                    <a:pt x="934415" y="527177"/>
                  </a:lnTo>
                  <a:lnTo>
                    <a:pt x="934415" y="523468"/>
                  </a:lnTo>
                  <a:lnTo>
                    <a:pt x="933792" y="523468"/>
                  </a:lnTo>
                  <a:lnTo>
                    <a:pt x="931125" y="522097"/>
                  </a:lnTo>
                  <a:lnTo>
                    <a:pt x="929081" y="520827"/>
                  </a:lnTo>
                  <a:lnTo>
                    <a:pt x="926617" y="520827"/>
                  </a:lnTo>
                  <a:lnTo>
                    <a:pt x="925804" y="522097"/>
                  </a:lnTo>
                  <a:lnTo>
                    <a:pt x="924775" y="522097"/>
                  </a:lnTo>
                  <a:lnTo>
                    <a:pt x="925601" y="520827"/>
                  </a:lnTo>
                  <a:lnTo>
                    <a:pt x="922045" y="517017"/>
                  </a:lnTo>
                  <a:lnTo>
                    <a:pt x="910831" y="515747"/>
                  </a:lnTo>
                  <a:lnTo>
                    <a:pt x="897559" y="517017"/>
                  </a:lnTo>
                  <a:lnTo>
                    <a:pt x="895680" y="517512"/>
                  </a:lnTo>
                  <a:lnTo>
                    <a:pt x="895680" y="536067"/>
                  </a:lnTo>
                  <a:lnTo>
                    <a:pt x="892810" y="536067"/>
                  </a:lnTo>
                  <a:lnTo>
                    <a:pt x="891374" y="534797"/>
                  </a:lnTo>
                  <a:lnTo>
                    <a:pt x="889533" y="532257"/>
                  </a:lnTo>
                  <a:lnTo>
                    <a:pt x="889736" y="532257"/>
                  </a:lnTo>
                  <a:lnTo>
                    <a:pt x="892606" y="533527"/>
                  </a:lnTo>
                  <a:lnTo>
                    <a:pt x="894651" y="534797"/>
                  </a:lnTo>
                  <a:lnTo>
                    <a:pt x="895680" y="536067"/>
                  </a:lnTo>
                  <a:lnTo>
                    <a:pt x="895680" y="517512"/>
                  </a:lnTo>
                  <a:lnTo>
                    <a:pt x="895654" y="523468"/>
                  </a:lnTo>
                  <a:lnTo>
                    <a:pt x="895273" y="524637"/>
                  </a:lnTo>
                  <a:lnTo>
                    <a:pt x="893013" y="524637"/>
                  </a:lnTo>
                  <a:lnTo>
                    <a:pt x="892086" y="523468"/>
                  </a:lnTo>
                  <a:lnTo>
                    <a:pt x="891997" y="520827"/>
                  </a:lnTo>
                  <a:lnTo>
                    <a:pt x="892403" y="519557"/>
                  </a:lnTo>
                  <a:lnTo>
                    <a:pt x="893432" y="519557"/>
                  </a:lnTo>
                  <a:lnTo>
                    <a:pt x="894448" y="520827"/>
                  </a:lnTo>
                  <a:lnTo>
                    <a:pt x="895070" y="522097"/>
                  </a:lnTo>
                  <a:lnTo>
                    <a:pt x="895654" y="523468"/>
                  </a:lnTo>
                  <a:lnTo>
                    <a:pt x="895654" y="517525"/>
                  </a:lnTo>
                  <a:lnTo>
                    <a:pt x="887895" y="519557"/>
                  </a:lnTo>
                  <a:lnTo>
                    <a:pt x="885850" y="519557"/>
                  </a:lnTo>
                  <a:lnTo>
                    <a:pt x="885850" y="515747"/>
                  </a:lnTo>
                  <a:lnTo>
                    <a:pt x="882980" y="517017"/>
                  </a:lnTo>
                  <a:lnTo>
                    <a:pt x="882561" y="520827"/>
                  </a:lnTo>
                  <a:lnTo>
                    <a:pt x="882357" y="520827"/>
                  </a:lnTo>
                  <a:lnTo>
                    <a:pt x="882256" y="522097"/>
                  </a:lnTo>
                  <a:lnTo>
                    <a:pt x="882154" y="523468"/>
                  </a:lnTo>
                  <a:lnTo>
                    <a:pt x="881951" y="523468"/>
                  </a:lnTo>
                  <a:lnTo>
                    <a:pt x="881951" y="524637"/>
                  </a:lnTo>
                  <a:lnTo>
                    <a:pt x="879500" y="523468"/>
                  </a:lnTo>
                  <a:lnTo>
                    <a:pt x="878103" y="522097"/>
                  </a:lnTo>
                  <a:lnTo>
                    <a:pt x="873340" y="517017"/>
                  </a:lnTo>
                  <a:lnTo>
                    <a:pt x="871499" y="515747"/>
                  </a:lnTo>
                  <a:lnTo>
                    <a:pt x="872121" y="517017"/>
                  </a:lnTo>
                  <a:lnTo>
                    <a:pt x="872934" y="518287"/>
                  </a:lnTo>
                  <a:lnTo>
                    <a:pt x="872121" y="520827"/>
                  </a:lnTo>
                  <a:lnTo>
                    <a:pt x="870470" y="522097"/>
                  </a:lnTo>
                  <a:lnTo>
                    <a:pt x="867816" y="524637"/>
                  </a:lnTo>
                  <a:lnTo>
                    <a:pt x="870889" y="527177"/>
                  </a:lnTo>
                  <a:lnTo>
                    <a:pt x="875195" y="530987"/>
                  </a:lnTo>
                  <a:lnTo>
                    <a:pt x="878471" y="530987"/>
                  </a:lnTo>
                  <a:lnTo>
                    <a:pt x="876007" y="527177"/>
                  </a:lnTo>
                  <a:lnTo>
                    <a:pt x="877443" y="527177"/>
                  </a:lnTo>
                  <a:lnTo>
                    <a:pt x="882777" y="528447"/>
                  </a:lnTo>
                  <a:lnTo>
                    <a:pt x="883386" y="529717"/>
                  </a:lnTo>
                  <a:lnTo>
                    <a:pt x="881748" y="530987"/>
                  </a:lnTo>
                  <a:lnTo>
                    <a:pt x="880719" y="532257"/>
                  </a:lnTo>
                  <a:lnTo>
                    <a:pt x="880364" y="534492"/>
                  </a:lnTo>
                  <a:lnTo>
                    <a:pt x="880313" y="534797"/>
                  </a:lnTo>
                  <a:lnTo>
                    <a:pt x="881126" y="534797"/>
                  </a:lnTo>
                  <a:lnTo>
                    <a:pt x="883996" y="538607"/>
                  </a:lnTo>
                  <a:lnTo>
                    <a:pt x="883945" y="539635"/>
                  </a:lnTo>
                  <a:lnTo>
                    <a:pt x="883843" y="541578"/>
                  </a:lnTo>
                  <a:lnTo>
                    <a:pt x="883716" y="543902"/>
                  </a:lnTo>
                  <a:lnTo>
                    <a:pt x="883589" y="546227"/>
                  </a:lnTo>
                  <a:lnTo>
                    <a:pt x="878268" y="546227"/>
                  </a:lnTo>
                  <a:lnTo>
                    <a:pt x="877849" y="544957"/>
                  </a:lnTo>
                  <a:lnTo>
                    <a:pt x="879487" y="539877"/>
                  </a:lnTo>
                  <a:lnTo>
                    <a:pt x="878268" y="537337"/>
                  </a:lnTo>
                  <a:lnTo>
                    <a:pt x="875195" y="534797"/>
                  </a:lnTo>
                  <a:lnTo>
                    <a:pt x="872731" y="532257"/>
                  </a:lnTo>
                  <a:lnTo>
                    <a:pt x="870267" y="530987"/>
                  </a:lnTo>
                  <a:lnTo>
                    <a:pt x="869149" y="534492"/>
                  </a:lnTo>
                  <a:lnTo>
                    <a:pt x="869048" y="534797"/>
                  </a:lnTo>
                  <a:lnTo>
                    <a:pt x="857364" y="530987"/>
                  </a:lnTo>
                  <a:lnTo>
                    <a:pt x="854290" y="528447"/>
                  </a:lnTo>
                  <a:lnTo>
                    <a:pt x="852652" y="525907"/>
                  </a:lnTo>
                  <a:lnTo>
                    <a:pt x="854494" y="527177"/>
                  </a:lnTo>
                  <a:lnTo>
                    <a:pt x="857364" y="527177"/>
                  </a:lnTo>
                  <a:lnTo>
                    <a:pt x="858177" y="525907"/>
                  </a:lnTo>
                  <a:lnTo>
                    <a:pt x="858799" y="524637"/>
                  </a:lnTo>
                  <a:lnTo>
                    <a:pt x="860844" y="524637"/>
                  </a:lnTo>
                  <a:lnTo>
                    <a:pt x="862888" y="525907"/>
                  </a:lnTo>
                  <a:lnTo>
                    <a:pt x="865759" y="525907"/>
                  </a:lnTo>
                  <a:lnTo>
                    <a:pt x="860234" y="522097"/>
                  </a:lnTo>
                  <a:lnTo>
                    <a:pt x="859205" y="519557"/>
                  </a:lnTo>
                  <a:lnTo>
                    <a:pt x="861466" y="519557"/>
                  </a:lnTo>
                  <a:lnTo>
                    <a:pt x="859612" y="518287"/>
                  </a:lnTo>
                  <a:lnTo>
                    <a:pt x="856335" y="518287"/>
                  </a:lnTo>
                  <a:lnTo>
                    <a:pt x="849376" y="515747"/>
                  </a:lnTo>
                  <a:lnTo>
                    <a:pt x="842403" y="519557"/>
                  </a:lnTo>
                  <a:lnTo>
                    <a:pt x="847318" y="522097"/>
                  </a:lnTo>
                  <a:lnTo>
                    <a:pt x="848804" y="523468"/>
                  </a:lnTo>
                  <a:lnTo>
                    <a:pt x="849376" y="524637"/>
                  </a:lnTo>
                  <a:lnTo>
                    <a:pt x="848550" y="524637"/>
                  </a:lnTo>
                  <a:lnTo>
                    <a:pt x="847940" y="525907"/>
                  </a:lnTo>
                  <a:lnTo>
                    <a:pt x="845680" y="524637"/>
                  </a:lnTo>
                  <a:lnTo>
                    <a:pt x="843991" y="523468"/>
                  </a:lnTo>
                  <a:lnTo>
                    <a:pt x="842822" y="522097"/>
                  </a:lnTo>
                  <a:lnTo>
                    <a:pt x="841794" y="520827"/>
                  </a:lnTo>
                  <a:lnTo>
                    <a:pt x="839127" y="519557"/>
                  </a:lnTo>
                  <a:lnTo>
                    <a:pt x="837895" y="518287"/>
                  </a:lnTo>
                  <a:lnTo>
                    <a:pt x="833589" y="518287"/>
                  </a:lnTo>
                  <a:lnTo>
                    <a:pt x="830922" y="517017"/>
                  </a:lnTo>
                  <a:lnTo>
                    <a:pt x="826833" y="517017"/>
                  </a:lnTo>
                  <a:lnTo>
                    <a:pt x="827443" y="518287"/>
                  </a:lnTo>
                  <a:lnTo>
                    <a:pt x="828675" y="519557"/>
                  </a:lnTo>
                  <a:lnTo>
                    <a:pt x="823760" y="519557"/>
                  </a:lnTo>
                  <a:lnTo>
                    <a:pt x="823963" y="520827"/>
                  </a:lnTo>
                  <a:lnTo>
                    <a:pt x="823341" y="522097"/>
                  </a:lnTo>
                  <a:lnTo>
                    <a:pt x="822604" y="523468"/>
                  </a:lnTo>
                  <a:lnTo>
                    <a:pt x="821093" y="524637"/>
                  </a:lnTo>
                  <a:lnTo>
                    <a:pt x="818832" y="524637"/>
                  </a:lnTo>
                  <a:lnTo>
                    <a:pt x="818692" y="523773"/>
                  </a:lnTo>
                  <a:lnTo>
                    <a:pt x="818654" y="523468"/>
                  </a:lnTo>
                  <a:lnTo>
                    <a:pt x="819861" y="520827"/>
                  </a:lnTo>
                  <a:lnTo>
                    <a:pt x="821499" y="519557"/>
                  </a:lnTo>
                  <a:lnTo>
                    <a:pt x="817613" y="519557"/>
                  </a:lnTo>
                  <a:lnTo>
                    <a:pt x="817613" y="528447"/>
                  </a:lnTo>
                  <a:lnTo>
                    <a:pt x="813308" y="536067"/>
                  </a:lnTo>
                  <a:lnTo>
                    <a:pt x="811466" y="538607"/>
                  </a:lnTo>
                  <a:lnTo>
                    <a:pt x="811060" y="539635"/>
                  </a:lnTo>
                  <a:lnTo>
                    <a:pt x="810958" y="539877"/>
                  </a:lnTo>
                  <a:lnTo>
                    <a:pt x="810488" y="541248"/>
                  </a:lnTo>
                  <a:lnTo>
                    <a:pt x="811669" y="543687"/>
                  </a:lnTo>
                  <a:lnTo>
                    <a:pt x="809205" y="543687"/>
                  </a:lnTo>
                  <a:lnTo>
                    <a:pt x="805103" y="542417"/>
                  </a:lnTo>
                  <a:lnTo>
                    <a:pt x="810641" y="536067"/>
                  </a:lnTo>
                  <a:lnTo>
                    <a:pt x="815428" y="529717"/>
                  </a:lnTo>
                  <a:lnTo>
                    <a:pt x="816381" y="528447"/>
                  </a:lnTo>
                  <a:lnTo>
                    <a:pt x="817613" y="528447"/>
                  </a:lnTo>
                  <a:lnTo>
                    <a:pt x="817613" y="519557"/>
                  </a:lnTo>
                  <a:lnTo>
                    <a:pt x="812076" y="519557"/>
                  </a:lnTo>
                  <a:lnTo>
                    <a:pt x="807974" y="518071"/>
                  </a:lnTo>
                  <a:lnTo>
                    <a:pt x="807974" y="529717"/>
                  </a:lnTo>
                  <a:lnTo>
                    <a:pt x="806538" y="533527"/>
                  </a:lnTo>
                  <a:lnTo>
                    <a:pt x="805929" y="534797"/>
                  </a:lnTo>
                  <a:lnTo>
                    <a:pt x="804900" y="536067"/>
                  </a:lnTo>
                  <a:lnTo>
                    <a:pt x="804494" y="536067"/>
                  </a:lnTo>
                  <a:lnTo>
                    <a:pt x="803884" y="534797"/>
                  </a:lnTo>
                  <a:lnTo>
                    <a:pt x="804087" y="533527"/>
                  </a:lnTo>
                  <a:lnTo>
                    <a:pt x="804900" y="532257"/>
                  </a:lnTo>
                  <a:lnTo>
                    <a:pt x="806742" y="529717"/>
                  </a:lnTo>
                  <a:lnTo>
                    <a:pt x="807974" y="529717"/>
                  </a:lnTo>
                  <a:lnTo>
                    <a:pt x="807974" y="518071"/>
                  </a:lnTo>
                  <a:lnTo>
                    <a:pt x="805103" y="517017"/>
                  </a:lnTo>
                  <a:lnTo>
                    <a:pt x="803059" y="515747"/>
                  </a:lnTo>
                  <a:lnTo>
                    <a:pt x="801827" y="516382"/>
                  </a:lnTo>
                  <a:lnTo>
                    <a:pt x="801827" y="529717"/>
                  </a:lnTo>
                  <a:lnTo>
                    <a:pt x="801827" y="530987"/>
                  </a:lnTo>
                  <a:lnTo>
                    <a:pt x="799985" y="530987"/>
                  </a:lnTo>
                  <a:lnTo>
                    <a:pt x="795477" y="529717"/>
                  </a:lnTo>
                  <a:lnTo>
                    <a:pt x="793635" y="529717"/>
                  </a:lnTo>
                  <a:lnTo>
                    <a:pt x="793635" y="528447"/>
                  </a:lnTo>
                  <a:lnTo>
                    <a:pt x="799985" y="528447"/>
                  </a:lnTo>
                  <a:lnTo>
                    <a:pt x="801827" y="529717"/>
                  </a:lnTo>
                  <a:lnTo>
                    <a:pt x="801827" y="516382"/>
                  </a:lnTo>
                  <a:lnTo>
                    <a:pt x="800595" y="517017"/>
                  </a:lnTo>
                  <a:lnTo>
                    <a:pt x="799579" y="518287"/>
                  </a:lnTo>
                  <a:lnTo>
                    <a:pt x="798347" y="520827"/>
                  </a:lnTo>
                  <a:lnTo>
                    <a:pt x="797318" y="520827"/>
                  </a:lnTo>
                  <a:lnTo>
                    <a:pt x="796302" y="518287"/>
                  </a:lnTo>
                  <a:lnTo>
                    <a:pt x="794245" y="515747"/>
                  </a:lnTo>
                  <a:lnTo>
                    <a:pt x="783386" y="514477"/>
                  </a:lnTo>
                  <a:lnTo>
                    <a:pt x="783386" y="517017"/>
                  </a:lnTo>
                  <a:lnTo>
                    <a:pt x="784618" y="518287"/>
                  </a:lnTo>
                  <a:lnTo>
                    <a:pt x="787895" y="518287"/>
                  </a:lnTo>
                  <a:lnTo>
                    <a:pt x="789533" y="519557"/>
                  </a:lnTo>
                  <a:lnTo>
                    <a:pt x="790143" y="520827"/>
                  </a:lnTo>
                  <a:lnTo>
                    <a:pt x="791222" y="523468"/>
                  </a:lnTo>
                  <a:lnTo>
                    <a:pt x="790308" y="523468"/>
                  </a:lnTo>
                  <a:lnTo>
                    <a:pt x="782154" y="518287"/>
                  </a:lnTo>
                  <a:lnTo>
                    <a:pt x="781138" y="517017"/>
                  </a:lnTo>
                  <a:lnTo>
                    <a:pt x="780110" y="515747"/>
                  </a:lnTo>
                  <a:lnTo>
                    <a:pt x="780719" y="515747"/>
                  </a:lnTo>
                  <a:lnTo>
                    <a:pt x="781545" y="514477"/>
                  </a:lnTo>
                  <a:lnTo>
                    <a:pt x="778065" y="514477"/>
                  </a:lnTo>
                  <a:lnTo>
                    <a:pt x="773341" y="517017"/>
                  </a:lnTo>
                  <a:lnTo>
                    <a:pt x="771702" y="517017"/>
                  </a:lnTo>
                  <a:lnTo>
                    <a:pt x="763917" y="514477"/>
                  </a:lnTo>
                  <a:lnTo>
                    <a:pt x="758596" y="514477"/>
                  </a:lnTo>
                  <a:lnTo>
                    <a:pt x="765975" y="519557"/>
                  </a:lnTo>
                  <a:lnTo>
                    <a:pt x="761047" y="518287"/>
                  </a:lnTo>
                  <a:lnTo>
                    <a:pt x="757237" y="515747"/>
                  </a:lnTo>
                  <a:lnTo>
                    <a:pt x="755319" y="514477"/>
                  </a:lnTo>
                  <a:lnTo>
                    <a:pt x="751420" y="511937"/>
                  </a:lnTo>
                  <a:lnTo>
                    <a:pt x="750189" y="511937"/>
                  </a:lnTo>
                  <a:lnTo>
                    <a:pt x="751420" y="513207"/>
                  </a:lnTo>
                  <a:lnTo>
                    <a:pt x="752856" y="515747"/>
                  </a:lnTo>
                  <a:lnTo>
                    <a:pt x="752652" y="515747"/>
                  </a:lnTo>
                  <a:lnTo>
                    <a:pt x="750392" y="514477"/>
                  </a:lnTo>
                  <a:lnTo>
                    <a:pt x="746036" y="513207"/>
                  </a:lnTo>
                  <a:lnTo>
                    <a:pt x="739927" y="513207"/>
                  </a:lnTo>
                  <a:lnTo>
                    <a:pt x="739927" y="523468"/>
                  </a:lnTo>
                  <a:lnTo>
                    <a:pt x="739736" y="524637"/>
                  </a:lnTo>
                  <a:lnTo>
                    <a:pt x="737489" y="524637"/>
                  </a:lnTo>
                  <a:lnTo>
                    <a:pt x="735990" y="523468"/>
                  </a:lnTo>
                  <a:lnTo>
                    <a:pt x="735241" y="522097"/>
                  </a:lnTo>
                  <a:lnTo>
                    <a:pt x="734618" y="520827"/>
                  </a:lnTo>
                  <a:lnTo>
                    <a:pt x="734822" y="519557"/>
                  </a:lnTo>
                  <a:lnTo>
                    <a:pt x="737082" y="519557"/>
                  </a:lnTo>
                  <a:lnTo>
                    <a:pt x="738720" y="520827"/>
                  </a:lnTo>
                  <a:lnTo>
                    <a:pt x="739330" y="522097"/>
                  </a:lnTo>
                  <a:lnTo>
                    <a:pt x="739927" y="523468"/>
                  </a:lnTo>
                  <a:lnTo>
                    <a:pt x="739927" y="513207"/>
                  </a:lnTo>
                  <a:lnTo>
                    <a:pt x="731647" y="513207"/>
                  </a:lnTo>
                  <a:lnTo>
                    <a:pt x="724166" y="514477"/>
                  </a:lnTo>
                  <a:lnTo>
                    <a:pt x="715149" y="514477"/>
                  </a:lnTo>
                  <a:lnTo>
                    <a:pt x="712482" y="513207"/>
                  </a:lnTo>
                  <a:lnTo>
                    <a:pt x="707567" y="513207"/>
                  </a:lnTo>
                  <a:lnTo>
                    <a:pt x="707567" y="515747"/>
                  </a:lnTo>
                  <a:lnTo>
                    <a:pt x="704291" y="515747"/>
                  </a:lnTo>
                  <a:lnTo>
                    <a:pt x="703884" y="514477"/>
                  </a:lnTo>
                  <a:lnTo>
                    <a:pt x="704494" y="514477"/>
                  </a:lnTo>
                  <a:lnTo>
                    <a:pt x="705104" y="513207"/>
                  </a:lnTo>
                  <a:lnTo>
                    <a:pt x="704697" y="511937"/>
                  </a:lnTo>
                  <a:lnTo>
                    <a:pt x="702030" y="511937"/>
                  </a:lnTo>
                  <a:lnTo>
                    <a:pt x="701624" y="513207"/>
                  </a:lnTo>
                  <a:lnTo>
                    <a:pt x="702246" y="515747"/>
                  </a:lnTo>
                  <a:lnTo>
                    <a:pt x="703059" y="517017"/>
                  </a:lnTo>
                  <a:lnTo>
                    <a:pt x="702030" y="519557"/>
                  </a:lnTo>
                  <a:lnTo>
                    <a:pt x="699376" y="522097"/>
                  </a:lnTo>
                  <a:lnTo>
                    <a:pt x="697318" y="524421"/>
                  </a:lnTo>
                  <a:lnTo>
                    <a:pt x="697318" y="533527"/>
                  </a:lnTo>
                  <a:lnTo>
                    <a:pt x="695883" y="534797"/>
                  </a:lnTo>
                  <a:lnTo>
                    <a:pt x="693229" y="534797"/>
                  </a:lnTo>
                  <a:lnTo>
                    <a:pt x="693229" y="539877"/>
                  </a:lnTo>
                  <a:lnTo>
                    <a:pt x="693229" y="541248"/>
                  </a:lnTo>
                  <a:lnTo>
                    <a:pt x="693064" y="541248"/>
                  </a:lnTo>
                  <a:lnTo>
                    <a:pt x="691172" y="542417"/>
                  </a:lnTo>
                  <a:lnTo>
                    <a:pt x="688924" y="541248"/>
                  </a:lnTo>
                  <a:lnTo>
                    <a:pt x="682942" y="541248"/>
                  </a:lnTo>
                  <a:lnTo>
                    <a:pt x="678065" y="539877"/>
                  </a:lnTo>
                  <a:lnTo>
                    <a:pt x="678192" y="539635"/>
                  </a:lnTo>
                  <a:lnTo>
                    <a:pt x="679996" y="536067"/>
                  </a:lnTo>
                  <a:lnTo>
                    <a:pt x="683183" y="529717"/>
                  </a:lnTo>
                  <a:lnTo>
                    <a:pt x="689127" y="529717"/>
                  </a:lnTo>
                  <a:lnTo>
                    <a:pt x="688924" y="530987"/>
                  </a:lnTo>
                  <a:lnTo>
                    <a:pt x="687489" y="532257"/>
                  </a:lnTo>
                  <a:lnTo>
                    <a:pt x="683793" y="536067"/>
                  </a:lnTo>
                  <a:lnTo>
                    <a:pt x="684415" y="538607"/>
                  </a:lnTo>
                  <a:lnTo>
                    <a:pt x="691375" y="538607"/>
                  </a:lnTo>
                  <a:lnTo>
                    <a:pt x="693229" y="539877"/>
                  </a:lnTo>
                  <a:lnTo>
                    <a:pt x="693229" y="534797"/>
                  </a:lnTo>
                  <a:lnTo>
                    <a:pt x="692607" y="534797"/>
                  </a:lnTo>
                  <a:lnTo>
                    <a:pt x="691172" y="533527"/>
                  </a:lnTo>
                  <a:lnTo>
                    <a:pt x="691172" y="530987"/>
                  </a:lnTo>
                  <a:lnTo>
                    <a:pt x="694245" y="530987"/>
                  </a:lnTo>
                  <a:lnTo>
                    <a:pt x="695883" y="532257"/>
                  </a:lnTo>
                  <a:lnTo>
                    <a:pt x="697318" y="533527"/>
                  </a:lnTo>
                  <a:lnTo>
                    <a:pt x="697318" y="524421"/>
                  </a:lnTo>
                  <a:lnTo>
                    <a:pt x="697115" y="524637"/>
                  </a:lnTo>
                  <a:lnTo>
                    <a:pt x="695274" y="525907"/>
                  </a:lnTo>
                  <a:lnTo>
                    <a:pt x="695274" y="523468"/>
                  </a:lnTo>
                  <a:lnTo>
                    <a:pt x="694448" y="522097"/>
                  </a:lnTo>
                  <a:lnTo>
                    <a:pt x="693140" y="523468"/>
                  </a:lnTo>
                  <a:lnTo>
                    <a:pt x="691172" y="523468"/>
                  </a:lnTo>
                  <a:lnTo>
                    <a:pt x="691172" y="519557"/>
                  </a:lnTo>
                  <a:lnTo>
                    <a:pt x="689940" y="518287"/>
                  </a:lnTo>
                  <a:lnTo>
                    <a:pt x="686866" y="518287"/>
                  </a:lnTo>
                  <a:lnTo>
                    <a:pt x="684415" y="517017"/>
                  </a:lnTo>
                  <a:lnTo>
                    <a:pt x="683183" y="515747"/>
                  </a:lnTo>
                  <a:lnTo>
                    <a:pt x="682574" y="514502"/>
                  </a:lnTo>
                  <a:lnTo>
                    <a:pt x="682574" y="519557"/>
                  </a:lnTo>
                  <a:lnTo>
                    <a:pt x="678878" y="519557"/>
                  </a:lnTo>
                  <a:lnTo>
                    <a:pt x="678878" y="517017"/>
                  </a:lnTo>
                  <a:lnTo>
                    <a:pt x="679284" y="515747"/>
                  </a:lnTo>
                  <a:lnTo>
                    <a:pt x="680313" y="515747"/>
                  </a:lnTo>
                  <a:lnTo>
                    <a:pt x="681342" y="517017"/>
                  </a:lnTo>
                  <a:lnTo>
                    <a:pt x="682574" y="519557"/>
                  </a:lnTo>
                  <a:lnTo>
                    <a:pt x="682574" y="514502"/>
                  </a:lnTo>
                  <a:lnTo>
                    <a:pt x="681951" y="513207"/>
                  </a:lnTo>
                  <a:lnTo>
                    <a:pt x="677037" y="511937"/>
                  </a:lnTo>
                  <a:lnTo>
                    <a:pt x="673138" y="511937"/>
                  </a:lnTo>
                  <a:lnTo>
                    <a:pt x="673138" y="539877"/>
                  </a:lnTo>
                  <a:lnTo>
                    <a:pt x="673138" y="541248"/>
                  </a:lnTo>
                  <a:lnTo>
                    <a:pt x="672998" y="541248"/>
                  </a:lnTo>
                  <a:lnTo>
                    <a:pt x="671296" y="542417"/>
                  </a:lnTo>
                  <a:lnTo>
                    <a:pt x="667346" y="543648"/>
                  </a:lnTo>
                  <a:lnTo>
                    <a:pt x="667905" y="541578"/>
                  </a:lnTo>
                  <a:lnTo>
                    <a:pt x="667994" y="541248"/>
                  </a:lnTo>
                  <a:lnTo>
                    <a:pt x="668832" y="537337"/>
                  </a:lnTo>
                  <a:lnTo>
                    <a:pt x="669658" y="536067"/>
                  </a:lnTo>
                  <a:lnTo>
                    <a:pt x="671499" y="538607"/>
                  </a:lnTo>
                  <a:lnTo>
                    <a:pt x="673138" y="539877"/>
                  </a:lnTo>
                  <a:lnTo>
                    <a:pt x="673138" y="511937"/>
                  </a:lnTo>
                  <a:lnTo>
                    <a:pt x="667410" y="511937"/>
                  </a:lnTo>
                  <a:lnTo>
                    <a:pt x="664743" y="513207"/>
                  </a:lnTo>
                  <a:lnTo>
                    <a:pt x="666178" y="513207"/>
                  </a:lnTo>
                  <a:lnTo>
                    <a:pt x="669658" y="514477"/>
                  </a:lnTo>
                  <a:lnTo>
                    <a:pt x="669251" y="517017"/>
                  </a:lnTo>
                  <a:lnTo>
                    <a:pt x="663714" y="519557"/>
                  </a:lnTo>
                  <a:lnTo>
                    <a:pt x="662686" y="519557"/>
                  </a:lnTo>
                  <a:lnTo>
                    <a:pt x="663308" y="518287"/>
                  </a:lnTo>
                  <a:lnTo>
                    <a:pt x="664743" y="515747"/>
                  </a:lnTo>
                  <a:lnTo>
                    <a:pt x="658799" y="513207"/>
                  </a:lnTo>
                  <a:lnTo>
                    <a:pt x="655929" y="515747"/>
                  </a:lnTo>
                  <a:lnTo>
                    <a:pt x="654291" y="515747"/>
                  </a:lnTo>
                  <a:lnTo>
                    <a:pt x="654900" y="514477"/>
                  </a:lnTo>
                  <a:lnTo>
                    <a:pt x="655726" y="513207"/>
                  </a:lnTo>
                  <a:lnTo>
                    <a:pt x="654900" y="511937"/>
                  </a:lnTo>
                  <a:lnTo>
                    <a:pt x="653059" y="510667"/>
                  </a:lnTo>
                  <a:lnTo>
                    <a:pt x="650595" y="510667"/>
                  </a:lnTo>
                  <a:lnTo>
                    <a:pt x="651217" y="511937"/>
                  </a:lnTo>
                  <a:lnTo>
                    <a:pt x="653059" y="514477"/>
                  </a:lnTo>
                  <a:lnTo>
                    <a:pt x="649579" y="514477"/>
                  </a:lnTo>
                  <a:lnTo>
                    <a:pt x="646087" y="510667"/>
                  </a:lnTo>
                  <a:lnTo>
                    <a:pt x="643636" y="509397"/>
                  </a:lnTo>
                  <a:lnTo>
                    <a:pt x="645883" y="511937"/>
                  </a:lnTo>
                  <a:lnTo>
                    <a:pt x="648144" y="515747"/>
                  </a:lnTo>
                  <a:lnTo>
                    <a:pt x="643636" y="515747"/>
                  </a:lnTo>
                  <a:lnTo>
                    <a:pt x="641591" y="514477"/>
                  </a:lnTo>
                  <a:lnTo>
                    <a:pt x="640765" y="513207"/>
                  </a:lnTo>
                  <a:lnTo>
                    <a:pt x="640156" y="511937"/>
                  </a:lnTo>
                  <a:lnTo>
                    <a:pt x="634619" y="511937"/>
                  </a:lnTo>
                  <a:lnTo>
                    <a:pt x="631952" y="513207"/>
                  </a:lnTo>
                  <a:lnTo>
                    <a:pt x="629704" y="513207"/>
                  </a:lnTo>
                  <a:lnTo>
                    <a:pt x="629704" y="509397"/>
                  </a:lnTo>
                  <a:lnTo>
                    <a:pt x="622731" y="510667"/>
                  </a:lnTo>
                  <a:lnTo>
                    <a:pt x="621919" y="514477"/>
                  </a:lnTo>
                  <a:lnTo>
                    <a:pt x="621296" y="515747"/>
                  </a:lnTo>
                  <a:lnTo>
                    <a:pt x="623354" y="515747"/>
                  </a:lnTo>
                  <a:lnTo>
                    <a:pt x="626427" y="513207"/>
                  </a:lnTo>
                  <a:lnTo>
                    <a:pt x="628878" y="519557"/>
                  </a:lnTo>
                  <a:lnTo>
                    <a:pt x="623138" y="525907"/>
                  </a:lnTo>
                  <a:lnTo>
                    <a:pt x="614540" y="522097"/>
                  </a:lnTo>
                  <a:lnTo>
                    <a:pt x="617194" y="519557"/>
                  </a:lnTo>
                  <a:lnTo>
                    <a:pt x="618426" y="517017"/>
                  </a:lnTo>
                  <a:lnTo>
                    <a:pt x="609612" y="517017"/>
                  </a:lnTo>
                  <a:lnTo>
                    <a:pt x="610235" y="518287"/>
                  </a:lnTo>
                  <a:lnTo>
                    <a:pt x="610641" y="518287"/>
                  </a:lnTo>
                  <a:lnTo>
                    <a:pt x="609003" y="519557"/>
                  </a:lnTo>
                  <a:lnTo>
                    <a:pt x="606539" y="519557"/>
                  </a:lnTo>
                  <a:lnTo>
                    <a:pt x="603681" y="518287"/>
                  </a:lnTo>
                  <a:lnTo>
                    <a:pt x="602653" y="517385"/>
                  </a:lnTo>
                  <a:lnTo>
                    <a:pt x="602653" y="543687"/>
                  </a:lnTo>
                  <a:lnTo>
                    <a:pt x="597535" y="543687"/>
                  </a:lnTo>
                  <a:lnTo>
                    <a:pt x="595274" y="542417"/>
                  </a:lnTo>
                  <a:lnTo>
                    <a:pt x="593432" y="542417"/>
                  </a:lnTo>
                  <a:lnTo>
                    <a:pt x="592861" y="541248"/>
                  </a:lnTo>
                  <a:lnTo>
                    <a:pt x="592810" y="534797"/>
                  </a:lnTo>
                  <a:lnTo>
                    <a:pt x="598347" y="536067"/>
                  </a:lnTo>
                  <a:lnTo>
                    <a:pt x="601014" y="539877"/>
                  </a:lnTo>
                  <a:lnTo>
                    <a:pt x="602653" y="543687"/>
                  </a:lnTo>
                  <a:lnTo>
                    <a:pt x="602653" y="517385"/>
                  </a:lnTo>
                  <a:lnTo>
                    <a:pt x="602246" y="517017"/>
                  </a:lnTo>
                  <a:lnTo>
                    <a:pt x="602348" y="514477"/>
                  </a:lnTo>
                  <a:lnTo>
                    <a:pt x="602449" y="513207"/>
                  </a:lnTo>
                  <a:lnTo>
                    <a:pt x="601624" y="511937"/>
                  </a:lnTo>
                  <a:lnTo>
                    <a:pt x="598957" y="511937"/>
                  </a:lnTo>
                  <a:lnTo>
                    <a:pt x="598347" y="511797"/>
                  </a:lnTo>
                  <a:lnTo>
                    <a:pt x="598347" y="515747"/>
                  </a:lnTo>
                  <a:lnTo>
                    <a:pt x="598347" y="518287"/>
                  </a:lnTo>
                  <a:lnTo>
                    <a:pt x="597535" y="519557"/>
                  </a:lnTo>
                  <a:lnTo>
                    <a:pt x="595884" y="519557"/>
                  </a:lnTo>
                  <a:lnTo>
                    <a:pt x="594868" y="518287"/>
                  </a:lnTo>
                  <a:lnTo>
                    <a:pt x="593636" y="515747"/>
                  </a:lnTo>
                  <a:lnTo>
                    <a:pt x="594245" y="514477"/>
                  </a:lnTo>
                  <a:lnTo>
                    <a:pt x="597115" y="514477"/>
                  </a:lnTo>
                  <a:lnTo>
                    <a:pt x="598347" y="515747"/>
                  </a:lnTo>
                  <a:lnTo>
                    <a:pt x="598347" y="511797"/>
                  </a:lnTo>
                  <a:lnTo>
                    <a:pt x="593432" y="510667"/>
                  </a:lnTo>
                  <a:lnTo>
                    <a:pt x="588098" y="510667"/>
                  </a:lnTo>
                  <a:lnTo>
                    <a:pt x="585851" y="510374"/>
                  </a:lnTo>
                  <a:lnTo>
                    <a:pt x="585851" y="530987"/>
                  </a:lnTo>
                  <a:lnTo>
                    <a:pt x="583768" y="530987"/>
                  </a:lnTo>
                  <a:lnTo>
                    <a:pt x="583768" y="541248"/>
                  </a:lnTo>
                  <a:lnTo>
                    <a:pt x="583387" y="542417"/>
                  </a:lnTo>
                  <a:lnTo>
                    <a:pt x="582155" y="542417"/>
                  </a:lnTo>
                  <a:lnTo>
                    <a:pt x="579716" y="541248"/>
                  </a:lnTo>
                  <a:lnTo>
                    <a:pt x="579526" y="541248"/>
                  </a:lnTo>
                  <a:lnTo>
                    <a:pt x="578065" y="534797"/>
                  </a:lnTo>
                  <a:lnTo>
                    <a:pt x="581342" y="534797"/>
                  </a:lnTo>
                  <a:lnTo>
                    <a:pt x="582574" y="536067"/>
                  </a:lnTo>
                  <a:lnTo>
                    <a:pt x="583438" y="539635"/>
                  </a:lnTo>
                  <a:lnTo>
                    <a:pt x="583768" y="541248"/>
                  </a:lnTo>
                  <a:lnTo>
                    <a:pt x="583768" y="530987"/>
                  </a:lnTo>
                  <a:lnTo>
                    <a:pt x="579285" y="530987"/>
                  </a:lnTo>
                  <a:lnTo>
                    <a:pt x="579704" y="529717"/>
                  </a:lnTo>
                  <a:lnTo>
                    <a:pt x="580313" y="529717"/>
                  </a:lnTo>
                  <a:lnTo>
                    <a:pt x="581545" y="528447"/>
                  </a:lnTo>
                  <a:lnTo>
                    <a:pt x="583590" y="528447"/>
                  </a:lnTo>
                  <a:lnTo>
                    <a:pt x="584822" y="529717"/>
                  </a:lnTo>
                  <a:lnTo>
                    <a:pt x="585444" y="529717"/>
                  </a:lnTo>
                  <a:lnTo>
                    <a:pt x="585851" y="530987"/>
                  </a:lnTo>
                  <a:lnTo>
                    <a:pt x="585851" y="510374"/>
                  </a:lnTo>
                  <a:lnTo>
                    <a:pt x="578472" y="509397"/>
                  </a:lnTo>
                  <a:lnTo>
                    <a:pt x="578269" y="509397"/>
                  </a:lnTo>
                  <a:lnTo>
                    <a:pt x="580517" y="513207"/>
                  </a:lnTo>
                  <a:lnTo>
                    <a:pt x="583387" y="519557"/>
                  </a:lnTo>
                  <a:lnTo>
                    <a:pt x="578878" y="518287"/>
                  </a:lnTo>
                  <a:lnTo>
                    <a:pt x="578675" y="518045"/>
                  </a:lnTo>
                  <a:lnTo>
                    <a:pt x="578675" y="522097"/>
                  </a:lnTo>
                  <a:lnTo>
                    <a:pt x="577938" y="523468"/>
                  </a:lnTo>
                  <a:lnTo>
                    <a:pt x="576427" y="524637"/>
                  </a:lnTo>
                  <a:lnTo>
                    <a:pt x="574776" y="524637"/>
                  </a:lnTo>
                  <a:lnTo>
                    <a:pt x="572528" y="525907"/>
                  </a:lnTo>
                  <a:lnTo>
                    <a:pt x="570280" y="525907"/>
                  </a:lnTo>
                  <a:lnTo>
                    <a:pt x="570687" y="524637"/>
                  </a:lnTo>
                  <a:lnTo>
                    <a:pt x="573709" y="523468"/>
                  </a:lnTo>
                  <a:lnTo>
                    <a:pt x="576427" y="522097"/>
                  </a:lnTo>
                  <a:lnTo>
                    <a:pt x="578675" y="522097"/>
                  </a:lnTo>
                  <a:lnTo>
                    <a:pt x="578675" y="518045"/>
                  </a:lnTo>
                  <a:lnTo>
                    <a:pt x="576834" y="515747"/>
                  </a:lnTo>
                  <a:lnTo>
                    <a:pt x="574776" y="513207"/>
                  </a:lnTo>
                  <a:lnTo>
                    <a:pt x="572122" y="509397"/>
                  </a:lnTo>
                  <a:lnTo>
                    <a:pt x="571919" y="509397"/>
                  </a:lnTo>
                  <a:lnTo>
                    <a:pt x="566991" y="515747"/>
                  </a:lnTo>
                  <a:lnTo>
                    <a:pt x="566178" y="515747"/>
                  </a:lnTo>
                  <a:lnTo>
                    <a:pt x="566585" y="514477"/>
                  </a:lnTo>
                  <a:lnTo>
                    <a:pt x="566991" y="511937"/>
                  </a:lnTo>
                  <a:lnTo>
                    <a:pt x="565353" y="510667"/>
                  </a:lnTo>
                  <a:lnTo>
                    <a:pt x="558393" y="510667"/>
                  </a:lnTo>
                  <a:lnTo>
                    <a:pt x="558800" y="513207"/>
                  </a:lnTo>
                  <a:lnTo>
                    <a:pt x="557364" y="515747"/>
                  </a:lnTo>
                  <a:lnTo>
                    <a:pt x="555320" y="517017"/>
                  </a:lnTo>
                  <a:lnTo>
                    <a:pt x="552246" y="518287"/>
                  </a:lnTo>
                  <a:lnTo>
                    <a:pt x="551014" y="518287"/>
                  </a:lnTo>
                  <a:lnTo>
                    <a:pt x="549376" y="516458"/>
                  </a:lnTo>
                  <a:lnTo>
                    <a:pt x="549376" y="536067"/>
                  </a:lnTo>
                  <a:lnTo>
                    <a:pt x="549173" y="537337"/>
                  </a:lnTo>
                  <a:lnTo>
                    <a:pt x="544245" y="541159"/>
                  </a:lnTo>
                  <a:lnTo>
                    <a:pt x="542810" y="539877"/>
                  </a:lnTo>
                  <a:lnTo>
                    <a:pt x="544664" y="536067"/>
                  </a:lnTo>
                  <a:lnTo>
                    <a:pt x="545274" y="536067"/>
                  </a:lnTo>
                  <a:lnTo>
                    <a:pt x="546912" y="534797"/>
                  </a:lnTo>
                  <a:lnTo>
                    <a:pt x="548144" y="536067"/>
                  </a:lnTo>
                  <a:lnTo>
                    <a:pt x="549376" y="536067"/>
                  </a:lnTo>
                  <a:lnTo>
                    <a:pt x="549376" y="516458"/>
                  </a:lnTo>
                  <a:lnTo>
                    <a:pt x="548754" y="515747"/>
                  </a:lnTo>
                  <a:lnTo>
                    <a:pt x="545477" y="510667"/>
                  </a:lnTo>
                  <a:lnTo>
                    <a:pt x="539127" y="509397"/>
                  </a:lnTo>
                  <a:lnTo>
                    <a:pt x="537083" y="513207"/>
                  </a:lnTo>
                  <a:lnTo>
                    <a:pt x="535851" y="514477"/>
                  </a:lnTo>
                  <a:lnTo>
                    <a:pt x="535444" y="514477"/>
                  </a:lnTo>
                  <a:lnTo>
                    <a:pt x="535444" y="510667"/>
                  </a:lnTo>
                  <a:lnTo>
                    <a:pt x="526834" y="510667"/>
                  </a:lnTo>
                  <a:lnTo>
                    <a:pt x="526834" y="514477"/>
                  </a:lnTo>
                  <a:lnTo>
                    <a:pt x="526008" y="517017"/>
                  </a:lnTo>
                  <a:lnTo>
                    <a:pt x="525195" y="518287"/>
                  </a:lnTo>
                  <a:lnTo>
                    <a:pt x="522935" y="520827"/>
                  </a:lnTo>
                  <a:lnTo>
                    <a:pt x="520890" y="522097"/>
                  </a:lnTo>
                  <a:lnTo>
                    <a:pt x="518566" y="523468"/>
                  </a:lnTo>
                  <a:lnTo>
                    <a:pt x="516991" y="525907"/>
                  </a:lnTo>
                  <a:lnTo>
                    <a:pt x="516991" y="528447"/>
                  </a:lnTo>
                  <a:lnTo>
                    <a:pt x="516178" y="529717"/>
                  </a:lnTo>
                  <a:lnTo>
                    <a:pt x="512076" y="529717"/>
                  </a:lnTo>
                  <a:lnTo>
                    <a:pt x="512178" y="528447"/>
                  </a:lnTo>
                  <a:lnTo>
                    <a:pt x="512279" y="527177"/>
                  </a:lnTo>
                  <a:lnTo>
                    <a:pt x="517410" y="522097"/>
                  </a:lnTo>
                  <a:lnTo>
                    <a:pt x="514946" y="519557"/>
                  </a:lnTo>
                  <a:lnTo>
                    <a:pt x="512483" y="518287"/>
                  </a:lnTo>
                  <a:lnTo>
                    <a:pt x="515772" y="518287"/>
                  </a:lnTo>
                  <a:lnTo>
                    <a:pt x="518426" y="519557"/>
                  </a:lnTo>
                  <a:lnTo>
                    <a:pt x="519252" y="519557"/>
                  </a:lnTo>
                  <a:lnTo>
                    <a:pt x="518744" y="518287"/>
                  </a:lnTo>
                  <a:lnTo>
                    <a:pt x="518223" y="517017"/>
                  </a:lnTo>
                  <a:lnTo>
                    <a:pt x="517410" y="514477"/>
                  </a:lnTo>
                  <a:lnTo>
                    <a:pt x="526834" y="514477"/>
                  </a:lnTo>
                  <a:lnTo>
                    <a:pt x="526834" y="510667"/>
                  </a:lnTo>
                  <a:lnTo>
                    <a:pt x="510844" y="510667"/>
                  </a:lnTo>
                  <a:lnTo>
                    <a:pt x="510844" y="525907"/>
                  </a:lnTo>
                  <a:lnTo>
                    <a:pt x="504291" y="525907"/>
                  </a:lnTo>
                  <a:lnTo>
                    <a:pt x="506539" y="524637"/>
                  </a:lnTo>
                  <a:lnTo>
                    <a:pt x="507822" y="523773"/>
                  </a:lnTo>
                  <a:lnTo>
                    <a:pt x="508254" y="523468"/>
                  </a:lnTo>
                  <a:lnTo>
                    <a:pt x="508381" y="523468"/>
                  </a:lnTo>
                  <a:lnTo>
                    <a:pt x="508596" y="522097"/>
                  </a:lnTo>
                  <a:lnTo>
                    <a:pt x="506958" y="520827"/>
                  </a:lnTo>
                  <a:lnTo>
                    <a:pt x="505726" y="520827"/>
                  </a:lnTo>
                  <a:lnTo>
                    <a:pt x="504698" y="518287"/>
                  </a:lnTo>
                  <a:lnTo>
                    <a:pt x="504698" y="515747"/>
                  </a:lnTo>
                  <a:lnTo>
                    <a:pt x="504698" y="514477"/>
                  </a:lnTo>
                  <a:lnTo>
                    <a:pt x="510641" y="522097"/>
                  </a:lnTo>
                  <a:lnTo>
                    <a:pt x="510755" y="523468"/>
                  </a:lnTo>
                  <a:lnTo>
                    <a:pt x="510844" y="525907"/>
                  </a:lnTo>
                  <a:lnTo>
                    <a:pt x="510844" y="510667"/>
                  </a:lnTo>
                  <a:lnTo>
                    <a:pt x="510438" y="510667"/>
                  </a:lnTo>
                  <a:lnTo>
                    <a:pt x="508393" y="509397"/>
                  </a:lnTo>
                  <a:lnTo>
                    <a:pt x="505523" y="508127"/>
                  </a:lnTo>
                  <a:lnTo>
                    <a:pt x="504088" y="508127"/>
                  </a:lnTo>
                  <a:lnTo>
                    <a:pt x="504088" y="538607"/>
                  </a:lnTo>
                  <a:lnTo>
                    <a:pt x="503262" y="539877"/>
                  </a:lnTo>
                  <a:lnTo>
                    <a:pt x="499986" y="539877"/>
                  </a:lnTo>
                  <a:lnTo>
                    <a:pt x="498551" y="538607"/>
                  </a:lnTo>
                  <a:lnTo>
                    <a:pt x="498551" y="537337"/>
                  </a:lnTo>
                  <a:lnTo>
                    <a:pt x="499376" y="536067"/>
                  </a:lnTo>
                  <a:lnTo>
                    <a:pt x="501624" y="536067"/>
                  </a:lnTo>
                  <a:lnTo>
                    <a:pt x="502856" y="537337"/>
                  </a:lnTo>
                  <a:lnTo>
                    <a:pt x="503466" y="538607"/>
                  </a:lnTo>
                  <a:lnTo>
                    <a:pt x="504088" y="538607"/>
                  </a:lnTo>
                  <a:lnTo>
                    <a:pt x="504088" y="508127"/>
                  </a:lnTo>
                  <a:lnTo>
                    <a:pt x="503745" y="508127"/>
                  </a:lnTo>
                  <a:lnTo>
                    <a:pt x="503745" y="523773"/>
                  </a:lnTo>
                  <a:lnTo>
                    <a:pt x="500189" y="520827"/>
                  </a:lnTo>
                  <a:lnTo>
                    <a:pt x="497878" y="518287"/>
                  </a:lnTo>
                  <a:lnTo>
                    <a:pt x="496709" y="517017"/>
                  </a:lnTo>
                  <a:lnTo>
                    <a:pt x="495681" y="515747"/>
                  </a:lnTo>
                  <a:lnTo>
                    <a:pt x="497738" y="515747"/>
                  </a:lnTo>
                  <a:lnTo>
                    <a:pt x="499376" y="517017"/>
                  </a:lnTo>
                  <a:lnTo>
                    <a:pt x="500811" y="519557"/>
                  </a:lnTo>
                  <a:lnTo>
                    <a:pt x="503745" y="523773"/>
                  </a:lnTo>
                  <a:lnTo>
                    <a:pt x="503745" y="508127"/>
                  </a:lnTo>
                  <a:lnTo>
                    <a:pt x="501421" y="510667"/>
                  </a:lnTo>
                  <a:lnTo>
                    <a:pt x="499783" y="510667"/>
                  </a:lnTo>
                  <a:lnTo>
                    <a:pt x="493839" y="511644"/>
                  </a:lnTo>
                  <a:lnTo>
                    <a:pt x="493839" y="533527"/>
                  </a:lnTo>
                  <a:lnTo>
                    <a:pt x="493534" y="534492"/>
                  </a:lnTo>
                  <a:lnTo>
                    <a:pt x="493433" y="534797"/>
                  </a:lnTo>
                  <a:lnTo>
                    <a:pt x="492404" y="536067"/>
                  </a:lnTo>
                  <a:lnTo>
                    <a:pt x="491172" y="536067"/>
                  </a:lnTo>
                  <a:lnTo>
                    <a:pt x="490359" y="534797"/>
                  </a:lnTo>
                  <a:lnTo>
                    <a:pt x="490359" y="529717"/>
                  </a:lnTo>
                  <a:lnTo>
                    <a:pt x="490359" y="527177"/>
                  </a:lnTo>
                  <a:lnTo>
                    <a:pt x="491591" y="527177"/>
                  </a:lnTo>
                  <a:lnTo>
                    <a:pt x="493026" y="530987"/>
                  </a:lnTo>
                  <a:lnTo>
                    <a:pt x="493839" y="533527"/>
                  </a:lnTo>
                  <a:lnTo>
                    <a:pt x="493839" y="511644"/>
                  </a:lnTo>
                  <a:lnTo>
                    <a:pt x="491998" y="511937"/>
                  </a:lnTo>
                  <a:lnTo>
                    <a:pt x="486460" y="512356"/>
                  </a:lnTo>
                  <a:lnTo>
                    <a:pt x="486460" y="533527"/>
                  </a:lnTo>
                  <a:lnTo>
                    <a:pt x="485851" y="536067"/>
                  </a:lnTo>
                  <a:lnTo>
                    <a:pt x="484416" y="537337"/>
                  </a:lnTo>
                  <a:lnTo>
                    <a:pt x="482371" y="538607"/>
                  </a:lnTo>
                  <a:lnTo>
                    <a:pt x="482155" y="538607"/>
                  </a:lnTo>
                  <a:lnTo>
                    <a:pt x="483387" y="536067"/>
                  </a:lnTo>
                  <a:lnTo>
                    <a:pt x="483704" y="534797"/>
                  </a:lnTo>
                  <a:lnTo>
                    <a:pt x="484009" y="533527"/>
                  </a:lnTo>
                  <a:lnTo>
                    <a:pt x="485228" y="532257"/>
                  </a:lnTo>
                  <a:lnTo>
                    <a:pt x="486460" y="533527"/>
                  </a:lnTo>
                  <a:lnTo>
                    <a:pt x="486460" y="512356"/>
                  </a:lnTo>
                  <a:lnTo>
                    <a:pt x="481812" y="512699"/>
                  </a:lnTo>
                  <a:lnTo>
                    <a:pt x="481812" y="523468"/>
                  </a:lnTo>
                  <a:lnTo>
                    <a:pt x="481241" y="523468"/>
                  </a:lnTo>
                  <a:lnTo>
                    <a:pt x="479907" y="524637"/>
                  </a:lnTo>
                  <a:lnTo>
                    <a:pt x="478116" y="523468"/>
                  </a:lnTo>
                  <a:lnTo>
                    <a:pt x="476008" y="522097"/>
                  </a:lnTo>
                  <a:lnTo>
                    <a:pt x="476008" y="518287"/>
                  </a:lnTo>
                  <a:lnTo>
                    <a:pt x="477240" y="518287"/>
                  </a:lnTo>
                  <a:lnTo>
                    <a:pt x="479082" y="519557"/>
                  </a:lnTo>
                  <a:lnTo>
                    <a:pt x="480936" y="522097"/>
                  </a:lnTo>
                  <a:lnTo>
                    <a:pt x="481812" y="523468"/>
                  </a:lnTo>
                  <a:lnTo>
                    <a:pt x="481812" y="512699"/>
                  </a:lnTo>
                  <a:lnTo>
                    <a:pt x="474789" y="513207"/>
                  </a:lnTo>
                  <a:lnTo>
                    <a:pt x="471500" y="513207"/>
                  </a:lnTo>
                  <a:lnTo>
                    <a:pt x="471500" y="539877"/>
                  </a:lnTo>
                  <a:lnTo>
                    <a:pt x="470890" y="539877"/>
                  </a:lnTo>
                  <a:lnTo>
                    <a:pt x="470281" y="541159"/>
                  </a:lnTo>
                  <a:lnTo>
                    <a:pt x="468642" y="539877"/>
                  </a:lnTo>
                  <a:lnTo>
                    <a:pt x="467207" y="538607"/>
                  </a:lnTo>
                  <a:lnTo>
                    <a:pt x="465353" y="536067"/>
                  </a:lnTo>
                  <a:lnTo>
                    <a:pt x="465556" y="536067"/>
                  </a:lnTo>
                  <a:lnTo>
                    <a:pt x="468426" y="537337"/>
                  </a:lnTo>
                  <a:lnTo>
                    <a:pt x="470484" y="538607"/>
                  </a:lnTo>
                  <a:lnTo>
                    <a:pt x="471500" y="539877"/>
                  </a:lnTo>
                  <a:lnTo>
                    <a:pt x="471500" y="513207"/>
                  </a:lnTo>
                  <a:lnTo>
                    <a:pt x="468845" y="513207"/>
                  </a:lnTo>
                  <a:lnTo>
                    <a:pt x="468426" y="515747"/>
                  </a:lnTo>
                  <a:lnTo>
                    <a:pt x="468020" y="516597"/>
                  </a:lnTo>
                  <a:lnTo>
                    <a:pt x="468020" y="530987"/>
                  </a:lnTo>
                  <a:lnTo>
                    <a:pt x="467207" y="530987"/>
                  </a:lnTo>
                  <a:lnTo>
                    <a:pt x="466585" y="532257"/>
                  </a:lnTo>
                  <a:lnTo>
                    <a:pt x="463308" y="532257"/>
                  </a:lnTo>
                  <a:lnTo>
                    <a:pt x="461670" y="530987"/>
                  </a:lnTo>
                  <a:lnTo>
                    <a:pt x="464540" y="530987"/>
                  </a:lnTo>
                  <a:lnTo>
                    <a:pt x="466788" y="529717"/>
                  </a:lnTo>
                  <a:lnTo>
                    <a:pt x="468020" y="530987"/>
                  </a:lnTo>
                  <a:lnTo>
                    <a:pt x="468020" y="516597"/>
                  </a:lnTo>
                  <a:lnTo>
                    <a:pt x="467817" y="517017"/>
                  </a:lnTo>
                  <a:lnTo>
                    <a:pt x="465772" y="517017"/>
                  </a:lnTo>
                  <a:lnTo>
                    <a:pt x="461873" y="515747"/>
                  </a:lnTo>
                  <a:lnTo>
                    <a:pt x="452856" y="515747"/>
                  </a:lnTo>
                  <a:lnTo>
                    <a:pt x="450811" y="517017"/>
                  </a:lnTo>
                  <a:lnTo>
                    <a:pt x="449173" y="517017"/>
                  </a:lnTo>
                  <a:lnTo>
                    <a:pt x="447535" y="514477"/>
                  </a:lnTo>
                  <a:lnTo>
                    <a:pt x="441172" y="514477"/>
                  </a:lnTo>
                  <a:lnTo>
                    <a:pt x="441172" y="520827"/>
                  </a:lnTo>
                  <a:lnTo>
                    <a:pt x="441172" y="523468"/>
                  </a:lnTo>
                  <a:lnTo>
                    <a:pt x="437388" y="523468"/>
                  </a:lnTo>
                  <a:lnTo>
                    <a:pt x="436054" y="522097"/>
                  </a:lnTo>
                  <a:lnTo>
                    <a:pt x="435444" y="520827"/>
                  </a:lnTo>
                  <a:lnTo>
                    <a:pt x="436257" y="519557"/>
                  </a:lnTo>
                  <a:lnTo>
                    <a:pt x="439737" y="519557"/>
                  </a:lnTo>
                  <a:lnTo>
                    <a:pt x="441172" y="520827"/>
                  </a:lnTo>
                  <a:lnTo>
                    <a:pt x="441172" y="514477"/>
                  </a:lnTo>
                  <a:lnTo>
                    <a:pt x="429082" y="514477"/>
                  </a:lnTo>
                  <a:lnTo>
                    <a:pt x="427863" y="513207"/>
                  </a:lnTo>
                  <a:lnTo>
                    <a:pt x="426834" y="513207"/>
                  </a:lnTo>
                  <a:lnTo>
                    <a:pt x="424789" y="513765"/>
                  </a:lnTo>
                  <a:lnTo>
                    <a:pt x="424789" y="543687"/>
                  </a:lnTo>
                  <a:lnTo>
                    <a:pt x="424789" y="546227"/>
                  </a:lnTo>
                  <a:lnTo>
                    <a:pt x="422325" y="546227"/>
                  </a:lnTo>
                  <a:lnTo>
                    <a:pt x="421716" y="544957"/>
                  </a:lnTo>
                  <a:lnTo>
                    <a:pt x="421195" y="543902"/>
                  </a:lnTo>
                  <a:lnTo>
                    <a:pt x="421093" y="543687"/>
                  </a:lnTo>
                  <a:lnTo>
                    <a:pt x="421500" y="542417"/>
                  </a:lnTo>
                  <a:lnTo>
                    <a:pt x="423760" y="542417"/>
                  </a:lnTo>
                  <a:lnTo>
                    <a:pt x="424789" y="543687"/>
                  </a:lnTo>
                  <a:lnTo>
                    <a:pt x="424789" y="513765"/>
                  </a:lnTo>
                  <a:lnTo>
                    <a:pt x="422122" y="514477"/>
                  </a:lnTo>
                  <a:lnTo>
                    <a:pt x="412076" y="517017"/>
                  </a:lnTo>
                  <a:lnTo>
                    <a:pt x="409003" y="517017"/>
                  </a:lnTo>
                  <a:lnTo>
                    <a:pt x="407568" y="516039"/>
                  </a:lnTo>
                  <a:lnTo>
                    <a:pt x="407568" y="530987"/>
                  </a:lnTo>
                  <a:lnTo>
                    <a:pt x="407162" y="530987"/>
                  </a:lnTo>
                  <a:lnTo>
                    <a:pt x="404088" y="532257"/>
                  </a:lnTo>
                  <a:lnTo>
                    <a:pt x="400189" y="532257"/>
                  </a:lnTo>
                  <a:lnTo>
                    <a:pt x="399580" y="530987"/>
                  </a:lnTo>
                  <a:lnTo>
                    <a:pt x="398970" y="529717"/>
                  </a:lnTo>
                  <a:lnTo>
                    <a:pt x="400304" y="528447"/>
                  </a:lnTo>
                  <a:lnTo>
                    <a:pt x="401624" y="527177"/>
                  </a:lnTo>
                  <a:lnTo>
                    <a:pt x="403263" y="525907"/>
                  </a:lnTo>
                  <a:lnTo>
                    <a:pt x="403479" y="525907"/>
                  </a:lnTo>
                  <a:lnTo>
                    <a:pt x="405930" y="528447"/>
                  </a:lnTo>
                  <a:lnTo>
                    <a:pt x="407568" y="530987"/>
                  </a:lnTo>
                  <a:lnTo>
                    <a:pt x="407568" y="516039"/>
                  </a:lnTo>
                  <a:lnTo>
                    <a:pt x="407162" y="515747"/>
                  </a:lnTo>
                  <a:lnTo>
                    <a:pt x="403885" y="513207"/>
                  </a:lnTo>
                  <a:lnTo>
                    <a:pt x="391388" y="515747"/>
                  </a:lnTo>
                  <a:lnTo>
                    <a:pt x="393839" y="519557"/>
                  </a:lnTo>
                  <a:lnTo>
                    <a:pt x="391591" y="518287"/>
                  </a:lnTo>
                  <a:lnTo>
                    <a:pt x="387896" y="517017"/>
                  </a:lnTo>
                  <a:lnTo>
                    <a:pt x="381952" y="514477"/>
                  </a:lnTo>
                  <a:lnTo>
                    <a:pt x="381342" y="514477"/>
                  </a:lnTo>
                  <a:lnTo>
                    <a:pt x="382371" y="517017"/>
                  </a:lnTo>
                  <a:lnTo>
                    <a:pt x="382981" y="518287"/>
                  </a:lnTo>
                  <a:lnTo>
                    <a:pt x="382879" y="519557"/>
                  </a:lnTo>
                  <a:lnTo>
                    <a:pt x="382778" y="520827"/>
                  </a:lnTo>
                  <a:lnTo>
                    <a:pt x="381749" y="520827"/>
                  </a:lnTo>
                  <a:lnTo>
                    <a:pt x="380517" y="522097"/>
                  </a:lnTo>
                  <a:lnTo>
                    <a:pt x="379704" y="520827"/>
                  </a:lnTo>
                  <a:lnTo>
                    <a:pt x="379704" y="519557"/>
                  </a:lnTo>
                  <a:lnTo>
                    <a:pt x="365569" y="519557"/>
                  </a:lnTo>
                  <a:lnTo>
                    <a:pt x="356755" y="519557"/>
                  </a:lnTo>
                  <a:lnTo>
                    <a:pt x="312077" y="519557"/>
                  </a:lnTo>
                  <a:lnTo>
                    <a:pt x="302653" y="519557"/>
                  </a:lnTo>
                  <a:lnTo>
                    <a:pt x="293636" y="519557"/>
                  </a:lnTo>
                  <a:lnTo>
                    <a:pt x="293636" y="522097"/>
                  </a:lnTo>
                  <a:lnTo>
                    <a:pt x="293027" y="522097"/>
                  </a:lnTo>
                  <a:lnTo>
                    <a:pt x="290360" y="518287"/>
                  </a:lnTo>
                  <a:lnTo>
                    <a:pt x="286054" y="518287"/>
                  </a:lnTo>
                  <a:lnTo>
                    <a:pt x="285445" y="518668"/>
                  </a:lnTo>
                  <a:lnTo>
                    <a:pt x="285445" y="534797"/>
                  </a:lnTo>
                  <a:lnTo>
                    <a:pt x="285445" y="537337"/>
                  </a:lnTo>
                  <a:lnTo>
                    <a:pt x="285026" y="538607"/>
                  </a:lnTo>
                  <a:lnTo>
                    <a:pt x="284010" y="538607"/>
                  </a:lnTo>
                  <a:lnTo>
                    <a:pt x="282981" y="537337"/>
                  </a:lnTo>
                  <a:lnTo>
                    <a:pt x="281749" y="534797"/>
                  </a:lnTo>
                  <a:lnTo>
                    <a:pt x="285445" y="534797"/>
                  </a:lnTo>
                  <a:lnTo>
                    <a:pt x="285445" y="518668"/>
                  </a:lnTo>
                  <a:lnTo>
                    <a:pt x="281952" y="520827"/>
                  </a:lnTo>
                  <a:lnTo>
                    <a:pt x="280530" y="522097"/>
                  </a:lnTo>
                  <a:lnTo>
                    <a:pt x="278472" y="522097"/>
                  </a:lnTo>
                  <a:lnTo>
                    <a:pt x="277241" y="520827"/>
                  </a:lnTo>
                  <a:lnTo>
                    <a:pt x="276225" y="520827"/>
                  </a:lnTo>
                  <a:lnTo>
                    <a:pt x="269252" y="519557"/>
                  </a:lnTo>
                  <a:lnTo>
                    <a:pt x="269049" y="519557"/>
                  </a:lnTo>
                  <a:lnTo>
                    <a:pt x="269049" y="547497"/>
                  </a:lnTo>
                  <a:lnTo>
                    <a:pt x="269049" y="550037"/>
                  </a:lnTo>
                  <a:lnTo>
                    <a:pt x="268224" y="551307"/>
                  </a:lnTo>
                  <a:lnTo>
                    <a:pt x="265976" y="551307"/>
                  </a:lnTo>
                  <a:lnTo>
                    <a:pt x="264947" y="550037"/>
                  </a:lnTo>
                  <a:lnTo>
                    <a:pt x="264947" y="547497"/>
                  </a:lnTo>
                  <a:lnTo>
                    <a:pt x="265976" y="546227"/>
                  </a:lnTo>
                  <a:lnTo>
                    <a:pt x="268224" y="546227"/>
                  </a:lnTo>
                  <a:lnTo>
                    <a:pt x="269049" y="547497"/>
                  </a:lnTo>
                  <a:lnTo>
                    <a:pt x="269049" y="519557"/>
                  </a:lnTo>
                  <a:lnTo>
                    <a:pt x="251015" y="519557"/>
                  </a:lnTo>
                  <a:lnTo>
                    <a:pt x="250190" y="519849"/>
                  </a:lnTo>
                  <a:lnTo>
                    <a:pt x="250190" y="537337"/>
                  </a:lnTo>
                  <a:lnTo>
                    <a:pt x="249986" y="538607"/>
                  </a:lnTo>
                  <a:lnTo>
                    <a:pt x="247738" y="538607"/>
                  </a:lnTo>
                  <a:lnTo>
                    <a:pt x="246100" y="537337"/>
                  </a:lnTo>
                  <a:lnTo>
                    <a:pt x="244868" y="534797"/>
                  </a:lnTo>
                  <a:lnTo>
                    <a:pt x="248970" y="534797"/>
                  </a:lnTo>
                  <a:lnTo>
                    <a:pt x="250190" y="537337"/>
                  </a:lnTo>
                  <a:lnTo>
                    <a:pt x="250190" y="519849"/>
                  </a:lnTo>
                  <a:lnTo>
                    <a:pt x="247332" y="520827"/>
                  </a:lnTo>
                  <a:lnTo>
                    <a:pt x="245389" y="523468"/>
                  </a:lnTo>
                  <a:lnTo>
                    <a:pt x="243230" y="525907"/>
                  </a:lnTo>
                  <a:lnTo>
                    <a:pt x="242608" y="525907"/>
                  </a:lnTo>
                  <a:lnTo>
                    <a:pt x="241388" y="524395"/>
                  </a:lnTo>
                  <a:lnTo>
                    <a:pt x="241388" y="534797"/>
                  </a:lnTo>
                  <a:lnTo>
                    <a:pt x="239331" y="538607"/>
                  </a:lnTo>
                  <a:lnTo>
                    <a:pt x="235851" y="538607"/>
                  </a:lnTo>
                  <a:lnTo>
                    <a:pt x="235851" y="547497"/>
                  </a:lnTo>
                  <a:lnTo>
                    <a:pt x="235445" y="548767"/>
                  </a:lnTo>
                  <a:lnTo>
                    <a:pt x="233184" y="548767"/>
                  </a:lnTo>
                  <a:lnTo>
                    <a:pt x="232168" y="547497"/>
                  </a:lnTo>
                  <a:lnTo>
                    <a:pt x="232168" y="544957"/>
                  </a:lnTo>
                  <a:lnTo>
                    <a:pt x="234619" y="544957"/>
                  </a:lnTo>
                  <a:lnTo>
                    <a:pt x="235851" y="547497"/>
                  </a:lnTo>
                  <a:lnTo>
                    <a:pt x="235851" y="538607"/>
                  </a:lnTo>
                  <a:lnTo>
                    <a:pt x="232981" y="538607"/>
                  </a:lnTo>
                  <a:lnTo>
                    <a:pt x="232168" y="537337"/>
                  </a:lnTo>
                  <a:lnTo>
                    <a:pt x="233387" y="533527"/>
                  </a:lnTo>
                  <a:lnTo>
                    <a:pt x="232981" y="532257"/>
                  </a:lnTo>
                  <a:lnTo>
                    <a:pt x="231546" y="530987"/>
                  </a:lnTo>
                  <a:lnTo>
                    <a:pt x="236461" y="530987"/>
                  </a:lnTo>
                  <a:lnTo>
                    <a:pt x="241388" y="534797"/>
                  </a:lnTo>
                  <a:lnTo>
                    <a:pt x="241388" y="524395"/>
                  </a:lnTo>
                  <a:lnTo>
                    <a:pt x="240652" y="523468"/>
                  </a:lnTo>
                  <a:lnTo>
                    <a:pt x="238099" y="520827"/>
                  </a:lnTo>
                  <a:lnTo>
                    <a:pt x="232371" y="520471"/>
                  </a:lnTo>
                  <a:lnTo>
                    <a:pt x="232371" y="527177"/>
                  </a:lnTo>
                  <a:lnTo>
                    <a:pt x="231546" y="527177"/>
                  </a:lnTo>
                  <a:lnTo>
                    <a:pt x="230936" y="528447"/>
                  </a:lnTo>
                  <a:lnTo>
                    <a:pt x="229095" y="528447"/>
                  </a:lnTo>
                  <a:lnTo>
                    <a:pt x="227660" y="527177"/>
                  </a:lnTo>
                  <a:lnTo>
                    <a:pt x="226021" y="527177"/>
                  </a:lnTo>
                  <a:lnTo>
                    <a:pt x="226631" y="525907"/>
                  </a:lnTo>
                  <a:lnTo>
                    <a:pt x="231140" y="525907"/>
                  </a:lnTo>
                  <a:lnTo>
                    <a:pt x="232371" y="527177"/>
                  </a:lnTo>
                  <a:lnTo>
                    <a:pt x="232371" y="520471"/>
                  </a:lnTo>
                  <a:lnTo>
                    <a:pt x="217817" y="519557"/>
                  </a:lnTo>
                  <a:lnTo>
                    <a:pt x="217919" y="523468"/>
                  </a:lnTo>
                  <a:lnTo>
                    <a:pt x="219049" y="524637"/>
                  </a:lnTo>
                  <a:lnTo>
                    <a:pt x="220484" y="525907"/>
                  </a:lnTo>
                  <a:lnTo>
                    <a:pt x="221716" y="528447"/>
                  </a:lnTo>
                  <a:lnTo>
                    <a:pt x="220484" y="527177"/>
                  </a:lnTo>
                  <a:lnTo>
                    <a:pt x="217614" y="524637"/>
                  </a:lnTo>
                  <a:lnTo>
                    <a:pt x="212293" y="519557"/>
                  </a:lnTo>
                  <a:lnTo>
                    <a:pt x="207568" y="518566"/>
                  </a:lnTo>
                  <a:lnTo>
                    <a:pt x="207568" y="525907"/>
                  </a:lnTo>
                  <a:lnTo>
                    <a:pt x="207568" y="528447"/>
                  </a:lnTo>
                  <a:lnTo>
                    <a:pt x="206756" y="529717"/>
                  </a:lnTo>
                  <a:lnTo>
                    <a:pt x="204495" y="529717"/>
                  </a:lnTo>
                  <a:lnTo>
                    <a:pt x="203479" y="528447"/>
                  </a:lnTo>
                  <a:lnTo>
                    <a:pt x="203479" y="525907"/>
                  </a:lnTo>
                  <a:lnTo>
                    <a:pt x="204495" y="524637"/>
                  </a:lnTo>
                  <a:lnTo>
                    <a:pt x="206756" y="524637"/>
                  </a:lnTo>
                  <a:lnTo>
                    <a:pt x="207568" y="525907"/>
                  </a:lnTo>
                  <a:lnTo>
                    <a:pt x="207568" y="518566"/>
                  </a:lnTo>
                  <a:lnTo>
                    <a:pt x="200190" y="517017"/>
                  </a:lnTo>
                  <a:lnTo>
                    <a:pt x="198145" y="520827"/>
                  </a:lnTo>
                  <a:lnTo>
                    <a:pt x="197535" y="520827"/>
                  </a:lnTo>
                  <a:lnTo>
                    <a:pt x="195275" y="522097"/>
                  </a:lnTo>
                  <a:lnTo>
                    <a:pt x="190969" y="522097"/>
                  </a:lnTo>
                  <a:lnTo>
                    <a:pt x="188988" y="523468"/>
                  </a:lnTo>
                  <a:lnTo>
                    <a:pt x="189128" y="523468"/>
                  </a:lnTo>
                  <a:lnTo>
                    <a:pt x="189128" y="525907"/>
                  </a:lnTo>
                  <a:lnTo>
                    <a:pt x="187693" y="528447"/>
                  </a:lnTo>
                  <a:lnTo>
                    <a:pt x="186055" y="529717"/>
                  </a:lnTo>
                  <a:lnTo>
                    <a:pt x="183603" y="532257"/>
                  </a:lnTo>
                  <a:lnTo>
                    <a:pt x="182981" y="532257"/>
                  </a:lnTo>
                  <a:lnTo>
                    <a:pt x="182981" y="528447"/>
                  </a:lnTo>
                  <a:lnTo>
                    <a:pt x="181546" y="528447"/>
                  </a:lnTo>
                  <a:lnTo>
                    <a:pt x="179908" y="529717"/>
                  </a:lnTo>
                  <a:lnTo>
                    <a:pt x="176834" y="529717"/>
                  </a:lnTo>
                  <a:lnTo>
                    <a:pt x="176834" y="524637"/>
                  </a:lnTo>
                  <a:lnTo>
                    <a:pt x="174371" y="522389"/>
                  </a:lnTo>
                  <a:lnTo>
                    <a:pt x="174371" y="533527"/>
                  </a:lnTo>
                  <a:lnTo>
                    <a:pt x="173761" y="533527"/>
                  </a:lnTo>
                  <a:lnTo>
                    <a:pt x="173151" y="534797"/>
                  </a:lnTo>
                  <a:lnTo>
                    <a:pt x="171513" y="533527"/>
                  </a:lnTo>
                  <a:lnTo>
                    <a:pt x="170078" y="532257"/>
                  </a:lnTo>
                  <a:lnTo>
                    <a:pt x="168224" y="530987"/>
                  </a:lnTo>
                  <a:lnTo>
                    <a:pt x="168440" y="529717"/>
                  </a:lnTo>
                  <a:lnTo>
                    <a:pt x="171297" y="530987"/>
                  </a:lnTo>
                  <a:lnTo>
                    <a:pt x="173355" y="532257"/>
                  </a:lnTo>
                  <a:lnTo>
                    <a:pt x="174371" y="533527"/>
                  </a:lnTo>
                  <a:lnTo>
                    <a:pt x="174371" y="522389"/>
                  </a:lnTo>
                  <a:lnTo>
                    <a:pt x="171297" y="519557"/>
                  </a:lnTo>
                  <a:lnTo>
                    <a:pt x="168224" y="520827"/>
                  </a:lnTo>
                  <a:lnTo>
                    <a:pt x="166789" y="520827"/>
                  </a:lnTo>
                  <a:lnTo>
                    <a:pt x="166179" y="521182"/>
                  </a:lnTo>
                  <a:lnTo>
                    <a:pt x="166179" y="550037"/>
                  </a:lnTo>
                  <a:lnTo>
                    <a:pt x="165862" y="551040"/>
                  </a:lnTo>
                  <a:lnTo>
                    <a:pt x="165773" y="551307"/>
                  </a:lnTo>
                  <a:lnTo>
                    <a:pt x="163512" y="551307"/>
                  </a:lnTo>
                  <a:lnTo>
                    <a:pt x="162496" y="550037"/>
                  </a:lnTo>
                  <a:lnTo>
                    <a:pt x="162496" y="547497"/>
                  </a:lnTo>
                  <a:lnTo>
                    <a:pt x="162902" y="546227"/>
                  </a:lnTo>
                  <a:lnTo>
                    <a:pt x="163931" y="546227"/>
                  </a:lnTo>
                  <a:lnTo>
                    <a:pt x="164947" y="547497"/>
                  </a:lnTo>
                  <a:lnTo>
                    <a:pt x="166179" y="550037"/>
                  </a:lnTo>
                  <a:lnTo>
                    <a:pt x="166179" y="521182"/>
                  </a:lnTo>
                  <a:lnTo>
                    <a:pt x="164541" y="522097"/>
                  </a:lnTo>
                  <a:lnTo>
                    <a:pt x="163106" y="524637"/>
                  </a:lnTo>
                  <a:lnTo>
                    <a:pt x="160439" y="528447"/>
                  </a:lnTo>
                  <a:lnTo>
                    <a:pt x="150202" y="530987"/>
                  </a:lnTo>
                  <a:lnTo>
                    <a:pt x="150202" y="529717"/>
                  </a:lnTo>
                  <a:lnTo>
                    <a:pt x="150202" y="527177"/>
                  </a:lnTo>
                  <a:lnTo>
                    <a:pt x="152044" y="525907"/>
                  </a:lnTo>
                  <a:lnTo>
                    <a:pt x="158597" y="525907"/>
                  </a:lnTo>
                  <a:lnTo>
                    <a:pt x="159207" y="524637"/>
                  </a:lnTo>
                  <a:lnTo>
                    <a:pt x="159969" y="523468"/>
                  </a:lnTo>
                  <a:lnTo>
                    <a:pt x="155676" y="523468"/>
                  </a:lnTo>
                  <a:lnTo>
                    <a:pt x="152654" y="524637"/>
                  </a:lnTo>
                  <a:lnTo>
                    <a:pt x="152044" y="524637"/>
                  </a:lnTo>
                  <a:lnTo>
                    <a:pt x="153276" y="522097"/>
                  </a:lnTo>
                  <a:lnTo>
                    <a:pt x="154495" y="520827"/>
                  </a:lnTo>
                  <a:lnTo>
                    <a:pt x="154089" y="519557"/>
                  </a:lnTo>
                  <a:lnTo>
                    <a:pt x="152044" y="520827"/>
                  </a:lnTo>
                  <a:lnTo>
                    <a:pt x="150609" y="522097"/>
                  </a:lnTo>
                  <a:lnTo>
                    <a:pt x="149580" y="522249"/>
                  </a:lnTo>
                  <a:lnTo>
                    <a:pt x="149580" y="536067"/>
                  </a:lnTo>
                  <a:lnTo>
                    <a:pt x="148767" y="537337"/>
                  </a:lnTo>
                  <a:lnTo>
                    <a:pt x="147840" y="539635"/>
                  </a:lnTo>
                  <a:lnTo>
                    <a:pt x="147739" y="539877"/>
                  </a:lnTo>
                  <a:lnTo>
                    <a:pt x="147129" y="539877"/>
                  </a:lnTo>
                  <a:lnTo>
                    <a:pt x="143840" y="537337"/>
                  </a:lnTo>
                  <a:lnTo>
                    <a:pt x="141592" y="536067"/>
                  </a:lnTo>
                  <a:lnTo>
                    <a:pt x="141046" y="534797"/>
                  </a:lnTo>
                  <a:lnTo>
                    <a:pt x="139954" y="532257"/>
                  </a:lnTo>
                  <a:lnTo>
                    <a:pt x="140157" y="530987"/>
                  </a:lnTo>
                  <a:lnTo>
                    <a:pt x="140157" y="529717"/>
                  </a:lnTo>
                  <a:lnTo>
                    <a:pt x="140766" y="529717"/>
                  </a:lnTo>
                  <a:lnTo>
                    <a:pt x="141389" y="532257"/>
                  </a:lnTo>
                  <a:lnTo>
                    <a:pt x="141795" y="533527"/>
                  </a:lnTo>
                  <a:lnTo>
                    <a:pt x="144043" y="534797"/>
                  </a:lnTo>
                  <a:lnTo>
                    <a:pt x="148767" y="534797"/>
                  </a:lnTo>
                  <a:lnTo>
                    <a:pt x="149580" y="536067"/>
                  </a:lnTo>
                  <a:lnTo>
                    <a:pt x="149580" y="522249"/>
                  </a:lnTo>
                  <a:lnTo>
                    <a:pt x="140665" y="523468"/>
                  </a:lnTo>
                  <a:lnTo>
                    <a:pt x="140563" y="525907"/>
                  </a:lnTo>
                  <a:lnTo>
                    <a:pt x="136880" y="529717"/>
                  </a:lnTo>
                  <a:lnTo>
                    <a:pt x="133807" y="533527"/>
                  </a:lnTo>
                  <a:lnTo>
                    <a:pt x="133184" y="533920"/>
                  </a:lnTo>
                  <a:lnTo>
                    <a:pt x="133184" y="551307"/>
                  </a:lnTo>
                  <a:lnTo>
                    <a:pt x="132372" y="552577"/>
                  </a:lnTo>
                  <a:lnTo>
                    <a:pt x="130530" y="552577"/>
                  </a:lnTo>
                  <a:lnTo>
                    <a:pt x="129095" y="551307"/>
                  </a:lnTo>
                  <a:lnTo>
                    <a:pt x="127241" y="551307"/>
                  </a:lnTo>
                  <a:lnTo>
                    <a:pt x="126631" y="552577"/>
                  </a:lnTo>
                  <a:lnTo>
                    <a:pt x="125679" y="553948"/>
                  </a:lnTo>
                  <a:lnTo>
                    <a:pt x="124167" y="555117"/>
                  </a:lnTo>
                  <a:lnTo>
                    <a:pt x="121094" y="555117"/>
                  </a:lnTo>
                  <a:lnTo>
                    <a:pt x="121094" y="554253"/>
                  </a:lnTo>
                  <a:lnTo>
                    <a:pt x="121094" y="553948"/>
                  </a:lnTo>
                  <a:lnTo>
                    <a:pt x="123063" y="553948"/>
                  </a:lnTo>
                  <a:lnTo>
                    <a:pt x="125603" y="551307"/>
                  </a:lnTo>
                  <a:lnTo>
                    <a:pt x="125603" y="547497"/>
                  </a:lnTo>
                  <a:lnTo>
                    <a:pt x="126631" y="546227"/>
                  </a:lnTo>
                  <a:lnTo>
                    <a:pt x="129095" y="546227"/>
                  </a:lnTo>
                  <a:lnTo>
                    <a:pt x="129501" y="544957"/>
                  </a:lnTo>
                  <a:lnTo>
                    <a:pt x="128993" y="543902"/>
                  </a:lnTo>
                  <a:lnTo>
                    <a:pt x="128892" y="543687"/>
                  </a:lnTo>
                  <a:lnTo>
                    <a:pt x="128206" y="541578"/>
                  </a:lnTo>
                  <a:lnTo>
                    <a:pt x="128104" y="541248"/>
                  </a:lnTo>
                  <a:lnTo>
                    <a:pt x="131584" y="541248"/>
                  </a:lnTo>
                  <a:lnTo>
                    <a:pt x="132778" y="544957"/>
                  </a:lnTo>
                  <a:lnTo>
                    <a:pt x="132880" y="546227"/>
                  </a:lnTo>
                  <a:lnTo>
                    <a:pt x="132981" y="547497"/>
                  </a:lnTo>
                  <a:lnTo>
                    <a:pt x="133057" y="548767"/>
                  </a:lnTo>
                  <a:lnTo>
                    <a:pt x="133121" y="550037"/>
                  </a:lnTo>
                  <a:lnTo>
                    <a:pt x="133184" y="551307"/>
                  </a:lnTo>
                  <a:lnTo>
                    <a:pt x="133184" y="533920"/>
                  </a:lnTo>
                  <a:lnTo>
                    <a:pt x="131749" y="534797"/>
                  </a:lnTo>
                  <a:lnTo>
                    <a:pt x="126428" y="533527"/>
                  </a:lnTo>
                  <a:lnTo>
                    <a:pt x="120281" y="532257"/>
                  </a:lnTo>
                  <a:lnTo>
                    <a:pt x="119875" y="532257"/>
                  </a:lnTo>
                  <a:lnTo>
                    <a:pt x="121056" y="539635"/>
                  </a:lnTo>
                  <a:lnTo>
                    <a:pt x="121094" y="539877"/>
                  </a:lnTo>
                  <a:lnTo>
                    <a:pt x="120891" y="539877"/>
                  </a:lnTo>
                  <a:lnTo>
                    <a:pt x="119659" y="537337"/>
                  </a:lnTo>
                  <a:lnTo>
                    <a:pt x="118643" y="536067"/>
                  </a:lnTo>
                  <a:lnTo>
                    <a:pt x="117614" y="534797"/>
                  </a:lnTo>
                  <a:lnTo>
                    <a:pt x="115773" y="532257"/>
                  </a:lnTo>
                  <a:lnTo>
                    <a:pt x="112903" y="530987"/>
                  </a:lnTo>
                  <a:lnTo>
                    <a:pt x="113309" y="529717"/>
                  </a:lnTo>
                  <a:lnTo>
                    <a:pt x="123558" y="529717"/>
                  </a:lnTo>
                  <a:lnTo>
                    <a:pt x="123558" y="528447"/>
                  </a:lnTo>
                  <a:lnTo>
                    <a:pt x="123558" y="527177"/>
                  </a:lnTo>
                  <a:lnTo>
                    <a:pt x="125399" y="527177"/>
                  </a:lnTo>
                  <a:lnTo>
                    <a:pt x="132778" y="532257"/>
                  </a:lnTo>
                  <a:lnTo>
                    <a:pt x="133604" y="532257"/>
                  </a:lnTo>
                  <a:lnTo>
                    <a:pt x="137083" y="528447"/>
                  </a:lnTo>
                  <a:lnTo>
                    <a:pt x="138823" y="527177"/>
                  </a:lnTo>
                  <a:lnTo>
                    <a:pt x="140563" y="525907"/>
                  </a:lnTo>
                  <a:lnTo>
                    <a:pt x="140563" y="523468"/>
                  </a:lnTo>
                  <a:lnTo>
                    <a:pt x="121386" y="523468"/>
                  </a:lnTo>
                  <a:lnTo>
                    <a:pt x="112699" y="524637"/>
                  </a:lnTo>
                  <a:lnTo>
                    <a:pt x="108800" y="524637"/>
                  </a:lnTo>
                  <a:lnTo>
                    <a:pt x="107162" y="525907"/>
                  </a:lnTo>
                  <a:lnTo>
                    <a:pt x="107162" y="527177"/>
                  </a:lnTo>
                  <a:lnTo>
                    <a:pt x="105727" y="528447"/>
                  </a:lnTo>
                  <a:lnTo>
                    <a:pt x="104089" y="527177"/>
                  </a:lnTo>
                  <a:lnTo>
                    <a:pt x="101015" y="527177"/>
                  </a:lnTo>
                  <a:lnTo>
                    <a:pt x="101015" y="529717"/>
                  </a:lnTo>
                  <a:lnTo>
                    <a:pt x="100063" y="529717"/>
                  </a:lnTo>
                  <a:lnTo>
                    <a:pt x="100063" y="554253"/>
                  </a:lnTo>
                  <a:lnTo>
                    <a:pt x="98044" y="552577"/>
                  </a:lnTo>
                  <a:lnTo>
                    <a:pt x="96507" y="551307"/>
                  </a:lnTo>
                  <a:lnTo>
                    <a:pt x="93027" y="548767"/>
                  </a:lnTo>
                  <a:lnTo>
                    <a:pt x="91998" y="546227"/>
                  </a:lnTo>
                  <a:lnTo>
                    <a:pt x="94056" y="546227"/>
                  </a:lnTo>
                  <a:lnTo>
                    <a:pt x="95694" y="548767"/>
                  </a:lnTo>
                  <a:lnTo>
                    <a:pt x="97129" y="550037"/>
                  </a:lnTo>
                  <a:lnTo>
                    <a:pt x="100063" y="554253"/>
                  </a:lnTo>
                  <a:lnTo>
                    <a:pt x="100063" y="529717"/>
                  </a:lnTo>
                  <a:lnTo>
                    <a:pt x="98513" y="527177"/>
                  </a:lnTo>
                  <a:lnTo>
                    <a:pt x="96367" y="523468"/>
                  </a:lnTo>
                  <a:lnTo>
                    <a:pt x="94869" y="523468"/>
                  </a:lnTo>
                  <a:lnTo>
                    <a:pt x="94869" y="529717"/>
                  </a:lnTo>
                  <a:lnTo>
                    <a:pt x="94869" y="532257"/>
                  </a:lnTo>
                  <a:lnTo>
                    <a:pt x="93027" y="530987"/>
                  </a:lnTo>
                  <a:lnTo>
                    <a:pt x="92405" y="530821"/>
                  </a:lnTo>
                  <a:lnTo>
                    <a:pt x="92405" y="539877"/>
                  </a:lnTo>
                  <a:lnTo>
                    <a:pt x="91973" y="541248"/>
                  </a:lnTo>
                  <a:lnTo>
                    <a:pt x="89839" y="541248"/>
                  </a:lnTo>
                  <a:lnTo>
                    <a:pt x="88722" y="539877"/>
                  </a:lnTo>
                  <a:lnTo>
                    <a:pt x="88722" y="537337"/>
                  </a:lnTo>
                  <a:lnTo>
                    <a:pt x="89128" y="536067"/>
                  </a:lnTo>
                  <a:lnTo>
                    <a:pt x="90157" y="536067"/>
                  </a:lnTo>
                  <a:lnTo>
                    <a:pt x="91186" y="537337"/>
                  </a:lnTo>
                  <a:lnTo>
                    <a:pt x="92290" y="539635"/>
                  </a:lnTo>
                  <a:lnTo>
                    <a:pt x="92405" y="539877"/>
                  </a:lnTo>
                  <a:lnTo>
                    <a:pt x="92405" y="530821"/>
                  </a:lnTo>
                  <a:lnTo>
                    <a:pt x="88519" y="529717"/>
                  </a:lnTo>
                  <a:lnTo>
                    <a:pt x="86677" y="528447"/>
                  </a:lnTo>
                  <a:lnTo>
                    <a:pt x="86677" y="527177"/>
                  </a:lnTo>
                  <a:lnTo>
                    <a:pt x="88519" y="527177"/>
                  </a:lnTo>
                  <a:lnTo>
                    <a:pt x="93027" y="528447"/>
                  </a:lnTo>
                  <a:lnTo>
                    <a:pt x="94869" y="529717"/>
                  </a:lnTo>
                  <a:lnTo>
                    <a:pt x="94869" y="523468"/>
                  </a:lnTo>
                  <a:lnTo>
                    <a:pt x="91071" y="523468"/>
                  </a:lnTo>
                  <a:lnTo>
                    <a:pt x="83185" y="525907"/>
                  </a:lnTo>
                  <a:lnTo>
                    <a:pt x="75603" y="529717"/>
                  </a:lnTo>
                  <a:lnTo>
                    <a:pt x="74587" y="529894"/>
                  </a:lnTo>
                  <a:lnTo>
                    <a:pt x="74587" y="536067"/>
                  </a:lnTo>
                  <a:lnTo>
                    <a:pt x="74168" y="537337"/>
                  </a:lnTo>
                  <a:lnTo>
                    <a:pt x="72732" y="538607"/>
                  </a:lnTo>
                  <a:lnTo>
                    <a:pt x="71094" y="538607"/>
                  </a:lnTo>
                  <a:lnTo>
                    <a:pt x="70688" y="539635"/>
                  </a:lnTo>
                  <a:lnTo>
                    <a:pt x="70104" y="541248"/>
                  </a:lnTo>
                  <a:lnTo>
                    <a:pt x="70688" y="544957"/>
                  </a:lnTo>
                  <a:lnTo>
                    <a:pt x="69875" y="546227"/>
                  </a:lnTo>
                  <a:lnTo>
                    <a:pt x="67005" y="544957"/>
                  </a:lnTo>
                  <a:lnTo>
                    <a:pt x="64338" y="543687"/>
                  </a:lnTo>
                  <a:lnTo>
                    <a:pt x="66586" y="542417"/>
                  </a:lnTo>
                  <a:lnTo>
                    <a:pt x="67906" y="541248"/>
                  </a:lnTo>
                  <a:lnTo>
                    <a:pt x="64427" y="541248"/>
                  </a:lnTo>
                  <a:lnTo>
                    <a:pt x="66078" y="539877"/>
                  </a:lnTo>
                  <a:lnTo>
                    <a:pt x="70688" y="536067"/>
                  </a:lnTo>
                  <a:lnTo>
                    <a:pt x="74587" y="536067"/>
                  </a:lnTo>
                  <a:lnTo>
                    <a:pt x="74587" y="529894"/>
                  </a:lnTo>
                  <a:lnTo>
                    <a:pt x="68224" y="530987"/>
                  </a:lnTo>
                  <a:lnTo>
                    <a:pt x="68224" y="524637"/>
                  </a:lnTo>
                  <a:lnTo>
                    <a:pt x="60032" y="524637"/>
                  </a:lnTo>
                  <a:lnTo>
                    <a:pt x="60032" y="544957"/>
                  </a:lnTo>
                  <a:lnTo>
                    <a:pt x="60032" y="546227"/>
                  </a:lnTo>
                  <a:lnTo>
                    <a:pt x="53886" y="546227"/>
                  </a:lnTo>
                  <a:lnTo>
                    <a:pt x="53886" y="544957"/>
                  </a:lnTo>
                  <a:lnTo>
                    <a:pt x="53886" y="543687"/>
                  </a:lnTo>
                  <a:lnTo>
                    <a:pt x="56959" y="543687"/>
                  </a:lnTo>
                  <a:lnTo>
                    <a:pt x="58597" y="544957"/>
                  </a:lnTo>
                  <a:lnTo>
                    <a:pt x="60032" y="544957"/>
                  </a:lnTo>
                  <a:lnTo>
                    <a:pt x="60032" y="524637"/>
                  </a:lnTo>
                  <a:lnTo>
                    <a:pt x="56959" y="529717"/>
                  </a:lnTo>
                  <a:lnTo>
                    <a:pt x="56553" y="532257"/>
                  </a:lnTo>
                  <a:lnTo>
                    <a:pt x="56959" y="532257"/>
                  </a:lnTo>
                  <a:lnTo>
                    <a:pt x="57569" y="533527"/>
                  </a:lnTo>
                  <a:lnTo>
                    <a:pt x="56349" y="534797"/>
                  </a:lnTo>
                  <a:lnTo>
                    <a:pt x="51841" y="538797"/>
                  </a:lnTo>
                  <a:lnTo>
                    <a:pt x="51841" y="544957"/>
                  </a:lnTo>
                  <a:lnTo>
                    <a:pt x="51841" y="547497"/>
                  </a:lnTo>
                  <a:lnTo>
                    <a:pt x="51422" y="548767"/>
                  </a:lnTo>
                  <a:lnTo>
                    <a:pt x="50406" y="548767"/>
                  </a:lnTo>
                  <a:lnTo>
                    <a:pt x="49377" y="547497"/>
                  </a:lnTo>
                  <a:lnTo>
                    <a:pt x="48145" y="544957"/>
                  </a:lnTo>
                  <a:lnTo>
                    <a:pt x="51841" y="544957"/>
                  </a:lnTo>
                  <a:lnTo>
                    <a:pt x="51841" y="538797"/>
                  </a:lnTo>
                  <a:lnTo>
                    <a:pt x="50609" y="539877"/>
                  </a:lnTo>
                  <a:lnTo>
                    <a:pt x="50203" y="539877"/>
                  </a:lnTo>
                  <a:lnTo>
                    <a:pt x="44259" y="533527"/>
                  </a:lnTo>
                  <a:lnTo>
                    <a:pt x="37896" y="527177"/>
                  </a:lnTo>
                  <a:lnTo>
                    <a:pt x="45897" y="519557"/>
                  </a:lnTo>
                  <a:lnTo>
                    <a:pt x="50203" y="517017"/>
                  </a:lnTo>
                  <a:lnTo>
                    <a:pt x="53886" y="511937"/>
                  </a:lnTo>
                  <a:lnTo>
                    <a:pt x="53886" y="509397"/>
                  </a:lnTo>
                  <a:lnTo>
                    <a:pt x="54914" y="508127"/>
                  </a:lnTo>
                  <a:lnTo>
                    <a:pt x="57162" y="508127"/>
                  </a:lnTo>
                  <a:lnTo>
                    <a:pt x="57988" y="506857"/>
                  </a:lnTo>
                  <a:lnTo>
                    <a:pt x="57988" y="503047"/>
                  </a:lnTo>
                  <a:lnTo>
                    <a:pt x="59220" y="501777"/>
                  </a:lnTo>
                  <a:lnTo>
                    <a:pt x="60642" y="501777"/>
                  </a:lnTo>
                  <a:lnTo>
                    <a:pt x="62293" y="503047"/>
                  </a:lnTo>
                  <a:lnTo>
                    <a:pt x="63512" y="501777"/>
                  </a:lnTo>
                  <a:lnTo>
                    <a:pt x="63512" y="499237"/>
                  </a:lnTo>
                  <a:lnTo>
                    <a:pt x="62077" y="497967"/>
                  </a:lnTo>
                  <a:lnTo>
                    <a:pt x="57365" y="497967"/>
                  </a:lnTo>
                  <a:lnTo>
                    <a:pt x="57569" y="496697"/>
                  </a:lnTo>
                  <a:lnTo>
                    <a:pt x="60642" y="495427"/>
                  </a:lnTo>
                  <a:lnTo>
                    <a:pt x="62496" y="494157"/>
                  </a:lnTo>
                  <a:lnTo>
                    <a:pt x="64947" y="494157"/>
                  </a:lnTo>
                  <a:lnTo>
                    <a:pt x="67005" y="495427"/>
                  </a:lnTo>
                  <a:lnTo>
                    <a:pt x="68846" y="494157"/>
                  </a:lnTo>
                  <a:lnTo>
                    <a:pt x="69811" y="492887"/>
                  </a:lnTo>
                  <a:lnTo>
                    <a:pt x="71716" y="490347"/>
                  </a:lnTo>
                  <a:lnTo>
                    <a:pt x="73964" y="489077"/>
                  </a:lnTo>
                  <a:lnTo>
                    <a:pt x="79502" y="489077"/>
                  </a:lnTo>
                  <a:lnTo>
                    <a:pt x="79032" y="487807"/>
                  </a:lnTo>
                  <a:lnTo>
                    <a:pt x="77114" y="482727"/>
                  </a:lnTo>
                  <a:lnTo>
                    <a:pt x="76631" y="481457"/>
                  </a:lnTo>
                  <a:lnTo>
                    <a:pt x="70078" y="481457"/>
                  </a:lnTo>
                  <a:lnTo>
                    <a:pt x="70485" y="480187"/>
                  </a:lnTo>
                  <a:lnTo>
                    <a:pt x="73964" y="478917"/>
                  </a:lnTo>
                  <a:lnTo>
                    <a:pt x="77660" y="476377"/>
                  </a:lnTo>
                  <a:lnTo>
                    <a:pt x="78066" y="475107"/>
                  </a:lnTo>
                  <a:lnTo>
                    <a:pt x="76022" y="472567"/>
                  </a:lnTo>
                  <a:lnTo>
                    <a:pt x="73850" y="470128"/>
                  </a:lnTo>
                  <a:lnTo>
                    <a:pt x="74079" y="470128"/>
                  </a:lnTo>
                  <a:lnTo>
                    <a:pt x="78676" y="473837"/>
                  </a:lnTo>
                  <a:lnTo>
                    <a:pt x="79705" y="476377"/>
                  </a:lnTo>
                  <a:lnTo>
                    <a:pt x="79095" y="478917"/>
                  </a:lnTo>
                  <a:lnTo>
                    <a:pt x="78473" y="480187"/>
                  </a:lnTo>
                  <a:lnTo>
                    <a:pt x="81140" y="480187"/>
                  </a:lnTo>
                  <a:lnTo>
                    <a:pt x="86474" y="477647"/>
                  </a:lnTo>
                  <a:lnTo>
                    <a:pt x="87083" y="472567"/>
                  </a:lnTo>
                  <a:lnTo>
                    <a:pt x="81965" y="471297"/>
                  </a:lnTo>
                  <a:lnTo>
                    <a:pt x="79121" y="469442"/>
                  </a:lnTo>
                  <a:lnTo>
                    <a:pt x="78066" y="468757"/>
                  </a:lnTo>
                  <a:lnTo>
                    <a:pt x="89128" y="468757"/>
                  </a:lnTo>
                  <a:lnTo>
                    <a:pt x="93230" y="467487"/>
                  </a:lnTo>
                  <a:lnTo>
                    <a:pt x="94056" y="466217"/>
                  </a:lnTo>
                  <a:lnTo>
                    <a:pt x="94869" y="464947"/>
                  </a:lnTo>
                  <a:lnTo>
                    <a:pt x="94665" y="464947"/>
                  </a:lnTo>
                  <a:lnTo>
                    <a:pt x="91795" y="466217"/>
                  </a:lnTo>
                  <a:lnTo>
                    <a:pt x="90766" y="466217"/>
                  </a:lnTo>
                  <a:lnTo>
                    <a:pt x="90766" y="463677"/>
                  </a:lnTo>
                  <a:lnTo>
                    <a:pt x="91795" y="462407"/>
                  </a:lnTo>
                  <a:lnTo>
                    <a:pt x="94665" y="462407"/>
                  </a:lnTo>
                  <a:lnTo>
                    <a:pt x="91186" y="457327"/>
                  </a:lnTo>
                  <a:lnTo>
                    <a:pt x="91186" y="456057"/>
                  </a:lnTo>
                  <a:lnTo>
                    <a:pt x="93027" y="454787"/>
                  </a:lnTo>
                  <a:lnTo>
                    <a:pt x="94869" y="454787"/>
                  </a:lnTo>
                  <a:lnTo>
                    <a:pt x="94259" y="456057"/>
                  </a:lnTo>
                  <a:lnTo>
                    <a:pt x="93433" y="457327"/>
                  </a:lnTo>
                  <a:lnTo>
                    <a:pt x="94259" y="458597"/>
                  </a:lnTo>
                  <a:lnTo>
                    <a:pt x="95897" y="459867"/>
                  </a:lnTo>
                  <a:lnTo>
                    <a:pt x="97942" y="459867"/>
                  </a:lnTo>
                  <a:lnTo>
                    <a:pt x="99783" y="458597"/>
                  </a:lnTo>
                  <a:lnTo>
                    <a:pt x="101015" y="456057"/>
                  </a:lnTo>
                  <a:lnTo>
                    <a:pt x="102044" y="453517"/>
                  </a:lnTo>
                  <a:lnTo>
                    <a:pt x="104940" y="449707"/>
                  </a:lnTo>
                  <a:lnTo>
                    <a:pt x="107835" y="445897"/>
                  </a:lnTo>
                  <a:lnTo>
                    <a:pt x="108800" y="444627"/>
                  </a:lnTo>
                  <a:lnTo>
                    <a:pt x="111264" y="442087"/>
                  </a:lnTo>
                  <a:lnTo>
                    <a:pt x="69049" y="442087"/>
                  </a:lnTo>
                  <a:lnTo>
                    <a:pt x="66179" y="442087"/>
                  </a:lnTo>
                  <a:lnTo>
                    <a:pt x="66179" y="447167"/>
                  </a:lnTo>
                  <a:lnTo>
                    <a:pt x="67005" y="448437"/>
                  </a:lnTo>
                  <a:lnTo>
                    <a:pt x="69659" y="447167"/>
                  </a:lnTo>
                  <a:lnTo>
                    <a:pt x="71920" y="445897"/>
                  </a:lnTo>
                  <a:lnTo>
                    <a:pt x="72529" y="445897"/>
                  </a:lnTo>
                  <a:lnTo>
                    <a:pt x="71513" y="448437"/>
                  </a:lnTo>
                  <a:lnTo>
                    <a:pt x="70485" y="449707"/>
                  </a:lnTo>
                  <a:lnTo>
                    <a:pt x="68224" y="449707"/>
                  </a:lnTo>
                  <a:lnTo>
                    <a:pt x="68224" y="476377"/>
                  </a:lnTo>
                  <a:lnTo>
                    <a:pt x="68224" y="477647"/>
                  </a:lnTo>
                  <a:lnTo>
                    <a:pt x="67208" y="478917"/>
                  </a:lnTo>
                  <a:lnTo>
                    <a:pt x="64947" y="478917"/>
                  </a:lnTo>
                  <a:lnTo>
                    <a:pt x="64541" y="477647"/>
                  </a:lnTo>
                  <a:lnTo>
                    <a:pt x="65151" y="477647"/>
                  </a:lnTo>
                  <a:lnTo>
                    <a:pt x="65773" y="476377"/>
                  </a:lnTo>
                  <a:lnTo>
                    <a:pt x="66802" y="475107"/>
                  </a:lnTo>
                  <a:lnTo>
                    <a:pt x="67818" y="475107"/>
                  </a:lnTo>
                  <a:lnTo>
                    <a:pt x="68224" y="476377"/>
                  </a:lnTo>
                  <a:lnTo>
                    <a:pt x="68224" y="449707"/>
                  </a:lnTo>
                  <a:lnTo>
                    <a:pt x="65773" y="449707"/>
                  </a:lnTo>
                  <a:lnTo>
                    <a:pt x="62293" y="448437"/>
                  </a:lnTo>
                  <a:lnTo>
                    <a:pt x="61671" y="448437"/>
                  </a:lnTo>
                  <a:lnTo>
                    <a:pt x="62699" y="450977"/>
                  </a:lnTo>
                  <a:lnTo>
                    <a:pt x="63512" y="453517"/>
                  </a:lnTo>
                  <a:lnTo>
                    <a:pt x="62903" y="454787"/>
                  </a:lnTo>
                  <a:lnTo>
                    <a:pt x="62077" y="454787"/>
                  </a:lnTo>
                  <a:lnTo>
                    <a:pt x="62077" y="476377"/>
                  </a:lnTo>
                  <a:lnTo>
                    <a:pt x="62077" y="478917"/>
                  </a:lnTo>
                  <a:lnTo>
                    <a:pt x="62077" y="490347"/>
                  </a:lnTo>
                  <a:lnTo>
                    <a:pt x="61264" y="491617"/>
                  </a:lnTo>
                  <a:lnTo>
                    <a:pt x="60032" y="492887"/>
                  </a:lnTo>
                  <a:lnTo>
                    <a:pt x="57988" y="492887"/>
                  </a:lnTo>
                  <a:lnTo>
                    <a:pt x="57988" y="490347"/>
                  </a:lnTo>
                  <a:lnTo>
                    <a:pt x="59004" y="489077"/>
                  </a:lnTo>
                  <a:lnTo>
                    <a:pt x="61264" y="489077"/>
                  </a:lnTo>
                  <a:lnTo>
                    <a:pt x="62077" y="490347"/>
                  </a:lnTo>
                  <a:lnTo>
                    <a:pt x="62077" y="478917"/>
                  </a:lnTo>
                  <a:lnTo>
                    <a:pt x="56134" y="478917"/>
                  </a:lnTo>
                  <a:lnTo>
                    <a:pt x="56134" y="492887"/>
                  </a:lnTo>
                  <a:lnTo>
                    <a:pt x="55930" y="493077"/>
                  </a:lnTo>
                  <a:lnTo>
                    <a:pt x="55930" y="503047"/>
                  </a:lnTo>
                  <a:lnTo>
                    <a:pt x="55930" y="505587"/>
                  </a:lnTo>
                  <a:lnTo>
                    <a:pt x="54914" y="505587"/>
                  </a:lnTo>
                  <a:lnTo>
                    <a:pt x="53886" y="504317"/>
                  </a:lnTo>
                  <a:lnTo>
                    <a:pt x="52654" y="501777"/>
                  </a:lnTo>
                  <a:lnTo>
                    <a:pt x="51841" y="501777"/>
                  </a:lnTo>
                  <a:lnTo>
                    <a:pt x="51841" y="504317"/>
                  </a:lnTo>
                  <a:lnTo>
                    <a:pt x="50812" y="505587"/>
                  </a:lnTo>
                  <a:lnTo>
                    <a:pt x="48348" y="505587"/>
                  </a:lnTo>
                  <a:lnTo>
                    <a:pt x="48348" y="504317"/>
                  </a:lnTo>
                  <a:lnTo>
                    <a:pt x="49987" y="501777"/>
                  </a:lnTo>
                  <a:lnTo>
                    <a:pt x="51841" y="497967"/>
                  </a:lnTo>
                  <a:lnTo>
                    <a:pt x="52654" y="497967"/>
                  </a:lnTo>
                  <a:lnTo>
                    <a:pt x="55930" y="503047"/>
                  </a:lnTo>
                  <a:lnTo>
                    <a:pt x="55930" y="493077"/>
                  </a:lnTo>
                  <a:lnTo>
                    <a:pt x="46304" y="501777"/>
                  </a:lnTo>
                  <a:lnTo>
                    <a:pt x="40767" y="501777"/>
                  </a:lnTo>
                  <a:lnTo>
                    <a:pt x="40157" y="500507"/>
                  </a:lnTo>
                  <a:lnTo>
                    <a:pt x="40982" y="497967"/>
                  </a:lnTo>
                  <a:lnTo>
                    <a:pt x="41592" y="496697"/>
                  </a:lnTo>
                  <a:lnTo>
                    <a:pt x="42621" y="495427"/>
                  </a:lnTo>
                  <a:lnTo>
                    <a:pt x="43230" y="496697"/>
                  </a:lnTo>
                  <a:lnTo>
                    <a:pt x="43840" y="496697"/>
                  </a:lnTo>
                  <a:lnTo>
                    <a:pt x="45478" y="495427"/>
                  </a:lnTo>
                  <a:lnTo>
                    <a:pt x="46304" y="494157"/>
                  </a:lnTo>
                  <a:lnTo>
                    <a:pt x="47129" y="492887"/>
                  </a:lnTo>
                  <a:lnTo>
                    <a:pt x="50203" y="489077"/>
                  </a:lnTo>
                  <a:lnTo>
                    <a:pt x="52857" y="487807"/>
                  </a:lnTo>
                  <a:lnTo>
                    <a:pt x="54914" y="491617"/>
                  </a:lnTo>
                  <a:lnTo>
                    <a:pt x="56134" y="492887"/>
                  </a:lnTo>
                  <a:lnTo>
                    <a:pt x="56134" y="478917"/>
                  </a:lnTo>
                  <a:lnTo>
                    <a:pt x="53060" y="478917"/>
                  </a:lnTo>
                  <a:lnTo>
                    <a:pt x="50812" y="480187"/>
                  </a:lnTo>
                  <a:lnTo>
                    <a:pt x="48971" y="481076"/>
                  </a:lnTo>
                  <a:lnTo>
                    <a:pt x="48971" y="489077"/>
                  </a:lnTo>
                  <a:lnTo>
                    <a:pt x="46507" y="490347"/>
                  </a:lnTo>
                  <a:lnTo>
                    <a:pt x="44602" y="487807"/>
                  </a:lnTo>
                  <a:lnTo>
                    <a:pt x="43637" y="486537"/>
                  </a:lnTo>
                  <a:lnTo>
                    <a:pt x="41998" y="483997"/>
                  </a:lnTo>
                  <a:lnTo>
                    <a:pt x="41998" y="482727"/>
                  </a:lnTo>
                  <a:lnTo>
                    <a:pt x="44462" y="482727"/>
                  </a:lnTo>
                  <a:lnTo>
                    <a:pt x="46101" y="483997"/>
                  </a:lnTo>
                  <a:lnTo>
                    <a:pt x="46710" y="485267"/>
                  </a:lnTo>
                  <a:lnTo>
                    <a:pt x="48971" y="489077"/>
                  </a:lnTo>
                  <a:lnTo>
                    <a:pt x="48971" y="481076"/>
                  </a:lnTo>
                  <a:lnTo>
                    <a:pt x="48145" y="481457"/>
                  </a:lnTo>
                  <a:lnTo>
                    <a:pt x="48348" y="480187"/>
                  </a:lnTo>
                  <a:lnTo>
                    <a:pt x="51638" y="478917"/>
                  </a:lnTo>
                  <a:lnTo>
                    <a:pt x="55930" y="476377"/>
                  </a:lnTo>
                  <a:lnTo>
                    <a:pt x="62077" y="476377"/>
                  </a:lnTo>
                  <a:lnTo>
                    <a:pt x="62077" y="454787"/>
                  </a:lnTo>
                  <a:lnTo>
                    <a:pt x="58394" y="454787"/>
                  </a:lnTo>
                  <a:lnTo>
                    <a:pt x="53060" y="466217"/>
                  </a:lnTo>
                  <a:lnTo>
                    <a:pt x="55156" y="469442"/>
                  </a:lnTo>
                  <a:lnTo>
                    <a:pt x="55486" y="470128"/>
                  </a:lnTo>
                  <a:lnTo>
                    <a:pt x="54914" y="471297"/>
                  </a:lnTo>
                  <a:lnTo>
                    <a:pt x="53682" y="472567"/>
                  </a:lnTo>
                  <a:lnTo>
                    <a:pt x="51841" y="472567"/>
                  </a:lnTo>
                  <a:lnTo>
                    <a:pt x="52857" y="471297"/>
                  </a:lnTo>
                  <a:lnTo>
                    <a:pt x="54089" y="468757"/>
                  </a:lnTo>
                  <a:lnTo>
                    <a:pt x="53682" y="468757"/>
                  </a:lnTo>
                  <a:lnTo>
                    <a:pt x="50812" y="470128"/>
                  </a:lnTo>
                  <a:lnTo>
                    <a:pt x="48818" y="470128"/>
                  </a:lnTo>
                  <a:lnTo>
                    <a:pt x="46913" y="471297"/>
                  </a:lnTo>
                  <a:lnTo>
                    <a:pt x="45897" y="471297"/>
                  </a:lnTo>
                  <a:lnTo>
                    <a:pt x="46710" y="472567"/>
                  </a:lnTo>
                  <a:lnTo>
                    <a:pt x="47332" y="473837"/>
                  </a:lnTo>
                  <a:lnTo>
                    <a:pt x="46304" y="476377"/>
                  </a:lnTo>
                  <a:lnTo>
                    <a:pt x="41998" y="480187"/>
                  </a:lnTo>
                  <a:lnTo>
                    <a:pt x="40563" y="480187"/>
                  </a:lnTo>
                  <a:lnTo>
                    <a:pt x="39547" y="478917"/>
                  </a:lnTo>
                  <a:lnTo>
                    <a:pt x="37693" y="476377"/>
                  </a:lnTo>
                  <a:lnTo>
                    <a:pt x="37490" y="476669"/>
                  </a:lnTo>
                  <a:lnTo>
                    <a:pt x="37490" y="506857"/>
                  </a:lnTo>
                  <a:lnTo>
                    <a:pt x="37490" y="510667"/>
                  </a:lnTo>
                  <a:lnTo>
                    <a:pt x="36677" y="511937"/>
                  </a:lnTo>
                  <a:lnTo>
                    <a:pt x="35039" y="509397"/>
                  </a:lnTo>
                  <a:lnTo>
                    <a:pt x="32575" y="506857"/>
                  </a:lnTo>
                  <a:lnTo>
                    <a:pt x="31546" y="506857"/>
                  </a:lnTo>
                  <a:lnTo>
                    <a:pt x="32169" y="505587"/>
                  </a:lnTo>
                  <a:lnTo>
                    <a:pt x="36055" y="505587"/>
                  </a:lnTo>
                  <a:lnTo>
                    <a:pt x="37490" y="506857"/>
                  </a:lnTo>
                  <a:lnTo>
                    <a:pt x="37490" y="476669"/>
                  </a:lnTo>
                  <a:lnTo>
                    <a:pt x="35852" y="478917"/>
                  </a:lnTo>
                  <a:lnTo>
                    <a:pt x="36474" y="483997"/>
                  </a:lnTo>
                  <a:lnTo>
                    <a:pt x="36880" y="485267"/>
                  </a:lnTo>
                  <a:lnTo>
                    <a:pt x="35852" y="486537"/>
                  </a:lnTo>
                  <a:lnTo>
                    <a:pt x="33401" y="485267"/>
                  </a:lnTo>
                  <a:lnTo>
                    <a:pt x="31343" y="485267"/>
                  </a:lnTo>
                  <a:lnTo>
                    <a:pt x="29095" y="486537"/>
                  </a:lnTo>
                  <a:lnTo>
                    <a:pt x="28270" y="487807"/>
                  </a:lnTo>
                  <a:lnTo>
                    <a:pt x="27241" y="489077"/>
                  </a:lnTo>
                  <a:lnTo>
                    <a:pt x="28473" y="489077"/>
                  </a:lnTo>
                  <a:lnTo>
                    <a:pt x="29705" y="487807"/>
                  </a:lnTo>
                  <a:lnTo>
                    <a:pt x="31750" y="487807"/>
                  </a:lnTo>
                  <a:lnTo>
                    <a:pt x="33185" y="489077"/>
                  </a:lnTo>
                  <a:lnTo>
                    <a:pt x="35039" y="490347"/>
                  </a:lnTo>
                  <a:lnTo>
                    <a:pt x="33185" y="490347"/>
                  </a:lnTo>
                  <a:lnTo>
                    <a:pt x="33185" y="494157"/>
                  </a:lnTo>
                  <a:lnTo>
                    <a:pt x="31965" y="495427"/>
                  </a:lnTo>
                  <a:lnTo>
                    <a:pt x="26835" y="495427"/>
                  </a:lnTo>
                  <a:lnTo>
                    <a:pt x="25400" y="494157"/>
                  </a:lnTo>
                  <a:lnTo>
                    <a:pt x="33185" y="494157"/>
                  </a:lnTo>
                  <a:lnTo>
                    <a:pt x="33185" y="490347"/>
                  </a:lnTo>
                  <a:lnTo>
                    <a:pt x="26022" y="490347"/>
                  </a:lnTo>
                  <a:lnTo>
                    <a:pt x="24587" y="491693"/>
                  </a:lnTo>
                  <a:lnTo>
                    <a:pt x="24587" y="497967"/>
                  </a:lnTo>
                  <a:lnTo>
                    <a:pt x="22529" y="499237"/>
                  </a:lnTo>
                  <a:lnTo>
                    <a:pt x="20688" y="500507"/>
                  </a:lnTo>
                  <a:lnTo>
                    <a:pt x="19659" y="503047"/>
                  </a:lnTo>
                  <a:lnTo>
                    <a:pt x="20281" y="504317"/>
                  </a:lnTo>
                  <a:lnTo>
                    <a:pt x="21094" y="505587"/>
                  </a:lnTo>
                  <a:lnTo>
                    <a:pt x="20688" y="505587"/>
                  </a:lnTo>
                  <a:lnTo>
                    <a:pt x="19253" y="504317"/>
                  </a:lnTo>
                  <a:lnTo>
                    <a:pt x="16383" y="503047"/>
                  </a:lnTo>
                  <a:lnTo>
                    <a:pt x="19875" y="497967"/>
                  </a:lnTo>
                  <a:lnTo>
                    <a:pt x="24587" y="497967"/>
                  </a:lnTo>
                  <a:lnTo>
                    <a:pt x="24587" y="491693"/>
                  </a:lnTo>
                  <a:lnTo>
                    <a:pt x="15151" y="500507"/>
                  </a:lnTo>
                  <a:lnTo>
                    <a:pt x="15087" y="501777"/>
                  </a:lnTo>
                  <a:lnTo>
                    <a:pt x="15024" y="503047"/>
                  </a:lnTo>
                  <a:lnTo>
                    <a:pt x="14947" y="505587"/>
                  </a:lnTo>
                  <a:lnTo>
                    <a:pt x="12496" y="508127"/>
                  </a:lnTo>
                  <a:lnTo>
                    <a:pt x="9423" y="511937"/>
                  </a:lnTo>
                  <a:lnTo>
                    <a:pt x="6146" y="515747"/>
                  </a:lnTo>
                  <a:lnTo>
                    <a:pt x="3886" y="519557"/>
                  </a:lnTo>
                  <a:lnTo>
                    <a:pt x="4089" y="520827"/>
                  </a:lnTo>
                  <a:lnTo>
                    <a:pt x="4495" y="520827"/>
                  </a:lnTo>
                  <a:lnTo>
                    <a:pt x="3886" y="522097"/>
                  </a:lnTo>
                  <a:lnTo>
                    <a:pt x="0" y="522097"/>
                  </a:lnTo>
                  <a:lnTo>
                    <a:pt x="139" y="523468"/>
                  </a:lnTo>
                  <a:lnTo>
                    <a:pt x="254" y="524637"/>
                  </a:lnTo>
                  <a:lnTo>
                    <a:pt x="1397" y="536067"/>
                  </a:lnTo>
                  <a:lnTo>
                    <a:pt x="1511" y="537337"/>
                  </a:lnTo>
                  <a:lnTo>
                    <a:pt x="24993" y="556387"/>
                  </a:lnTo>
                  <a:lnTo>
                    <a:pt x="32372" y="556387"/>
                  </a:lnTo>
                  <a:lnTo>
                    <a:pt x="32372" y="557657"/>
                  </a:lnTo>
                  <a:lnTo>
                    <a:pt x="35852" y="557657"/>
                  </a:lnTo>
                  <a:lnTo>
                    <a:pt x="37896" y="558927"/>
                  </a:lnTo>
                  <a:lnTo>
                    <a:pt x="40360" y="557657"/>
                  </a:lnTo>
                  <a:lnTo>
                    <a:pt x="41592" y="555117"/>
                  </a:lnTo>
                  <a:lnTo>
                    <a:pt x="43434" y="552577"/>
                  </a:lnTo>
                  <a:lnTo>
                    <a:pt x="43548" y="553948"/>
                  </a:lnTo>
                  <a:lnTo>
                    <a:pt x="43637" y="558927"/>
                  </a:lnTo>
                  <a:lnTo>
                    <a:pt x="47942" y="560197"/>
                  </a:lnTo>
                  <a:lnTo>
                    <a:pt x="52857" y="558927"/>
                  </a:lnTo>
                  <a:lnTo>
                    <a:pt x="54089" y="558927"/>
                  </a:lnTo>
                  <a:lnTo>
                    <a:pt x="56959" y="557657"/>
                  </a:lnTo>
                  <a:lnTo>
                    <a:pt x="68021" y="557657"/>
                  </a:lnTo>
                  <a:lnTo>
                    <a:pt x="67005" y="555117"/>
                  </a:lnTo>
                  <a:lnTo>
                    <a:pt x="49987" y="555117"/>
                  </a:lnTo>
                  <a:lnTo>
                    <a:pt x="51015" y="557657"/>
                  </a:lnTo>
                  <a:lnTo>
                    <a:pt x="51841" y="558927"/>
                  </a:lnTo>
                  <a:lnTo>
                    <a:pt x="51638" y="558927"/>
                  </a:lnTo>
                  <a:lnTo>
                    <a:pt x="50203" y="557657"/>
                  </a:lnTo>
                  <a:lnTo>
                    <a:pt x="46101" y="555117"/>
                  </a:lnTo>
                  <a:lnTo>
                    <a:pt x="48564" y="552577"/>
                  </a:lnTo>
                  <a:lnTo>
                    <a:pt x="49784" y="551307"/>
                  </a:lnTo>
                  <a:lnTo>
                    <a:pt x="55321" y="552577"/>
                  </a:lnTo>
                  <a:lnTo>
                    <a:pt x="60032" y="552577"/>
                  </a:lnTo>
                  <a:lnTo>
                    <a:pt x="59423" y="551307"/>
                  </a:lnTo>
                  <a:lnTo>
                    <a:pt x="58801" y="550037"/>
                  </a:lnTo>
                  <a:lnTo>
                    <a:pt x="57569" y="548767"/>
                  </a:lnTo>
                  <a:lnTo>
                    <a:pt x="58191" y="548767"/>
                  </a:lnTo>
                  <a:lnTo>
                    <a:pt x="60642" y="550037"/>
                  </a:lnTo>
                  <a:lnTo>
                    <a:pt x="62496" y="552577"/>
                  </a:lnTo>
                  <a:lnTo>
                    <a:pt x="64135" y="552577"/>
                  </a:lnTo>
                  <a:lnTo>
                    <a:pt x="64135" y="551307"/>
                  </a:lnTo>
                  <a:lnTo>
                    <a:pt x="66802" y="552577"/>
                  </a:lnTo>
                  <a:lnTo>
                    <a:pt x="70256" y="553948"/>
                  </a:lnTo>
                  <a:lnTo>
                    <a:pt x="76631" y="557657"/>
                  </a:lnTo>
                  <a:lnTo>
                    <a:pt x="86677" y="557657"/>
                  </a:lnTo>
                  <a:lnTo>
                    <a:pt x="86677" y="552577"/>
                  </a:lnTo>
                  <a:lnTo>
                    <a:pt x="88823" y="553948"/>
                  </a:lnTo>
                  <a:lnTo>
                    <a:pt x="91186" y="556387"/>
                  </a:lnTo>
                  <a:lnTo>
                    <a:pt x="93637" y="557657"/>
                  </a:lnTo>
                  <a:lnTo>
                    <a:pt x="94869" y="558927"/>
                  </a:lnTo>
                  <a:lnTo>
                    <a:pt x="94056" y="557657"/>
                  </a:lnTo>
                  <a:lnTo>
                    <a:pt x="92824" y="555117"/>
                  </a:lnTo>
                  <a:lnTo>
                    <a:pt x="93840" y="555117"/>
                  </a:lnTo>
                  <a:lnTo>
                    <a:pt x="101422" y="557657"/>
                  </a:lnTo>
                  <a:lnTo>
                    <a:pt x="115773" y="557657"/>
                  </a:lnTo>
                  <a:lnTo>
                    <a:pt x="118643" y="558927"/>
                  </a:lnTo>
                  <a:lnTo>
                    <a:pt x="118021" y="558927"/>
                  </a:lnTo>
                  <a:lnTo>
                    <a:pt x="116586" y="561467"/>
                  </a:lnTo>
                  <a:lnTo>
                    <a:pt x="119253" y="561467"/>
                  </a:lnTo>
                  <a:lnTo>
                    <a:pt x="124383" y="557657"/>
                  </a:lnTo>
                  <a:lnTo>
                    <a:pt x="127863" y="555117"/>
                  </a:lnTo>
                  <a:lnTo>
                    <a:pt x="129705" y="555117"/>
                  </a:lnTo>
                  <a:lnTo>
                    <a:pt x="130733" y="556387"/>
                  </a:lnTo>
                  <a:lnTo>
                    <a:pt x="131749" y="558927"/>
                  </a:lnTo>
                  <a:lnTo>
                    <a:pt x="133604" y="556387"/>
                  </a:lnTo>
                  <a:lnTo>
                    <a:pt x="136055" y="552577"/>
                  </a:lnTo>
                  <a:lnTo>
                    <a:pt x="139547" y="547497"/>
                  </a:lnTo>
                  <a:lnTo>
                    <a:pt x="148971" y="542417"/>
                  </a:lnTo>
                  <a:lnTo>
                    <a:pt x="151638" y="544957"/>
                  </a:lnTo>
                  <a:lnTo>
                    <a:pt x="152450" y="546227"/>
                  </a:lnTo>
                  <a:lnTo>
                    <a:pt x="148971" y="546227"/>
                  </a:lnTo>
                  <a:lnTo>
                    <a:pt x="141592" y="547497"/>
                  </a:lnTo>
                  <a:lnTo>
                    <a:pt x="134620" y="556387"/>
                  </a:lnTo>
                  <a:lnTo>
                    <a:pt x="143433" y="556387"/>
                  </a:lnTo>
                  <a:lnTo>
                    <a:pt x="146913" y="557657"/>
                  </a:lnTo>
                  <a:lnTo>
                    <a:pt x="148971" y="557657"/>
                  </a:lnTo>
                  <a:lnTo>
                    <a:pt x="151638" y="558927"/>
                  </a:lnTo>
                  <a:lnTo>
                    <a:pt x="152450" y="558927"/>
                  </a:lnTo>
                  <a:lnTo>
                    <a:pt x="150812" y="556387"/>
                  </a:lnTo>
                  <a:lnTo>
                    <a:pt x="152450" y="555117"/>
                  </a:lnTo>
                  <a:lnTo>
                    <a:pt x="155321" y="555117"/>
                  </a:lnTo>
                  <a:lnTo>
                    <a:pt x="157784" y="553948"/>
                  </a:lnTo>
                  <a:lnTo>
                    <a:pt x="159791" y="553948"/>
                  </a:lnTo>
                  <a:lnTo>
                    <a:pt x="158597" y="556387"/>
                  </a:lnTo>
                  <a:lnTo>
                    <a:pt x="161264" y="556387"/>
                  </a:lnTo>
                  <a:lnTo>
                    <a:pt x="162699" y="555117"/>
                  </a:lnTo>
                  <a:lnTo>
                    <a:pt x="162979" y="554253"/>
                  </a:lnTo>
                  <a:lnTo>
                    <a:pt x="163080" y="553948"/>
                  </a:lnTo>
                  <a:lnTo>
                    <a:pt x="163931" y="552577"/>
                  </a:lnTo>
                  <a:lnTo>
                    <a:pt x="164744" y="552577"/>
                  </a:lnTo>
                  <a:lnTo>
                    <a:pt x="166039" y="553948"/>
                  </a:lnTo>
                  <a:lnTo>
                    <a:pt x="166789" y="555117"/>
                  </a:lnTo>
                  <a:lnTo>
                    <a:pt x="170891" y="556387"/>
                  </a:lnTo>
                  <a:lnTo>
                    <a:pt x="183184" y="556387"/>
                  </a:lnTo>
                  <a:lnTo>
                    <a:pt x="184619" y="557657"/>
                  </a:lnTo>
                  <a:lnTo>
                    <a:pt x="189331" y="560197"/>
                  </a:lnTo>
                  <a:lnTo>
                    <a:pt x="191592" y="556387"/>
                  </a:lnTo>
                  <a:lnTo>
                    <a:pt x="188061" y="552577"/>
                  </a:lnTo>
                  <a:lnTo>
                    <a:pt x="186880" y="551307"/>
                  </a:lnTo>
                  <a:lnTo>
                    <a:pt x="182168" y="546227"/>
                  </a:lnTo>
                  <a:lnTo>
                    <a:pt x="182727" y="543902"/>
                  </a:lnTo>
                  <a:lnTo>
                    <a:pt x="182778" y="543687"/>
                  </a:lnTo>
                  <a:lnTo>
                    <a:pt x="186677" y="542417"/>
                  </a:lnTo>
                  <a:lnTo>
                    <a:pt x="194462" y="539877"/>
                  </a:lnTo>
                  <a:lnTo>
                    <a:pt x="196507" y="539877"/>
                  </a:lnTo>
                  <a:lnTo>
                    <a:pt x="195859" y="541248"/>
                  </a:lnTo>
                  <a:lnTo>
                    <a:pt x="196011" y="541248"/>
                  </a:lnTo>
                  <a:lnTo>
                    <a:pt x="197332" y="542417"/>
                  </a:lnTo>
                  <a:lnTo>
                    <a:pt x="199783" y="544957"/>
                  </a:lnTo>
                  <a:lnTo>
                    <a:pt x="203682" y="547497"/>
                  </a:lnTo>
                  <a:lnTo>
                    <a:pt x="203682" y="548767"/>
                  </a:lnTo>
                  <a:lnTo>
                    <a:pt x="200609" y="548767"/>
                  </a:lnTo>
                  <a:lnTo>
                    <a:pt x="198767" y="550037"/>
                  </a:lnTo>
                  <a:lnTo>
                    <a:pt x="197739" y="550037"/>
                  </a:lnTo>
                  <a:lnTo>
                    <a:pt x="198970" y="547497"/>
                  </a:lnTo>
                  <a:lnTo>
                    <a:pt x="198551" y="546227"/>
                  </a:lnTo>
                  <a:lnTo>
                    <a:pt x="197332" y="546227"/>
                  </a:lnTo>
                  <a:lnTo>
                    <a:pt x="196303" y="544957"/>
                  </a:lnTo>
                  <a:lnTo>
                    <a:pt x="195275" y="546227"/>
                  </a:lnTo>
                  <a:lnTo>
                    <a:pt x="195275" y="548767"/>
                  </a:lnTo>
                  <a:lnTo>
                    <a:pt x="193840" y="551307"/>
                  </a:lnTo>
                  <a:lnTo>
                    <a:pt x="189331" y="551307"/>
                  </a:lnTo>
                  <a:lnTo>
                    <a:pt x="190157" y="552577"/>
                  </a:lnTo>
                  <a:lnTo>
                    <a:pt x="191592" y="555117"/>
                  </a:lnTo>
                  <a:lnTo>
                    <a:pt x="201980" y="553948"/>
                  </a:lnTo>
                  <a:lnTo>
                    <a:pt x="202742" y="553948"/>
                  </a:lnTo>
                  <a:lnTo>
                    <a:pt x="207568" y="550037"/>
                  </a:lnTo>
                  <a:lnTo>
                    <a:pt x="209207" y="550037"/>
                  </a:lnTo>
                  <a:lnTo>
                    <a:pt x="212077" y="552577"/>
                  </a:lnTo>
                  <a:lnTo>
                    <a:pt x="216293" y="553948"/>
                  </a:lnTo>
                  <a:lnTo>
                    <a:pt x="223481" y="553948"/>
                  </a:lnTo>
                  <a:lnTo>
                    <a:pt x="227241" y="555117"/>
                  </a:lnTo>
                  <a:lnTo>
                    <a:pt x="228879" y="556387"/>
                  </a:lnTo>
                  <a:lnTo>
                    <a:pt x="230936" y="558927"/>
                  </a:lnTo>
                  <a:lnTo>
                    <a:pt x="232168" y="558927"/>
                  </a:lnTo>
                  <a:lnTo>
                    <a:pt x="233184" y="556387"/>
                  </a:lnTo>
                  <a:lnTo>
                    <a:pt x="234010" y="555117"/>
                  </a:lnTo>
                  <a:lnTo>
                    <a:pt x="237083" y="555117"/>
                  </a:lnTo>
                  <a:lnTo>
                    <a:pt x="239750" y="556387"/>
                  </a:lnTo>
                  <a:lnTo>
                    <a:pt x="241033" y="555117"/>
                  </a:lnTo>
                  <a:lnTo>
                    <a:pt x="244868" y="551307"/>
                  </a:lnTo>
                  <a:lnTo>
                    <a:pt x="243027" y="550037"/>
                  </a:lnTo>
                  <a:lnTo>
                    <a:pt x="242201" y="548767"/>
                  </a:lnTo>
                  <a:lnTo>
                    <a:pt x="246710" y="548767"/>
                  </a:lnTo>
                  <a:lnTo>
                    <a:pt x="248551" y="550037"/>
                  </a:lnTo>
                  <a:lnTo>
                    <a:pt x="249377" y="551307"/>
                  </a:lnTo>
                  <a:lnTo>
                    <a:pt x="250405" y="555117"/>
                  </a:lnTo>
                  <a:lnTo>
                    <a:pt x="257162" y="556387"/>
                  </a:lnTo>
                  <a:lnTo>
                    <a:pt x="256476" y="554253"/>
                  </a:lnTo>
                  <a:lnTo>
                    <a:pt x="256387" y="553948"/>
                  </a:lnTo>
                  <a:lnTo>
                    <a:pt x="255727" y="551307"/>
                  </a:lnTo>
                  <a:lnTo>
                    <a:pt x="262902" y="551307"/>
                  </a:lnTo>
                  <a:lnTo>
                    <a:pt x="260845" y="552577"/>
                  </a:lnTo>
                  <a:lnTo>
                    <a:pt x="258419" y="553948"/>
                  </a:lnTo>
                  <a:lnTo>
                    <a:pt x="258673" y="553948"/>
                  </a:lnTo>
                  <a:lnTo>
                    <a:pt x="259422" y="555117"/>
                  </a:lnTo>
                  <a:lnTo>
                    <a:pt x="267817" y="555117"/>
                  </a:lnTo>
                  <a:lnTo>
                    <a:pt x="271030" y="553948"/>
                  </a:lnTo>
                  <a:lnTo>
                    <a:pt x="271272" y="553948"/>
                  </a:lnTo>
                  <a:lnTo>
                    <a:pt x="272529" y="550037"/>
                  </a:lnTo>
                  <a:lnTo>
                    <a:pt x="273354" y="550037"/>
                  </a:lnTo>
                  <a:lnTo>
                    <a:pt x="274586" y="552577"/>
                  </a:lnTo>
                  <a:lnTo>
                    <a:pt x="275463" y="553948"/>
                  </a:lnTo>
                  <a:lnTo>
                    <a:pt x="277799" y="553948"/>
                  </a:lnTo>
                  <a:lnTo>
                    <a:pt x="279298" y="555117"/>
                  </a:lnTo>
                  <a:lnTo>
                    <a:pt x="292201" y="555117"/>
                  </a:lnTo>
                  <a:lnTo>
                    <a:pt x="303060" y="556387"/>
                  </a:lnTo>
                  <a:lnTo>
                    <a:pt x="310642" y="555117"/>
                  </a:lnTo>
                  <a:lnTo>
                    <a:pt x="309003" y="552577"/>
                  </a:lnTo>
                  <a:lnTo>
                    <a:pt x="307771" y="551307"/>
                  </a:lnTo>
                  <a:lnTo>
                    <a:pt x="320687" y="551307"/>
                  </a:lnTo>
                  <a:lnTo>
                    <a:pt x="324104" y="553948"/>
                  </a:lnTo>
                  <a:lnTo>
                    <a:pt x="326593" y="553948"/>
                  </a:lnTo>
                  <a:lnTo>
                    <a:pt x="327240" y="552577"/>
                  </a:lnTo>
                  <a:lnTo>
                    <a:pt x="328066" y="552577"/>
                  </a:lnTo>
                  <a:lnTo>
                    <a:pt x="327456" y="551307"/>
                  </a:lnTo>
                  <a:lnTo>
                    <a:pt x="326834" y="550037"/>
                  </a:lnTo>
                  <a:lnTo>
                    <a:pt x="324993" y="550037"/>
                  </a:lnTo>
                  <a:lnTo>
                    <a:pt x="322122" y="548767"/>
                  </a:lnTo>
                  <a:lnTo>
                    <a:pt x="328066" y="548767"/>
                  </a:lnTo>
                  <a:lnTo>
                    <a:pt x="330733" y="550037"/>
                  </a:lnTo>
                  <a:lnTo>
                    <a:pt x="331343" y="552577"/>
                  </a:lnTo>
                  <a:lnTo>
                    <a:pt x="332371" y="555117"/>
                  </a:lnTo>
                  <a:lnTo>
                    <a:pt x="333387" y="555117"/>
                  </a:lnTo>
                  <a:lnTo>
                    <a:pt x="336677" y="551307"/>
                  </a:lnTo>
                  <a:lnTo>
                    <a:pt x="336054" y="550037"/>
                  </a:lnTo>
                  <a:lnTo>
                    <a:pt x="334213" y="548767"/>
                  </a:lnTo>
                  <a:lnTo>
                    <a:pt x="332371" y="547497"/>
                  </a:lnTo>
                  <a:lnTo>
                    <a:pt x="331139" y="546227"/>
                  </a:lnTo>
                  <a:lnTo>
                    <a:pt x="329907" y="544957"/>
                  </a:lnTo>
                  <a:lnTo>
                    <a:pt x="327444" y="542417"/>
                  </a:lnTo>
                  <a:lnTo>
                    <a:pt x="338721" y="546227"/>
                  </a:lnTo>
                  <a:lnTo>
                    <a:pt x="340156" y="547497"/>
                  </a:lnTo>
                  <a:lnTo>
                    <a:pt x="339331" y="550037"/>
                  </a:lnTo>
                  <a:lnTo>
                    <a:pt x="338315" y="552577"/>
                  </a:lnTo>
                  <a:lnTo>
                    <a:pt x="338721" y="552577"/>
                  </a:lnTo>
                  <a:lnTo>
                    <a:pt x="340969" y="551307"/>
                  </a:lnTo>
                  <a:lnTo>
                    <a:pt x="345274" y="548767"/>
                  </a:lnTo>
                  <a:lnTo>
                    <a:pt x="348970" y="548767"/>
                  </a:lnTo>
                  <a:lnTo>
                    <a:pt x="349072" y="550037"/>
                  </a:lnTo>
                  <a:lnTo>
                    <a:pt x="349173" y="552577"/>
                  </a:lnTo>
                  <a:lnTo>
                    <a:pt x="349986" y="551307"/>
                  </a:lnTo>
                  <a:lnTo>
                    <a:pt x="351015" y="548767"/>
                  </a:lnTo>
                  <a:lnTo>
                    <a:pt x="352044" y="546227"/>
                  </a:lnTo>
                  <a:lnTo>
                    <a:pt x="353885" y="544957"/>
                  </a:lnTo>
                  <a:lnTo>
                    <a:pt x="356552" y="544957"/>
                  </a:lnTo>
                  <a:lnTo>
                    <a:pt x="356755" y="546227"/>
                  </a:lnTo>
                  <a:lnTo>
                    <a:pt x="355320" y="548767"/>
                  </a:lnTo>
                  <a:lnTo>
                    <a:pt x="353682" y="551307"/>
                  </a:lnTo>
                  <a:lnTo>
                    <a:pt x="353885" y="552577"/>
                  </a:lnTo>
                  <a:lnTo>
                    <a:pt x="356311" y="553948"/>
                  </a:lnTo>
                  <a:lnTo>
                    <a:pt x="359168" y="553948"/>
                  </a:lnTo>
                  <a:lnTo>
                    <a:pt x="359829" y="552577"/>
                  </a:lnTo>
                  <a:lnTo>
                    <a:pt x="360235" y="550037"/>
                  </a:lnTo>
                  <a:lnTo>
                    <a:pt x="361873" y="550037"/>
                  </a:lnTo>
                  <a:lnTo>
                    <a:pt x="365353" y="552577"/>
                  </a:lnTo>
                  <a:lnTo>
                    <a:pt x="369125" y="553948"/>
                  </a:lnTo>
                  <a:lnTo>
                    <a:pt x="372135" y="553948"/>
                  </a:lnTo>
                  <a:lnTo>
                    <a:pt x="377444" y="551307"/>
                  </a:lnTo>
                  <a:lnTo>
                    <a:pt x="382155" y="550037"/>
                  </a:lnTo>
                  <a:lnTo>
                    <a:pt x="386461" y="550037"/>
                  </a:lnTo>
                  <a:lnTo>
                    <a:pt x="389534" y="551307"/>
                  </a:lnTo>
                  <a:lnTo>
                    <a:pt x="392201" y="552577"/>
                  </a:lnTo>
                  <a:lnTo>
                    <a:pt x="395478" y="552577"/>
                  </a:lnTo>
                  <a:lnTo>
                    <a:pt x="396709" y="551307"/>
                  </a:lnTo>
                  <a:lnTo>
                    <a:pt x="398145" y="550037"/>
                  </a:lnTo>
                  <a:lnTo>
                    <a:pt x="406133" y="550037"/>
                  </a:lnTo>
                  <a:lnTo>
                    <a:pt x="414540" y="548767"/>
                  </a:lnTo>
                  <a:lnTo>
                    <a:pt x="430911" y="548767"/>
                  </a:lnTo>
                  <a:lnTo>
                    <a:pt x="442341" y="547497"/>
                  </a:lnTo>
                  <a:lnTo>
                    <a:pt x="449491" y="547497"/>
                  </a:lnTo>
                  <a:lnTo>
                    <a:pt x="453059" y="546227"/>
                  </a:lnTo>
                  <a:lnTo>
                    <a:pt x="454698" y="544957"/>
                  </a:lnTo>
                  <a:lnTo>
                    <a:pt x="455117" y="544957"/>
                  </a:lnTo>
                  <a:lnTo>
                    <a:pt x="454291" y="547497"/>
                  </a:lnTo>
                  <a:lnTo>
                    <a:pt x="452958" y="551040"/>
                  </a:lnTo>
                  <a:lnTo>
                    <a:pt x="452856" y="551307"/>
                  </a:lnTo>
                  <a:lnTo>
                    <a:pt x="459828" y="551307"/>
                  </a:lnTo>
                  <a:lnTo>
                    <a:pt x="462280" y="547497"/>
                  </a:lnTo>
                  <a:lnTo>
                    <a:pt x="463511" y="544957"/>
                  </a:lnTo>
                  <a:lnTo>
                    <a:pt x="466585" y="544957"/>
                  </a:lnTo>
                  <a:lnTo>
                    <a:pt x="472325" y="546227"/>
                  </a:lnTo>
                  <a:lnTo>
                    <a:pt x="479082" y="547497"/>
                  </a:lnTo>
                  <a:lnTo>
                    <a:pt x="480314" y="546227"/>
                  </a:lnTo>
                  <a:lnTo>
                    <a:pt x="479501" y="544957"/>
                  </a:lnTo>
                  <a:lnTo>
                    <a:pt x="477862" y="542417"/>
                  </a:lnTo>
                  <a:lnTo>
                    <a:pt x="478269" y="542417"/>
                  </a:lnTo>
                  <a:lnTo>
                    <a:pt x="480517" y="543687"/>
                  </a:lnTo>
                  <a:lnTo>
                    <a:pt x="484822" y="543687"/>
                  </a:lnTo>
                  <a:lnTo>
                    <a:pt x="486257" y="542417"/>
                  </a:lnTo>
                  <a:lnTo>
                    <a:pt x="488302" y="539877"/>
                  </a:lnTo>
                  <a:lnTo>
                    <a:pt x="488518" y="539877"/>
                  </a:lnTo>
                  <a:lnTo>
                    <a:pt x="486460" y="543687"/>
                  </a:lnTo>
                  <a:lnTo>
                    <a:pt x="487489" y="544957"/>
                  </a:lnTo>
                  <a:lnTo>
                    <a:pt x="502653" y="544957"/>
                  </a:lnTo>
                  <a:lnTo>
                    <a:pt x="502653" y="547497"/>
                  </a:lnTo>
                  <a:lnTo>
                    <a:pt x="516178" y="547497"/>
                  </a:lnTo>
                  <a:lnTo>
                    <a:pt x="515353" y="544957"/>
                  </a:lnTo>
                  <a:lnTo>
                    <a:pt x="515772" y="544957"/>
                  </a:lnTo>
                  <a:lnTo>
                    <a:pt x="516991" y="543687"/>
                  </a:lnTo>
                  <a:lnTo>
                    <a:pt x="518020" y="542417"/>
                  </a:lnTo>
                  <a:lnTo>
                    <a:pt x="519049" y="543687"/>
                  </a:lnTo>
                  <a:lnTo>
                    <a:pt x="519049" y="546227"/>
                  </a:lnTo>
                  <a:lnTo>
                    <a:pt x="520065" y="546227"/>
                  </a:lnTo>
                  <a:lnTo>
                    <a:pt x="521500" y="544957"/>
                  </a:lnTo>
                  <a:lnTo>
                    <a:pt x="523138" y="544957"/>
                  </a:lnTo>
                  <a:lnTo>
                    <a:pt x="518426" y="539877"/>
                  </a:lnTo>
                  <a:lnTo>
                    <a:pt x="516991" y="537337"/>
                  </a:lnTo>
                  <a:lnTo>
                    <a:pt x="516991" y="534797"/>
                  </a:lnTo>
                  <a:lnTo>
                    <a:pt x="518223" y="534797"/>
                  </a:lnTo>
                  <a:lnTo>
                    <a:pt x="521093" y="537337"/>
                  </a:lnTo>
                  <a:lnTo>
                    <a:pt x="528066" y="544957"/>
                  </a:lnTo>
                  <a:lnTo>
                    <a:pt x="530313" y="546227"/>
                  </a:lnTo>
                  <a:lnTo>
                    <a:pt x="532980" y="544957"/>
                  </a:lnTo>
                  <a:lnTo>
                    <a:pt x="536663" y="544957"/>
                  </a:lnTo>
                  <a:lnTo>
                    <a:pt x="539534" y="547497"/>
                  </a:lnTo>
                  <a:lnTo>
                    <a:pt x="554697" y="547497"/>
                  </a:lnTo>
                  <a:lnTo>
                    <a:pt x="561848" y="546227"/>
                  </a:lnTo>
                  <a:lnTo>
                    <a:pt x="562483" y="546227"/>
                  </a:lnTo>
                  <a:lnTo>
                    <a:pt x="561467" y="544957"/>
                  </a:lnTo>
                  <a:lnTo>
                    <a:pt x="559409" y="542417"/>
                  </a:lnTo>
                  <a:lnTo>
                    <a:pt x="558190" y="541248"/>
                  </a:lnTo>
                  <a:lnTo>
                    <a:pt x="554088" y="537337"/>
                  </a:lnTo>
                  <a:lnTo>
                    <a:pt x="557771" y="536067"/>
                  </a:lnTo>
                  <a:lnTo>
                    <a:pt x="564908" y="541248"/>
                  </a:lnTo>
                  <a:lnTo>
                    <a:pt x="568706" y="543687"/>
                  </a:lnTo>
                  <a:lnTo>
                    <a:pt x="573405" y="544957"/>
                  </a:lnTo>
                  <a:lnTo>
                    <a:pt x="580021" y="546227"/>
                  </a:lnTo>
                  <a:lnTo>
                    <a:pt x="605523" y="546227"/>
                  </a:lnTo>
                  <a:lnTo>
                    <a:pt x="608596" y="544957"/>
                  </a:lnTo>
                  <a:lnTo>
                    <a:pt x="610133" y="543687"/>
                  </a:lnTo>
                  <a:lnTo>
                    <a:pt x="611670" y="542417"/>
                  </a:lnTo>
                  <a:lnTo>
                    <a:pt x="614946" y="538607"/>
                  </a:lnTo>
                  <a:lnTo>
                    <a:pt x="615149" y="538607"/>
                  </a:lnTo>
                  <a:lnTo>
                    <a:pt x="618223" y="542417"/>
                  </a:lnTo>
                  <a:lnTo>
                    <a:pt x="620064" y="544957"/>
                  </a:lnTo>
                  <a:lnTo>
                    <a:pt x="621499" y="546227"/>
                  </a:lnTo>
                  <a:lnTo>
                    <a:pt x="621499" y="542417"/>
                  </a:lnTo>
                  <a:lnTo>
                    <a:pt x="622528" y="542417"/>
                  </a:lnTo>
                  <a:lnTo>
                    <a:pt x="628675" y="546227"/>
                  </a:lnTo>
                  <a:lnTo>
                    <a:pt x="629704" y="546227"/>
                  </a:lnTo>
                  <a:lnTo>
                    <a:pt x="629704" y="542417"/>
                  </a:lnTo>
                  <a:lnTo>
                    <a:pt x="630720" y="542417"/>
                  </a:lnTo>
                  <a:lnTo>
                    <a:pt x="633183" y="544957"/>
                  </a:lnTo>
                  <a:lnTo>
                    <a:pt x="635431" y="547497"/>
                  </a:lnTo>
                  <a:lnTo>
                    <a:pt x="636054" y="547497"/>
                  </a:lnTo>
                  <a:lnTo>
                    <a:pt x="635025" y="544957"/>
                  </a:lnTo>
                  <a:lnTo>
                    <a:pt x="634009" y="543687"/>
                  </a:lnTo>
                  <a:lnTo>
                    <a:pt x="635025" y="542417"/>
                  </a:lnTo>
                  <a:lnTo>
                    <a:pt x="643013" y="542417"/>
                  </a:lnTo>
                  <a:lnTo>
                    <a:pt x="640664" y="541248"/>
                  </a:lnTo>
                  <a:lnTo>
                    <a:pt x="637895" y="539877"/>
                  </a:lnTo>
                  <a:lnTo>
                    <a:pt x="632980" y="536067"/>
                  </a:lnTo>
                  <a:lnTo>
                    <a:pt x="641591" y="537337"/>
                  </a:lnTo>
                  <a:lnTo>
                    <a:pt x="648957" y="538607"/>
                  </a:lnTo>
                  <a:lnTo>
                    <a:pt x="653681" y="539877"/>
                  </a:lnTo>
                  <a:lnTo>
                    <a:pt x="657364" y="539877"/>
                  </a:lnTo>
                  <a:lnTo>
                    <a:pt x="657364" y="536067"/>
                  </a:lnTo>
                  <a:lnTo>
                    <a:pt x="657364" y="534797"/>
                  </a:lnTo>
                  <a:lnTo>
                    <a:pt x="657364" y="532257"/>
                  </a:lnTo>
                  <a:lnTo>
                    <a:pt x="657364" y="529717"/>
                  </a:lnTo>
                  <a:lnTo>
                    <a:pt x="656755" y="528447"/>
                  </a:lnTo>
                  <a:lnTo>
                    <a:pt x="656132" y="527177"/>
                  </a:lnTo>
                  <a:lnTo>
                    <a:pt x="652653" y="527177"/>
                  </a:lnTo>
                  <a:lnTo>
                    <a:pt x="650392" y="525907"/>
                  </a:lnTo>
                  <a:lnTo>
                    <a:pt x="648817" y="523468"/>
                  </a:lnTo>
                  <a:lnTo>
                    <a:pt x="648957" y="523468"/>
                  </a:lnTo>
                  <a:lnTo>
                    <a:pt x="646303" y="522097"/>
                  </a:lnTo>
                  <a:lnTo>
                    <a:pt x="642607" y="522097"/>
                  </a:lnTo>
                  <a:lnTo>
                    <a:pt x="638721" y="520827"/>
                  </a:lnTo>
                  <a:lnTo>
                    <a:pt x="635850" y="519557"/>
                  </a:lnTo>
                  <a:lnTo>
                    <a:pt x="633387" y="517728"/>
                  </a:lnTo>
                  <a:lnTo>
                    <a:pt x="633387" y="530987"/>
                  </a:lnTo>
                  <a:lnTo>
                    <a:pt x="632574" y="532257"/>
                  </a:lnTo>
                  <a:lnTo>
                    <a:pt x="631342" y="532257"/>
                  </a:lnTo>
                  <a:lnTo>
                    <a:pt x="631342" y="539877"/>
                  </a:lnTo>
                  <a:lnTo>
                    <a:pt x="630910" y="541248"/>
                  </a:lnTo>
                  <a:lnTo>
                    <a:pt x="628764" y="541248"/>
                  </a:lnTo>
                  <a:lnTo>
                    <a:pt x="627646" y="539877"/>
                  </a:lnTo>
                  <a:lnTo>
                    <a:pt x="627646" y="538607"/>
                  </a:lnTo>
                  <a:lnTo>
                    <a:pt x="627646" y="537337"/>
                  </a:lnTo>
                  <a:lnTo>
                    <a:pt x="628065" y="536067"/>
                  </a:lnTo>
                  <a:lnTo>
                    <a:pt x="629081" y="536067"/>
                  </a:lnTo>
                  <a:lnTo>
                    <a:pt x="630110" y="537337"/>
                  </a:lnTo>
                  <a:lnTo>
                    <a:pt x="631228" y="539635"/>
                  </a:lnTo>
                  <a:lnTo>
                    <a:pt x="631342" y="539877"/>
                  </a:lnTo>
                  <a:lnTo>
                    <a:pt x="631342" y="532257"/>
                  </a:lnTo>
                  <a:lnTo>
                    <a:pt x="629081" y="532257"/>
                  </a:lnTo>
                  <a:lnTo>
                    <a:pt x="627646" y="530987"/>
                  </a:lnTo>
                  <a:lnTo>
                    <a:pt x="627646" y="529717"/>
                  </a:lnTo>
                  <a:lnTo>
                    <a:pt x="628472" y="528447"/>
                  </a:lnTo>
                  <a:lnTo>
                    <a:pt x="630720" y="528447"/>
                  </a:lnTo>
                  <a:lnTo>
                    <a:pt x="632155" y="529717"/>
                  </a:lnTo>
                  <a:lnTo>
                    <a:pt x="632777" y="529717"/>
                  </a:lnTo>
                  <a:lnTo>
                    <a:pt x="633387" y="530987"/>
                  </a:lnTo>
                  <a:lnTo>
                    <a:pt x="633387" y="517728"/>
                  </a:lnTo>
                  <a:lnTo>
                    <a:pt x="630720" y="515747"/>
                  </a:lnTo>
                  <a:lnTo>
                    <a:pt x="635850" y="517017"/>
                  </a:lnTo>
                  <a:lnTo>
                    <a:pt x="642200" y="517017"/>
                  </a:lnTo>
                  <a:lnTo>
                    <a:pt x="645071" y="519557"/>
                  </a:lnTo>
                  <a:lnTo>
                    <a:pt x="647115" y="519557"/>
                  </a:lnTo>
                  <a:lnTo>
                    <a:pt x="648754" y="518287"/>
                  </a:lnTo>
                  <a:lnTo>
                    <a:pt x="650189" y="517017"/>
                  </a:lnTo>
                  <a:lnTo>
                    <a:pt x="653059" y="517017"/>
                  </a:lnTo>
                  <a:lnTo>
                    <a:pt x="655320" y="518287"/>
                  </a:lnTo>
                  <a:lnTo>
                    <a:pt x="659003" y="519557"/>
                  </a:lnTo>
                  <a:lnTo>
                    <a:pt x="654291" y="519557"/>
                  </a:lnTo>
                  <a:lnTo>
                    <a:pt x="649986" y="520827"/>
                  </a:lnTo>
                  <a:lnTo>
                    <a:pt x="649782" y="520827"/>
                  </a:lnTo>
                  <a:lnTo>
                    <a:pt x="653262" y="522097"/>
                  </a:lnTo>
                  <a:lnTo>
                    <a:pt x="658126" y="523468"/>
                  </a:lnTo>
                  <a:lnTo>
                    <a:pt x="657872" y="523468"/>
                  </a:lnTo>
                  <a:lnTo>
                    <a:pt x="662686" y="528447"/>
                  </a:lnTo>
                  <a:lnTo>
                    <a:pt x="661047" y="530987"/>
                  </a:lnTo>
                  <a:lnTo>
                    <a:pt x="660641" y="532257"/>
                  </a:lnTo>
                  <a:lnTo>
                    <a:pt x="661047" y="533527"/>
                  </a:lnTo>
                  <a:lnTo>
                    <a:pt x="662279" y="534797"/>
                  </a:lnTo>
                  <a:lnTo>
                    <a:pt x="663308" y="536067"/>
                  </a:lnTo>
                  <a:lnTo>
                    <a:pt x="663409" y="537337"/>
                  </a:lnTo>
                  <a:lnTo>
                    <a:pt x="663511" y="538607"/>
                  </a:lnTo>
                  <a:lnTo>
                    <a:pt x="662686" y="539877"/>
                  </a:lnTo>
                  <a:lnTo>
                    <a:pt x="660438" y="543687"/>
                  </a:lnTo>
                  <a:lnTo>
                    <a:pt x="658736" y="541578"/>
                  </a:lnTo>
                  <a:lnTo>
                    <a:pt x="658190" y="539877"/>
                  </a:lnTo>
                  <a:lnTo>
                    <a:pt x="657364" y="539877"/>
                  </a:lnTo>
                  <a:lnTo>
                    <a:pt x="658469" y="541261"/>
                  </a:lnTo>
                  <a:lnTo>
                    <a:pt x="657974" y="542417"/>
                  </a:lnTo>
                  <a:lnTo>
                    <a:pt x="656755" y="542417"/>
                  </a:lnTo>
                  <a:lnTo>
                    <a:pt x="655104" y="544957"/>
                  </a:lnTo>
                  <a:lnTo>
                    <a:pt x="656132" y="546227"/>
                  </a:lnTo>
                  <a:lnTo>
                    <a:pt x="665353" y="546227"/>
                  </a:lnTo>
                  <a:lnTo>
                    <a:pt x="666991" y="544957"/>
                  </a:lnTo>
                  <a:lnTo>
                    <a:pt x="667283" y="543902"/>
                  </a:lnTo>
                  <a:lnTo>
                    <a:pt x="668223" y="546227"/>
                  </a:lnTo>
                  <a:lnTo>
                    <a:pt x="676427" y="546227"/>
                  </a:lnTo>
                  <a:lnTo>
                    <a:pt x="675805" y="543902"/>
                  </a:lnTo>
                  <a:lnTo>
                    <a:pt x="675741" y="543687"/>
                  </a:lnTo>
                  <a:lnTo>
                    <a:pt x="675398" y="542417"/>
                  </a:lnTo>
                  <a:lnTo>
                    <a:pt x="674166" y="539877"/>
                  </a:lnTo>
                  <a:lnTo>
                    <a:pt x="674052" y="539635"/>
                  </a:lnTo>
                  <a:lnTo>
                    <a:pt x="677646" y="542417"/>
                  </a:lnTo>
                  <a:lnTo>
                    <a:pt x="681951" y="546227"/>
                  </a:lnTo>
                  <a:lnTo>
                    <a:pt x="690562" y="546227"/>
                  </a:lnTo>
                  <a:lnTo>
                    <a:pt x="696506" y="543687"/>
                  </a:lnTo>
                  <a:lnTo>
                    <a:pt x="699376" y="542417"/>
                  </a:lnTo>
                  <a:lnTo>
                    <a:pt x="703059" y="543687"/>
                  </a:lnTo>
                  <a:lnTo>
                    <a:pt x="707771" y="544957"/>
                  </a:lnTo>
                  <a:lnTo>
                    <a:pt x="717816" y="547497"/>
                  </a:lnTo>
                  <a:lnTo>
                    <a:pt x="731697" y="547497"/>
                  </a:lnTo>
                  <a:lnTo>
                    <a:pt x="744435" y="546227"/>
                  </a:lnTo>
                  <a:lnTo>
                    <a:pt x="751014" y="543687"/>
                  </a:lnTo>
                  <a:lnTo>
                    <a:pt x="752449" y="542417"/>
                  </a:lnTo>
                  <a:lnTo>
                    <a:pt x="753465" y="543687"/>
                  </a:lnTo>
                  <a:lnTo>
                    <a:pt x="752652" y="548767"/>
                  </a:lnTo>
                  <a:lnTo>
                    <a:pt x="753262" y="548767"/>
                  </a:lnTo>
                  <a:lnTo>
                    <a:pt x="774369" y="550037"/>
                  </a:lnTo>
                  <a:lnTo>
                    <a:pt x="783386" y="550037"/>
                  </a:lnTo>
                  <a:lnTo>
                    <a:pt x="791997" y="551307"/>
                  </a:lnTo>
                  <a:lnTo>
                    <a:pt x="793432" y="551307"/>
                  </a:lnTo>
                  <a:lnTo>
                    <a:pt x="795070" y="552577"/>
                  </a:lnTo>
                  <a:lnTo>
                    <a:pt x="796709" y="552577"/>
                  </a:lnTo>
                  <a:lnTo>
                    <a:pt x="797521" y="551307"/>
                  </a:lnTo>
                  <a:lnTo>
                    <a:pt x="798550" y="550037"/>
                  </a:lnTo>
                  <a:lnTo>
                    <a:pt x="801014" y="548767"/>
                  </a:lnTo>
                  <a:lnTo>
                    <a:pt x="805103" y="550037"/>
                  </a:lnTo>
                  <a:lnTo>
                    <a:pt x="813790" y="551307"/>
                  </a:lnTo>
                  <a:lnTo>
                    <a:pt x="835456" y="551307"/>
                  </a:lnTo>
                  <a:lnTo>
                    <a:pt x="840562" y="548767"/>
                  </a:lnTo>
                  <a:lnTo>
                    <a:pt x="841171" y="548767"/>
                  </a:lnTo>
                  <a:lnTo>
                    <a:pt x="843432" y="547497"/>
                  </a:lnTo>
                  <a:lnTo>
                    <a:pt x="845477" y="547497"/>
                  </a:lnTo>
                  <a:lnTo>
                    <a:pt x="848956" y="548767"/>
                  </a:lnTo>
                  <a:lnTo>
                    <a:pt x="848004" y="547497"/>
                  </a:lnTo>
                  <a:lnTo>
                    <a:pt x="847051" y="546227"/>
                  </a:lnTo>
                  <a:lnTo>
                    <a:pt x="846086" y="544957"/>
                  </a:lnTo>
                  <a:lnTo>
                    <a:pt x="844245" y="542417"/>
                  </a:lnTo>
                  <a:lnTo>
                    <a:pt x="842810" y="539877"/>
                  </a:lnTo>
                  <a:lnTo>
                    <a:pt x="842810" y="536067"/>
                  </a:lnTo>
                  <a:lnTo>
                    <a:pt x="842403" y="536067"/>
                  </a:lnTo>
                  <a:lnTo>
                    <a:pt x="840968" y="538607"/>
                  </a:lnTo>
                  <a:lnTo>
                    <a:pt x="839736" y="539877"/>
                  </a:lnTo>
                  <a:lnTo>
                    <a:pt x="838923" y="539877"/>
                  </a:lnTo>
                  <a:lnTo>
                    <a:pt x="836663" y="537337"/>
                  </a:lnTo>
                  <a:lnTo>
                    <a:pt x="836663" y="543687"/>
                  </a:lnTo>
                  <a:lnTo>
                    <a:pt x="836663" y="546227"/>
                  </a:lnTo>
                  <a:lnTo>
                    <a:pt x="834212" y="546227"/>
                  </a:lnTo>
                  <a:lnTo>
                    <a:pt x="833081" y="543902"/>
                  </a:lnTo>
                  <a:lnTo>
                    <a:pt x="832980" y="543687"/>
                  </a:lnTo>
                  <a:lnTo>
                    <a:pt x="833386" y="542417"/>
                  </a:lnTo>
                  <a:lnTo>
                    <a:pt x="835647" y="542417"/>
                  </a:lnTo>
                  <a:lnTo>
                    <a:pt x="836663" y="543687"/>
                  </a:lnTo>
                  <a:lnTo>
                    <a:pt x="836663" y="537337"/>
                  </a:lnTo>
                  <a:lnTo>
                    <a:pt x="834415" y="534797"/>
                  </a:lnTo>
                  <a:lnTo>
                    <a:pt x="843229" y="534797"/>
                  </a:lnTo>
                  <a:lnTo>
                    <a:pt x="845680" y="536067"/>
                  </a:lnTo>
                  <a:lnTo>
                    <a:pt x="848956" y="543687"/>
                  </a:lnTo>
                  <a:lnTo>
                    <a:pt x="851217" y="544957"/>
                  </a:lnTo>
                  <a:lnTo>
                    <a:pt x="858596" y="544957"/>
                  </a:lnTo>
                  <a:lnTo>
                    <a:pt x="861250" y="546227"/>
                  </a:lnTo>
                  <a:lnTo>
                    <a:pt x="861250" y="547497"/>
                  </a:lnTo>
                  <a:lnTo>
                    <a:pt x="860437" y="548767"/>
                  </a:lnTo>
                  <a:lnTo>
                    <a:pt x="859205" y="547497"/>
                  </a:lnTo>
                  <a:lnTo>
                    <a:pt x="857161" y="547497"/>
                  </a:lnTo>
                  <a:lnTo>
                    <a:pt x="857161" y="550037"/>
                  </a:lnTo>
                  <a:lnTo>
                    <a:pt x="858799" y="551307"/>
                  </a:lnTo>
                  <a:lnTo>
                    <a:pt x="866787" y="551307"/>
                  </a:lnTo>
                  <a:lnTo>
                    <a:pt x="870064" y="552577"/>
                  </a:lnTo>
                  <a:lnTo>
                    <a:pt x="875601" y="552577"/>
                  </a:lnTo>
                  <a:lnTo>
                    <a:pt x="875601" y="548767"/>
                  </a:lnTo>
                  <a:lnTo>
                    <a:pt x="886866" y="550037"/>
                  </a:lnTo>
                  <a:lnTo>
                    <a:pt x="891781" y="552577"/>
                  </a:lnTo>
                  <a:lnTo>
                    <a:pt x="891997" y="552577"/>
                  </a:lnTo>
                  <a:lnTo>
                    <a:pt x="888707" y="547497"/>
                  </a:lnTo>
                  <a:lnTo>
                    <a:pt x="888593" y="546227"/>
                  </a:lnTo>
                  <a:lnTo>
                    <a:pt x="888466" y="544957"/>
                  </a:lnTo>
                  <a:lnTo>
                    <a:pt x="888352" y="543687"/>
                  </a:lnTo>
                  <a:lnTo>
                    <a:pt x="888225" y="542417"/>
                  </a:lnTo>
                  <a:lnTo>
                    <a:pt x="888111" y="541248"/>
                  </a:lnTo>
                  <a:lnTo>
                    <a:pt x="891997" y="541248"/>
                  </a:lnTo>
                  <a:lnTo>
                    <a:pt x="891997" y="543687"/>
                  </a:lnTo>
                  <a:lnTo>
                    <a:pt x="893432" y="544957"/>
                  </a:lnTo>
                  <a:lnTo>
                    <a:pt x="897940" y="544957"/>
                  </a:lnTo>
                  <a:lnTo>
                    <a:pt x="897318" y="546227"/>
                  </a:lnTo>
                  <a:lnTo>
                    <a:pt x="896505" y="547497"/>
                  </a:lnTo>
                  <a:lnTo>
                    <a:pt x="897940" y="547497"/>
                  </a:lnTo>
                  <a:lnTo>
                    <a:pt x="902449" y="546227"/>
                  </a:lnTo>
                  <a:lnTo>
                    <a:pt x="904290" y="547497"/>
                  </a:lnTo>
                  <a:lnTo>
                    <a:pt x="904290" y="548767"/>
                  </a:lnTo>
                  <a:lnTo>
                    <a:pt x="906132" y="551307"/>
                  </a:lnTo>
                  <a:lnTo>
                    <a:pt x="908380" y="551307"/>
                  </a:lnTo>
                  <a:lnTo>
                    <a:pt x="910844" y="552577"/>
                  </a:lnTo>
                  <a:lnTo>
                    <a:pt x="912075" y="551307"/>
                  </a:lnTo>
                  <a:lnTo>
                    <a:pt x="910437" y="548767"/>
                  </a:lnTo>
                  <a:lnTo>
                    <a:pt x="911453" y="548767"/>
                  </a:lnTo>
                  <a:lnTo>
                    <a:pt x="914120" y="550037"/>
                  </a:lnTo>
                  <a:lnTo>
                    <a:pt x="918832" y="550037"/>
                  </a:lnTo>
                  <a:lnTo>
                    <a:pt x="919657" y="548767"/>
                  </a:lnTo>
                  <a:lnTo>
                    <a:pt x="920889" y="547497"/>
                  </a:lnTo>
                  <a:lnTo>
                    <a:pt x="921702" y="547497"/>
                  </a:lnTo>
                  <a:lnTo>
                    <a:pt x="922934" y="548767"/>
                  </a:lnTo>
                  <a:lnTo>
                    <a:pt x="927087" y="551307"/>
                  </a:lnTo>
                  <a:lnTo>
                    <a:pt x="934389" y="552577"/>
                  </a:lnTo>
                  <a:lnTo>
                    <a:pt x="942276" y="552577"/>
                  </a:lnTo>
                  <a:lnTo>
                    <a:pt x="948143" y="550037"/>
                  </a:lnTo>
                  <a:lnTo>
                    <a:pt x="950595" y="548767"/>
                  </a:lnTo>
                  <a:lnTo>
                    <a:pt x="954087" y="547497"/>
                  </a:lnTo>
                  <a:lnTo>
                    <a:pt x="957364" y="548767"/>
                  </a:lnTo>
                  <a:lnTo>
                    <a:pt x="960437" y="550037"/>
                  </a:lnTo>
                  <a:lnTo>
                    <a:pt x="967397" y="550037"/>
                  </a:lnTo>
                  <a:lnTo>
                    <a:pt x="968019" y="551307"/>
                  </a:lnTo>
                  <a:lnTo>
                    <a:pt x="968832" y="552577"/>
                  </a:lnTo>
                  <a:lnTo>
                    <a:pt x="970686" y="551307"/>
                  </a:lnTo>
                  <a:lnTo>
                    <a:pt x="972108" y="550037"/>
                  </a:lnTo>
                  <a:lnTo>
                    <a:pt x="974572" y="547497"/>
                  </a:lnTo>
                  <a:lnTo>
                    <a:pt x="975194" y="547497"/>
                  </a:lnTo>
                  <a:lnTo>
                    <a:pt x="979766" y="553948"/>
                  </a:lnTo>
                  <a:lnTo>
                    <a:pt x="979906" y="553948"/>
                  </a:lnTo>
                  <a:lnTo>
                    <a:pt x="980020" y="551040"/>
                  </a:lnTo>
                  <a:lnTo>
                    <a:pt x="980109" y="548767"/>
                  </a:lnTo>
                  <a:lnTo>
                    <a:pt x="980389" y="547497"/>
                  </a:lnTo>
                  <a:lnTo>
                    <a:pt x="980668" y="546227"/>
                  </a:lnTo>
                  <a:lnTo>
                    <a:pt x="981671" y="541578"/>
                  </a:lnTo>
                  <a:lnTo>
                    <a:pt x="981735" y="541248"/>
                  </a:lnTo>
                  <a:lnTo>
                    <a:pt x="983030" y="539877"/>
                  </a:lnTo>
                  <a:lnTo>
                    <a:pt x="985570" y="537337"/>
                  </a:lnTo>
                  <a:lnTo>
                    <a:pt x="989876" y="537337"/>
                  </a:lnTo>
                  <a:lnTo>
                    <a:pt x="993013" y="542417"/>
                  </a:lnTo>
                  <a:lnTo>
                    <a:pt x="993635" y="544957"/>
                  </a:lnTo>
                  <a:lnTo>
                    <a:pt x="993216" y="546227"/>
                  </a:lnTo>
                  <a:lnTo>
                    <a:pt x="992403" y="546227"/>
                  </a:lnTo>
                  <a:lnTo>
                    <a:pt x="989939" y="543687"/>
                  </a:lnTo>
                  <a:lnTo>
                    <a:pt x="987488" y="548767"/>
                  </a:lnTo>
                  <a:lnTo>
                    <a:pt x="989533" y="550037"/>
                  </a:lnTo>
                  <a:lnTo>
                    <a:pt x="990561" y="551307"/>
                  </a:lnTo>
                  <a:lnTo>
                    <a:pt x="990968" y="551307"/>
                  </a:lnTo>
                  <a:lnTo>
                    <a:pt x="990765" y="550037"/>
                  </a:lnTo>
                  <a:lnTo>
                    <a:pt x="992606" y="548767"/>
                  </a:lnTo>
                  <a:lnTo>
                    <a:pt x="995070" y="546227"/>
                  </a:lnTo>
                  <a:lnTo>
                    <a:pt x="998956" y="543687"/>
                  </a:lnTo>
                  <a:lnTo>
                    <a:pt x="999159" y="542417"/>
                  </a:lnTo>
                  <a:lnTo>
                    <a:pt x="996721" y="541248"/>
                  </a:lnTo>
                  <a:lnTo>
                    <a:pt x="995273" y="539877"/>
                  </a:lnTo>
                  <a:lnTo>
                    <a:pt x="994041" y="538607"/>
                  </a:lnTo>
                  <a:lnTo>
                    <a:pt x="994448" y="538607"/>
                  </a:lnTo>
                  <a:lnTo>
                    <a:pt x="1003465" y="541147"/>
                  </a:lnTo>
                  <a:lnTo>
                    <a:pt x="1001014" y="538607"/>
                  </a:lnTo>
                  <a:lnTo>
                    <a:pt x="999782" y="537337"/>
                  </a:lnTo>
                  <a:lnTo>
                    <a:pt x="997521" y="536067"/>
                  </a:lnTo>
                  <a:lnTo>
                    <a:pt x="996911" y="534797"/>
                  </a:lnTo>
                  <a:lnTo>
                    <a:pt x="996289" y="533527"/>
                  </a:lnTo>
                  <a:lnTo>
                    <a:pt x="997115" y="533527"/>
                  </a:lnTo>
                  <a:lnTo>
                    <a:pt x="999578" y="530987"/>
                  </a:lnTo>
                  <a:lnTo>
                    <a:pt x="1004697" y="537337"/>
                  </a:lnTo>
                  <a:lnTo>
                    <a:pt x="1004697" y="546227"/>
                  </a:lnTo>
                  <a:lnTo>
                    <a:pt x="1008799" y="546227"/>
                  </a:lnTo>
                  <a:lnTo>
                    <a:pt x="1011250" y="544957"/>
                  </a:lnTo>
                  <a:lnTo>
                    <a:pt x="1012888" y="544957"/>
                  </a:lnTo>
                  <a:lnTo>
                    <a:pt x="1012888" y="547497"/>
                  </a:lnTo>
                  <a:lnTo>
                    <a:pt x="1012075" y="548767"/>
                  </a:lnTo>
                  <a:lnTo>
                    <a:pt x="1010843" y="547497"/>
                  </a:lnTo>
                  <a:lnTo>
                    <a:pt x="1008799" y="547497"/>
                  </a:lnTo>
                  <a:lnTo>
                    <a:pt x="1008799" y="552577"/>
                  </a:lnTo>
                  <a:lnTo>
                    <a:pt x="1012685" y="551307"/>
                  </a:lnTo>
                  <a:lnTo>
                    <a:pt x="1014463" y="548767"/>
                  </a:lnTo>
                  <a:lnTo>
                    <a:pt x="1015352" y="547497"/>
                  </a:lnTo>
                  <a:lnTo>
                    <a:pt x="1016850" y="544957"/>
                  </a:lnTo>
                  <a:lnTo>
                    <a:pt x="1017485" y="543902"/>
                  </a:lnTo>
                  <a:lnTo>
                    <a:pt x="1017600" y="543687"/>
                  </a:lnTo>
                  <a:lnTo>
                    <a:pt x="1018019" y="543687"/>
                  </a:lnTo>
                  <a:lnTo>
                    <a:pt x="1020064" y="546227"/>
                  </a:lnTo>
                  <a:lnTo>
                    <a:pt x="1025105" y="548767"/>
                  </a:lnTo>
                  <a:lnTo>
                    <a:pt x="1033208" y="550037"/>
                  </a:lnTo>
                  <a:lnTo>
                    <a:pt x="1041184" y="548767"/>
                  </a:lnTo>
                  <a:lnTo>
                    <a:pt x="1045883" y="546227"/>
                  </a:lnTo>
                  <a:lnTo>
                    <a:pt x="1046911" y="544957"/>
                  </a:lnTo>
                  <a:lnTo>
                    <a:pt x="1047724" y="544957"/>
                  </a:lnTo>
                  <a:lnTo>
                    <a:pt x="1047724" y="548767"/>
                  </a:lnTo>
                  <a:lnTo>
                    <a:pt x="1055103" y="551307"/>
                  </a:lnTo>
                  <a:lnTo>
                    <a:pt x="1059408" y="546227"/>
                  </a:lnTo>
                  <a:lnTo>
                    <a:pt x="1060018" y="546227"/>
                  </a:lnTo>
                  <a:lnTo>
                    <a:pt x="1060018" y="550037"/>
                  </a:lnTo>
                  <a:lnTo>
                    <a:pt x="1062075" y="550037"/>
                  </a:lnTo>
                  <a:lnTo>
                    <a:pt x="1063307" y="548767"/>
                  </a:lnTo>
                  <a:lnTo>
                    <a:pt x="1063510" y="547497"/>
                  </a:lnTo>
                  <a:lnTo>
                    <a:pt x="1062685" y="546227"/>
                  </a:lnTo>
                  <a:lnTo>
                    <a:pt x="1062075" y="544957"/>
                  </a:lnTo>
                  <a:lnTo>
                    <a:pt x="1063307" y="544957"/>
                  </a:lnTo>
                  <a:lnTo>
                    <a:pt x="1065555" y="547497"/>
                  </a:lnTo>
                  <a:lnTo>
                    <a:pt x="1069657" y="551307"/>
                  </a:lnTo>
                  <a:lnTo>
                    <a:pt x="1075397" y="552577"/>
                  </a:lnTo>
                  <a:lnTo>
                    <a:pt x="1073543" y="548767"/>
                  </a:lnTo>
                  <a:lnTo>
                    <a:pt x="1072730" y="547497"/>
                  </a:lnTo>
                  <a:lnTo>
                    <a:pt x="1073962" y="547497"/>
                  </a:lnTo>
                  <a:lnTo>
                    <a:pt x="1076007" y="548767"/>
                  </a:lnTo>
                  <a:lnTo>
                    <a:pt x="1078471" y="548767"/>
                  </a:lnTo>
                  <a:lnTo>
                    <a:pt x="1079906" y="547497"/>
                  </a:lnTo>
                  <a:lnTo>
                    <a:pt x="1079906" y="544957"/>
                  </a:lnTo>
                  <a:lnTo>
                    <a:pt x="1079906" y="543687"/>
                  </a:lnTo>
                  <a:lnTo>
                    <a:pt x="1077849" y="542417"/>
                  </a:lnTo>
                  <a:lnTo>
                    <a:pt x="1071295" y="539877"/>
                  </a:lnTo>
                  <a:lnTo>
                    <a:pt x="1068832" y="534797"/>
                  </a:lnTo>
                  <a:lnTo>
                    <a:pt x="1073543" y="534797"/>
                  </a:lnTo>
                  <a:lnTo>
                    <a:pt x="1074369" y="536067"/>
                  </a:lnTo>
                  <a:lnTo>
                    <a:pt x="1074369" y="537337"/>
                  </a:lnTo>
                  <a:lnTo>
                    <a:pt x="1076007" y="539877"/>
                  </a:lnTo>
                  <a:lnTo>
                    <a:pt x="1078052" y="539877"/>
                  </a:lnTo>
                  <a:lnTo>
                    <a:pt x="1080058" y="541248"/>
                  </a:lnTo>
                  <a:lnTo>
                    <a:pt x="1080185" y="541248"/>
                  </a:lnTo>
                  <a:lnTo>
                    <a:pt x="1083386" y="542417"/>
                  </a:lnTo>
                  <a:lnTo>
                    <a:pt x="1085430" y="544957"/>
                  </a:lnTo>
                  <a:lnTo>
                    <a:pt x="1088301" y="547497"/>
                  </a:lnTo>
                  <a:lnTo>
                    <a:pt x="1090142" y="548767"/>
                  </a:lnTo>
                  <a:lnTo>
                    <a:pt x="1091577" y="546227"/>
                  </a:lnTo>
                  <a:lnTo>
                    <a:pt x="1093216" y="544957"/>
                  </a:lnTo>
                  <a:lnTo>
                    <a:pt x="1092885" y="543902"/>
                  </a:lnTo>
                  <a:lnTo>
                    <a:pt x="1092809" y="543687"/>
                  </a:lnTo>
                  <a:lnTo>
                    <a:pt x="1090345" y="542417"/>
                  </a:lnTo>
                  <a:lnTo>
                    <a:pt x="1088466" y="541248"/>
                  </a:lnTo>
                  <a:lnTo>
                    <a:pt x="1087793" y="539877"/>
                  </a:lnTo>
                  <a:lnTo>
                    <a:pt x="1087272" y="538607"/>
                  </a:lnTo>
                  <a:lnTo>
                    <a:pt x="1087894" y="537337"/>
                  </a:lnTo>
                  <a:lnTo>
                    <a:pt x="1088707" y="534797"/>
                  </a:lnTo>
                  <a:lnTo>
                    <a:pt x="1088809" y="534492"/>
                  </a:lnTo>
                  <a:lnTo>
                    <a:pt x="1087272" y="536067"/>
                  </a:lnTo>
                  <a:lnTo>
                    <a:pt x="1085634" y="538607"/>
                  </a:lnTo>
                  <a:lnTo>
                    <a:pt x="1084821" y="538607"/>
                  </a:lnTo>
                  <a:lnTo>
                    <a:pt x="1082116" y="534797"/>
                  </a:lnTo>
                  <a:lnTo>
                    <a:pt x="1080312" y="532257"/>
                  </a:lnTo>
                  <a:lnTo>
                    <a:pt x="1092200" y="532257"/>
                  </a:lnTo>
                  <a:lnTo>
                    <a:pt x="1093216" y="533527"/>
                  </a:lnTo>
                  <a:lnTo>
                    <a:pt x="1092200" y="536067"/>
                  </a:lnTo>
                  <a:lnTo>
                    <a:pt x="1091438" y="539635"/>
                  </a:lnTo>
                  <a:lnTo>
                    <a:pt x="1091374" y="539877"/>
                  </a:lnTo>
                  <a:lnTo>
                    <a:pt x="1092276" y="541248"/>
                  </a:lnTo>
                  <a:lnTo>
                    <a:pt x="1097318" y="541248"/>
                  </a:lnTo>
                  <a:lnTo>
                    <a:pt x="1099578" y="542417"/>
                  </a:lnTo>
                  <a:lnTo>
                    <a:pt x="1100797" y="543687"/>
                  </a:lnTo>
                  <a:lnTo>
                    <a:pt x="1102652" y="547497"/>
                  </a:lnTo>
                  <a:lnTo>
                    <a:pt x="1102855" y="547497"/>
                  </a:lnTo>
                  <a:lnTo>
                    <a:pt x="1104023" y="543902"/>
                  </a:lnTo>
                  <a:lnTo>
                    <a:pt x="1104087" y="543687"/>
                  </a:lnTo>
                  <a:lnTo>
                    <a:pt x="1104900" y="542417"/>
                  </a:lnTo>
                  <a:lnTo>
                    <a:pt x="1106411" y="541248"/>
                  </a:lnTo>
                  <a:lnTo>
                    <a:pt x="1108798" y="541248"/>
                  </a:lnTo>
                  <a:lnTo>
                    <a:pt x="1108798" y="542417"/>
                  </a:lnTo>
                  <a:lnTo>
                    <a:pt x="1105928" y="544957"/>
                  </a:lnTo>
                  <a:lnTo>
                    <a:pt x="1105827" y="546227"/>
                  </a:lnTo>
                  <a:lnTo>
                    <a:pt x="1105725" y="547497"/>
                  </a:lnTo>
                  <a:lnTo>
                    <a:pt x="1106741" y="547497"/>
                  </a:lnTo>
                  <a:lnTo>
                    <a:pt x="1107973" y="548767"/>
                  </a:lnTo>
                  <a:lnTo>
                    <a:pt x="1109205" y="547497"/>
                  </a:lnTo>
                  <a:lnTo>
                    <a:pt x="1110018" y="546227"/>
                  </a:lnTo>
                  <a:lnTo>
                    <a:pt x="1110589" y="543902"/>
                  </a:lnTo>
                  <a:lnTo>
                    <a:pt x="1110640" y="543687"/>
                  </a:lnTo>
                  <a:lnTo>
                    <a:pt x="1112075" y="542417"/>
                  </a:lnTo>
                  <a:lnTo>
                    <a:pt x="1114526" y="542417"/>
                  </a:lnTo>
                  <a:lnTo>
                    <a:pt x="1114945" y="543687"/>
                  </a:lnTo>
                  <a:lnTo>
                    <a:pt x="1113307" y="546227"/>
                  </a:lnTo>
                  <a:lnTo>
                    <a:pt x="1113307" y="547497"/>
                  </a:lnTo>
                  <a:lnTo>
                    <a:pt x="1114323" y="546227"/>
                  </a:lnTo>
                  <a:lnTo>
                    <a:pt x="1115148" y="544957"/>
                  </a:lnTo>
                  <a:lnTo>
                    <a:pt x="1122934" y="547497"/>
                  </a:lnTo>
                  <a:lnTo>
                    <a:pt x="1131125" y="551040"/>
                  </a:lnTo>
                  <a:lnTo>
                    <a:pt x="1131125" y="547497"/>
                  </a:lnTo>
                  <a:lnTo>
                    <a:pt x="1131125" y="546227"/>
                  </a:lnTo>
                  <a:lnTo>
                    <a:pt x="1129906" y="544957"/>
                  </a:lnTo>
                  <a:lnTo>
                    <a:pt x="1128052" y="546227"/>
                  </a:lnTo>
                  <a:lnTo>
                    <a:pt x="1125601" y="547497"/>
                  </a:lnTo>
                  <a:lnTo>
                    <a:pt x="1125181" y="546227"/>
                  </a:lnTo>
                  <a:lnTo>
                    <a:pt x="1125702" y="544957"/>
                  </a:lnTo>
                  <a:lnTo>
                    <a:pt x="1126134" y="543902"/>
                  </a:lnTo>
                  <a:lnTo>
                    <a:pt x="1126210" y="543687"/>
                  </a:lnTo>
                  <a:lnTo>
                    <a:pt x="1127036" y="542417"/>
                  </a:lnTo>
                  <a:lnTo>
                    <a:pt x="1127645" y="539877"/>
                  </a:lnTo>
                  <a:lnTo>
                    <a:pt x="1127645" y="538607"/>
                  </a:lnTo>
                  <a:lnTo>
                    <a:pt x="1129080" y="538607"/>
                  </a:lnTo>
                  <a:lnTo>
                    <a:pt x="1132357" y="542417"/>
                  </a:lnTo>
                  <a:lnTo>
                    <a:pt x="1133792" y="543687"/>
                  </a:lnTo>
                  <a:lnTo>
                    <a:pt x="1133792" y="547497"/>
                  </a:lnTo>
                  <a:lnTo>
                    <a:pt x="1150391" y="547497"/>
                  </a:lnTo>
                  <a:lnTo>
                    <a:pt x="1155725" y="546227"/>
                  </a:lnTo>
                  <a:lnTo>
                    <a:pt x="1168425" y="546227"/>
                  </a:lnTo>
                  <a:lnTo>
                    <a:pt x="1172730" y="544957"/>
                  </a:lnTo>
                  <a:lnTo>
                    <a:pt x="1174165" y="543687"/>
                  </a:lnTo>
                  <a:lnTo>
                    <a:pt x="1175600" y="542417"/>
                  </a:lnTo>
                  <a:lnTo>
                    <a:pt x="1176820" y="542417"/>
                  </a:lnTo>
                  <a:lnTo>
                    <a:pt x="1176820" y="544957"/>
                  </a:lnTo>
                  <a:lnTo>
                    <a:pt x="1179080" y="546227"/>
                  </a:lnTo>
                  <a:lnTo>
                    <a:pt x="1185227" y="546227"/>
                  </a:lnTo>
                  <a:lnTo>
                    <a:pt x="1186459" y="544957"/>
                  </a:lnTo>
                  <a:lnTo>
                    <a:pt x="1185633" y="543687"/>
                  </a:lnTo>
                  <a:lnTo>
                    <a:pt x="1185024" y="542417"/>
                  </a:lnTo>
                  <a:lnTo>
                    <a:pt x="1185303" y="541578"/>
                  </a:lnTo>
                  <a:lnTo>
                    <a:pt x="1185405" y="541248"/>
                  </a:lnTo>
                  <a:lnTo>
                    <a:pt x="1187831" y="541248"/>
                  </a:lnTo>
                  <a:lnTo>
                    <a:pt x="1189329" y="542417"/>
                  </a:lnTo>
                  <a:lnTo>
                    <a:pt x="1189939" y="543687"/>
                  </a:lnTo>
                  <a:lnTo>
                    <a:pt x="1190967" y="546227"/>
                  </a:lnTo>
                  <a:lnTo>
                    <a:pt x="1191983" y="546227"/>
                  </a:lnTo>
                  <a:lnTo>
                    <a:pt x="1194041" y="544957"/>
                  </a:lnTo>
                  <a:lnTo>
                    <a:pt x="1195476" y="543687"/>
                  </a:lnTo>
                  <a:lnTo>
                    <a:pt x="1198346" y="543687"/>
                  </a:lnTo>
                  <a:lnTo>
                    <a:pt x="1199159" y="544957"/>
                  </a:lnTo>
                  <a:lnTo>
                    <a:pt x="1199337" y="543902"/>
                  </a:lnTo>
                  <a:lnTo>
                    <a:pt x="1199362" y="543687"/>
                  </a:lnTo>
                  <a:lnTo>
                    <a:pt x="1198892" y="541578"/>
                  </a:lnTo>
                  <a:lnTo>
                    <a:pt x="1198816" y="541248"/>
                  </a:lnTo>
                  <a:lnTo>
                    <a:pt x="1197927" y="537337"/>
                  </a:lnTo>
                  <a:lnTo>
                    <a:pt x="1198549" y="536067"/>
                  </a:lnTo>
                  <a:lnTo>
                    <a:pt x="1201623" y="534797"/>
                  </a:lnTo>
                  <a:lnTo>
                    <a:pt x="1204074" y="534797"/>
                  </a:lnTo>
                  <a:lnTo>
                    <a:pt x="1205306" y="532257"/>
                  </a:lnTo>
                  <a:lnTo>
                    <a:pt x="1204074" y="529717"/>
                  </a:lnTo>
                  <a:lnTo>
                    <a:pt x="1204493" y="528447"/>
                  </a:lnTo>
                  <a:lnTo>
                    <a:pt x="1205509" y="529717"/>
                  </a:lnTo>
                  <a:lnTo>
                    <a:pt x="1206741" y="529717"/>
                  </a:lnTo>
                  <a:lnTo>
                    <a:pt x="1207147" y="532257"/>
                  </a:lnTo>
                  <a:lnTo>
                    <a:pt x="1206741" y="536067"/>
                  </a:lnTo>
                  <a:lnTo>
                    <a:pt x="1205712" y="541248"/>
                  </a:lnTo>
                  <a:lnTo>
                    <a:pt x="1205865" y="541248"/>
                  </a:lnTo>
                  <a:lnTo>
                    <a:pt x="1207363" y="542417"/>
                  </a:lnTo>
                  <a:lnTo>
                    <a:pt x="1211453" y="537337"/>
                  </a:lnTo>
                  <a:lnTo>
                    <a:pt x="1212888" y="536067"/>
                  </a:lnTo>
                  <a:lnTo>
                    <a:pt x="1213916" y="536067"/>
                  </a:lnTo>
                  <a:lnTo>
                    <a:pt x="1213713" y="537337"/>
                  </a:lnTo>
                  <a:lnTo>
                    <a:pt x="1212684" y="542417"/>
                  </a:lnTo>
                  <a:lnTo>
                    <a:pt x="1213916" y="544957"/>
                  </a:lnTo>
                  <a:lnTo>
                    <a:pt x="1219454" y="542417"/>
                  </a:lnTo>
                  <a:lnTo>
                    <a:pt x="1220063" y="542417"/>
                  </a:lnTo>
                  <a:lnTo>
                    <a:pt x="1219034" y="543687"/>
                  </a:lnTo>
                  <a:lnTo>
                    <a:pt x="1218222" y="546227"/>
                  </a:lnTo>
                  <a:lnTo>
                    <a:pt x="1221905" y="546227"/>
                  </a:lnTo>
                  <a:lnTo>
                    <a:pt x="1221905" y="543687"/>
                  </a:lnTo>
                  <a:lnTo>
                    <a:pt x="1223962" y="542417"/>
                  </a:lnTo>
                  <a:lnTo>
                    <a:pt x="1229080" y="543687"/>
                  </a:lnTo>
                  <a:lnTo>
                    <a:pt x="1232357" y="542417"/>
                  </a:lnTo>
                  <a:lnTo>
                    <a:pt x="1236459" y="539877"/>
                  </a:lnTo>
                  <a:lnTo>
                    <a:pt x="1236662" y="539877"/>
                  </a:lnTo>
                  <a:lnTo>
                    <a:pt x="1235633" y="543687"/>
                  </a:lnTo>
                  <a:lnTo>
                    <a:pt x="1234401" y="546227"/>
                  </a:lnTo>
                  <a:lnTo>
                    <a:pt x="1234821" y="546227"/>
                  </a:lnTo>
                  <a:lnTo>
                    <a:pt x="1240967" y="543687"/>
                  </a:lnTo>
                  <a:lnTo>
                    <a:pt x="1242606" y="543687"/>
                  </a:lnTo>
                  <a:lnTo>
                    <a:pt x="1243418" y="544957"/>
                  </a:lnTo>
                  <a:lnTo>
                    <a:pt x="1244447" y="546227"/>
                  </a:lnTo>
                  <a:lnTo>
                    <a:pt x="1245882" y="546227"/>
                  </a:lnTo>
                  <a:lnTo>
                    <a:pt x="1248892" y="543687"/>
                  </a:lnTo>
                  <a:lnTo>
                    <a:pt x="1250391" y="542417"/>
                  </a:lnTo>
                  <a:lnTo>
                    <a:pt x="1251000" y="542417"/>
                  </a:lnTo>
                  <a:lnTo>
                    <a:pt x="1249984" y="543687"/>
                  </a:lnTo>
                  <a:lnTo>
                    <a:pt x="1248752" y="546227"/>
                  </a:lnTo>
                  <a:lnTo>
                    <a:pt x="1249781" y="546227"/>
                  </a:lnTo>
                  <a:lnTo>
                    <a:pt x="1253464" y="543687"/>
                  </a:lnTo>
                  <a:lnTo>
                    <a:pt x="1256131" y="542417"/>
                  </a:lnTo>
                  <a:lnTo>
                    <a:pt x="1260843" y="541248"/>
                  </a:lnTo>
                  <a:lnTo>
                    <a:pt x="1261808" y="541248"/>
                  </a:lnTo>
                  <a:lnTo>
                    <a:pt x="1268222" y="542417"/>
                  </a:lnTo>
                  <a:lnTo>
                    <a:pt x="1270863" y="541248"/>
                  </a:lnTo>
                  <a:lnTo>
                    <a:pt x="1271092" y="541248"/>
                  </a:lnTo>
                  <a:lnTo>
                    <a:pt x="1271092" y="539877"/>
                  </a:lnTo>
                  <a:lnTo>
                    <a:pt x="1272527" y="538607"/>
                  </a:lnTo>
                  <a:lnTo>
                    <a:pt x="1274368" y="537337"/>
                  </a:lnTo>
                  <a:lnTo>
                    <a:pt x="1277035" y="537337"/>
                  </a:lnTo>
                  <a:lnTo>
                    <a:pt x="1275930" y="539635"/>
                  </a:lnTo>
                  <a:lnTo>
                    <a:pt x="1275803" y="539877"/>
                  </a:lnTo>
                  <a:lnTo>
                    <a:pt x="1278128" y="541248"/>
                  </a:lnTo>
                  <a:lnTo>
                    <a:pt x="1281328" y="542417"/>
                  </a:lnTo>
                  <a:lnTo>
                    <a:pt x="1286662" y="543687"/>
                  </a:lnTo>
                  <a:lnTo>
                    <a:pt x="1287691" y="543687"/>
                  </a:lnTo>
                  <a:lnTo>
                    <a:pt x="1288376" y="542417"/>
                  </a:lnTo>
                  <a:lnTo>
                    <a:pt x="1289735" y="539877"/>
                  </a:lnTo>
                  <a:lnTo>
                    <a:pt x="1291374" y="537337"/>
                  </a:lnTo>
                  <a:lnTo>
                    <a:pt x="1291170" y="536067"/>
                  </a:lnTo>
                  <a:lnTo>
                    <a:pt x="1288097" y="533527"/>
                  </a:lnTo>
                  <a:lnTo>
                    <a:pt x="1287475" y="533082"/>
                  </a:lnTo>
                  <a:lnTo>
                    <a:pt x="1287475" y="539877"/>
                  </a:lnTo>
                  <a:lnTo>
                    <a:pt x="1287475" y="542417"/>
                  </a:lnTo>
                  <a:lnTo>
                    <a:pt x="1286662" y="542417"/>
                  </a:lnTo>
                  <a:lnTo>
                    <a:pt x="1285532" y="541248"/>
                  </a:lnTo>
                  <a:lnTo>
                    <a:pt x="1284490" y="541248"/>
                  </a:lnTo>
                  <a:lnTo>
                    <a:pt x="1283385" y="539877"/>
                  </a:lnTo>
                  <a:lnTo>
                    <a:pt x="1283385" y="537337"/>
                  </a:lnTo>
                  <a:lnTo>
                    <a:pt x="1285430" y="537337"/>
                  </a:lnTo>
                  <a:lnTo>
                    <a:pt x="1286662" y="538607"/>
                  </a:lnTo>
                  <a:lnTo>
                    <a:pt x="1287475" y="539877"/>
                  </a:lnTo>
                  <a:lnTo>
                    <a:pt x="1287475" y="533082"/>
                  </a:lnTo>
                  <a:lnTo>
                    <a:pt x="1284617" y="530987"/>
                  </a:lnTo>
                  <a:lnTo>
                    <a:pt x="1284617" y="529717"/>
                  </a:lnTo>
                  <a:lnTo>
                    <a:pt x="1288097" y="527177"/>
                  </a:lnTo>
                  <a:lnTo>
                    <a:pt x="1290142" y="525907"/>
                  </a:lnTo>
                  <a:lnTo>
                    <a:pt x="1291069" y="524637"/>
                  </a:lnTo>
                  <a:lnTo>
                    <a:pt x="1291920" y="523468"/>
                  </a:lnTo>
                  <a:lnTo>
                    <a:pt x="1292301" y="522097"/>
                  </a:lnTo>
                  <a:lnTo>
                    <a:pt x="1292606" y="520827"/>
                  </a:lnTo>
                  <a:lnTo>
                    <a:pt x="1292809" y="519557"/>
                  </a:lnTo>
                  <a:lnTo>
                    <a:pt x="1293215" y="517017"/>
                  </a:lnTo>
                  <a:close/>
                </a:path>
                <a:path w="2310129" h="561975">
                  <a:moveTo>
                    <a:pt x="1309204" y="542010"/>
                  </a:moveTo>
                  <a:lnTo>
                    <a:pt x="1308392" y="540169"/>
                  </a:lnTo>
                  <a:lnTo>
                    <a:pt x="1306537" y="537908"/>
                  </a:lnTo>
                  <a:lnTo>
                    <a:pt x="1303261" y="534225"/>
                  </a:lnTo>
                  <a:lnTo>
                    <a:pt x="1299781" y="532587"/>
                  </a:lnTo>
                  <a:lnTo>
                    <a:pt x="1299781" y="534631"/>
                  </a:lnTo>
                  <a:lnTo>
                    <a:pt x="1299781" y="536270"/>
                  </a:lnTo>
                  <a:lnTo>
                    <a:pt x="1306131" y="542010"/>
                  </a:lnTo>
                  <a:lnTo>
                    <a:pt x="1309204" y="542010"/>
                  </a:lnTo>
                  <a:close/>
                </a:path>
                <a:path w="2310129" h="561975">
                  <a:moveTo>
                    <a:pt x="1384198" y="9436"/>
                  </a:moveTo>
                  <a:lnTo>
                    <a:pt x="1379905" y="5130"/>
                  </a:lnTo>
                  <a:lnTo>
                    <a:pt x="1377035" y="3695"/>
                  </a:lnTo>
                  <a:lnTo>
                    <a:pt x="1372933" y="3695"/>
                  </a:lnTo>
                  <a:lnTo>
                    <a:pt x="1372108" y="4508"/>
                  </a:lnTo>
                  <a:lnTo>
                    <a:pt x="1372933" y="5334"/>
                  </a:lnTo>
                  <a:lnTo>
                    <a:pt x="1373759" y="6159"/>
                  </a:lnTo>
                  <a:lnTo>
                    <a:pt x="1376832" y="7378"/>
                  </a:lnTo>
                  <a:lnTo>
                    <a:pt x="1379689" y="8204"/>
                  </a:lnTo>
                  <a:lnTo>
                    <a:pt x="1383995" y="9639"/>
                  </a:lnTo>
                  <a:lnTo>
                    <a:pt x="1384198" y="9436"/>
                  </a:lnTo>
                  <a:close/>
                </a:path>
                <a:path w="2310129" h="561975">
                  <a:moveTo>
                    <a:pt x="1463294" y="545084"/>
                  </a:moveTo>
                  <a:lnTo>
                    <a:pt x="1462684" y="544055"/>
                  </a:lnTo>
                  <a:lnTo>
                    <a:pt x="1462074" y="542823"/>
                  </a:lnTo>
                  <a:lnTo>
                    <a:pt x="1461046" y="542010"/>
                  </a:lnTo>
                  <a:lnTo>
                    <a:pt x="1460017" y="542010"/>
                  </a:lnTo>
                  <a:lnTo>
                    <a:pt x="1459611" y="542823"/>
                  </a:lnTo>
                  <a:lnTo>
                    <a:pt x="1459611" y="544055"/>
                  </a:lnTo>
                  <a:lnTo>
                    <a:pt x="1459611" y="545084"/>
                  </a:lnTo>
                  <a:lnTo>
                    <a:pt x="1460639" y="546100"/>
                  </a:lnTo>
                  <a:lnTo>
                    <a:pt x="1462887" y="546100"/>
                  </a:lnTo>
                  <a:lnTo>
                    <a:pt x="1463294" y="545084"/>
                  </a:lnTo>
                  <a:close/>
                </a:path>
                <a:path w="2310129" h="561975">
                  <a:moveTo>
                    <a:pt x="1468831" y="32981"/>
                  </a:moveTo>
                  <a:lnTo>
                    <a:pt x="1468221" y="31762"/>
                  </a:lnTo>
                  <a:lnTo>
                    <a:pt x="1462887" y="31762"/>
                  </a:lnTo>
                  <a:lnTo>
                    <a:pt x="1462074" y="32778"/>
                  </a:lnTo>
                  <a:lnTo>
                    <a:pt x="1462684" y="33807"/>
                  </a:lnTo>
                  <a:lnTo>
                    <a:pt x="1463509" y="35039"/>
                  </a:lnTo>
                  <a:lnTo>
                    <a:pt x="1464932" y="35445"/>
                  </a:lnTo>
                  <a:lnTo>
                    <a:pt x="1465961" y="34836"/>
                  </a:lnTo>
                  <a:lnTo>
                    <a:pt x="1468831" y="32981"/>
                  </a:lnTo>
                  <a:close/>
                </a:path>
                <a:path w="2310129" h="561975">
                  <a:moveTo>
                    <a:pt x="1473962" y="32575"/>
                  </a:moveTo>
                  <a:lnTo>
                    <a:pt x="1472933" y="31762"/>
                  </a:lnTo>
                  <a:lnTo>
                    <a:pt x="1470685" y="31762"/>
                  </a:lnTo>
                  <a:lnTo>
                    <a:pt x="1470279" y="32575"/>
                  </a:lnTo>
                  <a:lnTo>
                    <a:pt x="1470888" y="33807"/>
                  </a:lnTo>
                  <a:lnTo>
                    <a:pt x="1471498" y="34836"/>
                  </a:lnTo>
                  <a:lnTo>
                    <a:pt x="1472526" y="35852"/>
                  </a:lnTo>
                  <a:lnTo>
                    <a:pt x="1473555" y="35852"/>
                  </a:lnTo>
                  <a:lnTo>
                    <a:pt x="1473962" y="34836"/>
                  </a:lnTo>
                  <a:lnTo>
                    <a:pt x="1473962" y="32575"/>
                  </a:lnTo>
                  <a:close/>
                </a:path>
                <a:path w="2310129" h="561975">
                  <a:moveTo>
                    <a:pt x="1621497" y="505536"/>
                  </a:moveTo>
                  <a:lnTo>
                    <a:pt x="1620672" y="505129"/>
                  </a:lnTo>
                  <a:lnTo>
                    <a:pt x="1618424" y="505129"/>
                  </a:lnTo>
                  <a:lnTo>
                    <a:pt x="1617395" y="506145"/>
                  </a:lnTo>
                  <a:lnTo>
                    <a:pt x="1617395" y="507377"/>
                  </a:lnTo>
                  <a:lnTo>
                    <a:pt x="1617395" y="508406"/>
                  </a:lnTo>
                  <a:lnTo>
                    <a:pt x="1618424" y="508812"/>
                  </a:lnTo>
                  <a:lnTo>
                    <a:pt x="1619440" y="508203"/>
                  </a:lnTo>
                  <a:lnTo>
                    <a:pt x="1620672" y="507580"/>
                  </a:lnTo>
                  <a:lnTo>
                    <a:pt x="1621497" y="506552"/>
                  </a:lnTo>
                  <a:lnTo>
                    <a:pt x="1621497" y="505536"/>
                  </a:lnTo>
                  <a:close/>
                </a:path>
                <a:path w="2310129" h="561975">
                  <a:moveTo>
                    <a:pt x="1706537" y="499999"/>
                  </a:moveTo>
                  <a:lnTo>
                    <a:pt x="1703260" y="505587"/>
                  </a:lnTo>
                  <a:lnTo>
                    <a:pt x="1701292" y="509143"/>
                  </a:lnTo>
                  <a:lnTo>
                    <a:pt x="1701215" y="509270"/>
                  </a:lnTo>
                  <a:lnTo>
                    <a:pt x="1693214" y="510679"/>
                  </a:lnTo>
                  <a:lnTo>
                    <a:pt x="1694446" y="510921"/>
                  </a:lnTo>
                  <a:lnTo>
                    <a:pt x="1698345" y="511556"/>
                  </a:lnTo>
                  <a:lnTo>
                    <a:pt x="1698955" y="512318"/>
                  </a:lnTo>
                  <a:lnTo>
                    <a:pt x="1697113" y="514604"/>
                  </a:lnTo>
                  <a:lnTo>
                    <a:pt x="1695678" y="516509"/>
                  </a:lnTo>
                  <a:lnTo>
                    <a:pt x="1695577" y="517017"/>
                  </a:lnTo>
                  <a:lnTo>
                    <a:pt x="1695450" y="517652"/>
                  </a:lnTo>
                  <a:lnTo>
                    <a:pt x="1698040" y="517652"/>
                  </a:lnTo>
                  <a:lnTo>
                    <a:pt x="1700593" y="514604"/>
                  </a:lnTo>
                  <a:lnTo>
                    <a:pt x="1702231" y="510921"/>
                  </a:lnTo>
                  <a:lnTo>
                    <a:pt x="1705927" y="503936"/>
                  </a:lnTo>
                  <a:lnTo>
                    <a:pt x="1706448" y="500583"/>
                  </a:lnTo>
                  <a:lnTo>
                    <a:pt x="1706537" y="499999"/>
                  </a:lnTo>
                  <a:close/>
                </a:path>
                <a:path w="2310129" h="561975">
                  <a:moveTo>
                    <a:pt x="1713090" y="509625"/>
                  </a:moveTo>
                  <a:lnTo>
                    <a:pt x="1713026" y="505929"/>
                  </a:lnTo>
                  <a:lnTo>
                    <a:pt x="1712887" y="505117"/>
                  </a:lnTo>
                  <a:lnTo>
                    <a:pt x="1712683" y="505117"/>
                  </a:lnTo>
                  <a:lnTo>
                    <a:pt x="1711452" y="505929"/>
                  </a:lnTo>
                  <a:lnTo>
                    <a:pt x="1710016" y="506958"/>
                  </a:lnTo>
                  <a:lnTo>
                    <a:pt x="1707769" y="508393"/>
                  </a:lnTo>
                  <a:lnTo>
                    <a:pt x="1707769" y="508800"/>
                  </a:lnTo>
                  <a:lnTo>
                    <a:pt x="1710016" y="509828"/>
                  </a:lnTo>
                  <a:lnTo>
                    <a:pt x="1711858" y="510438"/>
                  </a:lnTo>
                  <a:lnTo>
                    <a:pt x="1713090" y="509625"/>
                  </a:lnTo>
                  <a:close/>
                </a:path>
                <a:path w="2310129" h="561975">
                  <a:moveTo>
                    <a:pt x="1750796" y="21920"/>
                  </a:moveTo>
                  <a:lnTo>
                    <a:pt x="1750187" y="20281"/>
                  </a:lnTo>
                  <a:lnTo>
                    <a:pt x="1748751" y="18846"/>
                  </a:lnTo>
                  <a:lnTo>
                    <a:pt x="1746694" y="17005"/>
                  </a:lnTo>
                  <a:lnTo>
                    <a:pt x="1746491" y="17208"/>
                  </a:lnTo>
                  <a:lnTo>
                    <a:pt x="1747723" y="20078"/>
                  </a:lnTo>
                  <a:lnTo>
                    <a:pt x="1748332" y="22123"/>
                  </a:lnTo>
                  <a:lnTo>
                    <a:pt x="1749564" y="23152"/>
                  </a:lnTo>
                  <a:lnTo>
                    <a:pt x="1750187" y="22542"/>
                  </a:lnTo>
                  <a:lnTo>
                    <a:pt x="1750796" y="21920"/>
                  </a:lnTo>
                  <a:close/>
                </a:path>
                <a:path w="2310129" h="561975">
                  <a:moveTo>
                    <a:pt x="1980095" y="12090"/>
                  </a:moveTo>
                  <a:lnTo>
                    <a:pt x="1979688" y="11277"/>
                  </a:lnTo>
                  <a:lnTo>
                    <a:pt x="1978660" y="11277"/>
                  </a:lnTo>
                  <a:lnTo>
                    <a:pt x="1977631" y="12090"/>
                  </a:lnTo>
                  <a:lnTo>
                    <a:pt x="1977021" y="13322"/>
                  </a:lnTo>
                  <a:lnTo>
                    <a:pt x="1976412" y="14351"/>
                  </a:lnTo>
                  <a:lnTo>
                    <a:pt x="1976818" y="15367"/>
                  </a:lnTo>
                  <a:lnTo>
                    <a:pt x="1979066" y="15367"/>
                  </a:lnTo>
                  <a:lnTo>
                    <a:pt x="1980095" y="14351"/>
                  </a:lnTo>
                  <a:lnTo>
                    <a:pt x="1980095" y="12090"/>
                  </a:lnTo>
                  <a:close/>
                </a:path>
                <a:path w="2310129" h="561975">
                  <a:moveTo>
                    <a:pt x="2051824" y="530352"/>
                  </a:moveTo>
                  <a:lnTo>
                    <a:pt x="2050389" y="529717"/>
                  </a:lnTo>
                  <a:lnTo>
                    <a:pt x="2048751" y="530352"/>
                  </a:lnTo>
                  <a:lnTo>
                    <a:pt x="2047113" y="531241"/>
                  </a:lnTo>
                  <a:lnTo>
                    <a:pt x="2045881" y="530910"/>
                  </a:lnTo>
                  <a:lnTo>
                    <a:pt x="2045881" y="537718"/>
                  </a:lnTo>
                  <a:lnTo>
                    <a:pt x="2039327" y="537083"/>
                  </a:lnTo>
                  <a:lnTo>
                    <a:pt x="2037892" y="535686"/>
                  </a:lnTo>
                  <a:lnTo>
                    <a:pt x="2038019" y="534289"/>
                  </a:lnTo>
                  <a:lnTo>
                    <a:pt x="2038134" y="533019"/>
                  </a:lnTo>
                  <a:lnTo>
                    <a:pt x="2038197" y="532384"/>
                  </a:lnTo>
                  <a:lnTo>
                    <a:pt x="2038324" y="530987"/>
                  </a:lnTo>
                  <a:lnTo>
                    <a:pt x="2038438" y="529717"/>
                  </a:lnTo>
                  <a:lnTo>
                    <a:pt x="2038464" y="529348"/>
                  </a:lnTo>
                  <a:lnTo>
                    <a:pt x="2042604" y="533654"/>
                  </a:lnTo>
                  <a:lnTo>
                    <a:pt x="2045881" y="537718"/>
                  </a:lnTo>
                  <a:lnTo>
                    <a:pt x="2045881" y="530910"/>
                  </a:lnTo>
                  <a:lnTo>
                    <a:pt x="2045258" y="530733"/>
                  </a:lnTo>
                  <a:lnTo>
                    <a:pt x="2044649" y="529717"/>
                  </a:lnTo>
                  <a:lnTo>
                    <a:pt x="2044103" y="528955"/>
                  </a:lnTo>
                  <a:lnTo>
                    <a:pt x="2043925" y="528701"/>
                  </a:lnTo>
                  <a:lnTo>
                    <a:pt x="2043836" y="528574"/>
                  </a:lnTo>
                  <a:lnTo>
                    <a:pt x="2041169" y="527685"/>
                  </a:lnTo>
                  <a:lnTo>
                    <a:pt x="2035835" y="527685"/>
                  </a:lnTo>
                  <a:lnTo>
                    <a:pt x="2032965" y="526669"/>
                  </a:lnTo>
                  <a:lnTo>
                    <a:pt x="2032228" y="525399"/>
                  </a:lnTo>
                  <a:lnTo>
                    <a:pt x="2031961" y="525018"/>
                  </a:lnTo>
                  <a:lnTo>
                    <a:pt x="2031212" y="524002"/>
                  </a:lnTo>
                  <a:lnTo>
                    <a:pt x="2031123" y="523875"/>
                  </a:lnTo>
                  <a:lnTo>
                    <a:pt x="2031746" y="523367"/>
                  </a:lnTo>
                  <a:lnTo>
                    <a:pt x="2033587" y="524002"/>
                  </a:lnTo>
                  <a:lnTo>
                    <a:pt x="2035632" y="524891"/>
                  </a:lnTo>
                  <a:lnTo>
                    <a:pt x="2036394" y="523367"/>
                  </a:lnTo>
                  <a:lnTo>
                    <a:pt x="2036483" y="522859"/>
                  </a:lnTo>
                  <a:lnTo>
                    <a:pt x="2036610" y="521385"/>
                  </a:lnTo>
                  <a:lnTo>
                    <a:pt x="2036724" y="519938"/>
                  </a:lnTo>
                  <a:lnTo>
                    <a:pt x="2036838" y="518668"/>
                  </a:lnTo>
                  <a:lnTo>
                    <a:pt x="2036953" y="516255"/>
                  </a:lnTo>
                  <a:lnTo>
                    <a:pt x="2036978" y="513334"/>
                  </a:lnTo>
                  <a:lnTo>
                    <a:pt x="2036470" y="511937"/>
                  </a:lnTo>
                  <a:lnTo>
                    <a:pt x="2036381" y="511683"/>
                  </a:lnTo>
                  <a:lnTo>
                    <a:pt x="2036330" y="511556"/>
                  </a:lnTo>
                  <a:lnTo>
                    <a:pt x="2036241" y="511302"/>
                  </a:lnTo>
                  <a:lnTo>
                    <a:pt x="2032558" y="511302"/>
                  </a:lnTo>
                  <a:lnTo>
                    <a:pt x="2032076" y="512318"/>
                  </a:lnTo>
                  <a:lnTo>
                    <a:pt x="2032076" y="512953"/>
                  </a:lnTo>
                  <a:lnTo>
                    <a:pt x="2032431" y="513969"/>
                  </a:lnTo>
                  <a:lnTo>
                    <a:pt x="2034197" y="518553"/>
                  </a:lnTo>
                  <a:lnTo>
                    <a:pt x="2030514" y="518287"/>
                  </a:lnTo>
                  <a:lnTo>
                    <a:pt x="2030006" y="517652"/>
                  </a:lnTo>
                  <a:lnTo>
                    <a:pt x="2027847" y="514985"/>
                  </a:lnTo>
                  <a:lnTo>
                    <a:pt x="2027301" y="514311"/>
                  </a:lnTo>
                  <a:lnTo>
                    <a:pt x="2027301" y="539496"/>
                  </a:lnTo>
                  <a:lnTo>
                    <a:pt x="2018017" y="539496"/>
                  </a:lnTo>
                  <a:lnTo>
                    <a:pt x="2018830" y="539369"/>
                  </a:lnTo>
                  <a:lnTo>
                    <a:pt x="2026754" y="539369"/>
                  </a:lnTo>
                  <a:lnTo>
                    <a:pt x="2027301" y="539496"/>
                  </a:lnTo>
                  <a:lnTo>
                    <a:pt x="2027301" y="514311"/>
                  </a:lnTo>
                  <a:lnTo>
                    <a:pt x="2025383" y="511937"/>
                  </a:lnTo>
                  <a:lnTo>
                    <a:pt x="2025281" y="511556"/>
                  </a:lnTo>
                  <a:lnTo>
                    <a:pt x="2025218" y="511302"/>
                  </a:lnTo>
                  <a:lnTo>
                    <a:pt x="2025421" y="511302"/>
                  </a:lnTo>
                  <a:lnTo>
                    <a:pt x="2026615" y="511937"/>
                  </a:lnTo>
                  <a:lnTo>
                    <a:pt x="2029891" y="513969"/>
                  </a:lnTo>
                  <a:lnTo>
                    <a:pt x="2031365" y="511302"/>
                  </a:lnTo>
                  <a:lnTo>
                    <a:pt x="2032279" y="509651"/>
                  </a:lnTo>
                  <a:lnTo>
                    <a:pt x="2032482" y="509651"/>
                  </a:lnTo>
                  <a:lnTo>
                    <a:pt x="2031479" y="508635"/>
                  </a:lnTo>
                  <a:lnTo>
                    <a:pt x="2027847" y="504952"/>
                  </a:lnTo>
                  <a:lnTo>
                    <a:pt x="2026615" y="504952"/>
                  </a:lnTo>
                  <a:lnTo>
                    <a:pt x="2023465" y="508127"/>
                  </a:lnTo>
                  <a:lnTo>
                    <a:pt x="2023338" y="508254"/>
                  </a:lnTo>
                  <a:lnTo>
                    <a:pt x="2021281" y="508520"/>
                  </a:lnTo>
                  <a:lnTo>
                    <a:pt x="2018830" y="507238"/>
                  </a:lnTo>
                  <a:lnTo>
                    <a:pt x="2015959" y="505587"/>
                  </a:lnTo>
                  <a:lnTo>
                    <a:pt x="2015553" y="505968"/>
                  </a:lnTo>
                  <a:lnTo>
                    <a:pt x="2015617" y="506222"/>
                  </a:lnTo>
                  <a:lnTo>
                    <a:pt x="2015744" y="506730"/>
                  </a:lnTo>
                  <a:lnTo>
                    <a:pt x="2015871" y="507238"/>
                  </a:lnTo>
                  <a:lnTo>
                    <a:pt x="2015959" y="507619"/>
                  </a:lnTo>
                  <a:lnTo>
                    <a:pt x="2016086" y="508127"/>
                  </a:lnTo>
                  <a:lnTo>
                    <a:pt x="2016213" y="508635"/>
                  </a:lnTo>
                  <a:lnTo>
                    <a:pt x="2016340" y="509143"/>
                  </a:lnTo>
                  <a:lnTo>
                    <a:pt x="2016467" y="509651"/>
                  </a:lnTo>
                  <a:lnTo>
                    <a:pt x="2016556" y="510032"/>
                  </a:lnTo>
                  <a:lnTo>
                    <a:pt x="2016620" y="510286"/>
                  </a:lnTo>
                  <a:lnTo>
                    <a:pt x="2016721" y="510679"/>
                  </a:lnTo>
                  <a:lnTo>
                    <a:pt x="2016785" y="510921"/>
                  </a:lnTo>
                  <a:lnTo>
                    <a:pt x="2016874" y="511302"/>
                  </a:lnTo>
                  <a:lnTo>
                    <a:pt x="2016937" y="511556"/>
                  </a:lnTo>
                  <a:lnTo>
                    <a:pt x="2017026" y="511937"/>
                  </a:lnTo>
                  <a:lnTo>
                    <a:pt x="2017128" y="512318"/>
                  </a:lnTo>
                  <a:lnTo>
                    <a:pt x="2017191" y="512572"/>
                  </a:lnTo>
                  <a:lnTo>
                    <a:pt x="2017280" y="512953"/>
                  </a:lnTo>
                  <a:lnTo>
                    <a:pt x="2017382" y="513334"/>
                  </a:lnTo>
                  <a:lnTo>
                    <a:pt x="2017445" y="513588"/>
                  </a:lnTo>
                  <a:lnTo>
                    <a:pt x="2017534" y="513969"/>
                  </a:lnTo>
                  <a:lnTo>
                    <a:pt x="2017598" y="514223"/>
                  </a:lnTo>
                  <a:lnTo>
                    <a:pt x="2013915" y="514858"/>
                  </a:lnTo>
                  <a:lnTo>
                    <a:pt x="2013432" y="513588"/>
                  </a:lnTo>
                  <a:lnTo>
                    <a:pt x="2012175" y="510286"/>
                  </a:lnTo>
                  <a:lnTo>
                    <a:pt x="2011768" y="509270"/>
                  </a:lnTo>
                  <a:lnTo>
                    <a:pt x="2011718" y="509143"/>
                  </a:lnTo>
                  <a:lnTo>
                    <a:pt x="2011603" y="508889"/>
                  </a:lnTo>
                  <a:lnTo>
                    <a:pt x="2011502" y="508635"/>
                  </a:lnTo>
                  <a:lnTo>
                    <a:pt x="2011349" y="508254"/>
                  </a:lnTo>
                  <a:lnTo>
                    <a:pt x="2011299" y="508127"/>
                  </a:lnTo>
                  <a:lnTo>
                    <a:pt x="2011591" y="508127"/>
                  </a:lnTo>
                  <a:lnTo>
                    <a:pt x="2009203" y="507238"/>
                  </a:lnTo>
                  <a:lnTo>
                    <a:pt x="2006739" y="507873"/>
                  </a:lnTo>
                  <a:lnTo>
                    <a:pt x="2004491" y="508508"/>
                  </a:lnTo>
                  <a:lnTo>
                    <a:pt x="2002802" y="508127"/>
                  </a:lnTo>
                  <a:lnTo>
                    <a:pt x="2002332" y="508127"/>
                  </a:lnTo>
                  <a:lnTo>
                    <a:pt x="2001621" y="507238"/>
                  </a:lnTo>
                  <a:lnTo>
                    <a:pt x="2000999" y="506222"/>
                  </a:lnTo>
                  <a:lnTo>
                    <a:pt x="1999640" y="505968"/>
                  </a:lnTo>
                  <a:lnTo>
                    <a:pt x="1998268" y="505968"/>
                  </a:lnTo>
                  <a:lnTo>
                    <a:pt x="1996909" y="506222"/>
                  </a:lnTo>
                  <a:lnTo>
                    <a:pt x="1994433" y="506730"/>
                  </a:lnTo>
                  <a:lnTo>
                    <a:pt x="1994103" y="506730"/>
                  </a:lnTo>
                  <a:lnTo>
                    <a:pt x="1992185" y="506984"/>
                  </a:lnTo>
                  <a:lnTo>
                    <a:pt x="1990547" y="506984"/>
                  </a:lnTo>
                  <a:lnTo>
                    <a:pt x="1988908" y="507238"/>
                  </a:lnTo>
                  <a:lnTo>
                    <a:pt x="1988731" y="507619"/>
                  </a:lnTo>
                  <a:lnTo>
                    <a:pt x="1988604" y="509270"/>
                  </a:lnTo>
                  <a:lnTo>
                    <a:pt x="1990242" y="513334"/>
                  </a:lnTo>
                  <a:lnTo>
                    <a:pt x="1990344" y="513588"/>
                  </a:lnTo>
                  <a:lnTo>
                    <a:pt x="1989937" y="513588"/>
                  </a:lnTo>
                  <a:lnTo>
                    <a:pt x="1980704" y="507619"/>
                  </a:lnTo>
                  <a:lnTo>
                    <a:pt x="1980095" y="507619"/>
                  </a:lnTo>
                  <a:lnTo>
                    <a:pt x="1980018" y="508889"/>
                  </a:lnTo>
                  <a:lnTo>
                    <a:pt x="1979891" y="513588"/>
                  </a:lnTo>
                  <a:lnTo>
                    <a:pt x="1979485" y="513334"/>
                  </a:lnTo>
                  <a:lnTo>
                    <a:pt x="1977771" y="509270"/>
                  </a:lnTo>
                  <a:lnTo>
                    <a:pt x="1976907" y="507326"/>
                  </a:lnTo>
                  <a:lnTo>
                    <a:pt x="1976907" y="539496"/>
                  </a:lnTo>
                  <a:lnTo>
                    <a:pt x="1973567" y="539496"/>
                  </a:lnTo>
                  <a:lnTo>
                    <a:pt x="1974113" y="539038"/>
                  </a:lnTo>
                  <a:lnTo>
                    <a:pt x="1973961" y="539038"/>
                  </a:lnTo>
                  <a:lnTo>
                    <a:pt x="1975396" y="538734"/>
                  </a:lnTo>
                  <a:lnTo>
                    <a:pt x="1976145" y="538734"/>
                  </a:lnTo>
                  <a:lnTo>
                    <a:pt x="1976818" y="539369"/>
                  </a:lnTo>
                  <a:lnTo>
                    <a:pt x="1976907" y="539496"/>
                  </a:lnTo>
                  <a:lnTo>
                    <a:pt x="1976907" y="507326"/>
                  </a:lnTo>
                  <a:lnTo>
                    <a:pt x="1976755" y="506984"/>
                  </a:lnTo>
                  <a:lnTo>
                    <a:pt x="1976640" y="506730"/>
                  </a:lnTo>
                  <a:lnTo>
                    <a:pt x="1976526" y="506476"/>
                  </a:lnTo>
                  <a:lnTo>
                    <a:pt x="1976412" y="506222"/>
                  </a:lnTo>
                  <a:lnTo>
                    <a:pt x="1975180" y="505587"/>
                  </a:lnTo>
                  <a:lnTo>
                    <a:pt x="1971763" y="506895"/>
                  </a:lnTo>
                  <a:lnTo>
                    <a:pt x="1971763" y="537337"/>
                  </a:lnTo>
                  <a:lnTo>
                    <a:pt x="1971268" y="538734"/>
                  </a:lnTo>
                  <a:lnTo>
                    <a:pt x="1970976" y="539496"/>
                  </a:lnTo>
                  <a:lnTo>
                    <a:pt x="1966290" y="539496"/>
                  </a:lnTo>
                  <a:lnTo>
                    <a:pt x="1966277" y="539369"/>
                  </a:lnTo>
                  <a:lnTo>
                    <a:pt x="1966175" y="538734"/>
                  </a:lnTo>
                  <a:lnTo>
                    <a:pt x="1966061" y="537972"/>
                  </a:lnTo>
                  <a:lnTo>
                    <a:pt x="1965960" y="536702"/>
                  </a:lnTo>
                  <a:lnTo>
                    <a:pt x="1965718" y="536702"/>
                  </a:lnTo>
                  <a:lnTo>
                    <a:pt x="1966950" y="536067"/>
                  </a:lnTo>
                  <a:lnTo>
                    <a:pt x="1971370" y="536067"/>
                  </a:lnTo>
                  <a:lnTo>
                    <a:pt x="1971751" y="536702"/>
                  </a:lnTo>
                  <a:lnTo>
                    <a:pt x="1971763" y="537337"/>
                  </a:lnTo>
                  <a:lnTo>
                    <a:pt x="1971763" y="506895"/>
                  </a:lnTo>
                  <a:lnTo>
                    <a:pt x="1971497" y="506984"/>
                  </a:lnTo>
                  <a:lnTo>
                    <a:pt x="1968830" y="507873"/>
                  </a:lnTo>
                  <a:lnTo>
                    <a:pt x="1966582" y="510679"/>
                  </a:lnTo>
                  <a:lnTo>
                    <a:pt x="1966468" y="511302"/>
                  </a:lnTo>
                  <a:lnTo>
                    <a:pt x="1966404" y="511683"/>
                  </a:lnTo>
                  <a:lnTo>
                    <a:pt x="1966290" y="512318"/>
                  </a:lnTo>
                  <a:lnTo>
                    <a:pt x="1966226" y="512699"/>
                  </a:lnTo>
                  <a:lnTo>
                    <a:pt x="1966112" y="513334"/>
                  </a:lnTo>
                  <a:lnTo>
                    <a:pt x="1965998" y="513969"/>
                  </a:lnTo>
                  <a:lnTo>
                    <a:pt x="1965934" y="514350"/>
                  </a:lnTo>
                  <a:lnTo>
                    <a:pt x="1965820" y="514985"/>
                  </a:lnTo>
                  <a:lnTo>
                    <a:pt x="1965756" y="515366"/>
                  </a:lnTo>
                  <a:lnTo>
                    <a:pt x="1964448" y="517652"/>
                  </a:lnTo>
                  <a:lnTo>
                    <a:pt x="1962289" y="517652"/>
                  </a:lnTo>
                  <a:lnTo>
                    <a:pt x="1962340" y="514604"/>
                  </a:lnTo>
                  <a:lnTo>
                    <a:pt x="1962442" y="514223"/>
                  </a:lnTo>
                  <a:lnTo>
                    <a:pt x="1962518" y="513969"/>
                  </a:lnTo>
                  <a:lnTo>
                    <a:pt x="1962619" y="513588"/>
                  </a:lnTo>
                  <a:lnTo>
                    <a:pt x="1962683" y="513334"/>
                  </a:lnTo>
                  <a:lnTo>
                    <a:pt x="1962797" y="512953"/>
                  </a:lnTo>
                  <a:lnTo>
                    <a:pt x="1962924" y="512572"/>
                  </a:lnTo>
                  <a:lnTo>
                    <a:pt x="1963000" y="512318"/>
                  </a:lnTo>
                  <a:lnTo>
                    <a:pt x="1963115" y="511937"/>
                  </a:lnTo>
                  <a:lnTo>
                    <a:pt x="1963229" y="511556"/>
                  </a:lnTo>
                  <a:lnTo>
                    <a:pt x="1963318" y="511302"/>
                  </a:lnTo>
                  <a:lnTo>
                    <a:pt x="1963204" y="509651"/>
                  </a:lnTo>
                  <a:lnTo>
                    <a:pt x="1963089" y="509270"/>
                  </a:lnTo>
                  <a:lnTo>
                    <a:pt x="1962226" y="509155"/>
                  </a:lnTo>
                  <a:lnTo>
                    <a:pt x="1962226" y="539496"/>
                  </a:lnTo>
                  <a:lnTo>
                    <a:pt x="1951875" y="539496"/>
                  </a:lnTo>
                  <a:lnTo>
                    <a:pt x="1954072" y="537083"/>
                  </a:lnTo>
                  <a:lnTo>
                    <a:pt x="1954250" y="536956"/>
                  </a:lnTo>
                  <a:lnTo>
                    <a:pt x="1961273" y="532003"/>
                  </a:lnTo>
                  <a:lnTo>
                    <a:pt x="1961146" y="532003"/>
                  </a:lnTo>
                  <a:lnTo>
                    <a:pt x="1962073" y="531622"/>
                  </a:lnTo>
                  <a:lnTo>
                    <a:pt x="1961146" y="534035"/>
                  </a:lnTo>
                  <a:lnTo>
                    <a:pt x="1960562" y="535686"/>
                  </a:lnTo>
                  <a:lnTo>
                    <a:pt x="1960626" y="536702"/>
                  </a:lnTo>
                  <a:lnTo>
                    <a:pt x="1960702" y="536956"/>
                  </a:lnTo>
                  <a:lnTo>
                    <a:pt x="1960816" y="537337"/>
                  </a:lnTo>
                  <a:lnTo>
                    <a:pt x="1960943" y="537718"/>
                  </a:lnTo>
                  <a:lnTo>
                    <a:pt x="1961019" y="537972"/>
                  </a:lnTo>
                  <a:lnTo>
                    <a:pt x="1961134" y="538353"/>
                  </a:lnTo>
                  <a:lnTo>
                    <a:pt x="1961248" y="538734"/>
                  </a:lnTo>
                  <a:lnTo>
                    <a:pt x="1962226" y="539496"/>
                  </a:lnTo>
                  <a:lnTo>
                    <a:pt x="1962226" y="509155"/>
                  </a:lnTo>
                  <a:lnTo>
                    <a:pt x="1963470" y="509143"/>
                  </a:lnTo>
                  <a:lnTo>
                    <a:pt x="1959406" y="508914"/>
                  </a:lnTo>
                  <a:lnTo>
                    <a:pt x="1959406" y="522859"/>
                  </a:lnTo>
                  <a:lnTo>
                    <a:pt x="1952853" y="521716"/>
                  </a:lnTo>
                  <a:lnTo>
                    <a:pt x="1952231" y="521639"/>
                  </a:lnTo>
                  <a:lnTo>
                    <a:pt x="1952231" y="536067"/>
                  </a:lnTo>
                  <a:lnTo>
                    <a:pt x="1949983" y="536956"/>
                  </a:lnTo>
                  <a:lnTo>
                    <a:pt x="1948751" y="534670"/>
                  </a:lnTo>
                  <a:lnTo>
                    <a:pt x="1947316" y="532003"/>
                  </a:lnTo>
                  <a:lnTo>
                    <a:pt x="1946148" y="529717"/>
                  </a:lnTo>
                  <a:lnTo>
                    <a:pt x="1946021" y="528955"/>
                  </a:lnTo>
                  <a:lnTo>
                    <a:pt x="1945906" y="527939"/>
                  </a:lnTo>
                  <a:lnTo>
                    <a:pt x="1945881" y="527685"/>
                  </a:lnTo>
                  <a:lnTo>
                    <a:pt x="1948129" y="527685"/>
                  </a:lnTo>
                  <a:lnTo>
                    <a:pt x="1949323" y="528955"/>
                  </a:lnTo>
                  <a:lnTo>
                    <a:pt x="1949615" y="529348"/>
                  </a:lnTo>
                  <a:lnTo>
                    <a:pt x="1950097" y="530733"/>
                  </a:lnTo>
                  <a:lnTo>
                    <a:pt x="1952231" y="536067"/>
                  </a:lnTo>
                  <a:lnTo>
                    <a:pt x="1952231" y="521639"/>
                  </a:lnTo>
                  <a:lnTo>
                    <a:pt x="1951875" y="521589"/>
                  </a:lnTo>
                  <a:lnTo>
                    <a:pt x="1950313" y="521385"/>
                  </a:lnTo>
                  <a:lnTo>
                    <a:pt x="1949297" y="521385"/>
                  </a:lnTo>
                  <a:lnTo>
                    <a:pt x="1947722" y="520573"/>
                  </a:lnTo>
                  <a:lnTo>
                    <a:pt x="1949983" y="519938"/>
                  </a:lnTo>
                  <a:lnTo>
                    <a:pt x="1951215" y="519684"/>
                  </a:lnTo>
                  <a:lnTo>
                    <a:pt x="1951697" y="519684"/>
                  </a:lnTo>
                  <a:lnTo>
                    <a:pt x="1953056" y="518287"/>
                  </a:lnTo>
                  <a:lnTo>
                    <a:pt x="1952663" y="517652"/>
                  </a:lnTo>
                  <a:lnTo>
                    <a:pt x="1950478" y="514350"/>
                  </a:lnTo>
                  <a:lnTo>
                    <a:pt x="1950389" y="514223"/>
                  </a:lnTo>
                  <a:lnTo>
                    <a:pt x="1952637" y="515239"/>
                  </a:lnTo>
                  <a:lnTo>
                    <a:pt x="1956015" y="518922"/>
                  </a:lnTo>
                  <a:lnTo>
                    <a:pt x="1959406" y="522859"/>
                  </a:lnTo>
                  <a:lnTo>
                    <a:pt x="1959406" y="508914"/>
                  </a:lnTo>
                  <a:lnTo>
                    <a:pt x="1948853" y="508317"/>
                  </a:lnTo>
                  <a:lnTo>
                    <a:pt x="1948853" y="516636"/>
                  </a:lnTo>
                  <a:lnTo>
                    <a:pt x="1948027" y="517652"/>
                  </a:lnTo>
                  <a:lnTo>
                    <a:pt x="1944827" y="517652"/>
                  </a:lnTo>
                  <a:lnTo>
                    <a:pt x="1943214" y="516509"/>
                  </a:lnTo>
                  <a:lnTo>
                    <a:pt x="1943214" y="514223"/>
                  </a:lnTo>
                  <a:lnTo>
                    <a:pt x="1944039" y="513334"/>
                  </a:lnTo>
                  <a:lnTo>
                    <a:pt x="1946287" y="513334"/>
                  </a:lnTo>
                  <a:lnTo>
                    <a:pt x="1947722" y="514223"/>
                  </a:lnTo>
                  <a:lnTo>
                    <a:pt x="1948815" y="516255"/>
                  </a:lnTo>
                  <a:lnTo>
                    <a:pt x="1948853" y="516636"/>
                  </a:lnTo>
                  <a:lnTo>
                    <a:pt x="1948853" y="508317"/>
                  </a:lnTo>
                  <a:lnTo>
                    <a:pt x="1947926" y="508254"/>
                  </a:lnTo>
                  <a:lnTo>
                    <a:pt x="1943950" y="508635"/>
                  </a:lnTo>
                  <a:lnTo>
                    <a:pt x="1945271" y="508635"/>
                  </a:lnTo>
                  <a:lnTo>
                    <a:pt x="1945246" y="510679"/>
                  </a:lnTo>
                  <a:lnTo>
                    <a:pt x="1943620" y="511302"/>
                  </a:lnTo>
                  <a:lnTo>
                    <a:pt x="1939531" y="511302"/>
                  </a:lnTo>
                  <a:lnTo>
                    <a:pt x="1937105" y="510679"/>
                  </a:lnTo>
                  <a:lnTo>
                    <a:pt x="1936762" y="510286"/>
                  </a:lnTo>
                  <a:lnTo>
                    <a:pt x="1936254" y="509651"/>
                  </a:lnTo>
                  <a:lnTo>
                    <a:pt x="1934629" y="508190"/>
                  </a:lnTo>
                  <a:lnTo>
                    <a:pt x="1934629" y="537337"/>
                  </a:lnTo>
                  <a:lnTo>
                    <a:pt x="1934578" y="538353"/>
                  </a:lnTo>
                  <a:lnTo>
                    <a:pt x="1934133" y="539496"/>
                  </a:lnTo>
                  <a:lnTo>
                    <a:pt x="1931568" y="539496"/>
                  </a:lnTo>
                  <a:lnTo>
                    <a:pt x="1931619" y="539369"/>
                  </a:lnTo>
                  <a:lnTo>
                    <a:pt x="1931720" y="539038"/>
                  </a:lnTo>
                  <a:lnTo>
                    <a:pt x="1931822" y="538734"/>
                  </a:lnTo>
                  <a:lnTo>
                    <a:pt x="1931949" y="538353"/>
                  </a:lnTo>
                  <a:lnTo>
                    <a:pt x="1932063" y="537972"/>
                  </a:lnTo>
                  <a:lnTo>
                    <a:pt x="1932152" y="537718"/>
                  </a:lnTo>
                  <a:lnTo>
                    <a:pt x="1932063" y="537337"/>
                  </a:lnTo>
                  <a:lnTo>
                    <a:pt x="1931974" y="536956"/>
                  </a:lnTo>
                  <a:lnTo>
                    <a:pt x="1931911" y="536702"/>
                  </a:lnTo>
                  <a:lnTo>
                    <a:pt x="1931822" y="536321"/>
                  </a:lnTo>
                  <a:lnTo>
                    <a:pt x="1931771" y="536067"/>
                  </a:lnTo>
                  <a:lnTo>
                    <a:pt x="1931682" y="535686"/>
                  </a:lnTo>
                  <a:lnTo>
                    <a:pt x="1931593" y="535305"/>
                  </a:lnTo>
                  <a:lnTo>
                    <a:pt x="1931530" y="535051"/>
                  </a:lnTo>
                  <a:lnTo>
                    <a:pt x="1930755" y="534289"/>
                  </a:lnTo>
                  <a:lnTo>
                    <a:pt x="1930107" y="533654"/>
                  </a:lnTo>
                  <a:lnTo>
                    <a:pt x="1929904" y="533400"/>
                  </a:lnTo>
                  <a:lnTo>
                    <a:pt x="1928774" y="532003"/>
                  </a:lnTo>
                  <a:lnTo>
                    <a:pt x="1929231" y="532003"/>
                  </a:lnTo>
                  <a:lnTo>
                    <a:pt x="1931225" y="533654"/>
                  </a:lnTo>
                  <a:lnTo>
                    <a:pt x="1931720" y="534035"/>
                  </a:lnTo>
                  <a:lnTo>
                    <a:pt x="1933587" y="535305"/>
                  </a:lnTo>
                  <a:lnTo>
                    <a:pt x="1934629" y="537337"/>
                  </a:lnTo>
                  <a:lnTo>
                    <a:pt x="1934629" y="508190"/>
                  </a:lnTo>
                  <a:lnTo>
                    <a:pt x="1933994" y="507619"/>
                  </a:lnTo>
                  <a:lnTo>
                    <a:pt x="1930107" y="507873"/>
                  </a:lnTo>
                  <a:lnTo>
                    <a:pt x="1928456" y="510286"/>
                  </a:lnTo>
                  <a:lnTo>
                    <a:pt x="1927440" y="511556"/>
                  </a:lnTo>
                  <a:lnTo>
                    <a:pt x="1926209" y="511302"/>
                  </a:lnTo>
                  <a:lnTo>
                    <a:pt x="1924977" y="509651"/>
                  </a:lnTo>
                  <a:lnTo>
                    <a:pt x="1922932" y="506222"/>
                  </a:lnTo>
                  <a:lnTo>
                    <a:pt x="1922310" y="506310"/>
                  </a:lnTo>
                  <a:lnTo>
                    <a:pt x="1922310" y="533019"/>
                  </a:lnTo>
                  <a:lnTo>
                    <a:pt x="1921484" y="533285"/>
                  </a:lnTo>
                  <a:lnTo>
                    <a:pt x="1916493" y="531368"/>
                  </a:lnTo>
                  <a:lnTo>
                    <a:pt x="1916214" y="531368"/>
                  </a:lnTo>
                  <a:lnTo>
                    <a:pt x="1915655" y="529971"/>
                  </a:lnTo>
                  <a:lnTo>
                    <a:pt x="1915553" y="529717"/>
                  </a:lnTo>
                  <a:lnTo>
                    <a:pt x="1919655" y="529717"/>
                  </a:lnTo>
                  <a:lnTo>
                    <a:pt x="1921294" y="530733"/>
                  </a:lnTo>
                  <a:lnTo>
                    <a:pt x="1921268" y="530987"/>
                  </a:lnTo>
                  <a:lnTo>
                    <a:pt x="1921764" y="532003"/>
                  </a:lnTo>
                  <a:lnTo>
                    <a:pt x="1922310" y="533019"/>
                  </a:lnTo>
                  <a:lnTo>
                    <a:pt x="1922310" y="506310"/>
                  </a:lnTo>
                  <a:lnTo>
                    <a:pt x="1912327" y="507619"/>
                  </a:lnTo>
                  <a:lnTo>
                    <a:pt x="1913318" y="507619"/>
                  </a:lnTo>
                  <a:lnTo>
                    <a:pt x="1913445" y="508127"/>
                  </a:lnTo>
                  <a:lnTo>
                    <a:pt x="1913572" y="508635"/>
                  </a:lnTo>
                  <a:lnTo>
                    <a:pt x="1913686" y="509143"/>
                  </a:lnTo>
                  <a:lnTo>
                    <a:pt x="1913813" y="509651"/>
                  </a:lnTo>
                  <a:lnTo>
                    <a:pt x="1913902" y="510032"/>
                  </a:lnTo>
                  <a:lnTo>
                    <a:pt x="1913966" y="510286"/>
                  </a:lnTo>
                  <a:lnTo>
                    <a:pt x="1914055" y="510679"/>
                  </a:lnTo>
                  <a:lnTo>
                    <a:pt x="1914118" y="510921"/>
                  </a:lnTo>
                  <a:lnTo>
                    <a:pt x="1914194" y="512699"/>
                  </a:lnTo>
                  <a:lnTo>
                    <a:pt x="1913699" y="513207"/>
                  </a:lnTo>
                  <a:lnTo>
                    <a:pt x="1912480" y="512318"/>
                  </a:lnTo>
                  <a:lnTo>
                    <a:pt x="1911248" y="511683"/>
                  </a:lnTo>
                  <a:lnTo>
                    <a:pt x="1911134" y="511302"/>
                  </a:lnTo>
                  <a:lnTo>
                    <a:pt x="1911032" y="510921"/>
                  </a:lnTo>
                  <a:lnTo>
                    <a:pt x="1910956" y="510679"/>
                  </a:lnTo>
                  <a:lnTo>
                    <a:pt x="1910842" y="510286"/>
                  </a:lnTo>
                  <a:lnTo>
                    <a:pt x="1911184" y="509651"/>
                  </a:lnTo>
                  <a:lnTo>
                    <a:pt x="1911870" y="508635"/>
                  </a:lnTo>
                  <a:lnTo>
                    <a:pt x="1909813" y="507873"/>
                  </a:lnTo>
                  <a:lnTo>
                    <a:pt x="1906739" y="507619"/>
                  </a:lnTo>
                  <a:lnTo>
                    <a:pt x="1906460" y="507619"/>
                  </a:lnTo>
                  <a:lnTo>
                    <a:pt x="1906460" y="521385"/>
                  </a:lnTo>
                  <a:lnTo>
                    <a:pt x="1906257" y="521385"/>
                  </a:lnTo>
                  <a:lnTo>
                    <a:pt x="1903463" y="520319"/>
                  </a:lnTo>
                  <a:lnTo>
                    <a:pt x="1901850" y="519772"/>
                  </a:lnTo>
                  <a:lnTo>
                    <a:pt x="1901850" y="539496"/>
                  </a:lnTo>
                  <a:lnTo>
                    <a:pt x="1900186" y="539496"/>
                  </a:lnTo>
                  <a:lnTo>
                    <a:pt x="1900186" y="537718"/>
                  </a:lnTo>
                  <a:lnTo>
                    <a:pt x="1900999" y="538226"/>
                  </a:lnTo>
                  <a:lnTo>
                    <a:pt x="1901850" y="539496"/>
                  </a:lnTo>
                  <a:lnTo>
                    <a:pt x="1901850" y="519772"/>
                  </a:lnTo>
                  <a:lnTo>
                    <a:pt x="1901621" y="519684"/>
                  </a:lnTo>
                  <a:lnTo>
                    <a:pt x="1901393" y="519303"/>
                  </a:lnTo>
                  <a:lnTo>
                    <a:pt x="1900186" y="517271"/>
                  </a:lnTo>
                  <a:lnTo>
                    <a:pt x="1900186" y="517017"/>
                  </a:lnTo>
                  <a:lnTo>
                    <a:pt x="1900186" y="515366"/>
                  </a:lnTo>
                  <a:lnTo>
                    <a:pt x="1900186" y="512953"/>
                  </a:lnTo>
                  <a:lnTo>
                    <a:pt x="1900313" y="512572"/>
                  </a:lnTo>
                  <a:lnTo>
                    <a:pt x="1901202" y="511683"/>
                  </a:lnTo>
                  <a:lnTo>
                    <a:pt x="1902434" y="512318"/>
                  </a:lnTo>
                  <a:lnTo>
                    <a:pt x="1903844" y="513334"/>
                  </a:lnTo>
                  <a:lnTo>
                    <a:pt x="1903717" y="513334"/>
                  </a:lnTo>
                  <a:lnTo>
                    <a:pt x="1903933" y="513969"/>
                  </a:lnTo>
                  <a:lnTo>
                    <a:pt x="1904022" y="514223"/>
                  </a:lnTo>
                  <a:lnTo>
                    <a:pt x="1904072" y="514350"/>
                  </a:lnTo>
                  <a:lnTo>
                    <a:pt x="1902853" y="515620"/>
                  </a:lnTo>
                  <a:lnTo>
                    <a:pt x="1902942" y="516001"/>
                  </a:lnTo>
                  <a:lnTo>
                    <a:pt x="1903069" y="516509"/>
                  </a:lnTo>
                  <a:lnTo>
                    <a:pt x="1903196" y="517017"/>
                  </a:lnTo>
                  <a:lnTo>
                    <a:pt x="1903260" y="517271"/>
                  </a:lnTo>
                  <a:lnTo>
                    <a:pt x="1904695" y="518922"/>
                  </a:lnTo>
                  <a:lnTo>
                    <a:pt x="1906460" y="521385"/>
                  </a:lnTo>
                  <a:lnTo>
                    <a:pt x="1906460" y="507619"/>
                  </a:lnTo>
                  <a:lnTo>
                    <a:pt x="1903666" y="507619"/>
                  </a:lnTo>
                  <a:lnTo>
                    <a:pt x="1899361" y="506984"/>
                  </a:lnTo>
                  <a:lnTo>
                    <a:pt x="1899069" y="506945"/>
                  </a:lnTo>
                  <a:lnTo>
                    <a:pt x="1899069" y="539496"/>
                  </a:lnTo>
                  <a:lnTo>
                    <a:pt x="1898815" y="539496"/>
                  </a:lnTo>
                  <a:lnTo>
                    <a:pt x="1896084" y="539496"/>
                  </a:lnTo>
                  <a:lnTo>
                    <a:pt x="1896084" y="535686"/>
                  </a:lnTo>
                  <a:lnTo>
                    <a:pt x="1897329" y="536067"/>
                  </a:lnTo>
                  <a:lnTo>
                    <a:pt x="1896986" y="536067"/>
                  </a:lnTo>
                  <a:lnTo>
                    <a:pt x="1898281" y="538226"/>
                  </a:lnTo>
                  <a:lnTo>
                    <a:pt x="1899069" y="539496"/>
                  </a:lnTo>
                  <a:lnTo>
                    <a:pt x="1899069" y="506945"/>
                  </a:lnTo>
                  <a:lnTo>
                    <a:pt x="1894649" y="506222"/>
                  </a:lnTo>
                  <a:lnTo>
                    <a:pt x="1891715" y="507619"/>
                  </a:lnTo>
                  <a:lnTo>
                    <a:pt x="1891893" y="507619"/>
                  </a:lnTo>
                  <a:lnTo>
                    <a:pt x="1889594" y="510692"/>
                  </a:lnTo>
                  <a:lnTo>
                    <a:pt x="1889594" y="525018"/>
                  </a:lnTo>
                  <a:lnTo>
                    <a:pt x="1888705" y="525018"/>
                  </a:lnTo>
                  <a:lnTo>
                    <a:pt x="1888553" y="524967"/>
                  </a:lnTo>
                  <a:lnTo>
                    <a:pt x="1888553" y="539496"/>
                  </a:lnTo>
                  <a:lnTo>
                    <a:pt x="1886483" y="539496"/>
                  </a:lnTo>
                  <a:lnTo>
                    <a:pt x="1886635" y="539686"/>
                  </a:lnTo>
                  <a:lnTo>
                    <a:pt x="1881949" y="534289"/>
                  </a:lnTo>
                  <a:lnTo>
                    <a:pt x="1882863" y="534670"/>
                  </a:lnTo>
                  <a:lnTo>
                    <a:pt x="1882711" y="534670"/>
                  </a:lnTo>
                  <a:lnTo>
                    <a:pt x="1888553" y="539496"/>
                  </a:lnTo>
                  <a:lnTo>
                    <a:pt x="1888553" y="524967"/>
                  </a:lnTo>
                  <a:lnTo>
                    <a:pt x="1883384" y="522986"/>
                  </a:lnTo>
                  <a:lnTo>
                    <a:pt x="1882927" y="521970"/>
                  </a:lnTo>
                  <a:lnTo>
                    <a:pt x="1882813" y="521716"/>
                  </a:lnTo>
                  <a:lnTo>
                    <a:pt x="1882762" y="521589"/>
                  </a:lnTo>
                  <a:lnTo>
                    <a:pt x="1886864" y="521589"/>
                  </a:lnTo>
                  <a:lnTo>
                    <a:pt x="1888299" y="522351"/>
                  </a:lnTo>
                  <a:lnTo>
                    <a:pt x="1889594" y="525018"/>
                  </a:lnTo>
                  <a:lnTo>
                    <a:pt x="1889594" y="510692"/>
                  </a:lnTo>
                  <a:lnTo>
                    <a:pt x="1888185" y="512572"/>
                  </a:lnTo>
                  <a:lnTo>
                    <a:pt x="1888096" y="512699"/>
                  </a:lnTo>
                  <a:lnTo>
                    <a:pt x="1886864" y="512953"/>
                  </a:lnTo>
                  <a:lnTo>
                    <a:pt x="1884781" y="511302"/>
                  </a:lnTo>
                  <a:lnTo>
                    <a:pt x="1884057" y="510679"/>
                  </a:lnTo>
                  <a:lnTo>
                    <a:pt x="1883321" y="510032"/>
                  </a:lnTo>
                  <a:lnTo>
                    <a:pt x="1883714" y="510032"/>
                  </a:lnTo>
                  <a:lnTo>
                    <a:pt x="1880514" y="509270"/>
                  </a:lnTo>
                  <a:lnTo>
                    <a:pt x="1879409" y="509651"/>
                  </a:lnTo>
                  <a:lnTo>
                    <a:pt x="1878406" y="510032"/>
                  </a:lnTo>
                  <a:lnTo>
                    <a:pt x="1877021" y="510679"/>
                  </a:lnTo>
                  <a:lnTo>
                    <a:pt x="1875180" y="510286"/>
                  </a:lnTo>
                  <a:lnTo>
                    <a:pt x="1874164" y="508635"/>
                  </a:lnTo>
                  <a:lnTo>
                    <a:pt x="1872805" y="506476"/>
                  </a:lnTo>
                  <a:lnTo>
                    <a:pt x="1873821" y="506476"/>
                  </a:lnTo>
                  <a:lnTo>
                    <a:pt x="1862683" y="505193"/>
                  </a:lnTo>
                  <a:lnTo>
                    <a:pt x="1862683" y="527050"/>
                  </a:lnTo>
                  <a:lnTo>
                    <a:pt x="1862277" y="527304"/>
                  </a:lnTo>
                  <a:lnTo>
                    <a:pt x="1861248" y="528345"/>
                  </a:lnTo>
                  <a:lnTo>
                    <a:pt x="1861248" y="535686"/>
                  </a:lnTo>
                  <a:lnTo>
                    <a:pt x="1861248" y="539496"/>
                  </a:lnTo>
                  <a:lnTo>
                    <a:pt x="1833384" y="539496"/>
                  </a:lnTo>
                  <a:lnTo>
                    <a:pt x="1833181" y="539369"/>
                  </a:lnTo>
                  <a:lnTo>
                    <a:pt x="1832838" y="539038"/>
                  </a:lnTo>
                  <a:lnTo>
                    <a:pt x="1832152" y="537972"/>
                  </a:lnTo>
                  <a:lnTo>
                    <a:pt x="1832419" y="537718"/>
                  </a:lnTo>
                  <a:lnTo>
                    <a:pt x="1832952" y="537337"/>
                  </a:lnTo>
                  <a:lnTo>
                    <a:pt x="1835531" y="535686"/>
                  </a:lnTo>
                  <a:lnTo>
                    <a:pt x="1838096" y="534035"/>
                  </a:lnTo>
                  <a:lnTo>
                    <a:pt x="1838896" y="533654"/>
                  </a:lnTo>
                  <a:lnTo>
                    <a:pt x="1840407" y="533019"/>
                  </a:lnTo>
                  <a:lnTo>
                    <a:pt x="1842808" y="532003"/>
                  </a:lnTo>
                  <a:lnTo>
                    <a:pt x="1842808" y="534670"/>
                  </a:lnTo>
                  <a:lnTo>
                    <a:pt x="1844840" y="536067"/>
                  </a:lnTo>
                  <a:lnTo>
                    <a:pt x="1845144" y="536067"/>
                  </a:lnTo>
                  <a:lnTo>
                    <a:pt x="1847697" y="536702"/>
                  </a:lnTo>
                  <a:lnTo>
                    <a:pt x="1850593" y="537337"/>
                  </a:lnTo>
                  <a:lnTo>
                    <a:pt x="1850694" y="536956"/>
                  </a:lnTo>
                  <a:lnTo>
                    <a:pt x="1846808" y="532384"/>
                  </a:lnTo>
                  <a:lnTo>
                    <a:pt x="1846592" y="532384"/>
                  </a:lnTo>
                  <a:lnTo>
                    <a:pt x="1846910" y="532003"/>
                  </a:lnTo>
                  <a:lnTo>
                    <a:pt x="1851621" y="533654"/>
                  </a:lnTo>
                  <a:lnTo>
                    <a:pt x="1853057" y="533654"/>
                  </a:lnTo>
                  <a:lnTo>
                    <a:pt x="1853057" y="532384"/>
                  </a:lnTo>
                  <a:lnTo>
                    <a:pt x="1853234" y="532384"/>
                  </a:lnTo>
                  <a:lnTo>
                    <a:pt x="1852714" y="532003"/>
                  </a:lnTo>
                  <a:lnTo>
                    <a:pt x="1850999" y="530733"/>
                  </a:lnTo>
                  <a:lnTo>
                    <a:pt x="1848548" y="529717"/>
                  </a:lnTo>
                  <a:lnTo>
                    <a:pt x="1845271" y="528574"/>
                  </a:lnTo>
                  <a:lnTo>
                    <a:pt x="1844941" y="528066"/>
                  </a:lnTo>
                  <a:lnTo>
                    <a:pt x="1844852" y="527939"/>
                  </a:lnTo>
                  <a:lnTo>
                    <a:pt x="1847113" y="527939"/>
                  </a:lnTo>
                  <a:lnTo>
                    <a:pt x="1848954" y="527685"/>
                  </a:lnTo>
                  <a:lnTo>
                    <a:pt x="1851177" y="528955"/>
                  </a:lnTo>
                  <a:lnTo>
                    <a:pt x="1851736" y="529348"/>
                  </a:lnTo>
                  <a:lnTo>
                    <a:pt x="1854492" y="532384"/>
                  </a:lnTo>
                  <a:lnTo>
                    <a:pt x="1857146" y="534035"/>
                  </a:lnTo>
                  <a:lnTo>
                    <a:pt x="1860105" y="534035"/>
                  </a:lnTo>
                  <a:lnTo>
                    <a:pt x="1861058" y="535305"/>
                  </a:lnTo>
                  <a:lnTo>
                    <a:pt x="1861248" y="535686"/>
                  </a:lnTo>
                  <a:lnTo>
                    <a:pt x="1861248" y="528345"/>
                  </a:lnTo>
                  <a:lnTo>
                    <a:pt x="1860638" y="528955"/>
                  </a:lnTo>
                  <a:lnTo>
                    <a:pt x="1859432" y="527685"/>
                  </a:lnTo>
                  <a:lnTo>
                    <a:pt x="1857260" y="525399"/>
                  </a:lnTo>
                  <a:lnTo>
                    <a:pt x="1857146" y="519303"/>
                  </a:lnTo>
                  <a:lnTo>
                    <a:pt x="1857565" y="519303"/>
                  </a:lnTo>
                  <a:lnTo>
                    <a:pt x="1860016" y="522859"/>
                  </a:lnTo>
                  <a:lnTo>
                    <a:pt x="1861451" y="524637"/>
                  </a:lnTo>
                  <a:lnTo>
                    <a:pt x="1861718" y="525018"/>
                  </a:lnTo>
                  <a:lnTo>
                    <a:pt x="1861832" y="525272"/>
                  </a:lnTo>
                  <a:lnTo>
                    <a:pt x="1861896" y="525399"/>
                  </a:lnTo>
                  <a:lnTo>
                    <a:pt x="1862023" y="525653"/>
                  </a:lnTo>
                  <a:lnTo>
                    <a:pt x="1862137" y="525907"/>
                  </a:lnTo>
                  <a:lnTo>
                    <a:pt x="1862201" y="526034"/>
                  </a:lnTo>
                  <a:lnTo>
                    <a:pt x="1862315" y="526288"/>
                  </a:lnTo>
                  <a:lnTo>
                    <a:pt x="1862442" y="526542"/>
                  </a:lnTo>
                  <a:lnTo>
                    <a:pt x="1862505" y="526669"/>
                  </a:lnTo>
                  <a:lnTo>
                    <a:pt x="1862620" y="526923"/>
                  </a:lnTo>
                  <a:lnTo>
                    <a:pt x="1862683" y="527050"/>
                  </a:lnTo>
                  <a:lnTo>
                    <a:pt x="1862683" y="505193"/>
                  </a:lnTo>
                  <a:lnTo>
                    <a:pt x="1857362" y="504571"/>
                  </a:lnTo>
                  <a:lnTo>
                    <a:pt x="1854288" y="506984"/>
                  </a:lnTo>
                  <a:lnTo>
                    <a:pt x="1852853" y="508254"/>
                  </a:lnTo>
                  <a:lnTo>
                    <a:pt x="1851215" y="508635"/>
                  </a:lnTo>
                  <a:lnTo>
                    <a:pt x="1849932" y="507619"/>
                  </a:lnTo>
                  <a:lnTo>
                    <a:pt x="1850021" y="509651"/>
                  </a:lnTo>
                  <a:lnTo>
                    <a:pt x="1850110" y="510032"/>
                  </a:lnTo>
                  <a:lnTo>
                    <a:pt x="1850174" y="510286"/>
                  </a:lnTo>
                  <a:lnTo>
                    <a:pt x="1850275" y="510679"/>
                  </a:lnTo>
                  <a:lnTo>
                    <a:pt x="1850326" y="510921"/>
                  </a:lnTo>
                  <a:lnTo>
                    <a:pt x="1850415" y="511302"/>
                  </a:lnTo>
                  <a:lnTo>
                    <a:pt x="1850478" y="511556"/>
                  </a:lnTo>
                  <a:lnTo>
                    <a:pt x="1850593" y="515366"/>
                  </a:lnTo>
                  <a:lnTo>
                    <a:pt x="1847723" y="515366"/>
                  </a:lnTo>
                  <a:lnTo>
                    <a:pt x="1847265" y="514985"/>
                  </a:lnTo>
                  <a:lnTo>
                    <a:pt x="1847062" y="514985"/>
                  </a:lnTo>
                  <a:lnTo>
                    <a:pt x="1847215" y="514604"/>
                  </a:lnTo>
                  <a:lnTo>
                    <a:pt x="1847316" y="514350"/>
                  </a:lnTo>
                  <a:lnTo>
                    <a:pt x="1847367" y="514223"/>
                  </a:lnTo>
                  <a:lnTo>
                    <a:pt x="1847469" y="513969"/>
                  </a:lnTo>
                  <a:lnTo>
                    <a:pt x="1847697" y="513588"/>
                  </a:lnTo>
                  <a:lnTo>
                    <a:pt x="1848129" y="512953"/>
                  </a:lnTo>
                  <a:lnTo>
                    <a:pt x="1847113" y="510921"/>
                  </a:lnTo>
                  <a:lnTo>
                    <a:pt x="1845271" y="509270"/>
                  </a:lnTo>
                  <a:lnTo>
                    <a:pt x="1842541" y="506730"/>
                  </a:lnTo>
                  <a:lnTo>
                    <a:pt x="1842300" y="506730"/>
                  </a:lnTo>
                  <a:lnTo>
                    <a:pt x="1842096" y="506984"/>
                  </a:lnTo>
                  <a:lnTo>
                    <a:pt x="1842249" y="506984"/>
                  </a:lnTo>
                  <a:lnTo>
                    <a:pt x="1844954" y="513969"/>
                  </a:lnTo>
                  <a:lnTo>
                    <a:pt x="1845056" y="514223"/>
                  </a:lnTo>
                  <a:lnTo>
                    <a:pt x="1844255" y="514223"/>
                  </a:lnTo>
                  <a:lnTo>
                    <a:pt x="1844255" y="520319"/>
                  </a:lnTo>
                  <a:lnTo>
                    <a:pt x="1844167" y="522986"/>
                  </a:lnTo>
                  <a:lnTo>
                    <a:pt x="1843379" y="525018"/>
                  </a:lnTo>
                  <a:lnTo>
                    <a:pt x="1843278" y="525272"/>
                  </a:lnTo>
                  <a:lnTo>
                    <a:pt x="1843227" y="525399"/>
                  </a:lnTo>
                  <a:lnTo>
                    <a:pt x="1843112" y="525653"/>
                  </a:lnTo>
                  <a:lnTo>
                    <a:pt x="1843011" y="525907"/>
                  </a:lnTo>
                  <a:lnTo>
                    <a:pt x="1842960" y="526034"/>
                  </a:lnTo>
                  <a:lnTo>
                    <a:pt x="1842858" y="526288"/>
                  </a:lnTo>
                  <a:lnTo>
                    <a:pt x="1842757" y="526542"/>
                  </a:lnTo>
                  <a:lnTo>
                    <a:pt x="1842706" y="526669"/>
                  </a:lnTo>
                  <a:lnTo>
                    <a:pt x="1842604" y="526923"/>
                  </a:lnTo>
                  <a:lnTo>
                    <a:pt x="1828876" y="533019"/>
                  </a:lnTo>
                  <a:lnTo>
                    <a:pt x="1827352" y="531368"/>
                  </a:lnTo>
                  <a:lnTo>
                    <a:pt x="1826615" y="530733"/>
                  </a:lnTo>
                  <a:lnTo>
                    <a:pt x="1828444" y="529717"/>
                  </a:lnTo>
                  <a:lnTo>
                    <a:pt x="1828101" y="529717"/>
                  </a:lnTo>
                  <a:lnTo>
                    <a:pt x="1829790" y="529348"/>
                  </a:lnTo>
                  <a:lnTo>
                    <a:pt x="1831543" y="528955"/>
                  </a:lnTo>
                  <a:lnTo>
                    <a:pt x="1834400" y="528066"/>
                  </a:lnTo>
                  <a:lnTo>
                    <a:pt x="1834908" y="527685"/>
                  </a:lnTo>
                  <a:lnTo>
                    <a:pt x="1836254" y="526669"/>
                  </a:lnTo>
                  <a:lnTo>
                    <a:pt x="1834286" y="523621"/>
                  </a:lnTo>
                  <a:lnTo>
                    <a:pt x="1834121" y="523367"/>
                  </a:lnTo>
                  <a:lnTo>
                    <a:pt x="1833867" y="522986"/>
                  </a:lnTo>
                  <a:lnTo>
                    <a:pt x="1833791" y="522859"/>
                  </a:lnTo>
                  <a:lnTo>
                    <a:pt x="1841169" y="517017"/>
                  </a:lnTo>
                  <a:lnTo>
                    <a:pt x="1844001" y="519938"/>
                  </a:lnTo>
                  <a:lnTo>
                    <a:pt x="1844255" y="520319"/>
                  </a:lnTo>
                  <a:lnTo>
                    <a:pt x="1844255" y="514223"/>
                  </a:lnTo>
                  <a:lnTo>
                    <a:pt x="1844040" y="514223"/>
                  </a:lnTo>
                  <a:lnTo>
                    <a:pt x="1839201" y="510921"/>
                  </a:lnTo>
                  <a:lnTo>
                    <a:pt x="1837893" y="510032"/>
                  </a:lnTo>
                  <a:lnTo>
                    <a:pt x="1834819" y="508127"/>
                  </a:lnTo>
                  <a:lnTo>
                    <a:pt x="1835302" y="508127"/>
                  </a:lnTo>
                  <a:lnTo>
                    <a:pt x="1832559" y="507619"/>
                  </a:lnTo>
                  <a:lnTo>
                    <a:pt x="1831619" y="509143"/>
                  </a:lnTo>
                  <a:lnTo>
                    <a:pt x="1830857" y="510679"/>
                  </a:lnTo>
                  <a:lnTo>
                    <a:pt x="1830324" y="510679"/>
                  </a:lnTo>
                  <a:lnTo>
                    <a:pt x="1829282" y="510921"/>
                  </a:lnTo>
                  <a:lnTo>
                    <a:pt x="1827237" y="509651"/>
                  </a:lnTo>
                  <a:lnTo>
                    <a:pt x="1827212" y="510921"/>
                  </a:lnTo>
                  <a:lnTo>
                    <a:pt x="1827847" y="512318"/>
                  </a:lnTo>
                  <a:lnTo>
                    <a:pt x="1827936" y="512572"/>
                  </a:lnTo>
                  <a:lnTo>
                    <a:pt x="1828050" y="512953"/>
                  </a:lnTo>
                  <a:lnTo>
                    <a:pt x="1828177" y="513334"/>
                  </a:lnTo>
                  <a:lnTo>
                    <a:pt x="1828266" y="513588"/>
                  </a:lnTo>
                  <a:lnTo>
                    <a:pt x="1828380" y="513969"/>
                  </a:lnTo>
                  <a:lnTo>
                    <a:pt x="1828469" y="514223"/>
                  </a:lnTo>
                  <a:lnTo>
                    <a:pt x="1830920" y="516509"/>
                  </a:lnTo>
                  <a:lnTo>
                    <a:pt x="1833384" y="517271"/>
                  </a:lnTo>
                  <a:lnTo>
                    <a:pt x="1837474" y="518922"/>
                  </a:lnTo>
                  <a:lnTo>
                    <a:pt x="1832876" y="521385"/>
                  </a:lnTo>
                  <a:lnTo>
                    <a:pt x="1829041" y="523367"/>
                  </a:lnTo>
                  <a:lnTo>
                    <a:pt x="1828622" y="523367"/>
                  </a:lnTo>
                  <a:lnTo>
                    <a:pt x="1828774" y="522986"/>
                  </a:lnTo>
                  <a:lnTo>
                    <a:pt x="1828825" y="522859"/>
                  </a:lnTo>
                  <a:lnTo>
                    <a:pt x="1828927" y="522605"/>
                  </a:lnTo>
                  <a:lnTo>
                    <a:pt x="1829028" y="522351"/>
                  </a:lnTo>
                  <a:lnTo>
                    <a:pt x="1829587" y="520954"/>
                  </a:lnTo>
                  <a:lnTo>
                    <a:pt x="1830184" y="519303"/>
                  </a:lnTo>
                  <a:lnTo>
                    <a:pt x="1830273" y="519049"/>
                  </a:lnTo>
                  <a:lnTo>
                    <a:pt x="1830311" y="518922"/>
                  </a:lnTo>
                  <a:lnTo>
                    <a:pt x="1829079" y="517271"/>
                  </a:lnTo>
                  <a:lnTo>
                    <a:pt x="1826615" y="516509"/>
                  </a:lnTo>
                  <a:lnTo>
                    <a:pt x="1826412" y="516458"/>
                  </a:lnTo>
                  <a:lnTo>
                    <a:pt x="1826412" y="526669"/>
                  </a:lnTo>
                  <a:lnTo>
                    <a:pt x="1825383" y="527685"/>
                  </a:lnTo>
                  <a:lnTo>
                    <a:pt x="1823135" y="527685"/>
                  </a:lnTo>
                  <a:lnTo>
                    <a:pt x="1823085" y="527558"/>
                  </a:lnTo>
                  <a:lnTo>
                    <a:pt x="1822983" y="527304"/>
                  </a:lnTo>
                  <a:lnTo>
                    <a:pt x="1822881" y="527050"/>
                  </a:lnTo>
                  <a:lnTo>
                    <a:pt x="1822805" y="526542"/>
                  </a:lnTo>
                  <a:lnTo>
                    <a:pt x="1823339" y="525653"/>
                  </a:lnTo>
                  <a:lnTo>
                    <a:pt x="1823834" y="524637"/>
                  </a:lnTo>
                  <a:lnTo>
                    <a:pt x="1823961" y="524383"/>
                  </a:lnTo>
                  <a:lnTo>
                    <a:pt x="1824977" y="523621"/>
                  </a:lnTo>
                  <a:lnTo>
                    <a:pt x="1826006" y="523621"/>
                  </a:lnTo>
                  <a:lnTo>
                    <a:pt x="1826348" y="524256"/>
                  </a:lnTo>
                  <a:lnTo>
                    <a:pt x="1826412" y="526669"/>
                  </a:lnTo>
                  <a:lnTo>
                    <a:pt x="1826412" y="516458"/>
                  </a:lnTo>
                  <a:lnTo>
                    <a:pt x="1824812" y="516001"/>
                  </a:lnTo>
                  <a:lnTo>
                    <a:pt x="1824507" y="516001"/>
                  </a:lnTo>
                  <a:lnTo>
                    <a:pt x="1824088" y="515620"/>
                  </a:lnTo>
                  <a:lnTo>
                    <a:pt x="1822526" y="514223"/>
                  </a:lnTo>
                  <a:lnTo>
                    <a:pt x="1822602" y="513969"/>
                  </a:lnTo>
                  <a:lnTo>
                    <a:pt x="1822729" y="513588"/>
                  </a:lnTo>
                  <a:lnTo>
                    <a:pt x="1822805" y="513334"/>
                  </a:lnTo>
                  <a:lnTo>
                    <a:pt x="1822932" y="512953"/>
                  </a:lnTo>
                  <a:lnTo>
                    <a:pt x="1823046" y="511556"/>
                  </a:lnTo>
                  <a:lnTo>
                    <a:pt x="1822107" y="510286"/>
                  </a:lnTo>
                  <a:lnTo>
                    <a:pt x="1821154" y="510032"/>
                  </a:lnTo>
                  <a:lnTo>
                    <a:pt x="1821002" y="510032"/>
                  </a:lnTo>
                  <a:lnTo>
                    <a:pt x="1819033" y="509270"/>
                  </a:lnTo>
                  <a:lnTo>
                    <a:pt x="1818830" y="509651"/>
                  </a:lnTo>
                  <a:lnTo>
                    <a:pt x="1818728" y="510286"/>
                  </a:lnTo>
                  <a:lnTo>
                    <a:pt x="1819554" y="512318"/>
                  </a:lnTo>
                  <a:lnTo>
                    <a:pt x="1820138" y="513969"/>
                  </a:lnTo>
                  <a:lnTo>
                    <a:pt x="1820062" y="515620"/>
                  </a:lnTo>
                  <a:lnTo>
                    <a:pt x="1819033" y="514985"/>
                  </a:lnTo>
                  <a:lnTo>
                    <a:pt x="1816163" y="513334"/>
                  </a:lnTo>
                  <a:lnTo>
                    <a:pt x="1810321" y="520573"/>
                  </a:lnTo>
                  <a:lnTo>
                    <a:pt x="1810219" y="520700"/>
                  </a:lnTo>
                  <a:lnTo>
                    <a:pt x="1813306" y="525907"/>
                  </a:lnTo>
                  <a:lnTo>
                    <a:pt x="1814525" y="525907"/>
                  </a:lnTo>
                  <a:lnTo>
                    <a:pt x="1816582" y="524002"/>
                  </a:lnTo>
                  <a:lnTo>
                    <a:pt x="1818665" y="522351"/>
                  </a:lnTo>
                  <a:lnTo>
                    <a:pt x="1819033" y="522351"/>
                  </a:lnTo>
                  <a:lnTo>
                    <a:pt x="1819452" y="522605"/>
                  </a:lnTo>
                  <a:lnTo>
                    <a:pt x="1819503" y="523367"/>
                  </a:lnTo>
                  <a:lnTo>
                    <a:pt x="1819617" y="525272"/>
                  </a:lnTo>
                  <a:lnTo>
                    <a:pt x="1819732" y="527050"/>
                  </a:lnTo>
                  <a:lnTo>
                    <a:pt x="1819859" y="528955"/>
                  </a:lnTo>
                  <a:lnTo>
                    <a:pt x="1819224" y="529348"/>
                  </a:lnTo>
                  <a:lnTo>
                    <a:pt x="1814868" y="527558"/>
                  </a:lnTo>
                  <a:lnTo>
                    <a:pt x="1812683" y="526669"/>
                  </a:lnTo>
                  <a:lnTo>
                    <a:pt x="1810016" y="526288"/>
                  </a:lnTo>
                  <a:lnTo>
                    <a:pt x="1809407" y="526923"/>
                  </a:lnTo>
                  <a:lnTo>
                    <a:pt x="1809000" y="527558"/>
                  </a:lnTo>
                  <a:lnTo>
                    <a:pt x="1807972" y="526542"/>
                  </a:lnTo>
                  <a:lnTo>
                    <a:pt x="1807883" y="526288"/>
                  </a:lnTo>
                  <a:lnTo>
                    <a:pt x="1807781" y="526034"/>
                  </a:lnTo>
                  <a:lnTo>
                    <a:pt x="1807730" y="525907"/>
                  </a:lnTo>
                  <a:lnTo>
                    <a:pt x="1807260" y="524637"/>
                  </a:lnTo>
                  <a:lnTo>
                    <a:pt x="1807171" y="524383"/>
                  </a:lnTo>
                  <a:lnTo>
                    <a:pt x="1807121" y="524256"/>
                  </a:lnTo>
                  <a:lnTo>
                    <a:pt x="1807019" y="524002"/>
                  </a:lnTo>
                  <a:lnTo>
                    <a:pt x="1806981" y="523875"/>
                  </a:lnTo>
                  <a:lnTo>
                    <a:pt x="1806879" y="523621"/>
                  </a:lnTo>
                  <a:lnTo>
                    <a:pt x="1806905" y="522859"/>
                  </a:lnTo>
                  <a:lnTo>
                    <a:pt x="1807298" y="521970"/>
                  </a:lnTo>
                  <a:lnTo>
                    <a:pt x="1807413" y="521716"/>
                  </a:lnTo>
                  <a:lnTo>
                    <a:pt x="1807476" y="521589"/>
                  </a:lnTo>
                  <a:lnTo>
                    <a:pt x="1808213" y="519938"/>
                  </a:lnTo>
                  <a:lnTo>
                    <a:pt x="1808327" y="519684"/>
                  </a:lnTo>
                  <a:lnTo>
                    <a:pt x="1808619" y="519303"/>
                  </a:lnTo>
                  <a:lnTo>
                    <a:pt x="1810169" y="517652"/>
                  </a:lnTo>
                  <a:lnTo>
                    <a:pt x="1811134" y="516636"/>
                  </a:lnTo>
                  <a:lnTo>
                    <a:pt x="1812251" y="515366"/>
                  </a:lnTo>
                  <a:lnTo>
                    <a:pt x="1812582" y="514985"/>
                  </a:lnTo>
                  <a:lnTo>
                    <a:pt x="1813140" y="514350"/>
                  </a:lnTo>
                  <a:lnTo>
                    <a:pt x="1813255" y="514223"/>
                  </a:lnTo>
                  <a:lnTo>
                    <a:pt x="1815820" y="511302"/>
                  </a:lnTo>
                  <a:lnTo>
                    <a:pt x="1816366" y="510679"/>
                  </a:lnTo>
                  <a:lnTo>
                    <a:pt x="1817484" y="508254"/>
                  </a:lnTo>
                  <a:lnTo>
                    <a:pt x="1817535" y="508127"/>
                  </a:lnTo>
                  <a:lnTo>
                    <a:pt x="1817230" y="508254"/>
                  </a:lnTo>
                  <a:lnTo>
                    <a:pt x="1814283" y="510286"/>
                  </a:lnTo>
                  <a:lnTo>
                    <a:pt x="1813648" y="510679"/>
                  </a:lnTo>
                  <a:lnTo>
                    <a:pt x="1812683" y="511187"/>
                  </a:lnTo>
                  <a:lnTo>
                    <a:pt x="1811045" y="510921"/>
                  </a:lnTo>
                  <a:lnTo>
                    <a:pt x="1810321" y="510032"/>
                  </a:lnTo>
                  <a:lnTo>
                    <a:pt x="1809826" y="509270"/>
                  </a:lnTo>
                  <a:lnTo>
                    <a:pt x="1808581" y="507238"/>
                  </a:lnTo>
                  <a:lnTo>
                    <a:pt x="1803222" y="506590"/>
                  </a:lnTo>
                  <a:lnTo>
                    <a:pt x="1803222" y="539496"/>
                  </a:lnTo>
                  <a:lnTo>
                    <a:pt x="1786940" y="539496"/>
                  </a:lnTo>
                  <a:lnTo>
                    <a:pt x="1771091" y="539496"/>
                  </a:lnTo>
                  <a:lnTo>
                    <a:pt x="1771091" y="536067"/>
                  </a:lnTo>
                  <a:lnTo>
                    <a:pt x="1771904" y="536067"/>
                  </a:lnTo>
                  <a:lnTo>
                    <a:pt x="1773961" y="537718"/>
                  </a:lnTo>
                  <a:lnTo>
                    <a:pt x="1779485" y="539369"/>
                  </a:lnTo>
                  <a:lnTo>
                    <a:pt x="1783003" y="539369"/>
                  </a:lnTo>
                  <a:lnTo>
                    <a:pt x="1786940" y="539496"/>
                  </a:lnTo>
                  <a:lnTo>
                    <a:pt x="1793862" y="538734"/>
                  </a:lnTo>
                  <a:lnTo>
                    <a:pt x="1796084" y="536956"/>
                  </a:lnTo>
                  <a:lnTo>
                    <a:pt x="1795780" y="536321"/>
                  </a:lnTo>
                  <a:lnTo>
                    <a:pt x="1795653" y="536067"/>
                  </a:lnTo>
                  <a:lnTo>
                    <a:pt x="1795475" y="535686"/>
                  </a:lnTo>
                  <a:lnTo>
                    <a:pt x="1797113" y="536321"/>
                  </a:lnTo>
                  <a:lnTo>
                    <a:pt x="1799780" y="538226"/>
                  </a:lnTo>
                  <a:lnTo>
                    <a:pt x="1803222" y="539496"/>
                  </a:lnTo>
                  <a:lnTo>
                    <a:pt x="1803222" y="506590"/>
                  </a:lnTo>
                  <a:lnTo>
                    <a:pt x="1791779" y="505206"/>
                  </a:lnTo>
                  <a:lnTo>
                    <a:pt x="1789658" y="508635"/>
                  </a:lnTo>
                  <a:lnTo>
                    <a:pt x="1789391" y="508635"/>
                  </a:lnTo>
                  <a:lnTo>
                    <a:pt x="1787690" y="509270"/>
                  </a:lnTo>
                  <a:lnTo>
                    <a:pt x="1786763" y="509143"/>
                  </a:lnTo>
                  <a:lnTo>
                    <a:pt x="1782889" y="509143"/>
                  </a:lnTo>
                  <a:lnTo>
                    <a:pt x="1783181" y="508635"/>
                  </a:lnTo>
                  <a:lnTo>
                    <a:pt x="1784642" y="508127"/>
                  </a:lnTo>
                  <a:lnTo>
                    <a:pt x="1786089" y="507619"/>
                  </a:lnTo>
                  <a:lnTo>
                    <a:pt x="1787652" y="506984"/>
                  </a:lnTo>
                  <a:lnTo>
                    <a:pt x="1790039" y="505968"/>
                  </a:lnTo>
                  <a:lnTo>
                    <a:pt x="1790585" y="505968"/>
                  </a:lnTo>
                  <a:lnTo>
                    <a:pt x="1789391" y="505333"/>
                  </a:lnTo>
                  <a:lnTo>
                    <a:pt x="1786051" y="503555"/>
                  </a:lnTo>
                  <a:lnTo>
                    <a:pt x="1780641" y="500583"/>
                  </a:lnTo>
                  <a:lnTo>
                    <a:pt x="1776209" y="504952"/>
                  </a:lnTo>
                  <a:lnTo>
                    <a:pt x="1775180" y="505333"/>
                  </a:lnTo>
                  <a:lnTo>
                    <a:pt x="1775180" y="503682"/>
                  </a:lnTo>
                  <a:lnTo>
                    <a:pt x="1773135" y="503936"/>
                  </a:lnTo>
                  <a:lnTo>
                    <a:pt x="1770888" y="505333"/>
                  </a:lnTo>
                  <a:lnTo>
                    <a:pt x="1767598" y="506984"/>
                  </a:lnTo>
                  <a:lnTo>
                    <a:pt x="1766785" y="506984"/>
                  </a:lnTo>
                  <a:lnTo>
                    <a:pt x="1766976" y="506730"/>
                  </a:lnTo>
                  <a:lnTo>
                    <a:pt x="1768017" y="505333"/>
                  </a:lnTo>
                  <a:lnTo>
                    <a:pt x="1769452" y="502666"/>
                  </a:lnTo>
                  <a:lnTo>
                    <a:pt x="1764652" y="502881"/>
                  </a:lnTo>
                  <a:lnTo>
                    <a:pt x="1764652" y="539496"/>
                  </a:lnTo>
                  <a:lnTo>
                    <a:pt x="1751342" y="539496"/>
                  </a:lnTo>
                  <a:lnTo>
                    <a:pt x="1753336" y="538734"/>
                  </a:lnTo>
                  <a:lnTo>
                    <a:pt x="1755508" y="537972"/>
                  </a:lnTo>
                  <a:lnTo>
                    <a:pt x="1756333" y="537972"/>
                  </a:lnTo>
                  <a:lnTo>
                    <a:pt x="1756587" y="537337"/>
                  </a:lnTo>
                  <a:lnTo>
                    <a:pt x="1756689" y="537083"/>
                  </a:lnTo>
                  <a:lnTo>
                    <a:pt x="1756740" y="536067"/>
                  </a:lnTo>
                  <a:lnTo>
                    <a:pt x="1756740" y="534670"/>
                  </a:lnTo>
                  <a:lnTo>
                    <a:pt x="1755724" y="534289"/>
                  </a:lnTo>
                  <a:lnTo>
                    <a:pt x="1752854" y="535952"/>
                  </a:lnTo>
                  <a:lnTo>
                    <a:pt x="1752650" y="535686"/>
                  </a:lnTo>
                  <a:lnTo>
                    <a:pt x="1753463" y="534289"/>
                  </a:lnTo>
                  <a:lnTo>
                    <a:pt x="1754492" y="532638"/>
                  </a:lnTo>
                  <a:lnTo>
                    <a:pt x="1753641" y="532003"/>
                  </a:lnTo>
                  <a:lnTo>
                    <a:pt x="1748828" y="532003"/>
                  </a:lnTo>
                  <a:lnTo>
                    <a:pt x="1747227" y="531266"/>
                  </a:lnTo>
                  <a:lnTo>
                    <a:pt x="1747227" y="539496"/>
                  </a:lnTo>
                  <a:lnTo>
                    <a:pt x="1662404" y="539496"/>
                  </a:lnTo>
                  <a:lnTo>
                    <a:pt x="1664347" y="539038"/>
                  </a:lnTo>
                  <a:lnTo>
                    <a:pt x="1664525" y="539038"/>
                  </a:lnTo>
                  <a:lnTo>
                    <a:pt x="1664525" y="536702"/>
                  </a:lnTo>
                  <a:lnTo>
                    <a:pt x="1664411" y="535051"/>
                  </a:lnTo>
                  <a:lnTo>
                    <a:pt x="1663827" y="533654"/>
                  </a:lnTo>
                  <a:lnTo>
                    <a:pt x="1663712" y="533400"/>
                  </a:lnTo>
                  <a:lnTo>
                    <a:pt x="1662785" y="533019"/>
                  </a:lnTo>
                  <a:lnTo>
                    <a:pt x="1662099" y="532638"/>
                  </a:lnTo>
                  <a:lnTo>
                    <a:pt x="1661706" y="532384"/>
                  </a:lnTo>
                  <a:lnTo>
                    <a:pt x="1659204" y="530733"/>
                  </a:lnTo>
                  <a:lnTo>
                    <a:pt x="1659331" y="529971"/>
                  </a:lnTo>
                  <a:lnTo>
                    <a:pt x="1659432" y="529348"/>
                  </a:lnTo>
                  <a:lnTo>
                    <a:pt x="1659547" y="528574"/>
                  </a:lnTo>
                  <a:lnTo>
                    <a:pt x="1659648" y="527939"/>
                  </a:lnTo>
                  <a:lnTo>
                    <a:pt x="1659750" y="527304"/>
                  </a:lnTo>
                  <a:lnTo>
                    <a:pt x="1659877" y="526542"/>
                  </a:lnTo>
                  <a:lnTo>
                    <a:pt x="1659978" y="525907"/>
                  </a:lnTo>
                  <a:lnTo>
                    <a:pt x="1660017" y="525653"/>
                  </a:lnTo>
                  <a:lnTo>
                    <a:pt x="1664119" y="524256"/>
                  </a:lnTo>
                  <a:lnTo>
                    <a:pt x="1665960" y="523367"/>
                  </a:lnTo>
                  <a:lnTo>
                    <a:pt x="1668221" y="521970"/>
                  </a:lnTo>
                  <a:lnTo>
                    <a:pt x="1668868" y="520954"/>
                  </a:lnTo>
                  <a:lnTo>
                    <a:pt x="1669034" y="520700"/>
                  </a:lnTo>
                  <a:lnTo>
                    <a:pt x="1669948" y="519684"/>
                  </a:lnTo>
                  <a:lnTo>
                    <a:pt x="1670164" y="519684"/>
                  </a:lnTo>
                  <a:lnTo>
                    <a:pt x="1670672" y="520319"/>
                  </a:lnTo>
                  <a:lnTo>
                    <a:pt x="1670799" y="528066"/>
                  </a:lnTo>
                  <a:lnTo>
                    <a:pt x="1674088" y="531368"/>
                  </a:lnTo>
                  <a:lnTo>
                    <a:pt x="1674114" y="530733"/>
                  </a:lnTo>
                  <a:lnTo>
                    <a:pt x="1676120" y="524637"/>
                  </a:lnTo>
                  <a:lnTo>
                    <a:pt x="1676209" y="524383"/>
                  </a:lnTo>
                  <a:lnTo>
                    <a:pt x="1680921" y="526923"/>
                  </a:lnTo>
                  <a:lnTo>
                    <a:pt x="1680921" y="532003"/>
                  </a:lnTo>
                  <a:lnTo>
                    <a:pt x="1680311" y="532003"/>
                  </a:lnTo>
                  <a:lnTo>
                    <a:pt x="1679079" y="529971"/>
                  </a:lnTo>
                  <a:lnTo>
                    <a:pt x="1677847" y="528066"/>
                  </a:lnTo>
                  <a:lnTo>
                    <a:pt x="1676831" y="527939"/>
                  </a:lnTo>
                  <a:lnTo>
                    <a:pt x="1676133" y="529348"/>
                  </a:lnTo>
                  <a:lnTo>
                    <a:pt x="1675917" y="529717"/>
                  </a:lnTo>
                  <a:lnTo>
                    <a:pt x="1675180" y="530733"/>
                  </a:lnTo>
                  <a:lnTo>
                    <a:pt x="1675180" y="532638"/>
                  </a:lnTo>
                  <a:lnTo>
                    <a:pt x="1675879" y="534035"/>
                  </a:lnTo>
                  <a:lnTo>
                    <a:pt x="1677644" y="536956"/>
                  </a:lnTo>
                  <a:lnTo>
                    <a:pt x="1674977" y="536321"/>
                  </a:lnTo>
                  <a:lnTo>
                    <a:pt x="1671624" y="533019"/>
                  </a:lnTo>
                  <a:lnTo>
                    <a:pt x="1669796" y="531368"/>
                  </a:lnTo>
                  <a:lnTo>
                    <a:pt x="1669554" y="530987"/>
                  </a:lnTo>
                  <a:lnTo>
                    <a:pt x="1669135" y="529971"/>
                  </a:lnTo>
                  <a:lnTo>
                    <a:pt x="1669034" y="529717"/>
                  </a:lnTo>
                  <a:lnTo>
                    <a:pt x="1670888" y="529717"/>
                  </a:lnTo>
                  <a:lnTo>
                    <a:pt x="1670570" y="528955"/>
                  </a:lnTo>
                  <a:lnTo>
                    <a:pt x="1670469" y="528701"/>
                  </a:lnTo>
                  <a:lnTo>
                    <a:pt x="1667192" y="525399"/>
                  </a:lnTo>
                  <a:lnTo>
                    <a:pt x="1665960" y="525399"/>
                  </a:lnTo>
                  <a:lnTo>
                    <a:pt x="1664119" y="527558"/>
                  </a:lnTo>
                  <a:lnTo>
                    <a:pt x="1661731" y="529717"/>
                  </a:lnTo>
                  <a:lnTo>
                    <a:pt x="1661922" y="529717"/>
                  </a:lnTo>
                  <a:lnTo>
                    <a:pt x="1662176" y="530352"/>
                  </a:lnTo>
                  <a:lnTo>
                    <a:pt x="1662442" y="530733"/>
                  </a:lnTo>
                  <a:lnTo>
                    <a:pt x="1665351" y="533019"/>
                  </a:lnTo>
                  <a:lnTo>
                    <a:pt x="1667598" y="534670"/>
                  </a:lnTo>
                  <a:lnTo>
                    <a:pt x="1668729" y="536067"/>
                  </a:lnTo>
                  <a:lnTo>
                    <a:pt x="1667395" y="536067"/>
                  </a:lnTo>
                  <a:lnTo>
                    <a:pt x="1666379" y="536321"/>
                  </a:lnTo>
                  <a:lnTo>
                    <a:pt x="1667814" y="536956"/>
                  </a:lnTo>
                  <a:lnTo>
                    <a:pt x="1670672" y="537718"/>
                  </a:lnTo>
                  <a:lnTo>
                    <a:pt x="1673745" y="538607"/>
                  </a:lnTo>
                  <a:lnTo>
                    <a:pt x="1676831" y="538226"/>
                  </a:lnTo>
                  <a:lnTo>
                    <a:pt x="1677949" y="537083"/>
                  </a:lnTo>
                  <a:lnTo>
                    <a:pt x="1678076" y="536956"/>
                  </a:lnTo>
                  <a:lnTo>
                    <a:pt x="1679689" y="535305"/>
                  </a:lnTo>
                  <a:lnTo>
                    <a:pt x="1682762" y="534670"/>
                  </a:lnTo>
                  <a:lnTo>
                    <a:pt x="1687271" y="535940"/>
                  </a:lnTo>
                  <a:lnTo>
                    <a:pt x="1690560" y="535305"/>
                  </a:lnTo>
                  <a:lnTo>
                    <a:pt x="1691297" y="534670"/>
                  </a:lnTo>
                  <a:lnTo>
                    <a:pt x="1694408" y="532003"/>
                  </a:lnTo>
                  <a:lnTo>
                    <a:pt x="1694853" y="531622"/>
                  </a:lnTo>
                  <a:lnTo>
                    <a:pt x="1695183" y="532003"/>
                  </a:lnTo>
                  <a:lnTo>
                    <a:pt x="1695018" y="532003"/>
                  </a:lnTo>
                  <a:lnTo>
                    <a:pt x="1694243" y="534035"/>
                  </a:lnTo>
                  <a:lnTo>
                    <a:pt x="1693418" y="536067"/>
                  </a:lnTo>
                  <a:lnTo>
                    <a:pt x="1694853" y="536956"/>
                  </a:lnTo>
                  <a:lnTo>
                    <a:pt x="1698345" y="537083"/>
                  </a:lnTo>
                  <a:lnTo>
                    <a:pt x="1703260" y="537591"/>
                  </a:lnTo>
                  <a:lnTo>
                    <a:pt x="1703463" y="537337"/>
                  </a:lnTo>
                  <a:lnTo>
                    <a:pt x="1699983" y="534670"/>
                  </a:lnTo>
                  <a:lnTo>
                    <a:pt x="1698117" y="533400"/>
                  </a:lnTo>
                  <a:lnTo>
                    <a:pt x="1697977" y="533400"/>
                  </a:lnTo>
                  <a:lnTo>
                    <a:pt x="1697367" y="532003"/>
                  </a:lnTo>
                  <a:lnTo>
                    <a:pt x="1700250" y="532003"/>
                  </a:lnTo>
                  <a:lnTo>
                    <a:pt x="1702435" y="533019"/>
                  </a:lnTo>
                  <a:lnTo>
                    <a:pt x="1703870" y="534289"/>
                  </a:lnTo>
                  <a:lnTo>
                    <a:pt x="1706333" y="536702"/>
                  </a:lnTo>
                  <a:lnTo>
                    <a:pt x="1709407" y="537083"/>
                  </a:lnTo>
                  <a:lnTo>
                    <a:pt x="1717814" y="536067"/>
                  </a:lnTo>
                  <a:lnTo>
                    <a:pt x="1720469" y="536067"/>
                  </a:lnTo>
                  <a:lnTo>
                    <a:pt x="1720469" y="535686"/>
                  </a:lnTo>
                  <a:lnTo>
                    <a:pt x="1718005" y="534035"/>
                  </a:lnTo>
                  <a:lnTo>
                    <a:pt x="1715350" y="532384"/>
                  </a:lnTo>
                  <a:lnTo>
                    <a:pt x="1715084" y="532384"/>
                  </a:lnTo>
                  <a:lnTo>
                    <a:pt x="1715287" y="532003"/>
                  </a:lnTo>
                  <a:lnTo>
                    <a:pt x="1720354" y="532003"/>
                  </a:lnTo>
                  <a:lnTo>
                    <a:pt x="1720697" y="531622"/>
                  </a:lnTo>
                  <a:lnTo>
                    <a:pt x="1721497" y="530733"/>
                  </a:lnTo>
                  <a:lnTo>
                    <a:pt x="1720888" y="529717"/>
                  </a:lnTo>
                  <a:lnTo>
                    <a:pt x="1720329" y="528701"/>
                  </a:lnTo>
                  <a:lnTo>
                    <a:pt x="1720265" y="528574"/>
                  </a:lnTo>
                  <a:lnTo>
                    <a:pt x="1717598" y="527685"/>
                  </a:lnTo>
                  <a:lnTo>
                    <a:pt x="1709204" y="527685"/>
                  </a:lnTo>
                  <a:lnTo>
                    <a:pt x="1711452" y="526542"/>
                  </a:lnTo>
                  <a:lnTo>
                    <a:pt x="1723237" y="524383"/>
                  </a:lnTo>
                  <a:lnTo>
                    <a:pt x="1726006" y="523875"/>
                  </a:lnTo>
                  <a:lnTo>
                    <a:pt x="1728050" y="524002"/>
                  </a:lnTo>
                  <a:lnTo>
                    <a:pt x="1726488" y="526542"/>
                  </a:lnTo>
                  <a:lnTo>
                    <a:pt x="1726412" y="526669"/>
                  </a:lnTo>
                  <a:lnTo>
                    <a:pt x="1724977" y="527304"/>
                  </a:lnTo>
                  <a:lnTo>
                    <a:pt x="1723961" y="526669"/>
                  </a:lnTo>
                  <a:lnTo>
                    <a:pt x="1723136" y="526034"/>
                  </a:lnTo>
                  <a:lnTo>
                    <a:pt x="1723174" y="529348"/>
                  </a:lnTo>
                  <a:lnTo>
                    <a:pt x="1723275" y="529717"/>
                  </a:lnTo>
                  <a:lnTo>
                    <a:pt x="1723339" y="529971"/>
                  </a:lnTo>
                  <a:lnTo>
                    <a:pt x="1723453" y="530352"/>
                  </a:lnTo>
                  <a:lnTo>
                    <a:pt x="1723555" y="530733"/>
                  </a:lnTo>
                  <a:lnTo>
                    <a:pt x="1723631" y="530987"/>
                  </a:lnTo>
                  <a:lnTo>
                    <a:pt x="1723732" y="531368"/>
                  </a:lnTo>
                  <a:lnTo>
                    <a:pt x="1723809" y="531622"/>
                  </a:lnTo>
                  <a:lnTo>
                    <a:pt x="1723923" y="532003"/>
                  </a:lnTo>
                  <a:lnTo>
                    <a:pt x="1724025" y="532384"/>
                  </a:lnTo>
                  <a:lnTo>
                    <a:pt x="1724101" y="532638"/>
                  </a:lnTo>
                  <a:lnTo>
                    <a:pt x="1724202" y="533019"/>
                  </a:lnTo>
                  <a:lnTo>
                    <a:pt x="1724317" y="533400"/>
                  </a:lnTo>
                  <a:lnTo>
                    <a:pt x="1724393" y="533654"/>
                  </a:lnTo>
                  <a:lnTo>
                    <a:pt x="1724494" y="534035"/>
                  </a:lnTo>
                  <a:lnTo>
                    <a:pt x="1724571" y="534289"/>
                  </a:lnTo>
                  <a:lnTo>
                    <a:pt x="1733181" y="538734"/>
                  </a:lnTo>
                  <a:lnTo>
                    <a:pt x="1737487" y="536067"/>
                  </a:lnTo>
                  <a:lnTo>
                    <a:pt x="1737512" y="535686"/>
                  </a:lnTo>
                  <a:lnTo>
                    <a:pt x="1737448" y="532384"/>
                  </a:lnTo>
                  <a:lnTo>
                    <a:pt x="1737360" y="532003"/>
                  </a:lnTo>
                  <a:lnTo>
                    <a:pt x="1737271" y="531622"/>
                  </a:lnTo>
                  <a:lnTo>
                    <a:pt x="1737220" y="531368"/>
                  </a:lnTo>
                  <a:lnTo>
                    <a:pt x="1737131" y="530987"/>
                  </a:lnTo>
                  <a:lnTo>
                    <a:pt x="1737067" y="530733"/>
                  </a:lnTo>
                  <a:lnTo>
                    <a:pt x="1736966" y="530352"/>
                  </a:lnTo>
                  <a:lnTo>
                    <a:pt x="1736877" y="529971"/>
                  </a:lnTo>
                  <a:lnTo>
                    <a:pt x="1736813" y="529717"/>
                  </a:lnTo>
                  <a:lnTo>
                    <a:pt x="1736712" y="529348"/>
                  </a:lnTo>
                  <a:lnTo>
                    <a:pt x="1736648" y="526923"/>
                  </a:lnTo>
                  <a:lnTo>
                    <a:pt x="1736775" y="526034"/>
                  </a:lnTo>
                  <a:lnTo>
                    <a:pt x="1736864" y="525399"/>
                  </a:lnTo>
                  <a:lnTo>
                    <a:pt x="1737791" y="525018"/>
                  </a:lnTo>
                  <a:lnTo>
                    <a:pt x="1737918" y="525018"/>
                  </a:lnTo>
                  <a:lnTo>
                    <a:pt x="1739328" y="524002"/>
                  </a:lnTo>
                  <a:lnTo>
                    <a:pt x="1740344" y="525018"/>
                  </a:lnTo>
                  <a:lnTo>
                    <a:pt x="1740344" y="532384"/>
                  </a:lnTo>
                  <a:lnTo>
                    <a:pt x="1747227" y="539496"/>
                  </a:lnTo>
                  <a:lnTo>
                    <a:pt x="1747227" y="531266"/>
                  </a:lnTo>
                  <a:lnTo>
                    <a:pt x="1746084" y="530733"/>
                  </a:lnTo>
                  <a:lnTo>
                    <a:pt x="1745361" y="529717"/>
                  </a:lnTo>
                  <a:lnTo>
                    <a:pt x="1743087" y="526034"/>
                  </a:lnTo>
                  <a:lnTo>
                    <a:pt x="1743011" y="525907"/>
                  </a:lnTo>
                  <a:lnTo>
                    <a:pt x="1753057" y="529717"/>
                  </a:lnTo>
                  <a:lnTo>
                    <a:pt x="1764652" y="539496"/>
                  </a:lnTo>
                  <a:lnTo>
                    <a:pt x="1764652" y="502881"/>
                  </a:lnTo>
                  <a:lnTo>
                    <a:pt x="1762683" y="502958"/>
                  </a:lnTo>
                  <a:lnTo>
                    <a:pt x="1762683" y="509651"/>
                  </a:lnTo>
                  <a:lnTo>
                    <a:pt x="1762683" y="510032"/>
                  </a:lnTo>
                  <a:lnTo>
                    <a:pt x="1760435" y="511556"/>
                  </a:lnTo>
                  <a:lnTo>
                    <a:pt x="1756333" y="514223"/>
                  </a:lnTo>
                  <a:lnTo>
                    <a:pt x="1755241" y="513969"/>
                  </a:lnTo>
                  <a:lnTo>
                    <a:pt x="1754644" y="513969"/>
                  </a:lnTo>
                  <a:lnTo>
                    <a:pt x="1756397" y="509270"/>
                  </a:lnTo>
                  <a:lnTo>
                    <a:pt x="1756448" y="509143"/>
                  </a:lnTo>
                  <a:lnTo>
                    <a:pt x="1756537" y="508889"/>
                  </a:lnTo>
                  <a:lnTo>
                    <a:pt x="1758111" y="508127"/>
                  </a:lnTo>
                  <a:lnTo>
                    <a:pt x="1758746" y="508127"/>
                  </a:lnTo>
                  <a:lnTo>
                    <a:pt x="1760232" y="508635"/>
                  </a:lnTo>
                  <a:lnTo>
                    <a:pt x="1762683" y="509651"/>
                  </a:lnTo>
                  <a:lnTo>
                    <a:pt x="1762683" y="502958"/>
                  </a:lnTo>
                  <a:lnTo>
                    <a:pt x="1754593" y="503301"/>
                  </a:lnTo>
                  <a:lnTo>
                    <a:pt x="1757362" y="503301"/>
                  </a:lnTo>
                  <a:lnTo>
                    <a:pt x="1752028" y="506615"/>
                  </a:lnTo>
                  <a:lnTo>
                    <a:pt x="1750187" y="506222"/>
                  </a:lnTo>
                  <a:lnTo>
                    <a:pt x="1749882" y="505587"/>
                  </a:lnTo>
                  <a:lnTo>
                    <a:pt x="1749755" y="505333"/>
                  </a:lnTo>
                  <a:lnTo>
                    <a:pt x="1749691" y="505206"/>
                  </a:lnTo>
                  <a:lnTo>
                    <a:pt x="1749564" y="504952"/>
                  </a:lnTo>
                  <a:lnTo>
                    <a:pt x="1748548" y="503682"/>
                  </a:lnTo>
                  <a:lnTo>
                    <a:pt x="1745881" y="505333"/>
                  </a:lnTo>
                  <a:lnTo>
                    <a:pt x="1741995" y="509651"/>
                  </a:lnTo>
                  <a:lnTo>
                    <a:pt x="1738503" y="513334"/>
                  </a:lnTo>
                  <a:lnTo>
                    <a:pt x="1736661" y="514985"/>
                  </a:lnTo>
                  <a:lnTo>
                    <a:pt x="1737296" y="513969"/>
                  </a:lnTo>
                  <a:lnTo>
                    <a:pt x="1741297" y="507619"/>
                  </a:lnTo>
                  <a:lnTo>
                    <a:pt x="1741449" y="507619"/>
                  </a:lnTo>
                  <a:lnTo>
                    <a:pt x="1740573" y="506222"/>
                  </a:lnTo>
                  <a:lnTo>
                    <a:pt x="1739531" y="504571"/>
                  </a:lnTo>
                  <a:lnTo>
                    <a:pt x="1736255" y="504215"/>
                  </a:lnTo>
                  <a:lnTo>
                    <a:pt x="1736255" y="533400"/>
                  </a:lnTo>
                  <a:lnTo>
                    <a:pt x="1736255" y="535686"/>
                  </a:lnTo>
                  <a:lnTo>
                    <a:pt x="1735023" y="535051"/>
                  </a:lnTo>
                  <a:lnTo>
                    <a:pt x="1733677" y="533019"/>
                  </a:lnTo>
                  <a:lnTo>
                    <a:pt x="1732432" y="531368"/>
                  </a:lnTo>
                  <a:lnTo>
                    <a:pt x="1731949" y="530733"/>
                  </a:lnTo>
                  <a:lnTo>
                    <a:pt x="1729689" y="529717"/>
                  </a:lnTo>
                  <a:lnTo>
                    <a:pt x="1728812" y="530352"/>
                  </a:lnTo>
                  <a:lnTo>
                    <a:pt x="1728228" y="530733"/>
                  </a:lnTo>
                  <a:lnTo>
                    <a:pt x="1727034" y="531368"/>
                  </a:lnTo>
                  <a:lnTo>
                    <a:pt x="1726006" y="530987"/>
                  </a:lnTo>
                  <a:lnTo>
                    <a:pt x="1725980" y="527304"/>
                  </a:lnTo>
                  <a:lnTo>
                    <a:pt x="1725980" y="526923"/>
                  </a:lnTo>
                  <a:lnTo>
                    <a:pt x="1730717" y="527050"/>
                  </a:lnTo>
                  <a:lnTo>
                    <a:pt x="1733918" y="530352"/>
                  </a:lnTo>
                  <a:lnTo>
                    <a:pt x="1735226" y="531622"/>
                  </a:lnTo>
                  <a:lnTo>
                    <a:pt x="1736255" y="533400"/>
                  </a:lnTo>
                  <a:lnTo>
                    <a:pt x="1736255" y="504215"/>
                  </a:lnTo>
                  <a:lnTo>
                    <a:pt x="1731543" y="503682"/>
                  </a:lnTo>
                  <a:lnTo>
                    <a:pt x="1727238" y="503301"/>
                  </a:lnTo>
                  <a:lnTo>
                    <a:pt x="1724164" y="503682"/>
                  </a:lnTo>
                  <a:lnTo>
                    <a:pt x="1725472" y="505968"/>
                  </a:lnTo>
                  <a:lnTo>
                    <a:pt x="1724774" y="505968"/>
                  </a:lnTo>
                  <a:lnTo>
                    <a:pt x="1723961" y="506145"/>
                  </a:lnTo>
                  <a:lnTo>
                    <a:pt x="1723961" y="518287"/>
                  </a:lnTo>
                  <a:lnTo>
                    <a:pt x="1723961" y="520573"/>
                  </a:lnTo>
                  <a:lnTo>
                    <a:pt x="1722526" y="521589"/>
                  </a:lnTo>
                  <a:lnTo>
                    <a:pt x="1719033" y="521589"/>
                  </a:lnTo>
                  <a:lnTo>
                    <a:pt x="1718322" y="520700"/>
                  </a:lnTo>
                  <a:lnTo>
                    <a:pt x="1718221" y="520573"/>
                  </a:lnTo>
                  <a:lnTo>
                    <a:pt x="1718754" y="519684"/>
                  </a:lnTo>
                  <a:lnTo>
                    <a:pt x="1718957" y="519303"/>
                  </a:lnTo>
                  <a:lnTo>
                    <a:pt x="1719084" y="519049"/>
                  </a:lnTo>
                  <a:lnTo>
                    <a:pt x="1719453" y="518287"/>
                  </a:lnTo>
                  <a:lnTo>
                    <a:pt x="1720646" y="517652"/>
                  </a:lnTo>
                  <a:lnTo>
                    <a:pt x="1723275" y="517652"/>
                  </a:lnTo>
                  <a:lnTo>
                    <a:pt x="1723961" y="518287"/>
                  </a:lnTo>
                  <a:lnTo>
                    <a:pt x="1723961" y="506145"/>
                  </a:lnTo>
                  <a:lnTo>
                    <a:pt x="1723542" y="506222"/>
                  </a:lnTo>
                  <a:lnTo>
                    <a:pt x="1720469" y="505587"/>
                  </a:lnTo>
                  <a:lnTo>
                    <a:pt x="1716544" y="504952"/>
                  </a:lnTo>
                  <a:lnTo>
                    <a:pt x="1715617" y="504952"/>
                  </a:lnTo>
                  <a:lnTo>
                    <a:pt x="1715350" y="505206"/>
                  </a:lnTo>
                  <a:lnTo>
                    <a:pt x="1715452" y="505587"/>
                  </a:lnTo>
                  <a:lnTo>
                    <a:pt x="1715541" y="505968"/>
                  </a:lnTo>
                  <a:lnTo>
                    <a:pt x="1715604" y="506222"/>
                  </a:lnTo>
                  <a:lnTo>
                    <a:pt x="1715681" y="506476"/>
                  </a:lnTo>
                  <a:lnTo>
                    <a:pt x="1715744" y="506730"/>
                  </a:lnTo>
                  <a:lnTo>
                    <a:pt x="1715808" y="506984"/>
                  </a:lnTo>
                  <a:lnTo>
                    <a:pt x="1715871" y="507238"/>
                  </a:lnTo>
                  <a:lnTo>
                    <a:pt x="1715973" y="507619"/>
                  </a:lnTo>
                  <a:lnTo>
                    <a:pt x="1716036" y="507873"/>
                  </a:lnTo>
                  <a:lnTo>
                    <a:pt x="1716125" y="508254"/>
                  </a:lnTo>
                  <a:lnTo>
                    <a:pt x="1716227" y="508635"/>
                  </a:lnTo>
                  <a:lnTo>
                    <a:pt x="1716290" y="508889"/>
                  </a:lnTo>
                  <a:lnTo>
                    <a:pt x="1716392" y="509270"/>
                  </a:lnTo>
                  <a:lnTo>
                    <a:pt x="1716481" y="509651"/>
                  </a:lnTo>
                  <a:lnTo>
                    <a:pt x="1716582" y="510032"/>
                  </a:lnTo>
                  <a:lnTo>
                    <a:pt x="1716646" y="510286"/>
                  </a:lnTo>
                  <a:lnTo>
                    <a:pt x="1716747" y="510679"/>
                  </a:lnTo>
                  <a:lnTo>
                    <a:pt x="1716811" y="510921"/>
                  </a:lnTo>
                  <a:lnTo>
                    <a:pt x="1716913" y="511302"/>
                  </a:lnTo>
                  <a:lnTo>
                    <a:pt x="1716976" y="511556"/>
                  </a:lnTo>
                  <a:lnTo>
                    <a:pt x="1717065" y="511937"/>
                  </a:lnTo>
                  <a:lnTo>
                    <a:pt x="1717167" y="512318"/>
                  </a:lnTo>
                  <a:lnTo>
                    <a:pt x="1717230" y="512572"/>
                  </a:lnTo>
                  <a:lnTo>
                    <a:pt x="1717332" y="512953"/>
                  </a:lnTo>
                  <a:lnTo>
                    <a:pt x="1717433" y="513334"/>
                  </a:lnTo>
                  <a:lnTo>
                    <a:pt x="1717268" y="513334"/>
                  </a:lnTo>
                  <a:lnTo>
                    <a:pt x="1716773" y="513842"/>
                  </a:lnTo>
                  <a:lnTo>
                    <a:pt x="1713915" y="513334"/>
                  </a:lnTo>
                  <a:lnTo>
                    <a:pt x="1713915" y="516001"/>
                  </a:lnTo>
                  <a:lnTo>
                    <a:pt x="1713712" y="516001"/>
                  </a:lnTo>
                  <a:lnTo>
                    <a:pt x="1713611" y="517017"/>
                  </a:lnTo>
                  <a:lnTo>
                    <a:pt x="1712887" y="517906"/>
                  </a:lnTo>
                  <a:lnTo>
                    <a:pt x="1710639" y="519049"/>
                  </a:lnTo>
                  <a:lnTo>
                    <a:pt x="1709610" y="518668"/>
                  </a:lnTo>
                  <a:lnTo>
                    <a:pt x="1709610" y="516509"/>
                  </a:lnTo>
                  <a:lnTo>
                    <a:pt x="1710639" y="515366"/>
                  </a:lnTo>
                  <a:lnTo>
                    <a:pt x="1712887" y="515366"/>
                  </a:lnTo>
                  <a:lnTo>
                    <a:pt x="1713915" y="516001"/>
                  </a:lnTo>
                  <a:lnTo>
                    <a:pt x="1713915" y="513334"/>
                  </a:lnTo>
                  <a:lnTo>
                    <a:pt x="1711871" y="512953"/>
                  </a:lnTo>
                  <a:lnTo>
                    <a:pt x="1708797" y="512572"/>
                  </a:lnTo>
                  <a:lnTo>
                    <a:pt x="1705102" y="513334"/>
                  </a:lnTo>
                  <a:lnTo>
                    <a:pt x="1704073" y="514604"/>
                  </a:lnTo>
                  <a:lnTo>
                    <a:pt x="1703743" y="514985"/>
                  </a:lnTo>
                  <a:lnTo>
                    <a:pt x="1700720" y="517906"/>
                  </a:lnTo>
                  <a:lnTo>
                    <a:pt x="1700809" y="519684"/>
                  </a:lnTo>
                  <a:lnTo>
                    <a:pt x="1706372" y="519684"/>
                  </a:lnTo>
                  <a:lnTo>
                    <a:pt x="1707565" y="520319"/>
                  </a:lnTo>
                  <a:lnTo>
                    <a:pt x="1707565" y="522605"/>
                  </a:lnTo>
                  <a:lnTo>
                    <a:pt x="1705724" y="523621"/>
                  </a:lnTo>
                  <a:lnTo>
                    <a:pt x="1700999" y="523621"/>
                  </a:lnTo>
                  <a:lnTo>
                    <a:pt x="1699780" y="522605"/>
                  </a:lnTo>
                  <a:lnTo>
                    <a:pt x="1700314" y="521716"/>
                  </a:lnTo>
                  <a:lnTo>
                    <a:pt x="1700695" y="520954"/>
                  </a:lnTo>
                  <a:lnTo>
                    <a:pt x="1700822" y="520700"/>
                  </a:lnTo>
                  <a:lnTo>
                    <a:pt x="1700872" y="520573"/>
                  </a:lnTo>
                  <a:lnTo>
                    <a:pt x="1700999" y="520319"/>
                  </a:lnTo>
                  <a:lnTo>
                    <a:pt x="1700491" y="519684"/>
                  </a:lnTo>
                  <a:lnTo>
                    <a:pt x="1697278" y="519684"/>
                  </a:lnTo>
                  <a:lnTo>
                    <a:pt x="1694243" y="517271"/>
                  </a:lnTo>
                  <a:lnTo>
                    <a:pt x="1692287" y="514350"/>
                  </a:lnTo>
                  <a:lnTo>
                    <a:pt x="1690408" y="511302"/>
                  </a:lnTo>
                  <a:lnTo>
                    <a:pt x="1689633" y="510032"/>
                  </a:lnTo>
                  <a:lnTo>
                    <a:pt x="1690141" y="510032"/>
                  </a:lnTo>
                  <a:lnTo>
                    <a:pt x="1693214" y="510679"/>
                  </a:lnTo>
                  <a:lnTo>
                    <a:pt x="1693214" y="510032"/>
                  </a:lnTo>
                  <a:lnTo>
                    <a:pt x="1693214" y="507619"/>
                  </a:lnTo>
                  <a:lnTo>
                    <a:pt x="1694078" y="507619"/>
                  </a:lnTo>
                  <a:lnTo>
                    <a:pt x="1688007" y="506730"/>
                  </a:lnTo>
                  <a:lnTo>
                    <a:pt x="1675828" y="506476"/>
                  </a:lnTo>
                  <a:lnTo>
                    <a:pt x="1666582" y="506564"/>
                  </a:lnTo>
                  <a:lnTo>
                    <a:pt x="1666582" y="515239"/>
                  </a:lnTo>
                  <a:lnTo>
                    <a:pt x="1666582" y="520319"/>
                  </a:lnTo>
                  <a:lnTo>
                    <a:pt x="1665351" y="520954"/>
                  </a:lnTo>
                  <a:lnTo>
                    <a:pt x="1663509" y="520319"/>
                  </a:lnTo>
                  <a:lnTo>
                    <a:pt x="1662150" y="519684"/>
                  </a:lnTo>
                  <a:lnTo>
                    <a:pt x="1661960" y="519684"/>
                  </a:lnTo>
                  <a:lnTo>
                    <a:pt x="1661045" y="518287"/>
                  </a:lnTo>
                  <a:lnTo>
                    <a:pt x="1663306" y="514350"/>
                  </a:lnTo>
                  <a:lnTo>
                    <a:pt x="1666582" y="515239"/>
                  </a:lnTo>
                  <a:lnTo>
                    <a:pt x="1666582" y="506564"/>
                  </a:lnTo>
                  <a:lnTo>
                    <a:pt x="1660588" y="506615"/>
                  </a:lnTo>
                  <a:lnTo>
                    <a:pt x="1660588" y="512318"/>
                  </a:lnTo>
                  <a:lnTo>
                    <a:pt x="1660436" y="512318"/>
                  </a:lnTo>
                  <a:lnTo>
                    <a:pt x="1660334" y="514604"/>
                  </a:lnTo>
                  <a:lnTo>
                    <a:pt x="1660169" y="514985"/>
                  </a:lnTo>
                  <a:lnTo>
                    <a:pt x="1660067" y="515239"/>
                  </a:lnTo>
                  <a:lnTo>
                    <a:pt x="1660017" y="515366"/>
                  </a:lnTo>
                  <a:lnTo>
                    <a:pt x="1659001" y="515366"/>
                  </a:lnTo>
                  <a:lnTo>
                    <a:pt x="1658683" y="515061"/>
                  </a:lnTo>
                  <a:lnTo>
                    <a:pt x="1658683" y="539496"/>
                  </a:lnTo>
                  <a:lnTo>
                    <a:pt x="1629067" y="539496"/>
                  </a:lnTo>
                  <a:lnTo>
                    <a:pt x="1629702" y="539330"/>
                  </a:lnTo>
                  <a:lnTo>
                    <a:pt x="1629702" y="537083"/>
                  </a:lnTo>
                  <a:lnTo>
                    <a:pt x="1628876" y="535444"/>
                  </a:lnTo>
                  <a:lnTo>
                    <a:pt x="1627644" y="534822"/>
                  </a:lnTo>
                  <a:lnTo>
                    <a:pt x="1626628" y="534212"/>
                  </a:lnTo>
                  <a:lnTo>
                    <a:pt x="1625600" y="534416"/>
                  </a:lnTo>
                  <a:lnTo>
                    <a:pt x="1625600" y="535647"/>
                  </a:lnTo>
                  <a:lnTo>
                    <a:pt x="1625600" y="536676"/>
                  </a:lnTo>
                  <a:lnTo>
                    <a:pt x="1626628" y="538314"/>
                  </a:lnTo>
                  <a:lnTo>
                    <a:pt x="1627644" y="538924"/>
                  </a:lnTo>
                  <a:lnTo>
                    <a:pt x="1628775" y="539496"/>
                  </a:lnTo>
                  <a:lnTo>
                    <a:pt x="1619313" y="539496"/>
                  </a:lnTo>
                  <a:lnTo>
                    <a:pt x="1619338" y="539369"/>
                  </a:lnTo>
                  <a:lnTo>
                    <a:pt x="1619453" y="538734"/>
                  </a:lnTo>
                  <a:lnTo>
                    <a:pt x="1620545" y="536702"/>
                  </a:lnTo>
                  <a:lnTo>
                    <a:pt x="1620888" y="536067"/>
                  </a:lnTo>
                  <a:lnTo>
                    <a:pt x="1621294" y="535305"/>
                  </a:lnTo>
                  <a:lnTo>
                    <a:pt x="1623021" y="533400"/>
                  </a:lnTo>
                  <a:lnTo>
                    <a:pt x="1624863" y="531368"/>
                  </a:lnTo>
                  <a:lnTo>
                    <a:pt x="1625053" y="530987"/>
                  </a:lnTo>
                  <a:lnTo>
                    <a:pt x="1625117" y="530733"/>
                  </a:lnTo>
                  <a:lnTo>
                    <a:pt x="1625219" y="530352"/>
                  </a:lnTo>
                  <a:lnTo>
                    <a:pt x="1625333" y="529971"/>
                  </a:lnTo>
                  <a:lnTo>
                    <a:pt x="1625396" y="529717"/>
                  </a:lnTo>
                  <a:lnTo>
                    <a:pt x="1622526" y="529717"/>
                  </a:lnTo>
                  <a:lnTo>
                    <a:pt x="1621497" y="530733"/>
                  </a:lnTo>
                  <a:lnTo>
                    <a:pt x="1621497" y="533019"/>
                  </a:lnTo>
                  <a:lnTo>
                    <a:pt x="1620685" y="533400"/>
                  </a:lnTo>
                  <a:lnTo>
                    <a:pt x="1619758" y="533019"/>
                  </a:lnTo>
                  <a:lnTo>
                    <a:pt x="1619631" y="533019"/>
                  </a:lnTo>
                  <a:lnTo>
                    <a:pt x="1618221" y="532003"/>
                  </a:lnTo>
                  <a:lnTo>
                    <a:pt x="1621637" y="527050"/>
                  </a:lnTo>
                  <a:lnTo>
                    <a:pt x="1621751" y="526923"/>
                  </a:lnTo>
                  <a:lnTo>
                    <a:pt x="1622933" y="525653"/>
                  </a:lnTo>
                  <a:lnTo>
                    <a:pt x="1631746" y="528701"/>
                  </a:lnTo>
                  <a:lnTo>
                    <a:pt x="1631746" y="534289"/>
                  </a:lnTo>
                  <a:lnTo>
                    <a:pt x="1633296" y="536067"/>
                  </a:lnTo>
                  <a:lnTo>
                    <a:pt x="1633461" y="536067"/>
                  </a:lnTo>
                  <a:lnTo>
                    <a:pt x="1634820" y="536702"/>
                  </a:lnTo>
                  <a:lnTo>
                    <a:pt x="1637487" y="537718"/>
                  </a:lnTo>
                  <a:lnTo>
                    <a:pt x="1637614" y="536956"/>
                  </a:lnTo>
                  <a:lnTo>
                    <a:pt x="1635633" y="533654"/>
                  </a:lnTo>
                  <a:lnTo>
                    <a:pt x="1632356" y="527304"/>
                  </a:lnTo>
                  <a:lnTo>
                    <a:pt x="1634820" y="526669"/>
                  </a:lnTo>
                  <a:lnTo>
                    <a:pt x="1638795" y="533019"/>
                  </a:lnTo>
                  <a:lnTo>
                    <a:pt x="1640967" y="536067"/>
                  </a:lnTo>
                  <a:lnTo>
                    <a:pt x="1643418" y="537718"/>
                  </a:lnTo>
                  <a:lnTo>
                    <a:pt x="1645272" y="537083"/>
                  </a:lnTo>
                  <a:lnTo>
                    <a:pt x="1646504" y="536702"/>
                  </a:lnTo>
                  <a:lnTo>
                    <a:pt x="1647926" y="536702"/>
                  </a:lnTo>
                  <a:lnTo>
                    <a:pt x="1647253" y="537718"/>
                  </a:lnTo>
                  <a:lnTo>
                    <a:pt x="1646974" y="538226"/>
                  </a:lnTo>
                  <a:lnTo>
                    <a:pt x="1646910" y="538353"/>
                  </a:lnTo>
                  <a:lnTo>
                    <a:pt x="1651114" y="539369"/>
                  </a:lnTo>
                  <a:lnTo>
                    <a:pt x="1655508" y="539369"/>
                  </a:lnTo>
                  <a:lnTo>
                    <a:pt x="1658683" y="539496"/>
                  </a:lnTo>
                  <a:lnTo>
                    <a:pt x="1658683" y="515061"/>
                  </a:lnTo>
                  <a:lnTo>
                    <a:pt x="1658226" y="514604"/>
                  </a:lnTo>
                  <a:lnTo>
                    <a:pt x="1657972" y="514350"/>
                  </a:lnTo>
                  <a:lnTo>
                    <a:pt x="1657362" y="513334"/>
                  </a:lnTo>
                  <a:lnTo>
                    <a:pt x="1656803" y="512318"/>
                  </a:lnTo>
                  <a:lnTo>
                    <a:pt x="1656676" y="512318"/>
                  </a:lnTo>
                  <a:lnTo>
                    <a:pt x="1656854" y="511937"/>
                  </a:lnTo>
                  <a:lnTo>
                    <a:pt x="1656981" y="511683"/>
                  </a:lnTo>
                  <a:lnTo>
                    <a:pt x="1657045" y="511556"/>
                  </a:lnTo>
                  <a:lnTo>
                    <a:pt x="1657159" y="511302"/>
                  </a:lnTo>
                  <a:lnTo>
                    <a:pt x="1659407" y="511302"/>
                  </a:lnTo>
                  <a:lnTo>
                    <a:pt x="1660588" y="512318"/>
                  </a:lnTo>
                  <a:lnTo>
                    <a:pt x="1660588" y="506615"/>
                  </a:lnTo>
                  <a:lnTo>
                    <a:pt x="1647850" y="506730"/>
                  </a:lnTo>
                  <a:lnTo>
                    <a:pt x="1660321" y="506730"/>
                  </a:lnTo>
                  <a:lnTo>
                    <a:pt x="1649704" y="507619"/>
                  </a:lnTo>
                  <a:lnTo>
                    <a:pt x="1648968" y="507619"/>
                  </a:lnTo>
                  <a:lnTo>
                    <a:pt x="1647113" y="507238"/>
                  </a:lnTo>
                  <a:lnTo>
                    <a:pt x="1646288" y="507060"/>
                  </a:lnTo>
                  <a:lnTo>
                    <a:pt x="1646288" y="526923"/>
                  </a:lnTo>
                  <a:lnTo>
                    <a:pt x="1646288" y="528320"/>
                  </a:lnTo>
                  <a:lnTo>
                    <a:pt x="1642198" y="532384"/>
                  </a:lnTo>
                  <a:lnTo>
                    <a:pt x="1641779" y="532003"/>
                  </a:lnTo>
                  <a:lnTo>
                    <a:pt x="1641881" y="531368"/>
                  </a:lnTo>
                  <a:lnTo>
                    <a:pt x="1641995" y="530733"/>
                  </a:lnTo>
                  <a:lnTo>
                    <a:pt x="1642059" y="530352"/>
                  </a:lnTo>
                  <a:lnTo>
                    <a:pt x="1642160" y="529717"/>
                  </a:lnTo>
                  <a:lnTo>
                    <a:pt x="1642224" y="529348"/>
                  </a:lnTo>
                  <a:lnTo>
                    <a:pt x="1642338" y="528701"/>
                  </a:lnTo>
                  <a:lnTo>
                    <a:pt x="1642465" y="527939"/>
                  </a:lnTo>
                  <a:lnTo>
                    <a:pt x="1642554" y="527304"/>
                  </a:lnTo>
                  <a:lnTo>
                    <a:pt x="1642656" y="526669"/>
                  </a:lnTo>
                  <a:lnTo>
                    <a:pt x="1642770" y="525907"/>
                  </a:lnTo>
                  <a:lnTo>
                    <a:pt x="1642808" y="525653"/>
                  </a:lnTo>
                  <a:lnTo>
                    <a:pt x="1642694" y="525399"/>
                  </a:lnTo>
                  <a:lnTo>
                    <a:pt x="1641551" y="522986"/>
                  </a:lnTo>
                  <a:lnTo>
                    <a:pt x="1641487" y="522859"/>
                  </a:lnTo>
                  <a:lnTo>
                    <a:pt x="1641373" y="522605"/>
                  </a:lnTo>
                  <a:lnTo>
                    <a:pt x="1635633" y="518287"/>
                  </a:lnTo>
                  <a:lnTo>
                    <a:pt x="1635506" y="517906"/>
                  </a:lnTo>
                  <a:lnTo>
                    <a:pt x="1635429" y="517652"/>
                  </a:lnTo>
                  <a:lnTo>
                    <a:pt x="1640090" y="517652"/>
                  </a:lnTo>
                  <a:lnTo>
                    <a:pt x="1642605" y="519684"/>
                  </a:lnTo>
                  <a:lnTo>
                    <a:pt x="1644167" y="522859"/>
                  </a:lnTo>
                  <a:lnTo>
                    <a:pt x="1646288" y="526923"/>
                  </a:lnTo>
                  <a:lnTo>
                    <a:pt x="1646288" y="507060"/>
                  </a:lnTo>
                  <a:lnTo>
                    <a:pt x="1642605" y="506222"/>
                  </a:lnTo>
                  <a:lnTo>
                    <a:pt x="1637195" y="507619"/>
                  </a:lnTo>
                  <a:lnTo>
                    <a:pt x="1637779" y="507619"/>
                  </a:lnTo>
                  <a:lnTo>
                    <a:pt x="1638820" y="509143"/>
                  </a:lnTo>
                  <a:lnTo>
                    <a:pt x="1640560" y="511937"/>
                  </a:lnTo>
                  <a:lnTo>
                    <a:pt x="1636280" y="511302"/>
                  </a:lnTo>
                  <a:lnTo>
                    <a:pt x="1635531" y="511302"/>
                  </a:lnTo>
                  <a:lnTo>
                    <a:pt x="1633486" y="508635"/>
                  </a:lnTo>
                  <a:lnTo>
                    <a:pt x="1631213" y="505333"/>
                  </a:lnTo>
                  <a:lnTo>
                    <a:pt x="1631124" y="505206"/>
                  </a:lnTo>
                  <a:lnTo>
                    <a:pt x="1624164" y="505206"/>
                  </a:lnTo>
                  <a:lnTo>
                    <a:pt x="1621612" y="508127"/>
                  </a:lnTo>
                  <a:lnTo>
                    <a:pt x="1619859" y="510286"/>
                  </a:lnTo>
                  <a:lnTo>
                    <a:pt x="1619656" y="510679"/>
                  </a:lnTo>
                  <a:lnTo>
                    <a:pt x="1619656" y="511302"/>
                  </a:lnTo>
                  <a:lnTo>
                    <a:pt x="1622526" y="511302"/>
                  </a:lnTo>
                  <a:lnTo>
                    <a:pt x="1623542" y="512318"/>
                  </a:lnTo>
                  <a:lnTo>
                    <a:pt x="1623542" y="514604"/>
                  </a:lnTo>
                  <a:lnTo>
                    <a:pt x="1621497" y="514223"/>
                  </a:lnTo>
                  <a:lnTo>
                    <a:pt x="1619034" y="512572"/>
                  </a:lnTo>
                  <a:lnTo>
                    <a:pt x="1616925" y="511302"/>
                  </a:lnTo>
                  <a:lnTo>
                    <a:pt x="1615224" y="510286"/>
                  </a:lnTo>
                  <a:lnTo>
                    <a:pt x="1612480" y="508635"/>
                  </a:lnTo>
                  <a:lnTo>
                    <a:pt x="1604492" y="506984"/>
                  </a:lnTo>
                  <a:lnTo>
                    <a:pt x="1601216" y="509270"/>
                  </a:lnTo>
                  <a:lnTo>
                    <a:pt x="1599158" y="510286"/>
                  </a:lnTo>
                  <a:lnTo>
                    <a:pt x="1598955" y="510222"/>
                  </a:lnTo>
                  <a:lnTo>
                    <a:pt x="1598955" y="536702"/>
                  </a:lnTo>
                  <a:lnTo>
                    <a:pt x="1598955" y="539496"/>
                  </a:lnTo>
                  <a:lnTo>
                    <a:pt x="1592021" y="539496"/>
                  </a:lnTo>
                  <a:lnTo>
                    <a:pt x="1593634" y="537718"/>
                  </a:lnTo>
                  <a:lnTo>
                    <a:pt x="1598358" y="536702"/>
                  </a:lnTo>
                  <a:lnTo>
                    <a:pt x="1598955" y="536702"/>
                  </a:lnTo>
                  <a:lnTo>
                    <a:pt x="1598955" y="510222"/>
                  </a:lnTo>
                  <a:lnTo>
                    <a:pt x="1597456" y="509651"/>
                  </a:lnTo>
                  <a:lnTo>
                    <a:pt x="1597228" y="509651"/>
                  </a:lnTo>
                  <a:lnTo>
                    <a:pt x="1595602" y="507873"/>
                  </a:lnTo>
                  <a:lnTo>
                    <a:pt x="1592313" y="504317"/>
                  </a:lnTo>
                  <a:lnTo>
                    <a:pt x="1591792" y="503936"/>
                  </a:lnTo>
                  <a:lnTo>
                    <a:pt x="1591170" y="503555"/>
                  </a:lnTo>
                  <a:lnTo>
                    <a:pt x="1591868" y="504952"/>
                  </a:lnTo>
                  <a:lnTo>
                    <a:pt x="1593430" y="507873"/>
                  </a:lnTo>
                  <a:lnTo>
                    <a:pt x="1593011" y="507873"/>
                  </a:lnTo>
                  <a:lnTo>
                    <a:pt x="1592300" y="507238"/>
                  </a:lnTo>
                  <a:lnTo>
                    <a:pt x="1590141" y="505333"/>
                  </a:lnTo>
                  <a:lnTo>
                    <a:pt x="1587487" y="503301"/>
                  </a:lnTo>
                  <a:lnTo>
                    <a:pt x="1586661" y="503301"/>
                  </a:lnTo>
                  <a:lnTo>
                    <a:pt x="1586661" y="506984"/>
                  </a:lnTo>
                  <a:lnTo>
                    <a:pt x="1586052" y="507238"/>
                  </a:lnTo>
                  <a:lnTo>
                    <a:pt x="1583994" y="505333"/>
                  </a:lnTo>
                  <a:lnTo>
                    <a:pt x="1582534" y="504317"/>
                  </a:lnTo>
                  <a:lnTo>
                    <a:pt x="1583283" y="504317"/>
                  </a:lnTo>
                  <a:lnTo>
                    <a:pt x="1580515" y="503936"/>
                  </a:lnTo>
                  <a:lnTo>
                    <a:pt x="1579283" y="504952"/>
                  </a:lnTo>
                  <a:lnTo>
                    <a:pt x="1575600" y="508635"/>
                  </a:lnTo>
                  <a:lnTo>
                    <a:pt x="1574368" y="508876"/>
                  </a:lnTo>
                  <a:lnTo>
                    <a:pt x="1574368" y="533019"/>
                  </a:lnTo>
                  <a:lnTo>
                    <a:pt x="1574368" y="536956"/>
                  </a:lnTo>
                  <a:lnTo>
                    <a:pt x="1572729" y="537972"/>
                  </a:lnTo>
                  <a:lnTo>
                    <a:pt x="1567815" y="537972"/>
                  </a:lnTo>
                  <a:lnTo>
                    <a:pt x="1567815" y="538353"/>
                  </a:lnTo>
                  <a:lnTo>
                    <a:pt x="1569567" y="539496"/>
                  </a:lnTo>
                  <a:lnTo>
                    <a:pt x="1563674" y="539496"/>
                  </a:lnTo>
                  <a:lnTo>
                    <a:pt x="1571371" y="533654"/>
                  </a:lnTo>
                  <a:lnTo>
                    <a:pt x="1571701" y="533400"/>
                  </a:lnTo>
                  <a:lnTo>
                    <a:pt x="1574368" y="533019"/>
                  </a:lnTo>
                  <a:lnTo>
                    <a:pt x="1574368" y="508876"/>
                  </a:lnTo>
                  <a:lnTo>
                    <a:pt x="1570469" y="509612"/>
                  </a:lnTo>
                  <a:lnTo>
                    <a:pt x="1570469" y="524383"/>
                  </a:lnTo>
                  <a:lnTo>
                    <a:pt x="1564322" y="525399"/>
                  </a:lnTo>
                  <a:lnTo>
                    <a:pt x="1561414" y="525018"/>
                  </a:lnTo>
                  <a:lnTo>
                    <a:pt x="1560664" y="525018"/>
                  </a:lnTo>
                  <a:lnTo>
                    <a:pt x="1558175" y="523621"/>
                  </a:lnTo>
                  <a:lnTo>
                    <a:pt x="1555864" y="522401"/>
                  </a:lnTo>
                  <a:lnTo>
                    <a:pt x="1555864" y="539496"/>
                  </a:lnTo>
                  <a:lnTo>
                    <a:pt x="1552587" y="539496"/>
                  </a:lnTo>
                  <a:lnTo>
                    <a:pt x="1552803" y="539038"/>
                  </a:lnTo>
                  <a:lnTo>
                    <a:pt x="1554022" y="536321"/>
                  </a:lnTo>
                  <a:lnTo>
                    <a:pt x="1554137" y="536067"/>
                  </a:lnTo>
                  <a:lnTo>
                    <a:pt x="1554480" y="535305"/>
                  </a:lnTo>
                  <a:lnTo>
                    <a:pt x="1554937" y="534289"/>
                  </a:lnTo>
                  <a:lnTo>
                    <a:pt x="1555051" y="534035"/>
                  </a:lnTo>
                  <a:lnTo>
                    <a:pt x="1554797" y="534035"/>
                  </a:lnTo>
                  <a:lnTo>
                    <a:pt x="1555724" y="533654"/>
                  </a:lnTo>
                  <a:lnTo>
                    <a:pt x="1555813" y="538226"/>
                  </a:lnTo>
                  <a:lnTo>
                    <a:pt x="1555864" y="539496"/>
                  </a:lnTo>
                  <a:lnTo>
                    <a:pt x="1555864" y="522401"/>
                  </a:lnTo>
                  <a:lnTo>
                    <a:pt x="1552651" y="520700"/>
                  </a:lnTo>
                  <a:lnTo>
                    <a:pt x="1552549" y="518033"/>
                  </a:lnTo>
                  <a:lnTo>
                    <a:pt x="1552448" y="515366"/>
                  </a:lnTo>
                  <a:lnTo>
                    <a:pt x="1558264" y="517017"/>
                  </a:lnTo>
                  <a:lnTo>
                    <a:pt x="1560728" y="517652"/>
                  </a:lnTo>
                  <a:lnTo>
                    <a:pt x="1560322" y="517652"/>
                  </a:lnTo>
                  <a:lnTo>
                    <a:pt x="1561160" y="518922"/>
                  </a:lnTo>
                  <a:lnTo>
                    <a:pt x="1561160" y="519303"/>
                  </a:lnTo>
                  <a:lnTo>
                    <a:pt x="1560004" y="522351"/>
                  </a:lnTo>
                  <a:lnTo>
                    <a:pt x="1559915" y="522605"/>
                  </a:lnTo>
                  <a:lnTo>
                    <a:pt x="1559814" y="522859"/>
                  </a:lnTo>
                  <a:lnTo>
                    <a:pt x="1561249" y="523621"/>
                  </a:lnTo>
                  <a:lnTo>
                    <a:pt x="1570062" y="524002"/>
                  </a:lnTo>
                  <a:lnTo>
                    <a:pt x="1570469" y="524383"/>
                  </a:lnTo>
                  <a:lnTo>
                    <a:pt x="1570469" y="509612"/>
                  </a:lnTo>
                  <a:lnTo>
                    <a:pt x="1561452" y="511302"/>
                  </a:lnTo>
                  <a:lnTo>
                    <a:pt x="1558950" y="509143"/>
                  </a:lnTo>
                  <a:lnTo>
                    <a:pt x="1558620" y="508889"/>
                  </a:lnTo>
                  <a:lnTo>
                    <a:pt x="1557159" y="507873"/>
                  </a:lnTo>
                  <a:lnTo>
                    <a:pt x="1554899" y="507238"/>
                  </a:lnTo>
                  <a:lnTo>
                    <a:pt x="1553464" y="507873"/>
                  </a:lnTo>
                  <a:lnTo>
                    <a:pt x="1551495" y="508635"/>
                  </a:lnTo>
                  <a:lnTo>
                    <a:pt x="1551978" y="508635"/>
                  </a:lnTo>
                  <a:lnTo>
                    <a:pt x="1552600" y="509143"/>
                  </a:lnTo>
                  <a:lnTo>
                    <a:pt x="1556334" y="509143"/>
                  </a:lnTo>
                  <a:lnTo>
                    <a:pt x="1557769" y="509270"/>
                  </a:lnTo>
                  <a:lnTo>
                    <a:pt x="1558251" y="510032"/>
                  </a:lnTo>
                  <a:lnTo>
                    <a:pt x="1558048" y="510032"/>
                  </a:lnTo>
                  <a:lnTo>
                    <a:pt x="1554695" y="513334"/>
                  </a:lnTo>
                  <a:lnTo>
                    <a:pt x="1553260" y="513334"/>
                  </a:lnTo>
                  <a:lnTo>
                    <a:pt x="1551419" y="511937"/>
                  </a:lnTo>
                  <a:lnTo>
                    <a:pt x="1544840" y="509651"/>
                  </a:lnTo>
                  <a:lnTo>
                    <a:pt x="1543011" y="509384"/>
                  </a:lnTo>
                  <a:lnTo>
                    <a:pt x="1543011" y="520954"/>
                  </a:lnTo>
                  <a:lnTo>
                    <a:pt x="1542326" y="522351"/>
                  </a:lnTo>
                  <a:lnTo>
                    <a:pt x="1542199" y="522605"/>
                  </a:lnTo>
                  <a:lnTo>
                    <a:pt x="1542072" y="522986"/>
                  </a:lnTo>
                  <a:lnTo>
                    <a:pt x="1541945" y="523367"/>
                  </a:lnTo>
                  <a:lnTo>
                    <a:pt x="1541856" y="523621"/>
                  </a:lnTo>
                  <a:lnTo>
                    <a:pt x="1541780" y="523875"/>
                  </a:lnTo>
                  <a:lnTo>
                    <a:pt x="1541653" y="524256"/>
                  </a:lnTo>
                  <a:lnTo>
                    <a:pt x="1541526" y="524637"/>
                  </a:lnTo>
                  <a:lnTo>
                    <a:pt x="1541399" y="525018"/>
                  </a:lnTo>
                  <a:lnTo>
                    <a:pt x="1541310" y="525272"/>
                  </a:lnTo>
                  <a:lnTo>
                    <a:pt x="1541183" y="525653"/>
                  </a:lnTo>
                  <a:lnTo>
                    <a:pt x="1541106" y="525907"/>
                  </a:lnTo>
                  <a:lnTo>
                    <a:pt x="1540979" y="526288"/>
                  </a:lnTo>
                  <a:lnTo>
                    <a:pt x="1540891" y="526542"/>
                  </a:lnTo>
                  <a:lnTo>
                    <a:pt x="1540764" y="526923"/>
                  </a:lnTo>
                  <a:lnTo>
                    <a:pt x="1539735" y="526542"/>
                  </a:lnTo>
                  <a:lnTo>
                    <a:pt x="1539811" y="525653"/>
                  </a:lnTo>
                  <a:lnTo>
                    <a:pt x="1539925" y="524256"/>
                  </a:lnTo>
                  <a:lnTo>
                    <a:pt x="1539976" y="523621"/>
                  </a:lnTo>
                  <a:lnTo>
                    <a:pt x="1540090" y="522351"/>
                  </a:lnTo>
                  <a:lnTo>
                    <a:pt x="1540141" y="519684"/>
                  </a:lnTo>
                  <a:lnTo>
                    <a:pt x="1540319" y="519303"/>
                  </a:lnTo>
                  <a:lnTo>
                    <a:pt x="1541170" y="518033"/>
                  </a:lnTo>
                  <a:lnTo>
                    <a:pt x="1542808" y="519303"/>
                  </a:lnTo>
                  <a:lnTo>
                    <a:pt x="1542884" y="519938"/>
                  </a:lnTo>
                  <a:lnTo>
                    <a:pt x="1543011" y="520954"/>
                  </a:lnTo>
                  <a:lnTo>
                    <a:pt x="1543011" y="509384"/>
                  </a:lnTo>
                  <a:lnTo>
                    <a:pt x="1534617" y="508127"/>
                  </a:lnTo>
                  <a:lnTo>
                    <a:pt x="1532686" y="508076"/>
                  </a:lnTo>
                  <a:lnTo>
                    <a:pt x="1532686" y="539496"/>
                  </a:lnTo>
                  <a:lnTo>
                    <a:pt x="1525016" y="539496"/>
                  </a:lnTo>
                  <a:lnTo>
                    <a:pt x="1525689" y="537337"/>
                  </a:lnTo>
                  <a:lnTo>
                    <a:pt x="1526070" y="536321"/>
                  </a:lnTo>
                  <a:lnTo>
                    <a:pt x="1526159" y="536067"/>
                  </a:lnTo>
                  <a:lnTo>
                    <a:pt x="1526705" y="536067"/>
                  </a:lnTo>
                  <a:lnTo>
                    <a:pt x="1529168" y="536702"/>
                  </a:lnTo>
                  <a:lnTo>
                    <a:pt x="1528851" y="536702"/>
                  </a:lnTo>
                  <a:lnTo>
                    <a:pt x="1532686" y="539496"/>
                  </a:lnTo>
                  <a:lnTo>
                    <a:pt x="1532686" y="508076"/>
                  </a:lnTo>
                  <a:lnTo>
                    <a:pt x="1529283" y="507987"/>
                  </a:lnTo>
                  <a:lnTo>
                    <a:pt x="1529283" y="526034"/>
                  </a:lnTo>
                  <a:lnTo>
                    <a:pt x="1529283" y="528701"/>
                  </a:lnTo>
                  <a:lnTo>
                    <a:pt x="1525384" y="529602"/>
                  </a:lnTo>
                  <a:lnTo>
                    <a:pt x="1524406" y="528066"/>
                  </a:lnTo>
                  <a:lnTo>
                    <a:pt x="1524330" y="527939"/>
                  </a:lnTo>
                  <a:lnTo>
                    <a:pt x="1524165" y="527685"/>
                  </a:lnTo>
                  <a:lnTo>
                    <a:pt x="1523771" y="527050"/>
                  </a:lnTo>
                  <a:lnTo>
                    <a:pt x="1523695" y="526923"/>
                  </a:lnTo>
                  <a:lnTo>
                    <a:pt x="1523644" y="526542"/>
                  </a:lnTo>
                  <a:lnTo>
                    <a:pt x="1524368" y="525653"/>
                  </a:lnTo>
                  <a:lnTo>
                    <a:pt x="1527848" y="525653"/>
                  </a:lnTo>
                  <a:lnTo>
                    <a:pt x="1529283" y="526034"/>
                  </a:lnTo>
                  <a:lnTo>
                    <a:pt x="1529283" y="507987"/>
                  </a:lnTo>
                  <a:lnTo>
                    <a:pt x="1526209" y="507898"/>
                  </a:lnTo>
                  <a:lnTo>
                    <a:pt x="1526209" y="523621"/>
                  </a:lnTo>
                  <a:lnTo>
                    <a:pt x="1524368" y="523621"/>
                  </a:lnTo>
                  <a:lnTo>
                    <a:pt x="1523136" y="521716"/>
                  </a:lnTo>
                  <a:lnTo>
                    <a:pt x="1523047" y="521385"/>
                  </a:lnTo>
                  <a:lnTo>
                    <a:pt x="1522920" y="520954"/>
                  </a:lnTo>
                  <a:lnTo>
                    <a:pt x="1522818" y="520573"/>
                  </a:lnTo>
                  <a:lnTo>
                    <a:pt x="1522755" y="520319"/>
                  </a:lnTo>
                  <a:lnTo>
                    <a:pt x="1522641" y="519938"/>
                  </a:lnTo>
                  <a:lnTo>
                    <a:pt x="1522577" y="519684"/>
                  </a:lnTo>
                  <a:lnTo>
                    <a:pt x="1522463" y="519303"/>
                  </a:lnTo>
                  <a:lnTo>
                    <a:pt x="1522361" y="518922"/>
                  </a:lnTo>
                  <a:lnTo>
                    <a:pt x="1522285" y="518668"/>
                  </a:lnTo>
                  <a:lnTo>
                    <a:pt x="1522183" y="518287"/>
                  </a:lnTo>
                  <a:lnTo>
                    <a:pt x="1522120" y="515366"/>
                  </a:lnTo>
                  <a:lnTo>
                    <a:pt x="1523961" y="515366"/>
                  </a:lnTo>
                  <a:lnTo>
                    <a:pt x="1525193" y="517271"/>
                  </a:lnTo>
                  <a:lnTo>
                    <a:pt x="1525295" y="517652"/>
                  </a:lnTo>
                  <a:lnTo>
                    <a:pt x="1525358" y="517906"/>
                  </a:lnTo>
                  <a:lnTo>
                    <a:pt x="1525460" y="518287"/>
                  </a:lnTo>
                  <a:lnTo>
                    <a:pt x="1525562" y="518668"/>
                  </a:lnTo>
                  <a:lnTo>
                    <a:pt x="1525638" y="518922"/>
                  </a:lnTo>
                  <a:lnTo>
                    <a:pt x="1525739" y="519303"/>
                  </a:lnTo>
                  <a:lnTo>
                    <a:pt x="1525841" y="519684"/>
                  </a:lnTo>
                  <a:lnTo>
                    <a:pt x="1525905" y="519938"/>
                  </a:lnTo>
                  <a:lnTo>
                    <a:pt x="1526019" y="520319"/>
                  </a:lnTo>
                  <a:lnTo>
                    <a:pt x="1526095" y="520573"/>
                  </a:lnTo>
                  <a:lnTo>
                    <a:pt x="1526209" y="523621"/>
                  </a:lnTo>
                  <a:lnTo>
                    <a:pt x="1526209" y="507898"/>
                  </a:lnTo>
                  <a:lnTo>
                    <a:pt x="1525308" y="507873"/>
                  </a:lnTo>
                  <a:lnTo>
                    <a:pt x="1521498" y="509270"/>
                  </a:lnTo>
                  <a:lnTo>
                    <a:pt x="1521612" y="509651"/>
                  </a:lnTo>
                  <a:lnTo>
                    <a:pt x="1521714" y="510032"/>
                  </a:lnTo>
                  <a:lnTo>
                    <a:pt x="1521790" y="510286"/>
                  </a:lnTo>
                  <a:lnTo>
                    <a:pt x="1521891" y="510679"/>
                  </a:lnTo>
                  <a:lnTo>
                    <a:pt x="1520888" y="512318"/>
                  </a:lnTo>
                  <a:lnTo>
                    <a:pt x="1519250" y="512953"/>
                  </a:lnTo>
                  <a:lnTo>
                    <a:pt x="1518462" y="513143"/>
                  </a:lnTo>
                  <a:lnTo>
                    <a:pt x="1518462" y="519684"/>
                  </a:lnTo>
                  <a:lnTo>
                    <a:pt x="1517523" y="519684"/>
                  </a:lnTo>
                  <a:lnTo>
                    <a:pt x="1517523" y="523367"/>
                  </a:lnTo>
                  <a:lnTo>
                    <a:pt x="1515821" y="525907"/>
                  </a:lnTo>
                  <a:lnTo>
                    <a:pt x="1515427" y="526542"/>
                  </a:lnTo>
                  <a:lnTo>
                    <a:pt x="1515351" y="526669"/>
                  </a:lnTo>
                  <a:lnTo>
                    <a:pt x="1513509" y="527685"/>
                  </a:lnTo>
                  <a:lnTo>
                    <a:pt x="1512887" y="527685"/>
                  </a:lnTo>
                  <a:lnTo>
                    <a:pt x="1512887" y="537337"/>
                  </a:lnTo>
                  <a:lnTo>
                    <a:pt x="1512887" y="539496"/>
                  </a:lnTo>
                  <a:lnTo>
                    <a:pt x="1512887" y="539623"/>
                  </a:lnTo>
                  <a:lnTo>
                    <a:pt x="1512277" y="539496"/>
                  </a:lnTo>
                  <a:lnTo>
                    <a:pt x="1511668" y="539369"/>
                  </a:lnTo>
                  <a:lnTo>
                    <a:pt x="1510157" y="538226"/>
                  </a:lnTo>
                  <a:lnTo>
                    <a:pt x="1509814" y="537972"/>
                  </a:lnTo>
                  <a:lnTo>
                    <a:pt x="1509407" y="537629"/>
                  </a:lnTo>
                  <a:lnTo>
                    <a:pt x="1509407" y="539496"/>
                  </a:lnTo>
                  <a:lnTo>
                    <a:pt x="1504823" y="539496"/>
                  </a:lnTo>
                  <a:lnTo>
                    <a:pt x="1504899" y="539369"/>
                  </a:lnTo>
                  <a:lnTo>
                    <a:pt x="1505724" y="538353"/>
                  </a:lnTo>
                  <a:lnTo>
                    <a:pt x="1507566" y="538226"/>
                  </a:lnTo>
                  <a:lnTo>
                    <a:pt x="1509204" y="539369"/>
                  </a:lnTo>
                  <a:lnTo>
                    <a:pt x="1509407" y="539496"/>
                  </a:lnTo>
                  <a:lnTo>
                    <a:pt x="1509407" y="537629"/>
                  </a:lnTo>
                  <a:lnTo>
                    <a:pt x="1508328" y="536702"/>
                  </a:lnTo>
                  <a:lnTo>
                    <a:pt x="1507934" y="536321"/>
                  </a:lnTo>
                  <a:lnTo>
                    <a:pt x="1506740" y="535051"/>
                  </a:lnTo>
                  <a:lnTo>
                    <a:pt x="1506740" y="534289"/>
                  </a:lnTo>
                  <a:lnTo>
                    <a:pt x="1508899" y="534670"/>
                  </a:lnTo>
                  <a:lnTo>
                    <a:pt x="1508582" y="534670"/>
                  </a:lnTo>
                  <a:lnTo>
                    <a:pt x="1509814" y="535051"/>
                  </a:lnTo>
                  <a:lnTo>
                    <a:pt x="1510982" y="535686"/>
                  </a:lnTo>
                  <a:lnTo>
                    <a:pt x="1511579" y="536067"/>
                  </a:lnTo>
                  <a:lnTo>
                    <a:pt x="1512887" y="537337"/>
                  </a:lnTo>
                  <a:lnTo>
                    <a:pt x="1512887" y="527685"/>
                  </a:lnTo>
                  <a:lnTo>
                    <a:pt x="1510842" y="527685"/>
                  </a:lnTo>
                  <a:lnTo>
                    <a:pt x="1510944" y="527304"/>
                  </a:lnTo>
                  <a:lnTo>
                    <a:pt x="1511046" y="526923"/>
                  </a:lnTo>
                  <a:lnTo>
                    <a:pt x="1512887" y="525653"/>
                  </a:lnTo>
                  <a:lnTo>
                    <a:pt x="1513293" y="525399"/>
                  </a:lnTo>
                  <a:lnTo>
                    <a:pt x="1516583" y="523367"/>
                  </a:lnTo>
                  <a:lnTo>
                    <a:pt x="1517523" y="523367"/>
                  </a:lnTo>
                  <a:lnTo>
                    <a:pt x="1517523" y="519684"/>
                  </a:lnTo>
                  <a:lnTo>
                    <a:pt x="1516557" y="519684"/>
                  </a:lnTo>
                  <a:lnTo>
                    <a:pt x="1514322" y="518033"/>
                  </a:lnTo>
                  <a:lnTo>
                    <a:pt x="1511566" y="514985"/>
                  </a:lnTo>
                  <a:lnTo>
                    <a:pt x="1511388" y="514604"/>
                  </a:lnTo>
                  <a:lnTo>
                    <a:pt x="1511287" y="514223"/>
                  </a:lnTo>
                  <a:lnTo>
                    <a:pt x="1511211" y="513969"/>
                  </a:lnTo>
                  <a:lnTo>
                    <a:pt x="1511109" y="513588"/>
                  </a:lnTo>
                  <a:lnTo>
                    <a:pt x="1511046" y="513334"/>
                  </a:lnTo>
                  <a:lnTo>
                    <a:pt x="1511046" y="518922"/>
                  </a:lnTo>
                  <a:lnTo>
                    <a:pt x="1511046" y="519684"/>
                  </a:lnTo>
                  <a:lnTo>
                    <a:pt x="1508798" y="519049"/>
                  </a:lnTo>
                  <a:lnTo>
                    <a:pt x="1506943" y="518668"/>
                  </a:lnTo>
                  <a:lnTo>
                    <a:pt x="1505927" y="519684"/>
                  </a:lnTo>
                  <a:lnTo>
                    <a:pt x="1505978" y="519938"/>
                  </a:lnTo>
                  <a:lnTo>
                    <a:pt x="1506067" y="520319"/>
                  </a:lnTo>
                  <a:lnTo>
                    <a:pt x="1506118" y="520573"/>
                  </a:lnTo>
                  <a:lnTo>
                    <a:pt x="1506207" y="520954"/>
                  </a:lnTo>
                  <a:lnTo>
                    <a:pt x="1506308" y="521385"/>
                  </a:lnTo>
                  <a:lnTo>
                    <a:pt x="1506347" y="521589"/>
                  </a:lnTo>
                  <a:lnTo>
                    <a:pt x="1506435" y="521970"/>
                  </a:lnTo>
                  <a:lnTo>
                    <a:pt x="1506512" y="522351"/>
                  </a:lnTo>
                  <a:lnTo>
                    <a:pt x="1506626" y="522859"/>
                  </a:lnTo>
                  <a:lnTo>
                    <a:pt x="1506740" y="523367"/>
                  </a:lnTo>
                  <a:lnTo>
                    <a:pt x="1505102" y="522605"/>
                  </a:lnTo>
                  <a:lnTo>
                    <a:pt x="1504264" y="521716"/>
                  </a:lnTo>
                  <a:lnTo>
                    <a:pt x="1501736" y="519049"/>
                  </a:lnTo>
                  <a:lnTo>
                    <a:pt x="1499577" y="516851"/>
                  </a:lnTo>
                  <a:lnTo>
                    <a:pt x="1499577" y="527939"/>
                  </a:lnTo>
                  <a:lnTo>
                    <a:pt x="1490764" y="535305"/>
                  </a:lnTo>
                  <a:lnTo>
                    <a:pt x="1490459" y="536067"/>
                  </a:lnTo>
                  <a:lnTo>
                    <a:pt x="1490357" y="536321"/>
                  </a:lnTo>
                  <a:lnTo>
                    <a:pt x="1492935" y="538734"/>
                  </a:lnTo>
                  <a:lnTo>
                    <a:pt x="1493685" y="539496"/>
                  </a:lnTo>
                  <a:lnTo>
                    <a:pt x="1487131" y="539496"/>
                  </a:lnTo>
                  <a:lnTo>
                    <a:pt x="1486382" y="538734"/>
                  </a:lnTo>
                  <a:lnTo>
                    <a:pt x="1486255" y="538226"/>
                  </a:lnTo>
                  <a:lnTo>
                    <a:pt x="1486255" y="534035"/>
                  </a:lnTo>
                  <a:lnTo>
                    <a:pt x="1485480" y="534035"/>
                  </a:lnTo>
                  <a:lnTo>
                    <a:pt x="1483029" y="536067"/>
                  </a:lnTo>
                  <a:lnTo>
                    <a:pt x="1480515" y="538226"/>
                  </a:lnTo>
                  <a:lnTo>
                    <a:pt x="1479486" y="538226"/>
                  </a:lnTo>
                  <a:lnTo>
                    <a:pt x="1479257" y="537972"/>
                  </a:lnTo>
                  <a:lnTo>
                    <a:pt x="1477556" y="536067"/>
                  </a:lnTo>
                  <a:lnTo>
                    <a:pt x="1476527" y="535051"/>
                  </a:lnTo>
                  <a:lnTo>
                    <a:pt x="1476133" y="534670"/>
                  </a:lnTo>
                  <a:lnTo>
                    <a:pt x="1476006" y="534670"/>
                  </a:lnTo>
                  <a:lnTo>
                    <a:pt x="1476006" y="534035"/>
                  </a:lnTo>
                  <a:lnTo>
                    <a:pt x="1476209" y="534035"/>
                  </a:lnTo>
                  <a:lnTo>
                    <a:pt x="1476629" y="534289"/>
                  </a:lnTo>
                  <a:lnTo>
                    <a:pt x="1477340" y="534670"/>
                  </a:lnTo>
                  <a:lnTo>
                    <a:pt x="1478267" y="535051"/>
                  </a:lnTo>
                  <a:lnTo>
                    <a:pt x="1480083" y="534035"/>
                  </a:lnTo>
                  <a:lnTo>
                    <a:pt x="1480235" y="534035"/>
                  </a:lnTo>
                  <a:lnTo>
                    <a:pt x="1483156" y="529348"/>
                  </a:lnTo>
                  <a:lnTo>
                    <a:pt x="1483791" y="528320"/>
                  </a:lnTo>
                  <a:lnTo>
                    <a:pt x="1483791" y="527685"/>
                  </a:lnTo>
                  <a:lnTo>
                    <a:pt x="1479283" y="527685"/>
                  </a:lnTo>
                  <a:lnTo>
                    <a:pt x="1478737" y="526669"/>
                  </a:lnTo>
                  <a:lnTo>
                    <a:pt x="1478788" y="526288"/>
                  </a:lnTo>
                  <a:lnTo>
                    <a:pt x="1479486" y="524637"/>
                  </a:lnTo>
                  <a:lnTo>
                    <a:pt x="1480426" y="521970"/>
                  </a:lnTo>
                  <a:lnTo>
                    <a:pt x="1480515" y="521716"/>
                  </a:lnTo>
                  <a:lnTo>
                    <a:pt x="1480921" y="521716"/>
                  </a:lnTo>
                  <a:lnTo>
                    <a:pt x="1484566" y="525018"/>
                  </a:lnTo>
                  <a:lnTo>
                    <a:pt x="1486458" y="526669"/>
                  </a:lnTo>
                  <a:lnTo>
                    <a:pt x="1489125" y="527558"/>
                  </a:lnTo>
                  <a:lnTo>
                    <a:pt x="1492199" y="525399"/>
                  </a:lnTo>
                  <a:lnTo>
                    <a:pt x="1492402" y="525653"/>
                  </a:lnTo>
                  <a:lnTo>
                    <a:pt x="1492516" y="526034"/>
                  </a:lnTo>
                  <a:lnTo>
                    <a:pt x="1491462" y="527558"/>
                  </a:lnTo>
                  <a:lnTo>
                    <a:pt x="1490141" y="529717"/>
                  </a:lnTo>
                  <a:lnTo>
                    <a:pt x="1490967" y="530237"/>
                  </a:lnTo>
                  <a:lnTo>
                    <a:pt x="1494167" y="529348"/>
                  </a:lnTo>
                  <a:lnTo>
                    <a:pt x="1499577" y="527939"/>
                  </a:lnTo>
                  <a:lnTo>
                    <a:pt x="1499577" y="516851"/>
                  </a:lnTo>
                  <a:lnTo>
                    <a:pt x="1499374" y="516636"/>
                  </a:lnTo>
                  <a:lnTo>
                    <a:pt x="1497609" y="513969"/>
                  </a:lnTo>
                  <a:lnTo>
                    <a:pt x="1497685" y="513334"/>
                  </a:lnTo>
                  <a:lnTo>
                    <a:pt x="1497850" y="512953"/>
                  </a:lnTo>
                  <a:lnTo>
                    <a:pt x="1498828" y="510921"/>
                  </a:lnTo>
                  <a:lnTo>
                    <a:pt x="1498955" y="510679"/>
                  </a:lnTo>
                  <a:lnTo>
                    <a:pt x="1505394" y="512318"/>
                  </a:lnTo>
                  <a:lnTo>
                    <a:pt x="1505013" y="512318"/>
                  </a:lnTo>
                  <a:lnTo>
                    <a:pt x="1508290" y="516001"/>
                  </a:lnTo>
                  <a:lnTo>
                    <a:pt x="1511046" y="518922"/>
                  </a:lnTo>
                  <a:lnTo>
                    <a:pt x="1511046" y="513334"/>
                  </a:lnTo>
                  <a:lnTo>
                    <a:pt x="1512481" y="513334"/>
                  </a:lnTo>
                  <a:lnTo>
                    <a:pt x="1514195" y="514604"/>
                  </a:lnTo>
                  <a:lnTo>
                    <a:pt x="1514665" y="514985"/>
                  </a:lnTo>
                  <a:lnTo>
                    <a:pt x="1516176" y="516509"/>
                  </a:lnTo>
                  <a:lnTo>
                    <a:pt x="1518018" y="518033"/>
                  </a:lnTo>
                  <a:lnTo>
                    <a:pt x="1518081" y="518287"/>
                  </a:lnTo>
                  <a:lnTo>
                    <a:pt x="1518183" y="518668"/>
                  </a:lnTo>
                  <a:lnTo>
                    <a:pt x="1518259" y="518922"/>
                  </a:lnTo>
                  <a:lnTo>
                    <a:pt x="1518361" y="519303"/>
                  </a:lnTo>
                  <a:lnTo>
                    <a:pt x="1518462" y="519684"/>
                  </a:lnTo>
                  <a:lnTo>
                    <a:pt x="1518462" y="513143"/>
                  </a:lnTo>
                  <a:lnTo>
                    <a:pt x="1517611" y="513334"/>
                  </a:lnTo>
                  <a:lnTo>
                    <a:pt x="1516989" y="512953"/>
                  </a:lnTo>
                  <a:lnTo>
                    <a:pt x="1518221" y="510921"/>
                  </a:lnTo>
                  <a:lnTo>
                    <a:pt x="1516786" y="510032"/>
                  </a:lnTo>
                  <a:lnTo>
                    <a:pt x="1511858" y="510552"/>
                  </a:lnTo>
                  <a:lnTo>
                    <a:pt x="1508912" y="510032"/>
                  </a:lnTo>
                  <a:lnTo>
                    <a:pt x="1508404" y="510032"/>
                  </a:lnTo>
                  <a:lnTo>
                    <a:pt x="1506334" y="508889"/>
                  </a:lnTo>
                  <a:lnTo>
                    <a:pt x="1503870" y="507619"/>
                  </a:lnTo>
                  <a:lnTo>
                    <a:pt x="1502651" y="507873"/>
                  </a:lnTo>
                  <a:lnTo>
                    <a:pt x="1502651" y="510552"/>
                  </a:lnTo>
                  <a:lnTo>
                    <a:pt x="1500682" y="510032"/>
                  </a:lnTo>
                  <a:lnTo>
                    <a:pt x="1500378" y="510032"/>
                  </a:lnTo>
                  <a:lnTo>
                    <a:pt x="1491792" y="504317"/>
                  </a:lnTo>
                  <a:lnTo>
                    <a:pt x="1491576" y="504317"/>
                  </a:lnTo>
                  <a:lnTo>
                    <a:pt x="1494447" y="508127"/>
                  </a:lnTo>
                  <a:lnTo>
                    <a:pt x="1497012" y="511302"/>
                  </a:lnTo>
                  <a:lnTo>
                    <a:pt x="1496745" y="511302"/>
                  </a:lnTo>
                  <a:lnTo>
                    <a:pt x="1494650" y="512953"/>
                  </a:lnTo>
                  <a:lnTo>
                    <a:pt x="1491767" y="510032"/>
                  </a:lnTo>
                  <a:lnTo>
                    <a:pt x="1491018" y="509270"/>
                  </a:lnTo>
                  <a:lnTo>
                    <a:pt x="1490891" y="509143"/>
                  </a:lnTo>
                  <a:lnTo>
                    <a:pt x="1492135" y="509143"/>
                  </a:lnTo>
                  <a:lnTo>
                    <a:pt x="1482559" y="508254"/>
                  </a:lnTo>
                  <a:lnTo>
                    <a:pt x="1473339" y="508254"/>
                  </a:lnTo>
                  <a:lnTo>
                    <a:pt x="1468729" y="508127"/>
                  </a:lnTo>
                  <a:lnTo>
                    <a:pt x="1466672" y="508127"/>
                  </a:lnTo>
                  <a:lnTo>
                    <a:pt x="1466672" y="539496"/>
                  </a:lnTo>
                  <a:lnTo>
                    <a:pt x="1458874" y="539496"/>
                  </a:lnTo>
                  <a:lnTo>
                    <a:pt x="1459153" y="539038"/>
                  </a:lnTo>
                  <a:lnTo>
                    <a:pt x="1459814" y="537972"/>
                  </a:lnTo>
                  <a:lnTo>
                    <a:pt x="1466672" y="539496"/>
                  </a:lnTo>
                  <a:lnTo>
                    <a:pt x="1466672" y="508127"/>
                  </a:lnTo>
                  <a:lnTo>
                    <a:pt x="1466316" y="508127"/>
                  </a:lnTo>
                  <a:lnTo>
                    <a:pt x="1461249" y="507834"/>
                  </a:lnTo>
                  <a:lnTo>
                    <a:pt x="1461249" y="526542"/>
                  </a:lnTo>
                  <a:lnTo>
                    <a:pt x="1459738" y="529348"/>
                  </a:lnTo>
                  <a:lnTo>
                    <a:pt x="1458214" y="529348"/>
                  </a:lnTo>
                  <a:lnTo>
                    <a:pt x="1455166" y="527685"/>
                  </a:lnTo>
                  <a:lnTo>
                    <a:pt x="1453756" y="526923"/>
                  </a:lnTo>
                  <a:lnTo>
                    <a:pt x="1453057" y="526542"/>
                  </a:lnTo>
                  <a:lnTo>
                    <a:pt x="1453032" y="539038"/>
                  </a:lnTo>
                  <a:lnTo>
                    <a:pt x="1452753" y="539496"/>
                  </a:lnTo>
                  <a:lnTo>
                    <a:pt x="1449158" y="539496"/>
                  </a:lnTo>
                  <a:lnTo>
                    <a:pt x="1449578" y="539369"/>
                  </a:lnTo>
                  <a:lnTo>
                    <a:pt x="1452664" y="539038"/>
                  </a:lnTo>
                  <a:lnTo>
                    <a:pt x="1453032" y="539038"/>
                  </a:lnTo>
                  <a:lnTo>
                    <a:pt x="1453032" y="526503"/>
                  </a:lnTo>
                  <a:lnTo>
                    <a:pt x="1451825" y="524637"/>
                  </a:lnTo>
                  <a:lnTo>
                    <a:pt x="1452346" y="524002"/>
                  </a:lnTo>
                  <a:lnTo>
                    <a:pt x="1452448" y="523875"/>
                  </a:lnTo>
                  <a:lnTo>
                    <a:pt x="1452803" y="522986"/>
                  </a:lnTo>
                  <a:lnTo>
                    <a:pt x="1452854" y="522859"/>
                  </a:lnTo>
                  <a:lnTo>
                    <a:pt x="1451749" y="521716"/>
                  </a:lnTo>
                  <a:lnTo>
                    <a:pt x="1451622" y="521589"/>
                  </a:lnTo>
                  <a:lnTo>
                    <a:pt x="1448955" y="520839"/>
                  </a:lnTo>
                  <a:lnTo>
                    <a:pt x="1448955" y="526669"/>
                  </a:lnTo>
                  <a:lnTo>
                    <a:pt x="1448346" y="526923"/>
                  </a:lnTo>
                  <a:lnTo>
                    <a:pt x="1444040" y="526034"/>
                  </a:lnTo>
                  <a:lnTo>
                    <a:pt x="1443215" y="525907"/>
                  </a:lnTo>
                  <a:lnTo>
                    <a:pt x="1443215" y="536321"/>
                  </a:lnTo>
                  <a:lnTo>
                    <a:pt x="1443215" y="537337"/>
                  </a:lnTo>
                  <a:lnTo>
                    <a:pt x="1442504" y="538226"/>
                  </a:lnTo>
                  <a:lnTo>
                    <a:pt x="1442402" y="538353"/>
                  </a:lnTo>
                  <a:lnTo>
                    <a:pt x="1441094" y="539038"/>
                  </a:lnTo>
                  <a:lnTo>
                    <a:pt x="1440345" y="539496"/>
                  </a:lnTo>
                  <a:lnTo>
                    <a:pt x="1440141" y="539623"/>
                  </a:lnTo>
                  <a:lnTo>
                    <a:pt x="1439799" y="539496"/>
                  </a:lnTo>
                  <a:lnTo>
                    <a:pt x="1439468" y="539369"/>
                  </a:lnTo>
                  <a:lnTo>
                    <a:pt x="1439125" y="539369"/>
                  </a:lnTo>
                  <a:lnTo>
                    <a:pt x="1439125" y="536956"/>
                  </a:lnTo>
                  <a:lnTo>
                    <a:pt x="1440014" y="536067"/>
                  </a:lnTo>
                  <a:lnTo>
                    <a:pt x="1442669" y="536067"/>
                  </a:lnTo>
                  <a:lnTo>
                    <a:pt x="1443215" y="536321"/>
                  </a:lnTo>
                  <a:lnTo>
                    <a:pt x="1443215" y="525907"/>
                  </a:lnTo>
                  <a:lnTo>
                    <a:pt x="1440141" y="525399"/>
                  </a:lnTo>
                  <a:lnTo>
                    <a:pt x="1439532" y="524637"/>
                  </a:lnTo>
                  <a:lnTo>
                    <a:pt x="1441170" y="523621"/>
                  </a:lnTo>
                  <a:lnTo>
                    <a:pt x="1444599" y="521385"/>
                  </a:lnTo>
                  <a:lnTo>
                    <a:pt x="1447012" y="524256"/>
                  </a:lnTo>
                  <a:lnTo>
                    <a:pt x="1448854" y="526542"/>
                  </a:lnTo>
                  <a:lnTo>
                    <a:pt x="1448955" y="526669"/>
                  </a:lnTo>
                  <a:lnTo>
                    <a:pt x="1448955" y="520839"/>
                  </a:lnTo>
                  <a:lnTo>
                    <a:pt x="1447114" y="520319"/>
                  </a:lnTo>
                  <a:lnTo>
                    <a:pt x="1445272" y="518668"/>
                  </a:lnTo>
                  <a:lnTo>
                    <a:pt x="1445272" y="517652"/>
                  </a:lnTo>
                  <a:lnTo>
                    <a:pt x="1445272" y="514985"/>
                  </a:lnTo>
                  <a:lnTo>
                    <a:pt x="1445882" y="515239"/>
                  </a:lnTo>
                  <a:lnTo>
                    <a:pt x="1448943" y="520204"/>
                  </a:lnTo>
                  <a:lnTo>
                    <a:pt x="1449374" y="519938"/>
                  </a:lnTo>
                  <a:lnTo>
                    <a:pt x="1449374" y="514985"/>
                  </a:lnTo>
                  <a:lnTo>
                    <a:pt x="1450060" y="513588"/>
                  </a:lnTo>
                  <a:lnTo>
                    <a:pt x="1450187" y="513334"/>
                  </a:lnTo>
                  <a:lnTo>
                    <a:pt x="1452448" y="513334"/>
                  </a:lnTo>
                  <a:lnTo>
                    <a:pt x="1452562" y="515620"/>
                  </a:lnTo>
                  <a:lnTo>
                    <a:pt x="1451368" y="518668"/>
                  </a:lnTo>
                  <a:lnTo>
                    <a:pt x="1451521" y="518668"/>
                  </a:lnTo>
                  <a:lnTo>
                    <a:pt x="1452333" y="519684"/>
                  </a:lnTo>
                  <a:lnTo>
                    <a:pt x="1457401" y="519684"/>
                  </a:lnTo>
                  <a:lnTo>
                    <a:pt x="1457490" y="519938"/>
                  </a:lnTo>
                  <a:lnTo>
                    <a:pt x="1457604" y="520319"/>
                  </a:lnTo>
                  <a:lnTo>
                    <a:pt x="1457464" y="520319"/>
                  </a:lnTo>
                  <a:lnTo>
                    <a:pt x="1455521" y="522605"/>
                  </a:lnTo>
                  <a:lnTo>
                    <a:pt x="1453464" y="525272"/>
                  </a:lnTo>
                  <a:lnTo>
                    <a:pt x="1453667" y="525653"/>
                  </a:lnTo>
                  <a:lnTo>
                    <a:pt x="1459814" y="525653"/>
                  </a:lnTo>
                  <a:lnTo>
                    <a:pt x="1461249" y="526542"/>
                  </a:lnTo>
                  <a:lnTo>
                    <a:pt x="1461249" y="507834"/>
                  </a:lnTo>
                  <a:lnTo>
                    <a:pt x="1457515" y="507619"/>
                  </a:lnTo>
                  <a:lnTo>
                    <a:pt x="1455483" y="507619"/>
                  </a:lnTo>
                  <a:lnTo>
                    <a:pt x="1454048" y="506476"/>
                  </a:lnTo>
                  <a:lnTo>
                    <a:pt x="1453680" y="506222"/>
                  </a:lnTo>
                  <a:lnTo>
                    <a:pt x="1452232" y="505333"/>
                  </a:lnTo>
                  <a:lnTo>
                    <a:pt x="1451470" y="505968"/>
                  </a:lnTo>
                  <a:lnTo>
                    <a:pt x="1451635" y="505968"/>
                  </a:lnTo>
                  <a:lnTo>
                    <a:pt x="1451762" y="506984"/>
                  </a:lnTo>
                  <a:lnTo>
                    <a:pt x="1451864" y="507619"/>
                  </a:lnTo>
                  <a:lnTo>
                    <a:pt x="1451927" y="507873"/>
                  </a:lnTo>
                  <a:lnTo>
                    <a:pt x="1452029" y="508254"/>
                  </a:lnTo>
                  <a:lnTo>
                    <a:pt x="1452130" y="508635"/>
                  </a:lnTo>
                  <a:lnTo>
                    <a:pt x="1452194" y="508889"/>
                  </a:lnTo>
                  <a:lnTo>
                    <a:pt x="1452270" y="509143"/>
                  </a:lnTo>
                  <a:lnTo>
                    <a:pt x="1451965" y="509143"/>
                  </a:lnTo>
                  <a:lnTo>
                    <a:pt x="1450378" y="509905"/>
                  </a:lnTo>
                  <a:lnTo>
                    <a:pt x="1446288" y="509651"/>
                  </a:lnTo>
                  <a:lnTo>
                    <a:pt x="1436585" y="509181"/>
                  </a:lnTo>
                  <a:lnTo>
                    <a:pt x="1436585" y="526542"/>
                  </a:lnTo>
                  <a:lnTo>
                    <a:pt x="1436509" y="527050"/>
                  </a:lnTo>
                  <a:lnTo>
                    <a:pt x="1436408" y="527304"/>
                  </a:lnTo>
                  <a:lnTo>
                    <a:pt x="1436306" y="527558"/>
                  </a:lnTo>
                  <a:lnTo>
                    <a:pt x="1436255" y="527685"/>
                  </a:lnTo>
                  <a:lnTo>
                    <a:pt x="1433995" y="527685"/>
                  </a:lnTo>
                  <a:lnTo>
                    <a:pt x="1432979" y="526669"/>
                  </a:lnTo>
                  <a:lnTo>
                    <a:pt x="1433042" y="524256"/>
                  </a:lnTo>
                  <a:lnTo>
                    <a:pt x="1433182" y="524002"/>
                  </a:lnTo>
                  <a:lnTo>
                    <a:pt x="1433245" y="523875"/>
                  </a:lnTo>
                  <a:lnTo>
                    <a:pt x="1433385" y="523621"/>
                  </a:lnTo>
                  <a:lnTo>
                    <a:pt x="1434414" y="523621"/>
                  </a:lnTo>
                  <a:lnTo>
                    <a:pt x="1435430" y="524383"/>
                  </a:lnTo>
                  <a:lnTo>
                    <a:pt x="1436204" y="525907"/>
                  </a:lnTo>
                  <a:lnTo>
                    <a:pt x="1436585" y="526542"/>
                  </a:lnTo>
                  <a:lnTo>
                    <a:pt x="1436585" y="509181"/>
                  </a:lnTo>
                  <a:lnTo>
                    <a:pt x="1435836" y="509143"/>
                  </a:lnTo>
                  <a:lnTo>
                    <a:pt x="1427848" y="508635"/>
                  </a:lnTo>
                  <a:lnTo>
                    <a:pt x="1422184" y="508228"/>
                  </a:lnTo>
                  <a:lnTo>
                    <a:pt x="1422184" y="516255"/>
                  </a:lnTo>
                  <a:lnTo>
                    <a:pt x="1422095" y="517652"/>
                  </a:lnTo>
                  <a:lnTo>
                    <a:pt x="1420063" y="517652"/>
                  </a:lnTo>
                  <a:lnTo>
                    <a:pt x="1418221" y="516509"/>
                  </a:lnTo>
                  <a:lnTo>
                    <a:pt x="1417053" y="514350"/>
                  </a:lnTo>
                  <a:lnTo>
                    <a:pt x="1417129" y="513588"/>
                  </a:lnTo>
                  <a:lnTo>
                    <a:pt x="1417193" y="513334"/>
                  </a:lnTo>
                  <a:lnTo>
                    <a:pt x="1419453" y="513334"/>
                  </a:lnTo>
                  <a:lnTo>
                    <a:pt x="1421091" y="514223"/>
                  </a:lnTo>
                  <a:lnTo>
                    <a:pt x="1422184" y="516255"/>
                  </a:lnTo>
                  <a:lnTo>
                    <a:pt x="1422184" y="508228"/>
                  </a:lnTo>
                  <a:lnTo>
                    <a:pt x="1420964" y="508127"/>
                  </a:lnTo>
                  <a:lnTo>
                    <a:pt x="1421599" y="508127"/>
                  </a:lnTo>
                  <a:lnTo>
                    <a:pt x="1408366" y="507415"/>
                  </a:lnTo>
                  <a:lnTo>
                    <a:pt x="1408366" y="538226"/>
                  </a:lnTo>
                  <a:lnTo>
                    <a:pt x="1408277" y="539369"/>
                  </a:lnTo>
                  <a:lnTo>
                    <a:pt x="1408239" y="539496"/>
                  </a:lnTo>
                  <a:lnTo>
                    <a:pt x="1404289" y="539496"/>
                  </a:lnTo>
                  <a:lnTo>
                    <a:pt x="1404289" y="538734"/>
                  </a:lnTo>
                  <a:lnTo>
                    <a:pt x="1403261" y="537972"/>
                  </a:lnTo>
                  <a:lnTo>
                    <a:pt x="1400594" y="537972"/>
                  </a:lnTo>
                  <a:lnTo>
                    <a:pt x="1400187" y="537718"/>
                  </a:lnTo>
                  <a:lnTo>
                    <a:pt x="1399857" y="537718"/>
                  </a:lnTo>
                  <a:lnTo>
                    <a:pt x="1400467" y="537083"/>
                  </a:lnTo>
                  <a:lnTo>
                    <a:pt x="1402334" y="535051"/>
                  </a:lnTo>
                  <a:lnTo>
                    <a:pt x="1402676" y="535051"/>
                  </a:lnTo>
                  <a:lnTo>
                    <a:pt x="1408366" y="538226"/>
                  </a:lnTo>
                  <a:lnTo>
                    <a:pt x="1408366" y="507415"/>
                  </a:lnTo>
                  <a:lnTo>
                    <a:pt x="1402156" y="507085"/>
                  </a:lnTo>
                  <a:lnTo>
                    <a:pt x="1402156" y="533019"/>
                  </a:lnTo>
                  <a:lnTo>
                    <a:pt x="1401775" y="533019"/>
                  </a:lnTo>
                  <a:lnTo>
                    <a:pt x="1399730" y="534035"/>
                  </a:lnTo>
                  <a:lnTo>
                    <a:pt x="1399501" y="534035"/>
                  </a:lnTo>
                  <a:lnTo>
                    <a:pt x="1389456" y="536702"/>
                  </a:lnTo>
                  <a:lnTo>
                    <a:pt x="1389951" y="536702"/>
                  </a:lnTo>
                  <a:lnTo>
                    <a:pt x="1390015" y="537083"/>
                  </a:lnTo>
                  <a:lnTo>
                    <a:pt x="1390129" y="537972"/>
                  </a:lnTo>
                  <a:lnTo>
                    <a:pt x="1390243" y="538734"/>
                  </a:lnTo>
                  <a:lnTo>
                    <a:pt x="1390345" y="539496"/>
                  </a:lnTo>
                  <a:lnTo>
                    <a:pt x="1387894" y="539496"/>
                  </a:lnTo>
                  <a:lnTo>
                    <a:pt x="1387894" y="537083"/>
                  </a:lnTo>
                  <a:lnTo>
                    <a:pt x="1387894" y="536321"/>
                  </a:lnTo>
                  <a:lnTo>
                    <a:pt x="1390332" y="535051"/>
                  </a:lnTo>
                  <a:lnTo>
                    <a:pt x="1396936" y="531622"/>
                  </a:lnTo>
                  <a:lnTo>
                    <a:pt x="1399374" y="530352"/>
                  </a:lnTo>
                  <a:lnTo>
                    <a:pt x="1401546" y="532384"/>
                  </a:lnTo>
                  <a:lnTo>
                    <a:pt x="1402156" y="533019"/>
                  </a:lnTo>
                  <a:lnTo>
                    <a:pt x="1402156" y="507085"/>
                  </a:lnTo>
                  <a:lnTo>
                    <a:pt x="1400492" y="506984"/>
                  </a:lnTo>
                  <a:lnTo>
                    <a:pt x="1398143" y="506984"/>
                  </a:lnTo>
                  <a:lnTo>
                    <a:pt x="1398104" y="507873"/>
                  </a:lnTo>
                  <a:lnTo>
                    <a:pt x="1397977" y="510679"/>
                  </a:lnTo>
                  <a:lnTo>
                    <a:pt x="1397863" y="513588"/>
                  </a:lnTo>
                  <a:lnTo>
                    <a:pt x="1397736" y="516255"/>
                  </a:lnTo>
                  <a:lnTo>
                    <a:pt x="1397596" y="516001"/>
                  </a:lnTo>
                  <a:lnTo>
                    <a:pt x="1397495" y="515620"/>
                  </a:lnTo>
                  <a:lnTo>
                    <a:pt x="1397381" y="515239"/>
                  </a:lnTo>
                  <a:lnTo>
                    <a:pt x="1397317" y="514985"/>
                  </a:lnTo>
                  <a:lnTo>
                    <a:pt x="1397215" y="514604"/>
                  </a:lnTo>
                  <a:lnTo>
                    <a:pt x="1397101" y="514223"/>
                  </a:lnTo>
                  <a:lnTo>
                    <a:pt x="1397038" y="513969"/>
                  </a:lnTo>
                  <a:lnTo>
                    <a:pt x="1396936" y="513588"/>
                  </a:lnTo>
                  <a:lnTo>
                    <a:pt x="1396860" y="513334"/>
                  </a:lnTo>
                  <a:lnTo>
                    <a:pt x="1396758" y="512953"/>
                  </a:lnTo>
                  <a:lnTo>
                    <a:pt x="1396657" y="512572"/>
                  </a:lnTo>
                  <a:lnTo>
                    <a:pt x="1396580" y="512318"/>
                  </a:lnTo>
                  <a:lnTo>
                    <a:pt x="1396479" y="511937"/>
                  </a:lnTo>
                  <a:lnTo>
                    <a:pt x="1396377" y="511556"/>
                  </a:lnTo>
                  <a:lnTo>
                    <a:pt x="1396301" y="511302"/>
                  </a:lnTo>
                  <a:lnTo>
                    <a:pt x="1396187" y="510921"/>
                  </a:lnTo>
                  <a:lnTo>
                    <a:pt x="1396111" y="510679"/>
                  </a:lnTo>
                  <a:lnTo>
                    <a:pt x="1395996" y="510286"/>
                  </a:lnTo>
                  <a:lnTo>
                    <a:pt x="1395920" y="510032"/>
                  </a:lnTo>
                  <a:lnTo>
                    <a:pt x="1395818" y="509651"/>
                  </a:lnTo>
                  <a:lnTo>
                    <a:pt x="1395704" y="509270"/>
                  </a:lnTo>
                  <a:lnTo>
                    <a:pt x="1395590" y="508889"/>
                  </a:lnTo>
                  <a:lnTo>
                    <a:pt x="1395514" y="508635"/>
                  </a:lnTo>
                  <a:lnTo>
                    <a:pt x="1395234" y="508254"/>
                  </a:lnTo>
                  <a:lnTo>
                    <a:pt x="1393012" y="505968"/>
                  </a:lnTo>
                  <a:lnTo>
                    <a:pt x="1387487" y="504952"/>
                  </a:lnTo>
                  <a:lnTo>
                    <a:pt x="1387348" y="505206"/>
                  </a:lnTo>
                  <a:lnTo>
                    <a:pt x="1387284" y="505333"/>
                  </a:lnTo>
                  <a:lnTo>
                    <a:pt x="1389938" y="507238"/>
                  </a:lnTo>
                  <a:lnTo>
                    <a:pt x="1392402" y="509270"/>
                  </a:lnTo>
                  <a:lnTo>
                    <a:pt x="1392199" y="509524"/>
                  </a:lnTo>
                  <a:lnTo>
                    <a:pt x="1388300" y="508635"/>
                  </a:lnTo>
                  <a:lnTo>
                    <a:pt x="1386116" y="508190"/>
                  </a:lnTo>
                  <a:lnTo>
                    <a:pt x="1386116" y="530352"/>
                  </a:lnTo>
                  <a:lnTo>
                    <a:pt x="1385951" y="530352"/>
                  </a:lnTo>
                  <a:lnTo>
                    <a:pt x="1385430" y="530987"/>
                  </a:lnTo>
                  <a:lnTo>
                    <a:pt x="1384617" y="531622"/>
                  </a:lnTo>
                  <a:lnTo>
                    <a:pt x="1382572" y="531368"/>
                  </a:lnTo>
                  <a:lnTo>
                    <a:pt x="1381950" y="531368"/>
                  </a:lnTo>
                  <a:lnTo>
                    <a:pt x="1378673" y="530352"/>
                  </a:lnTo>
                  <a:lnTo>
                    <a:pt x="1377645" y="529971"/>
                  </a:lnTo>
                  <a:lnTo>
                    <a:pt x="1377010" y="529717"/>
                  </a:lnTo>
                  <a:lnTo>
                    <a:pt x="1374508" y="528701"/>
                  </a:lnTo>
                  <a:lnTo>
                    <a:pt x="1372933" y="528066"/>
                  </a:lnTo>
                  <a:lnTo>
                    <a:pt x="1377238" y="527939"/>
                  </a:lnTo>
                  <a:lnTo>
                    <a:pt x="1380515" y="527685"/>
                  </a:lnTo>
                  <a:lnTo>
                    <a:pt x="1381544" y="526923"/>
                  </a:lnTo>
                  <a:lnTo>
                    <a:pt x="1380718" y="525399"/>
                  </a:lnTo>
                  <a:lnTo>
                    <a:pt x="1380515" y="525018"/>
                  </a:lnTo>
                  <a:lnTo>
                    <a:pt x="1379791" y="524002"/>
                  </a:lnTo>
                  <a:lnTo>
                    <a:pt x="1379702" y="523875"/>
                  </a:lnTo>
                  <a:lnTo>
                    <a:pt x="1380718" y="524256"/>
                  </a:lnTo>
                  <a:lnTo>
                    <a:pt x="1385023" y="528066"/>
                  </a:lnTo>
                  <a:lnTo>
                    <a:pt x="1386116" y="530352"/>
                  </a:lnTo>
                  <a:lnTo>
                    <a:pt x="1386116" y="508190"/>
                  </a:lnTo>
                  <a:lnTo>
                    <a:pt x="1384617" y="507873"/>
                  </a:lnTo>
                  <a:lnTo>
                    <a:pt x="1383792" y="508254"/>
                  </a:lnTo>
                  <a:lnTo>
                    <a:pt x="1385912" y="513969"/>
                  </a:lnTo>
                  <a:lnTo>
                    <a:pt x="1386001" y="514223"/>
                  </a:lnTo>
                  <a:lnTo>
                    <a:pt x="1386052" y="514350"/>
                  </a:lnTo>
                  <a:lnTo>
                    <a:pt x="1382979" y="514223"/>
                  </a:lnTo>
                  <a:lnTo>
                    <a:pt x="1379702" y="510032"/>
                  </a:lnTo>
                  <a:lnTo>
                    <a:pt x="1377645" y="507873"/>
                  </a:lnTo>
                  <a:lnTo>
                    <a:pt x="1376794" y="507746"/>
                  </a:lnTo>
                  <a:lnTo>
                    <a:pt x="1376794" y="519684"/>
                  </a:lnTo>
                  <a:lnTo>
                    <a:pt x="1376794" y="521195"/>
                  </a:lnTo>
                  <a:lnTo>
                    <a:pt x="1374368" y="519938"/>
                  </a:lnTo>
                  <a:lnTo>
                    <a:pt x="1373632" y="518668"/>
                  </a:lnTo>
                  <a:lnTo>
                    <a:pt x="1373555" y="516255"/>
                  </a:lnTo>
                  <a:lnTo>
                    <a:pt x="1373555" y="514350"/>
                  </a:lnTo>
                  <a:lnTo>
                    <a:pt x="1374978" y="514985"/>
                  </a:lnTo>
                  <a:lnTo>
                    <a:pt x="1376794" y="519684"/>
                  </a:lnTo>
                  <a:lnTo>
                    <a:pt x="1376794" y="507746"/>
                  </a:lnTo>
                  <a:lnTo>
                    <a:pt x="1373759" y="507238"/>
                  </a:lnTo>
                  <a:lnTo>
                    <a:pt x="1370063" y="507415"/>
                  </a:lnTo>
                  <a:lnTo>
                    <a:pt x="1370063" y="516636"/>
                  </a:lnTo>
                  <a:lnTo>
                    <a:pt x="1367586" y="521385"/>
                  </a:lnTo>
                  <a:lnTo>
                    <a:pt x="1367472" y="521589"/>
                  </a:lnTo>
                  <a:lnTo>
                    <a:pt x="1366050" y="523875"/>
                  </a:lnTo>
                  <a:lnTo>
                    <a:pt x="1365973" y="524002"/>
                  </a:lnTo>
                  <a:lnTo>
                    <a:pt x="1364538" y="525399"/>
                  </a:lnTo>
                  <a:lnTo>
                    <a:pt x="1363306" y="524256"/>
                  </a:lnTo>
                  <a:lnTo>
                    <a:pt x="1363433" y="523875"/>
                  </a:lnTo>
                  <a:lnTo>
                    <a:pt x="1363510" y="523621"/>
                  </a:lnTo>
                  <a:lnTo>
                    <a:pt x="1363586" y="523367"/>
                  </a:lnTo>
                  <a:lnTo>
                    <a:pt x="1363713" y="522986"/>
                  </a:lnTo>
                  <a:lnTo>
                    <a:pt x="1363840" y="522605"/>
                  </a:lnTo>
                  <a:lnTo>
                    <a:pt x="1363916" y="522351"/>
                  </a:lnTo>
                  <a:lnTo>
                    <a:pt x="1364424" y="521716"/>
                  </a:lnTo>
                  <a:lnTo>
                    <a:pt x="1364526" y="521589"/>
                  </a:lnTo>
                  <a:lnTo>
                    <a:pt x="1365250" y="520700"/>
                  </a:lnTo>
                  <a:lnTo>
                    <a:pt x="1365351" y="520573"/>
                  </a:lnTo>
                  <a:lnTo>
                    <a:pt x="1369047" y="516255"/>
                  </a:lnTo>
                  <a:lnTo>
                    <a:pt x="1370063" y="516636"/>
                  </a:lnTo>
                  <a:lnTo>
                    <a:pt x="1370063" y="507415"/>
                  </a:lnTo>
                  <a:lnTo>
                    <a:pt x="1359204" y="507898"/>
                  </a:lnTo>
                  <a:lnTo>
                    <a:pt x="1359204" y="528701"/>
                  </a:lnTo>
                  <a:lnTo>
                    <a:pt x="1352854" y="528320"/>
                  </a:lnTo>
                  <a:lnTo>
                    <a:pt x="1352740" y="527939"/>
                  </a:lnTo>
                  <a:lnTo>
                    <a:pt x="1352626" y="527558"/>
                  </a:lnTo>
                  <a:lnTo>
                    <a:pt x="1352537" y="527304"/>
                  </a:lnTo>
                  <a:lnTo>
                    <a:pt x="1352042" y="525653"/>
                  </a:lnTo>
                  <a:lnTo>
                    <a:pt x="1351915" y="525272"/>
                  </a:lnTo>
                  <a:lnTo>
                    <a:pt x="1351838" y="525018"/>
                  </a:lnTo>
                  <a:lnTo>
                    <a:pt x="1351724" y="524637"/>
                  </a:lnTo>
                  <a:lnTo>
                    <a:pt x="1351610" y="524256"/>
                  </a:lnTo>
                  <a:lnTo>
                    <a:pt x="1351495" y="523875"/>
                  </a:lnTo>
                  <a:lnTo>
                    <a:pt x="1351407" y="523621"/>
                  </a:lnTo>
                  <a:lnTo>
                    <a:pt x="1350911" y="521970"/>
                  </a:lnTo>
                  <a:lnTo>
                    <a:pt x="1350784" y="521589"/>
                  </a:lnTo>
                  <a:lnTo>
                    <a:pt x="1350594" y="520954"/>
                  </a:lnTo>
                  <a:lnTo>
                    <a:pt x="1350518" y="520700"/>
                  </a:lnTo>
                  <a:lnTo>
                    <a:pt x="1353629" y="523367"/>
                  </a:lnTo>
                  <a:lnTo>
                    <a:pt x="1356131" y="525272"/>
                  </a:lnTo>
                  <a:lnTo>
                    <a:pt x="1356956" y="525272"/>
                  </a:lnTo>
                  <a:lnTo>
                    <a:pt x="1357871" y="522986"/>
                  </a:lnTo>
                  <a:lnTo>
                    <a:pt x="1358252" y="521970"/>
                  </a:lnTo>
                  <a:lnTo>
                    <a:pt x="1358341" y="521716"/>
                  </a:lnTo>
                  <a:lnTo>
                    <a:pt x="1358392" y="521589"/>
                  </a:lnTo>
                  <a:lnTo>
                    <a:pt x="1359001" y="521970"/>
                  </a:lnTo>
                  <a:lnTo>
                    <a:pt x="1359077" y="526034"/>
                  </a:lnTo>
                  <a:lnTo>
                    <a:pt x="1359204" y="528701"/>
                  </a:lnTo>
                  <a:lnTo>
                    <a:pt x="1359204" y="507898"/>
                  </a:lnTo>
                  <a:lnTo>
                    <a:pt x="1353934" y="508127"/>
                  </a:lnTo>
                  <a:lnTo>
                    <a:pt x="1355953" y="508127"/>
                  </a:lnTo>
                  <a:lnTo>
                    <a:pt x="1351241" y="509143"/>
                  </a:lnTo>
                  <a:lnTo>
                    <a:pt x="1351889" y="509143"/>
                  </a:lnTo>
                  <a:lnTo>
                    <a:pt x="1352321" y="510032"/>
                  </a:lnTo>
                  <a:lnTo>
                    <a:pt x="1352448" y="510286"/>
                  </a:lnTo>
                  <a:lnTo>
                    <a:pt x="1352575" y="510679"/>
                  </a:lnTo>
                  <a:lnTo>
                    <a:pt x="1352677" y="511937"/>
                  </a:lnTo>
                  <a:lnTo>
                    <a:pt x="1351737" y="513969"/>
                  </a:lnTo>
                  <a:lnTo>
                    <a:pt x="1351622" y="514223"/>
                  </a:lnTo>
                  <a:lnTo>
                    <a:pt x="1349984" y="516509"/>
                  </a:lnTo>
                  <a:lnTo>
                    <a:pt x="1346708" y="520573"/>
                  </a:lnTo>
                  <a:lnTo>
                    <a:pt x="1346771" y="520319"/>
                  </a:lnTo>
                  <a:lnTo>
                    <a:pt x="1346873" y="519938"/>
                  </a:lnTo>
                  <a:lnTo>
                    <a:pt x="1346949" y="519684"/>
                  </a:lnTo>
                  <a:lnTo>
                    <a:pt x="1347050" y="519303"/>
                  </a:lnTo>
                  <a:lnTo>
                    <a:pt x="1347152" y="518922"/>
                  </a:lnTo>
                  <a:lnTo>
                    <a:pt x="1347216" y="518668"/>
                  </a:lnTo>
                  <a:lnTo>
                    <a:pt x="1347330" y="518287"/>
                  </a:lnTo>
                  <a:lnTo>
                    <a:pt x="1347431" y="517906"/>
                  </a:lnTo>
                  <a:lnTo>
                    <a:pt x="1347495" y="517652"/>
                  </a:lnTo>
                  <a:lnTo>
                    <a:pt x="1347597" y="517271"/>
                  </a:lnTo>
                  <a:lnTo>
                    <a:pt x="1347660" y="517017"/>
                  </a:lnTo>
                  <a:lnTo>
                    <a:pt x="1347774" y="516636"/>
                  </a:lnTo>
                  <a:lnTo>
                    <a:pt x="1347876" y="516255"/>
                  </a:lnTo>
                  <a:lnTo>
                    <a:pt x="1347939" y="516001"/>
                  </a:lnTo>
                  <a:lnTo>
                    <a:pt x="1348028" y="515620"/>
                  </a:lnTo>
                  <a:lnTo>
                    <a:pt x="1348130" y="515239"/>
                  </a:lnTo>
                  <a:lnTo>
                    <a:pt x="1348193" y="514985"/>
                  </a:lnTo>
                  <a:lnTo>
                    <a:pt x="1348282" y="514604"/>
                  </a:lnTo>
                  <a:lnTo>
                    <a:pt x="1348371" y="514223"/>
                  </a:lnTo>
                  <a:lnTo>
                    <a:pt x="1348435" y="513969"/>
                  </a:lnTo>
                  <a:lnTo>
                    <a:pt x="1348536" y="513588"/>
                  </a:lnTo>
                  <a:lnTo>
                    <a:pt x="1348600" y="513334"/>
                  </a:lnTo>
                  <a:lnTo>
                    <a:pt x="1348689" y="512953"/>
                  </a:lnTo>
                  <a:lnTo>
                    <a:pt x="1348752" y="512699"/>
                  </a:lnTo>
                  <a:lnTo>
                    <a:pt x="1347939" y="510921"/>
                  </a:lnTo>
                  <a:lnTo>
                    <a:pt x="1344676" y="509143"/>
                  </a:lnTo>
                  <a:lnTo>
                    <a:pt x="1345095" y="509143"/>
                  </a:lnTo>
                  <a:lnTo>
                    <a:pt x="1344650" y="509066"/>
                  </a:lnTo>
                  <a:lnTo>
                    <a:pt x="1344650" y="528701"/>
                  </a:lnTo>
                  <a:lnTo>
                    <a:pt x="1342986" y="529348"/>
                  </a:lnTo>
                  <a:lnTo>
                    <a:pt x="1341577" y="529717"/>
                  </a:lnTo>
                  <a:lnTo>
                    <a:pt x="1339913" y="529348"/>
                  </a:lnTo>
                  <a:lnTo>
                    <a:pt x="1339456" y="529348"/>
                  </a:lnTo>
                  <a:lnTo>
                    <a:pt x="1336789" y="526669"/>
                  </a:lnTo>
                  <a:lnTo>
                    <a:pt x="1336662" y="526542"/>
                  </a:lnTo>
                  <a:lnTo>
                    <a:pt x="1337487" y="526288"/>
                  </a:lnTo>
                  <a:lnTo>
                    <a:pt x="1340967" y="527050"/>
                  </a:lnTo>
                  <a:lnTo>
                    <a:pt x="1343634" y="527939"/>
                  </a:lnTo>
                  <a:lnTo>
                    <a:pt x="1344650" y="528701"/>
                  </a:lnTo>
                  <a:lnTo>
                    <a:pt x="1344650" y="509066"/>
                  </a:lnTo>
                  <a:lnTo>
                    <a:pt x="1344396" y="509016"/>
                  </a:lnTo>
                  <a:lnTo>
                    <a:pt x="1344396" y="516636"/>
                  </a:lnTo>
                  <a:lnTo>
                    <a:pt x="1343990" y="517652"/>
                  </a:lnTo>
                  <a:lnTo>
                    <a:pt x="1341920" y="517652"/>
                  </a:lnTo>
                  <a:lnTo>
                    <a:pt x="1340764" y="516509"/>
                  </a:lnTo>
                  <a:lnTo>
                    <a:pt x="1340878" y="513969"/>
                  </a:lnTo>
                  <a:lnTo>
                    <a:pt x="1341056" y="513588"/>
                  </a:lnTo>
                  <a:lnTo>
                    <a:pt x="1341170" y="513334"/>
                  </a:lnTo>
                  <a:lnTo>
                    <a:pt x="1342199" y="513334"/>
                  </a:lnTo>
                  <a:lnTo>
                    <a:pt x="1343228" y="514223"/>
                  </a:lnTo>
                  <a:lnTo>
                    <a:pt x="1344307" y="516255"/>
                  </a:lnTo>
                  <a:lnTo>
                    <a:pt x="1344396" y="516636"/>
                  </a:lnTo>
                  <a:lnTo>
                    <a:pt x="1344396" y="509016"/>
                  </a:lnTo>
                  <a:lnTo>
                    <a:pt x="1337310" y="507619"/>
                  </a:lnTo>
                  <a:lnTo>
                    <a:pt x="1338160" y="507619"/>
                  </a:lnTo>
                  <a:lnTo>
                    <a:pt x="1333017" y="507187"/>
                  </a:lnTo>
                  <a:lnTo>
                    <a:pt x="1333017" y="522351"/>
                  </a:lnTo>
                  <a:lnTo>
                    <a:pt x="1332611" y="522351"/>
                  </a:lnTo>
                  <a:lnTo>
                    <a:pt x="1331950" y="522859"/>
                  </a:lnTo>
                  <a:lnTo>
                    <a:pt x="1331341" y="523367"/>
                  </a:lnTo>
                  <a:lnTo>
                    <a:pt x="1329499" y="523621"/>
                  </a:lnTo>
                  <a:lnTo>
                    <a:pt x="1328064" y="522986"/>
                  </a:lnTo>
                  <a:lnTo>
                    <a:pt x="1326413" y="522351"/>
                  </a:lnTo>
                  <a:lnTo>
                    <a:pt x="1327035" y="521716"/>
                  </a:lnTo>
                  <a:lnTo>
                    <a:pt x="1329283" y="521716"/>
                  </a:lnTo>
                  <a:lnTo>
                    <a:pt x="1331544" y="521589"/>
                  </a:lnTo>
                  <a:lnTo>
                    <a:pt x="1333017" y="522351"/>
                  </a:lnTo>
                  <a:lnTo>
                    <a:pt x="1333017" y="507187"/>
                  </a:lnTo>
                  <a:lnTo>
                    <a:pt x="1324686" y="506476"/>
                  </a:lnTo>
                  <a:lnTo>
                    <a:pt x="1330426" y="506476"/>
                  </a:lnTo>
                  <a:lnTo>
                    <a:pt x="1316177" y="506234"/>
                  </a:lnTo>
                  <a:lnTo>
                    <a:pt x="1316177" y="528320"/>
                  </a:lnTo>
                  <a:lnTo>
                    <a:pt x="1315732" y="528955"/>
                  </a:lnTo>
                  <a:lnTo>
                    <a:pt x="1315415" y="529348"/>
                  </a:lnTo>
                  <a:lnTo>
                    <a:pt x="1313510" y="531241"/>
                  </a:lnTo>
                  <a:lnTo>
                    <a:pt x="1309408" y="527050"/>
                  </a:lnTo>
                  <a:lnTo>
                    <a:pt x="1301826" y="519303"/>
                  </a:lnTo>
                  <a:lnTo>
                    <a:pt x="1301953" y="517017"/>
                  </a:lnTo>
                  <a:lnTo>
                    <a:pt x="1302029" y="512699"/>
                  </a:lnTo>
                  <a:lnTo>
                    <a:pt x="1302245" y="512699"/>
                  </a:lnTo>
                  <a:lnTo>
                    <a:pt x="1303121" y="514985"/>
                  </a:lnTo>
                  <a:lnTo>
                    <a:pt x="1303210" y="515239"/>
                  </a:lnTo>
                  <a:lnTo>
                    <a:pt x="1304086" y="517017"/>
                  </a:lnTo>
                  <a:lnTo>
                    <a:pt x="1305560" y="519303"/>
                  </a:lnTo>
                  <a:lnTo>
                    <a:pt x="1305852" y="519684"/>
                  </a:lnTo>
                  <a:lnTo>
                    <a:pt x="1308595" y="522351"/>
                  </a:lnTo>
                  <a:lnTo>
                    <a:pt x="1310843" y="523621"/>
                  </a:lnTo>
                  <a:lnTo>
                    <a:pt x="1313307" y="523621"/>
                  </a:lnTo>
                  <a:lnTo>
                    <a:pt x="1313446" y="523875"/>
                  </a:lnTo>
                  <a:lnTo>
                    <a:pt x="1313510" y="524002"/>
                  </a:lnTo>
                  <a:lnTo>
                    <a:pt x="1313586" y="524637"/>
                  </a:lnTo>
                  <a:lnTo>
                    <a:pt x="1313408" y="525018"/>
                  </a:lnTo>
                  <a:lnTo>
                    <a:pt x="1313281" y="525272"/>
                  </a:lnTo>
                  <a:lnTo>
                    <a:pt x="1313230" y="525399"/>
                  </a:lnTo>
                  <a:lnTo>
                    <a:pt x="1313103" y="525653"/>
                  </a:lnTo>
                  <a:lnTo>
                    <a:pt x="1312557" y="526542"/>
                  </a:lnTo>
                  <a:lnTo>
                    <a:pt x="1312633" y="527050"/>
                  </a:lnTo>
                  <a:lnTo>
                    <a:pt x="1312748" y="527304"/>
                  </a:lnTo>
                  <a:lnTo>
                    <a:pt x="1312849" y="527558"/>
                  </a:lnTo>
                  <a:lnTo>
                    <a:pt x="1312900" y="527685"/>
                  </a:lnTo>
                  <a:lnTo>
                    <a:pt x="1315758" y="527685"/>
                  </a:lnTo>
                  <a:lnTo>
                    <a:pt x="1316177" y="528320"/>
                  </a:lnTo>
                  <a:lnTo>
                    <a:pt x="1316177" y="506234"/>
                  </a:lnTo>
                  <a:lnTo>
                    <a:pt x="1315948" y="506222"/>
                  </a:lnTo>
                  <a:lnTo>
                    <a:pt x="1306918" y="506222"/>
                  </a:lnTo>
                  <a:lnTo>
                    <a:pt x="1296149" y="506984"/>
                  </a:lnTo>
                  <a:lnTo>
                    <a:pt x="1297254" y="506984"/>
                  </a:lnTo>
                  <a:lnTo>
                    <a:pt x="1293837" y="507619"/>
                  </a:lnTo>
                  <a:lnTo>
                    <a:pt x="1293571" y="508127"/>
                  </a:lnTo>
                  <a:lnTo>
                    <a:pt x="1293850" y="508127"/>
                  </a:lnTo>
                  <a:lnTo>
                    <a:pt x="1296504" y="509651"/>
                  </a:lnTo>
                  <a:lnTo>
                    <a:pt x="1299159" y="511302"/>
                  </a:lnTo>
                  <a:lnTo>
                    <a:pt x="1299184" y="511937"/>
                  </a:lnTo>
                  <a:lnTo>
                    <a:pt x="1299298" y="512699"/>
                  </a:lnTo>
                  <a:lnTo>
                    <a:pt x="1297724" y="515239"/>
                  </a:lnTo>
                  <a:lnTo>
                    <a:pt x="1297000" y="516509"/>
                  </a:lnTo>
                  <a:lnTo>
                    <a:pt x="1297114" y="519049"/>
                  </a:lnTo>
                  <a:lnTo>
                    <a:pt x="1302981" y="525018"/>
                  </a:lnTo>
                  <a:lnTo>
                    <a:pt x="1302740" y="525018"/>
                  </a:lnTo>
                  <a:lnTo>
                    <a:pt x="1300924" y="526923"/>
                  </a:lnTo>
                  <a:lnTo>
                    <a:pt x="1300810" y="527050"/>
                  </a:lnTo>
                  <a:lnTo>
                    <a:pt x="1296708" y="523621"/>
                  </a:lnTo>
                  <a:lnTo>
                    <a:pt x="1295222" y="522351"/>
                  </a:lnTo>
                  <a:lnTo>
                    <a:pt x="1295793" y="522351"/>
                  </a:lnTo>
                  <a:lnTo>
                    <a:pt x="1293634" y="521970"/>
                  </a:lnTo>
                  <a:lnTo>
                    <a:pt x="1293634" y="526542"/>
                  </a:lnTo>
                  <a:lnTo>
                    <a:pt x="1298549" y="529717"/>
                  </a:lnTo>
                  <a:lnTo>
                    <a:pt x="1306131" y="529717"/>
                  </a:lnTo>
                  <a:lnTo>
                    <a:pt x="1307769" y="530733"/>
                  </a:lnTo>
                  <a:lnTo>
                    <a:pt x="1307503" y="530733"/>
                  </a:lnTo>
                  <a:lnTo>
                    <a:pt x="1306880" y="532003"/>
                  </a:lnTo>
                  <a:lnTo>
                    <a:pt x="1306258" y="533019"/>
                  </a:lnTo>
                  <a:lnTo>
                    <a:pt x="1306410" y="533019"/>
                  </a:lnTo>
                  <a:lnTo>
                    <a:pt x="1307033" y="534035"/>
                  </a:lnTo>
                  <a:lnTo>
                    <a:pt x="1310462" y="534035"/>
                  </a:lnTo>
                  <a:lnTo>
                    <a:pt x="1313510" y="535686"/>
                  </a:lnTo>
                  <a:lnTo>
                    <a:pt x="1316177" y="537972"/>
                  </a:lnTo>
                  <a:lnTo>
                    <a:pt x="1320825" y="542036"/>
                  </a:lnTo>
                  <a:lnTo>
                    <a:pt x="1321003" y="542036"/>
                  </a:lnTo>
                  <a:lnTo>
                    <a:pt x="1323555" y="538353"/>
                  </a:lnTo>
                  <a:lnTo>
                    <a:pt x="1326007" y="535051"/>
                  </a:lnTo>
                  <a:lnTo>
                    <a:pt x="1325930" y="536702"/>
                  </a:lnTo>
                  <a:lnTo>
                    <a:pt x="1325854" y="537083"/>
                  </a:lnTo>
                  <a:lnTo>
                    <a:pt x="1325727" y="537718"/>
                  </a:lnTo>
                  <a:lnTo>
                    <a:pt x="1325626" y="538226"/>
                  </a:lnTo>
                  <a:lnTo>
                    <a:pt x="1325524" y="538734"/>
                  </a:lnTo>
                  <a:lnTo>
                    <a:pt x="1325397" y="539369"/>
                  </a:lnTo>
                  <a:lnTo>
                    <a:pt x="1325321" y="539750"/>
                  </a:lnTo>
                  <a:lnTo>
                    <a:pt x="1325206" y="540385"/>
                  </a:lnTo>
                  <a:lnTo>
                    <a:pt x="1325118" y="540893"/>
                  </a:lnTo>
                  <a:lnTo>
                    <a:pt x="1325029" y="541401"/>
                  </a:lnTo>
                  <a:lnTo>
                    <a:pt x="1324902" y="542036"/>
                  </a:lnTo>
                  <a:lnTo>
                    <a:pt x="1324838" y="542417"/>
                  </a:lnTo>
                  <a:lnTo>
                    <a:pt x="1324724" y="543052"/>
                  </a:lnTo>
                  <a:lnTo>
                    <a:pt x="1324622" y="543560"/>
                  </a:lnTo>
                  <a:lnTo>
                    <a:pt x="1324533" y="544068"/>
                  </a:lnTo>
                  <a:lnTo>
                    <a:pt x="1324444" y="544576"/>
                  </a:lnTo>
                  <a:lnTo>
                    <a:pt x="1324343" y="545084"/>
                  </a:lnTo>
                  <a:lnTo>
                    <a:pt x="1324876" y="545084"/>
                  </a:lnTo>
                  <a:lnTo>
                    <a:pt x="1327442" y="545719"/>
                  </a:lnTo>
                  <a:lnTo>
                    <a:pt x="1329639" y="540004"/>
                  </a:lnTo>
                  <a:lnTo>
                    <a:pt x="1330629" y="537337"/>
                  </a:lnTo>
                  <a:lnTo>
                    <a:pt x="1330718" y="537083"/>
                  </a:lnTo>
                  <a:lnTo>
                    <a:pt x="1330921" y="537083"/>
                  </a:lnTo>
                  <a:lnTo>
                    <a:pt x="1335151" y="544576"/>
                  </a:lnTo>
                  <a:lnTo>
                    <a:pt x="1335227" y="544703"/>
                  </a:lnTo>
                  <a:lnTo>
                    <a:pt x="1345882" y="545338"/>
                  </a:lnTo>
                  <a:lnTo>
                    <a:pt x="1347622" y="541655"/>
                  </a:lnTo>
                  <a:lnTo>
                    <a:pt x="1347736" y="541401"/>
                  </a:lnTo>
                  <a:lnTo>
                    <a:pt x="1348676" y="539750"/>
                  </a:lnTo>
                  <a:lnTo>
                    <a:pt x="1349222" y="539750"/>
                  </a:lnTo>
                  <a:lnTo>
                    <a:pt x="1350187" y="541401"/>
                  </a:lnTo>
                  <a:lnTo>
                    <a:pt x="1350860" y="543052"/>
                  </a:lnTo>
                  <a:lnTo>
                    <a:pt x="1351419" y="543052"/>
                  </a:lnTo>
                  <a:lnTo>
                    <a:pt x="1352651" y="543306"/>
                  </a:lnTo>
                  <a:lnTo>
                    <a:pt x="1354493" y="542671"/>
                  </a:lnTo>
                  <a:lnTo>
                    <a:pt x="1356956" y="541655"/>
                  </a:lnTo>
                  <a:lnTo>
                    <a:pt x="1357363" y="542036"/>
                  </a:lnTo>
                  <a:lnTo>
                    <a:pt x="1356131" y="544322"/>
                  </a:lnTo>
                  <a:lnTo>
                    <a:pt x="1354620" y="546735"/>
                  </a:lnTo>
                  <a:lnTo>
                    <a:pt x="1354899" y="546735"/>
                  </a:lnTo>
                  <a:lnTo>
                    <a:pt x="1360030" y="542417"/>
                  </a:lnTo>
                  <a:lnTo>
                    <a:pt x="1367815" y="541655"/>
                  </a:lnTo>
                  <a:lnTo>
                    <a:pt x="1375600" y="540893"/>
                  </a:lnTo>
                  <a:lnTo>
                    <a:pt x="1385023" y="543052"/>
                  </a:lnTo>
                  <a:lnTo>
                    <a:pt x="1387894" y="542036"/>
                  </a:lnTo>
                  <a:lnTo>
                    <a:pt x="1387894" y="540893"/>
                  </a:lnTo>
                  <a:lnTo>
                    <a:pt x="1387894" y="539750"/>
                  </a:lnTo>
                  <a:lnTo>
                    <a:pt x="1390370" y="539750"/>
                  </a:lnTo>
                  <a:lnTo>
                    <a:pt x="1390472" y="540385"/>
                  </a:lnTo>
                  <a:lnTo>
                    <a:pt x="1390561" y="541020"/>
                  </a:lnTo>
                  <a:lnTo>
                    <a:pt x="1401622" y="541655"/>
                  </a:lnTo>
                  <a:lnTo>
                    <a:pt x="1404289" y="541020"/>
                  </a:lnTo>
                  <a:lnTo>
                    <a:pt x="1404289" y="539750"/>
                  </a:lnTo>
                  <a:lnTo>
                    <a:pt x="1408163" y="539750"/>
                  </a:lnTo>
                  <a:lnTo>
                    <a:pt x="1408087" y="540004"/>
                  </a:lnTo>
                  <a:lnTo>
                    <a:pt x="1407960" y="540385"/>
                  </a:lnTo>
                  <a:lnTo>
                    <a:pt x="1407883" y="540639"/>
                  </a:lnTo>
                  <a:lnTo>
                    <a:pt x="1407769" y="541020"/>
                  </a:lnTo>
                  <a:lnTo>
                    <a:pt x="1407083" y="542417"/>
                  </a:lnTo>
                  <a:lnTo>
                    <a:pt x="1406956" y="542671"/>
                  </a:lnTo>
                  <a:lnTo>
                    <a:pt x="1409407" y="543306"/>
                  </a:lnTo>
                  <a:lnTo>
                    <a:pt x="1419047" y="543306"/>
                  </a:lnTo>
                  <a:lnTo>
                    <a:pt x="1422730" y="542417"/>
                  </a:lnTo>
                  <a:lnTo>
                    <a:pt x="1422730" y="540893"/>
                  </a:lnTo>
                  <a:lnTo>
                    <a:pt x="1423555" y="540004"/>
                  </a:lnTo>
                  <a:lnTo>
                    <a:pt x="1425803" y="540004"/>
                  </a:lnTo>
                  <a:lnTo>
                    <a:pt x="1425892" y="540385"/>
                  </a:lnTo>
                  <a:lnTo>
                    <a:pt x="1426019" y="540893"/>
                  </a:lnTo>
                  <a:lnTo>
                    <a:pt x="1426146" y="541401"/>
                  </a:lnTo>
                  <a:lnTo>
                    <a:pt x="1426210" y="541655"/>
                  </a:lnTo>
                  <a:lnTo>
                    <a:pt x="1425194" y="544068"/>
                  </a:lnTo>
                  <a:lnTo>
                    <a:pt x="1424165" y="546735"/>
                  </a:lnTo>
                  <a:lnTo>
                    <a:pt x="1424622" y="546735"/>
                  </a:lnTo>
                  <a:lnTo>
                    <a:pt x="1431950" y="540385"/>
                  </a:lnTo>
                  <a:lnTo>
                    <a:pt x="1433055" y="540004"/>
                  </a:lnTo>
                  <a:lnTo>
                    <a:pt x="1433791" y="539750"/>
                  </a:lnTo>
                  <a:lnTo>
                    <a:pt x="1434452" y="541401"/>
                  </a:lnTo>
                  <a:lnTo>
                    <a:pt x="1435023" y="543052"/>
                  </a:lnTo>
                  <a:lnTo>
                    <a:pt x="1437271" y="543052"/>
                  </a:lnTo>
                  <a:lnTo>
                    <a:pt x="1448308" y="539750"/>
                  </a:lnTo>
                  <a:lnTo>
                    <a:pt x="1452600" y="539750"/>
                  </a:lnTo>
                  <a:lnTo>
                    <a:pt x="1452448" y="540004"/>
                  </a:lnTo>
                  <a:lnTo>
                    <a:pt x="1451546" y="541401"/>
                  </a:lnTo>
                  <a:lnTo>
                    <a:pt x="1451800" y="541401"/>
                  </a:lnTo>
                  <a:lnTo>
                    <a:pt x="1452651" y="542036"/>
                  </a:lnTo>
                  <a:lnTo>
                    <a:pt x="1455928" y="542036"/>
                  </a:lnTo>
                  <a:lnTo>
                    <a:pt x="1457464" y="541401"/>
                  </a:lnTo>
                  <a:lnTo>
                    <a:pt x="1457693" y="541401"/>
                  </a:lnTo>
                  <a:lnTo>
                    <a:pt x="1458709" y="539750"/>
                  </a:lnTo>
                  <a:lnTo>
                    <a:pt x="1467815" y="539750"/>
                  </a:lnTo>
                  <a:lnTo>
                    <a:pt x="1467815" y="543306"/>
                  </a:lnTo>
                  <a:lnTo>
                    <a:pt x="1471091" y="544068"/>
                  </a:lnTo>
                  <a:lnTo>
                    <a:pt x="1480312" y="544068"/>
                  </a:lnTo>
                  <a:lnTo>
                    <a:pt x="1481950" y="543560"/>
                  </a:lnTo>
                  <a:lnTo>
                    <a:pt x="1481048" y="541655"/>
                  </a:lnTo>
                  <a:lnTo>
                    <a:pt x="1480921" y="541401"/>
                  </a:lnTo>
                  <a:lnTo>
                    <a:pt x="1480197" y="540385"/>
                  </a:lnTo>
                  <a:lnTo>
                    <a:pt x="1480400" y="540385"/>
                  </a:lnTo>
                  <a:lnTo>
                    <a:pt x="1481543" y="540893"/>
                  </a:lnTo>
                  <a:lnTo>
                    <a:pt x="1486865" y="545338"/>
                  </a:lnTo>
                  <a:lnTo>
                    <a:pt x="1488300" y="546227"/>
                  </a:lnTo>
                  <a:lnTo>
                    <a:pt x="1487690" y="544703"/>
                  </a:lnTo>
                  <a:lnTo>
                    <a:pt x="1486954" y="543687"/>
                  </a:lnTo>
                  <a:lnTo>
                    <a:pt x="1486865" y="543560"/>
                  </a:lnTo>
                  <a:lnTo>
                    <a:pt x="1487690" y="542036"/>
                  </a:lnTo>
                  <a:lnTo>
                    <a:pt x="1489735" y="541401"/>
                  </a:lnTo>
                  <a:lnTo>
                    <a:pt x="1493215" y="540639"/>
                  </a:lnTo>
                  <a:lnTo>
                    <a:pt x="1493215" y="540385"/>
                  </a:lnTo>
                  <a:lnTo>
                    <a:pt x="1488020" y="540385"/>
                  </a:lnTo>
                  <a:lnTo>
                    <a:pt x="1487385" y="539750"/>
                  </a:lnTo>
                  <a:lnTo>
                    <a:pt x="1493939" y="539750"/>
                  </a:lnTo>
                  <a:lnTo>
                    <a:pt x="1496212" y="542036"/>
                  </a:lnTo>
                  <a:lnTo>
                    <a:pt x="1498409" y="542036"/>
                  </a:lnTo>
                  <a:lnTo>
                    <a:pt x="1503057" y="542302"/>
                  </a:lnTo>
                  <a:lnTo>
                    <a:pt x="1504657" y="539750"/>
                  </a:lnTo>
                  <a:lnTo>
                    <a:pt x="1509814" y="539750"/>
                  </a:lnTo>
                  <a:lnTo>
                    <a:pt x="1512887" y="541655"/>
                  </a:lnTo>
                  <a:lnTo>
                    <a:pt x="1517192" y="542036"/>
                  </a:lnTo>
                  <a:lnTo>
                    <a:pt x="1515808" y="539750"/>
                  </a:lnTo>
                  <a:lnTo>
                    <a:pt x="1514119" y="537083"/>
                  </a:lnTo>
                  <a:lnTo>
                    <a:pt x="1519047" y="535305"/>
                  </a:lnTo>
                  <a:lnTo>
                    <a:pt x="1521904" y="537972"/>
                  </a:lnTo>
                  <a:lnTo>
                    <a:pt x="1523987" y="539496"/>
                  </a:lnTo>
                  <a:lnTo>
                    <a:pt x="1515656" y="539496"/>
                  </a:lnTo>
                  <a:lnTo>
                    <a:pt x="1515808" y="539750"/>
                  </a:lnTo>
                  <a:lnTo>
                    <a:pt x="1524342" y="539750"/>
                  </a:lnTo>
                  <a:lnTo>
                    <a:pt x="1524939" y="539750"/>
                  </a:lnTo>
                  <a:lnTo>
                    <a:pt x="1533042" y="539750"/>
                  </a:lnTo>
                  <a:lnTo>
                    <a:pt x="1537068" y="542671"/>
                  </a:lnTo>
                  <a:lnTo>
                    <a:pt x="1539532" y="543560"/>
                  </a:lnTo>
                  <a:lnTo>
                    <a:pt x="1538363" y="541655"/>
                  </a:lnTo>
                  <a:lnTo>
                    <a:pt x="1536877" y="539038"/>
                  </a:lnTo>
                  <a:lnTo>
                    <a:pt x="1537411" y="539496"/>
                  </a:lnTo>
                  <a:lnTo>
                    <a:pt x="1537144" y="539496"/>
                  </a:lnTo>
                  <a:lnTo>
                    <a:pt x="1537284" y="539750"/>
                  </a:lnTo>
                  <a:lnTo>
                    <a:pt x="1537703" y="539750"/>
                  </a:lnTo>
                  <a:lnTo>
                    <a:pt x="1539938" y="541655"/>
                  </a:lnTo>
                  <a:lnTo>
                    <a:pt x="1541995" y="543306"/>
                  </a:lnTo>
                  <a:lnTo>
                    <a:pt x="1543634" y="543560"/>
                  </a:lnTo>
                  <a:lnTo>
                    <a:pt x="1545272" y="541020"/>
                  </a:lnTo>
                  <a:lnTo>
                    <a:pt x="1546910" y="540639"/>
                  </a:lnTo>
                  <a:lnTo>
                    <a:pt x="1548841" y="541401"/>
                  </a:lnTo>
                  <a:lnTo>
                    <a:pt x="1549971" y="541909"/>
                  </a:lnTo>
                  <a:lnTo>
                    <a:pt x="1551711" y="540639"/>
                  </a:lnTo>
                  <a:lnTo>
                    <a:pt x="1552054" y="540385"/>
                  </a:lnTo>
                  <a:lnTo>
                    <a:pt x="1552346" y="540004"/>
                  </a:lnTo>
                  <a:lnTo>
                    <a:pt x="1552460" y="539750"/>
                  </a:lnTo>
                  <a:lnTo>
                    <a:pt x="1555877" y="539750"/>
                  </a:lnTo>
                  <a:lnTo>
                    <a:pt x="1555927" y="540893"/>
                  </a:lnTo>
                  <a:lnTo>
                    <a:pt x="1561668" y="541020"/>
                  </a:lnTo>
                  <a:lnTo>
                    <a:pt x="1563331" y="539750"/>
                  </a:lnTo>
                  <a:lnTo>
                    <a:pt x="1569961" y="539750"/>
                  </a:lnTo>
                  <a:lnTo>
                    <a:pt x="1572514" y="541401"/>
                  </a:lnTo>
                  <a:lnTo>
                    <a:pt x="1572285" y="541401"/>
                  </a:lnTo>
                  <a:lnTo>
                    <a:pt x="1572069" y="542036"/>
                  </a:lnTo>
                  <a:lnTo>
                    <a:pt x="1571599" y="542036"/>
                  </a:lnTo>
                  <a:lnTo>
                    <a:pt x="1569034" y="542671"/>
                  </a:lnTo>
                  <a:lnTo>
                    <a:pt x="1566583" y="543306"/>
                  </a:lnTo>
                  <a:lnTo>
                    <a:pt x="1566989" y="543560"/>
                  </a:lnTo>
                  <a:lnTo>
                    <a:pt x="1570469" y="543560"/>
                  </a:lnTo>
                  <a:lnTo>
                    <a:pt x="1573758" y="543306"/>
                  </a:lnTo>
                  <a:lnTo>
                    <a:pt x="1575371" y="542417"/>
                  </a:lnTo>
                  <a:lnTo>
                    <a:pt x="1575650" y="542417"/>
                  </a:lnTo>
                  <a:lnTo>
                    <a:pt x="1575028" y="541020"/>
                  </a:lnTo>
                  <a:lnTo>
                    <a:pt x="1574914" y="540639"/>
                  </a:lnTo>
                  <a:lnTo>
                    <a:pt x="1574838" y="540385"/>
                  </a:lnTo>
                  <a:lnTo>
                    <a:pt x="1574736" y="540004"/>
                  </a:lnTo>
                  <a:lnTo>
                    <a:pt x="1574673" y="539750"/>
                  </a:lnTo>
                  <a:lnTo>
                    <a:pt x="1574571" y="539369"/>
                  </a:lnTo>
                  <a:lnTo>
                    <a:pt x="1574952" y="538353"/>
                  </a:lnTo>
                  <a:lnTo>
                    <a:pt x="1575003" y="538226"/>
                  </a:lnTo>
                  <a:lnTo>
                    <a:pt x="1575092" y="537972"/>
                  </a:lnTo>
                  <a:lnTo>
                    <a:pt x="1575193" y="537718"/>
                  </a:lnTo>
                  <a:lnTo>
                    <a:pt x="1576616" y="536702"/>
                  </a:lnTo>
                  <a:lnTo>
                    <a:pt x="1577987" y="536067"/>
                  </a:lnTo>
                  <a:lnTo>
                    <a:pt x="1578673" y="536067"/>
                  </a:lnTo>
                  <a:lnTo>
                    <a:pt x="1577568" y="537718"/>
                  </a:lnTo>
                  <a:lnTo>
                    <a:pt x="1576539" y="539369"/>
                  </a:lnTo>
                  <a:lnTo>
                    <a:pt x="1576819" y="539369"/>
                  </a:lnTo>
                  <a:lnTo>
                    <a:pt x="1577022" y="539496"/>
                  </a:lnTo>
                  <a:lnTo>
                    <a:pt x="1574609" y="539496"/>
                  </a:lnTo>
                  <a:lnTo>
                    <a:pt x="1574673" y="539750"/>
                  </a:lnTo>
                  <a:lnTo>
                    <a:pt x="1577428" y="539750"/>
                  </a:lnTo>
                  <a:lnTo>
                    <a:pt x="1577848" y="540004"/>
                  </a:lnTo>
                  <a:lnTo>
                    <a:pt x="1584198" y="540004"/>
                  </a:lnTo>
                  <a:lnTo>
                    <a:pt x="1584820" y="540639"/>
                  </a:lnTo>
                  <a:lnTo>
                    <a:pt x="1582775" y="542036"/>
                  </a:lnTo>
                  <a:lnTo>
                    <a:pt x="1580718" y="543306"/>
                  </a:lnTo>
                  <a:lnTo>
                    <a:pt x="1580718" y="543687"/>
                  </a:lnTo>
                  <a:lnTo>
                    <a:pt x="1583182" y="544703"/>
                  </a:lnTo>
                  <a:lnTo>
                    <a:pt x="1584820" y="545338"/>
                  </a:lnTo>
                  <a:lnTo>
                    <a:pt x="1587893" y="544068"/>
                  </a:lnTo>
                  <a:lnTo>
                    <a:pt x="1591792" y="539750"/>
                  </a:lnTo>
                  <a:lnTo>
                    <a:pt x="1598955" y="539750"/>
                  </a:lnTo>
                  <a:lnTo>
                    <a:pt x="1598955" y="541020"/>
                  </a:lnTo>
                  <a:lnTo>
                    <a:pt x="1597723" y="541401"/>
                  </a:lnTo>
                  <a:lnTo>
                    <a:pt x="1596288" y="541020"/>
                  </a:lnTo>
                  <a:lnTo>
                    <a:pt x="1595069" y="540385"/>
                  </a:lnTo>
                  <a:lnTo>
                    <a:pt x="1592605" y="542036"/>
                  </a:lnTo>
                  <a:lnTo>
                    <a:pt x="1590967" y="544576"/>
                  </a:lnTo>
                  <a:lnTo>
                    <a:pt x="1588503" y="548767"/>
                  </a:lnTo>
                  <a:lnTo>
                    <a:pt x="1590967" y="546989"/>
                  </a:lnTo>
                  <a:lnTo>
                    <a:pt x="1594853" y="543687"/>
                  </a:lnTo>
                  <a:lnTo>
                    <a:pt x="1606511" y="541401"/>
                  </a:lnTo>
                  <a:lnTo>
                    <a:pt x="1607159" y="541401"/>
                  </a:lnTo>
                  <a:lnTo>
                    <a:pt x="1607159" y="544703"/>
                  </a:lnTo>
                  <a:lnTo>
                    <a:pt x="1609610" y="545592"/>
                  </a:lnTo>
                  <a:lnTo>
                    <a:pt x="1612684" y="545338"/>
                  </a:lnTo>
                  <a:lnTo>
                    <a:pt x="1616583" y="545084"/>
                  </a:lnTo>
                  <a:lnTo>
                    <a:pt x="1618399" y="544068"/>
                  </a:lnTo>
                  <a:lnTo>
                    <a:pt x="1618615" y="544068"/>
                  </a:lnTo>
                  <a:lnTo>
                    <a:pt x="1618716" y="543306"/>
                  </a:lnTo>
                  <a:lnTo>
                    <a:pt x="1618843" y="542417"/>
                  </a:lnTo>
                  <a:lnTo>
                    <a:pt x="1618945" y="541655"/>
                  </a:lnTo>
                  <a:lnTo>
                    <a:pt x="1619059" y="540893"/>
                  </a:lnTo>
                  <a:lnTo>
                    <a:pt x="1619148" y="540385"/>
                  </a:lnTo>
                  <a:lnTo>
                    <a:pt x="1619262" y="539750"/>
                  </a:lnTo>
                  <a:lnTo>
                    <a:pt x="1661337" y="539750"/>
                  </a:lnTo>
                  <a:lnTo>
                    <a:pt x="1665058" y="539750"/>
                  </a:lnTo>
                  <a:lnTo>
                    <a:pt x="1747481" y="539750"/>
                  </a:lnTo>
                  <a:lnTo>
                    <a:pt x="1748345" y="540639"/>
                  </a:lnTo>
                  <a:lnTo>
                    <a:pt x="1750669" y="539750"/>
                  </a:lnTo>
                  <a:lnTo>
                    <a:pt x="1764944" y="539750"/>
                  </a:lnTo>
                  <a:lnTo>
                    <a:pt x="1765706" y="540385"/>
                  </a:lnTo>
                  <a:lnTo>
                    <a:pt x="1766163" y="540385"/>
                  </a:lnTo>
                  <a:lnTo>
                    <a:pt x="1771091" y="541401"/>
                  </a:lnTo>
                  <a:lnTo>
                    <a:pt x="1771091" y="539750"/>
                  </a:lnTo>
                  <a:lnTo>
                    <a:pt x="1803908" y="539750"/>
                  </a:lnTo>
                  <a:lnTo>
                    <a:pt x="1806321" y="540639"/>
                  </a:lnTo>
                  <a:lnTo>
                    <a:pt x="1815249" y="542417"/>
                  </a:lnTo>
                  <a:lnTo>
                    <a:pt x="1820684" y="542671"/>
                  </a:lnTo>
                  <a:lnTo>
                    <a:pt x="1823872" y="542671"/>
                  </a:lnTo>
                  <a:lnTo>
                    <a:pt x="1827644" y="541655"/>
                  </a:lnTo>
                  <a:lnTo>
                    <a:pt x="1828253" y="540639"/>
                  </a:lnTo>
                  <a:lnTo>
                    <a:pt x="1830717" y="540385"/>
                  </a:lnTo>
                  <a:lnTo>
                    <a:pt x="1833181" y="541020"/>
                  </a:lnTo>
                  <a:lnTo>
                    <a:pt x="1836661" y="542036"/>
                  </a:lnTo>
                  <a:lnTo>
                    <a:pt x="1837258" y="542036"/>
                  </a:lnTo>
                  <a:lnTo>
                    <a:pt x="1834807" y="540385"/>
                  </a:lnTo>
                  <a:lnTo>
                    <a:pt x="1833448" y="539546"/>
                  </a:lnTo>
                  <a:lnTo>
                    <a:pt x="1833803" y="539750"/>
                  </a:lnTo>
                  <a:lnTo>
                    <a:pt x="1861248" y="539750"/>
                  </a:lnTo>
                  <a:lnTo>
                    <a:pt x="1861248" y="540639"/>
                  </a:lnTo>
                  <a:lnTo>
                    <a:pt x="1863090" y="541286"/>
                  </a:lnTo>
                  <a:lnTo>
                    <a:pt x="1873542" y="541020"/>
                  </a:lnTo>
                  <a:lnTo>
                    <a:pt x="1886458" y="541020"/>
                  </a:lnTo>
                  <a:lnTo>
                    <a:pt x="1887474" y="540639"/>
                  </a:lnTo>
                  <a:lnTo>
                    <a:pt x="1886699" y="539750"/>
                  </a:lnTo>
                  <a:lnTo>
                    <a:pt x="1888858" y="539750"/>
                  </a:lnTo>
                  <a:lnTo>
                    <a:pt x="1889937" y="540639"/>
                  </a:lnTo>
                  <a:lnTo>
                    <a:pt x="1896084" y="541020"/>
                  </a:lnTo>
                  <a:lnTo>
                    <a:pt x="1896084" y="539750"/>
                  </a:lnTo>
                  <a:lnTo>
                    <a:pt x="1899234" y="539750"/>
                  </a:lnTo>
                  <a:lnTo>
                    <a:pt x="1899500" y="539750"/>
                  </a:lnTo>
                  <a:lnTo>
                    <a:pt x="1900186" y="540004"/>
                  </a:lnTo>
                  <a:lnTo>
                    <a:pt x="1900186" y="539750"/>
                  </a:lnTo>
                  <a:lnTo>
                    <a:pt x="1902028" y="539750"/>
                  </a:lnTo>
                  <a:lnTo>
                    <a:pt x="1903260" y="541401"/>
                  </a:lnTo>
                  <a:lnTo>
                    <a:pt x="1908378" y="542671"/>
                  </a:lnTo>
                  <a:lnTo>
                    <a:pt x="1921598" y="543052"/>
                  </a:lnTo>
                  <a:lnTo>
                    <a:pt x="1928253" y="543052"/>
                  </a:lnTo>
                  <a:lnTo>
                    <a:pt x="1930920" y="542417"/>
                  </a:lnTo>
                  <a:lnTo>
                    <a:pt x="1931009" y="542036"/>
                  </a:lnTo>
                  <a:lnTo>
                    <a:pt x="1931085" y="541655"/>
                  </a:lnTo>
                  <a:lnTo>
                    <a:pt x="1931136" y="541401"/>
                  </a:lnTo>
                  <a:lnTo>
                    <a:pt x="1931250" y="540893"/>
                  </a:lnTo>
                  <a:lnTo>
                    <a:pt x="1931365" y="540385"/>
                  </a:lnTo>
                  <a:lnTo>
                    <a:pt x="1931441" y="540004"/>
                  </a:lnTo>
                  <a:lnTo>
                    <a:pt x="1931504" y="539750"/>
                  </a:lnTo>
                  <a:lnTo>
                    <a:pt x="1934032" y="539750"/>
                  </a:lnTo>
                  <a:lnTo>
                    <a:pt x="1933790" y="540385"/>
                  </a:lnTo>
                  <a:lnTo>
                    <a:pt x="1933676" y="541020"/>
                  </a:lnTo>
                  <a:lnTo>
                    <a:pt x="1934400" y="542036"/>
                  </a:lnTo>
                  <a:lnTo>
                    <a:pt x="1937689" y="542036"/>
                  </a:lnTo>
                  <a:lnTo>
                    <a:pt x="1939112" y="540639"/>
                  </a:lnTo>
                  <a:lnTo>
                    <a:pt x="1939112" y="539750"/>
                  </a:lnTo>
                  <a:lnTo>
                    <a:pt x="1944077" y="539750"/>
                  </a:lnTo>
                  <a:lnTo>
                    <a:pt x="1944001" y="539496"/>
                  </a:lnTo>
                  <a:lnTo>
                    <a:pt x="1939112" y="539496"/>
                  </a:lnTo>
                  <a:lnTo>
                    <a:pt x="1939112" y="534670"/>
                  </a:lnTo>
                  <a:lnTo>
                    <a:pt x="1942604" y="535051"/>
                  </a:lnTo>
                  <a:lnTo>
                    <a:pt x="1944306" y="540385"/>
                  </a:lnTo>
                  <a:lnTo>
                    <a:pt x="1945246" y="543052"/>
                  </a:lnTo>
                  <a:lnTo>
                    <a:pt x="1945335" y="543306"/>
                  </a:lnTo>
                  <a:lnTo>
                    <a:pt x="1945424" y="543560"/>
                  </a:lnTo>
                  <a:lnTo>
                    <a:pt x="1945474" y="543687"/>
                  </a:lnTo>
                  <a:lnTo>
                    <a:pt x="1951418" y="544957"/>
                  </a:lnTo>
                  <a:lnTo>
                    <a:pt x="1951418" y="540004"/>
                  </a:lnTo>
                  <a:lnTo>
                    <a:pt x="1951647" y="539750"/>
                  </a:lnTo>
                  <a:lnTo>
                    <a:pt x="1962556" y="539750"/>
                  </a:lnTo>
                  <a:lnTo>
                    <a:pt x="1962886" y="540004"/>
                  </a:lnTo>
                  <a:lnTo>
                    <a:pt x="1965540" y="542290"/>
                  </a:lnTo>
                  <a:lnTo>
                    <a:pt x="1966582" y="541401"/>
                  </a:lnTo>
                  <a:lnTo>
                    <a:pt x="1966468" y="540639"/>
                  </a:lnTo>
                  <a:lnTo>
                    <a:pt x="1966366" y="540004"/>
                  </a:lnTo>
                  <a:lnTo>
                    <a:pt x="1966328" y="539750"/>
                  </a:lnTo>
                  <a:lnTo>
                    <a:pt x="1970874" y="539750"/>
                  </a:lnTo>
                  <a:lnTo>
                    <a:pt x="1970011" y="542036"/>
                  </a:lnTo>
                  <a:lnTo>
                    <a:pt x="1970265" y="542036"/>
                  </a:lnTo>
                  <a:lnTo>
                    <a:pt x="1972525" y="540385"/>
                  </a:lnTo>
                  <a:lnTo>
                    <a:pt x="1973275" y="539750"/>
                  </a:lnTo>
                  <a:lnTo>
                    <a:pt x="1977085" y="539750"/>
                  </a:lnTo>
                  <a:lnTo>
                    <a:pt x="1977529" y="540385"/>
                  </a:lnTo>
                  <a:lnTo>
                    <a:pt x="1978164" y="540385"/>
                  </a:lnTo>
                  <a:lnTo>
                    <a:pt x="1981746" y="541020"/>
                  </a:lnTo>
                  <a:lnTo>
                    <a:pt x="1986457" y="541401"/>
                  </a:lnTo>
                  <a:lnTo>
                    <a:pt x="1994242" y="542290"/>
                  </a:lnTo>
                  <a:lnTo>
                    <a:pt x="1994649" y="542036"/>
                  </a:lnTo>
                  <a:lnTo>
                    <a:pt x="1993303" y="539750"/>
                  </a:lnTo>
                  <a:lnTo>
                    <a:pt x="1997735" y="539750"/>
                  </a:lnTo>
                  <a:lnTo>
                    <a:pt x="1998230" y="540385"/>
                  </a:lnTo>
                  <a:lnTo>
                    <a:pt x="1998751" y="540385"/>
                  </a:lnTo>
                  <a:lnTo>
                    <a:pt x="1998052" y="538353"/>
                  </a:lnTo>
                  <a:lnTo>
                    <a:pt x="1998014" y="538226"/>
                  </a:lnTo>
                  <a:lnTo>
                    <a:pt x="1997925" y="537972"/>
                  </a:lnTo>
                  <a:lnTo>
                    <a:pt x="1997849" y="537718"/>
                  </a:lnTo>
                  <a:lnTo>
                    <a:pt x="1997735" y="537337"/>
                  </a:lnTo>
                  <a:lnTo>
                    <a:pt x="1997621" y="536956"/>
                  </a:lnTo>
                  <a:lnTo>
                    <a:pt x="1997544" y="536702"/>
                  </a:lnTo>
                  <a:lnTo>
                    <a:pt x="1997544" y="539496"/>
                  </a:lnTo>
                  <a:lnTo>
                    <a:pt x="1993150" y="539496"/>
                  </a:lnTo>
                  <a:lnTo>
                    <a:pt x="1992706" y="538734"/>
                  </a:lnTo>
                  <a:lnTo>
                    <a:pt x="1992274" y="537972"/>
                  </a:lnTo>
                  <a:lnTo>
                    <a:pt x="1991321" y="536067"/>
                  </a:lnTo>
                  <a:lnTo>
                    <a:pt x="1989797" y="533019"/>
                  </a:lnTo>
                  <a:lnTo>
                    <a:pt x="1988718" y="533019"/>
                  </a:lnTo>
                  <a:lnTo>
                    <a:pt x="1991779" y="532638"/>
                  </a:lnTo>
                  <a:lnTo>
                    <a:pt x="1995881" y="537337"/>
                  </a:lnTo>
                  <a:lnTo>
                    <a:pt x="1997544" y="539496"/>
                  </a:lnTo>
                  <a:lnTo>
                    <a:pt x="1997544" y="536702"/>
                  </a:lnTo>
                  <a:lnTo>
                    <a:pt x="1997430" y="536321"/>
                  </a:lnTo>
                  <a:lnTo>
                    <a:pt x="1997354" y="536067"/>
                  </a:lnTo>
                  <a:lnTo>
                    <a:pt x="1997227" y="536067"/>
                  </a:lnTo>
                  <a:lnTo>
                    <a:pt x="1999157" y="533400"/>
                  </a:lnTo>
                  <a:lnTo>
                    <a:pt x="2000465" y="532638"/>
                  </a:lnTo>
                  <a:lnTo>
                    <a:pt x="2002205" y="531622"/>
                  </a:lnTo>
                  <a:lnTo>
                    <a:pt x="2002637" y="531368"/>
                  </a:lnTo>
                  <a:lnTo>
                    <a:pt x="2006485" y="529348"/>
                  </a:lnTo>
                  <a:lnTo>
                    <a:pt x="2005990" y="529348"/>
                  </a:lnTo>
                  <a:lnTo>
                    <a:pt x="2008174" y="528955"/>
                  </a:lnTo>
                  <a:lnTo>
                    <a:pt x="2006942" y="532384"/>
                  </a:lnTo>
                  <a:lnTo>
                    <a:pt x="2008378" y="533019"/>
                  </a:lnTo>
                  <a:lnTo>
                    <a:pt x="2011362" y="533019"/>
                  </a:lnTo>
                  <a:lnTo>
                    <a:pt x="2015959" y="532384"/>
                  </a:lnTo>
                  <a:lnTo>
                    <a:pt x="2016366" y="532638"/>
                  </a:lnTo>
                  <a:lnTo>
                    <a:pt x="2012937" y="533400"/>
                  </a:lnTo>
                  <a:lnTo>
                    <a:pt x="2012619" y="533400"/>
                  </a:lnTo>
                  <a:lnTo>
                    <a:pt x="2010841" y="533654"/>
                  </a:lnTo>
                  <a:lnTo>
                    <a:pt x="2008644" y="535686"/>
                  </a:lnTo>
                  <a:lnTo>
                    <a:pt x="2008784" y="535686"/>
                  </a:lnTo>
                  <a:lnTo>
                    <a:pt x="2008784" y="539369"/>
                  </a:lnTo>
                  <a:lnTo>
                    <a:pt x="2008543" y="539496"/>
                  </a:lnTo>
                  <a:lnTo>
                    <a:pt x="2006434" y="539496"/>
                  </a:lnTo>
                  <a:lnTo>
                    <a:pt x="2007006" y="539750"/>
                  </a:lnTo>
                  <a:lnTo>
                    <a:pt x="2008047" y="539750"/>
                  </a:lnTo>
                  <a:lnTo>
                    <a:pt x="2007565" y="540004"/>
                  </a:lnTo>
                  <a:lnTo>
                    <a:pt x="2005406" y="539038"/>
                  </a:lnTo>
                  <a:lnTo>
                    <a:pt x="2002840" y="538226"/>
                  </a:lnTo>
                  <a:lnTo>
                    <a:pt x="2002231" y="538353"/>
                  </a:lnTo>
                  <a:lnTo>
                    <a:pt x="2003374" y="539496"/>
                  </a:lnTo>
                  <a:lnTo>
                    <a:pt x="1998446" y="539496"/>
                  </a:lnTo>
                  <a:lnTo>
                    <a:pt x="1998535" y="539750"/>
                  </a:lnTo>
                  <a:lnTo>
                    <a:pt x="2003628" y="539750"/>
                  </a:lnTo>
                  <a:lnTo>
                    <a:pt x="2004898" y="541020"/>
                  </a:lnTo>
                  <a:lnTo>
                    <a:pt x="2009203" y="541020"/>
                  </a:lnTo>
                  <a:lnTo>
                    <a:pt x="2014728" y="540004"/>
                  </a:lnTo>
                  <a:lnTo>
                    <a:pt x="2016366" y="539750"/>
                  </a:lnTo>
                  <a:lnTo>
                    <a:pt x="2028393" y="539750"/>
                  </a:lnTo>
                  <a:lnTo>
                    <a:pt x="2029485" y="540004"/>
                  </a:lnTo>
                  <a:lnTo>
                    <a:pt x="2032558" y="541020"/>
                  </a:lnTo>
                  <a:lnTo>
                    <a:pt x="2035619" y="541274"/>
                  </a:lnTo>
                  <a:lnTo>
                    <a:pt x="2036864" y="540004"/>
                  </a:lnTo>
                  <a:lnTo>
                    <a:pt x="2039086" y="539369"/>
                  </a:lnTo>
                  <a:lnTo>
                    <a:pt x="2038248" y="539369"/>
                  </a:lnTo>
                  <a:lnTo>
                    <a:pt x="2044649" y="538734"/>
                  </a:lnTo>
                  <a:lnTo>
                    <a:pt x="2048129" y="538226"/>
                  </a:lnTo>
                  <a:lnTo>
                    <a:pt x="2048954" y="538226"/>
                  </a:lnTo>
                  <a:lnTo>
                    <a:pt x="2048954" y="537718"/>
                  </a:lnTo>
                  <a:lnTo>
                    <a:pt x="2048878" y="536321"/>
                  </a:lnTo>
                  <a:lnTo>
                    <a:pt x="2048256" y="534289"/>
                  </a:lnTo>
                  <a:lnTo>
                    <a:pt x="2047659" y="532638"/>
                  </a:lnTo>
                  <a:lnTo>
                    <a:pt x="2047722" y="531622"/>
                  </a:lnTo>
                  <a:lnTo>
                    <a:pt x="2049360" y="532638"/>
                  </a:lnTo>
                  <a:lnTo>
                    <a:pt x="2050796" y="533400"/>
                  </a:lnTo>
                  <a:lnTo>
                    <a:pt x="2051824" y="533019"/>
                  </a:lnTo>
                  <a:lnTo>
                    <a:pt x="2051824" y="531622"/>
                  </a:lnTo>
                  <a:lnTo>
                    <a:pt x="2051824" y="531368"/>
                  </a:lnTo>
                  <a:lnTo>
                    <a:pt x="2051824" y="530352"/>
                  </a:lnTo>
                  <a:close/>
                </a:path>
                <a:path w="2310129" h="561975">
                  <a:moveTo>
                    <a:pt x="2057552" y="536892"/>
                  </a:moveTo>
                  <a:lnTo>
                    <a:pt x="2056942" y="535863"/>
                  </a:lnTo>
                  <a:lnTo>
                    <a:pt x="2056333" y="534631"/>
                  </a:lnTo>
                  <a:lnTo>
                    <a:pt x="2055304" y="533819"/>
                  </a:lnTo>
                  <a:lnTo>
                    <a:pt x="2054275" y="533819"/>
                  </a:lnTo>
                  <a:lnTo>
                    <a:pt x="2053869" y="534631"/>
                  </a:lnTo>
                  <a:lnTo>
                    <a:pt x="2053869" y="535863"/>
                  </a:lnTo>
                  <a:lnTo>
                    <a:pt x="2053869" y="536892"/>
                  </a:lnTo>
                  <a:lnTo>
                    <a:pt x="2054898" y="537908"/>
                  </a:lnTo>
                  <a:lnTo>
                    <a:pt x="2057146" y="537908"/>
                  </a:lnTo>
                  <a:lnTo>
                    <a:pt x="2057552" y="536892"/>
                  </a:lnTo>
                  <a:close/>
                </a:path>
                <a:path w="2310129" h="561975">
                  <a:moveTo>
                    <a:pt x="2064639" y="41186"/>
                  </a:moveTo>
                  <a:lnTo>
                    <a:pt x="2064067" y="39763"/>
                  </a:lnTo>
                  <a:lnTo>
                    <a:pt x="2063496" y="40640"/>
                  </a:lnTo>
                  <a:lnTo>
                    <a:pt x="2064639" y="41186"/>
                  </a:lnTo>
                  <a:close/>
                </a:path>
                <a:path w="2310129" h="561975">
                  <a:moveTo>
                    <a:pt x="2070671" y="44450"/>
                  </a:moveTo>
                  <a:lnTo>
                    <a:pt x="2068982" y="43281"/>
                  </a:lnTo>
                  <a:lnTo>
                    <a:pt x="2064639" y="41186"/>
                  </a:lnTo>
                  <a:lnTo>
                    <a:pt x="2064842" y="41681"/>
                  </a:lnTo>
                  <a:lnTo>
                    <a:pt x="2064931" y="41910"/>
                  </a:lnTo>
                  <a:lnTo>
                    <a:pt x="2065680" y="43281"/>
                  </a:lnTo>
                  <a:lnTo>
                    <a:pt x="2067191" y="44450"/>
                  </a:lnTo>
                  <a:lnTo>
                    <a:pt x="2070671" y="44450"/>
                  </a:lnTo>
                  <a:close/>
                </a:path>
                <a:path w="2310129" h="561975">
                  <a:moveTo>
                    <a:pt x="2105914" y="43243"/>
                  </a:moveTo>
                  <a:lnTo>
                    <a:pt x="2101405" y="37909"/>
                  </a:lnTo>
                  <a:lnTo>
                    <a:pt x="2096084" y="37909"/>
                  </a:lnTo>
                  <a:lnTo>
                    <a:pt x="2094852" y="39954"/>
                  </a:lnTo>
                  <a:lnTo>
                    <a:pt x="2094852" y="42418"/>
                  </a:lnTo>
                  <a:lnTo>
                    <a:pt x="2094852" y="46316"/>
                  </a:lnTo>
                  <a:lnTo>
                    <a:pt x="2095258" y="46520"/>
                  </a:lnTo>
                  <a:lnTo>
                    <a:pt x="2097100" y="44056"/>
                  </a:lnTo>
                  <a:lnTo>
                    <a:pt x="2098751" y="41808"/>
                  </a:lnTo>
                  <a:lnTo>
                    <a:pt x="2099564" y="41592"/>
                  </a:lnTo>
                  <a:lnTo>
                    <a:pt x="2100389" y="43649"/>
                  </a:lnTo>
                  <a:lnTo>
                    <a:pt x="2100795" y="44881"/>
                  </a:lnTo>
                  <a:lnTo>
                    <a:pt x="2102231" y="45491"/>
                  </a:lnTo>
                  <a:lnTo>
                    <a:pt x="2103259" y="44881"/>
                  </a:lnTo>
                  <a:lnTo>
                    <a:pt x="2105914" y="43243"/>
                  </a:lnTo>
                  <a:close/>
                </a:path>
                <a:path w="2310129" h="561975">
                  <a:moveTo>
                    <a:pt x="2197316" y="196519"/>
                  </a:moveTo>
                  <a:lnTo>
                    <a:pt x="2196490" y="195707"/>
                  </a:lnTo>
                  <a:lnTo>
                    <a:pt x="2194242" y="195707"/>
                  </a:lnTo>
                  <a:lnTo>
                    <a:pt x="2193213" y="196519"/>
                  </a:lnTo>
                  <a:lnTo>
                    <a:pt x="2193213" y="197751"/>
                  </a:lnTo>
                  <a:lnTo>
                    <a:pt x="2193213" y="198780"/>
                  </a:lnTo>
                  <a:lnTo>
                    <a:pt x="2194242" y="199796"/>
                  </a:lnTo>
                  <a:lnTo>
                    <a:pt x="2196490" y="199796"/>
                  </a:lnTo>
                  <a:lnTo>
                    <a:pt x="2197316" y="198780"/>
                  </a:lnTo>
                  <a:lnTo>
                    <a:pt x="2197316" y="196519"/>
                  </a:lnTo>
                  <a:close/>
                </a:path>
                <a:path w="2310129" h="561975">
                  <a:moveTo>
                    <a:pt x="2201608" y="192201"/>
                  </a:moveTo>
                  <a:lnTo>
                    <a:pt x="2200376" y="191592"/>
                  </a:lnTo>
                  <a:lnTo>
                    <a:pt x="2198128" y="191795"/>
                  </a:lnTo>
                  <a:lnTo>
                    <a:pt x="2195868" y="191795"/>
                  </a:lnTo>
                  <a:lnTo>
                    <a:pt x="2195258" y="192417"/>
                  </a:lnTo>
                  <a:lnTo>
                    <a:pt x="2196896" y="193027"/>
                  </a:lnTo>
                  <a:lnTo>
                    <a:pt x="2198332" y="193636"/>
                  </a:lnTo>
                  <a:lnTo>
                    <a:pt x="2200173" y="193433"/>
                  </a:lnTo>
                  <a:lnTo>
                    <a:pt x="2200795" y="192824"/>
                  </a:lnTo>
                  <a:lnTo>
                    <a:pt x="2201608" y="192201"/>
                  </a:lnTo>
                  <a:close/>
                </a:path>
                <a:path w="2310129" h="561975">
                  <a:moveTo>
                    <a:pt x="2213914" y="122542"/>
                  </a:moveTo>
                  <a:lnTo>
                    <a:pt x="2212683" y="121932"/>
                  </a:lnTo>
                  <a:lnTo>
                    <a:pt x="2210435" y="122135"/>
                  </a:lnTo>
                  <a:lnTo>
                    <a:pt x="2208174" y="122135"/>
                  </a:lnTo>
                  <a:lnTo>
                    <a:pt x="2207564" y="122758"/>
                  </a:lnTo>
                  <a:lnTo>
                    <a:pt x="2209203" y="123367"/>
                  </a:lnTo>
                  <a:lnTo>
                    <a:pt x="2210638" y="123977"/>
                  </a:lnTo>
                  <a:lnTo>
                    <a:pt x="2212479" y="123774"/>
                  </a:lnTo>
                  <a:lnTo>
                    <a:pt x="2213102" y="123164"/>
                  </a:lnTo>
                  <a:lnTo>
                    <a:pt x="2213914" y="122542"/>
                  </a:lnTo>
                  <a:close/>
                </a:path>
                <a:path w="2310129" h="561975">
                  <a:moveTo>
                    <a:pt x="2226005" y="475195"/>
                  </a:moveTo>
                  <a:lnTo>
                    <a:pt x="2225179" y="474383"/>
                  </a:lnTo>
                  <a:lnTo>
                    <a:pt x="2222931" y="474383"/>
                  </a:lnTo>
                  <a:lnTo>
                    <a:pt x="2221903" y="475818"/>
                  </a:lnTo>
                  <a:lnTo>
                    <a:pt x="2221903" y="477659"/>
                  </a:lnTo>
                  <a:lnTo>
                    <a:pt x="2221903" y="479298"/>
                  </a:lnTo>
                  <a:lnTo>
                    <a:pt x="2222931" y="480123"/>
                  </a:lnTo>
                  <a:lnTo>
                    <a:pt x="2223947" y="479501"/>
                  </a:lnTo>
                  <a:lnTo>
                    <a:pt x="2225179" y="478891"/>
                  </a:lnTo>
                  <a:lnTo>
                    <a:pt x="2226005" y="477456"/>
                  </a:lnTo>
                  <a:lnTo>
                    <a:pt x="2226005" y="475195"/>
                  </a:lnTo>
                  <a:close/>
                </a:path>
                <a:path w="2310129" h="561975">
                  <a:moveTo>
                    <a:pt x="2309812" y="49530"/>
                  </a:moveTo>
                  <a:lnTo>
                    <a:pt x="2308987" y="46990"/>
                  </a:lnTo>
                  <a:lnTo>
                    <a:pt x="2306536" y="46990"/>
                  </a:lnTo>
                  <a:lnTo>
                    <a:pt x="2306116" y="45720"/>
                  </a:lnTo>
                  <a:lnTo>
                    <a:pt x="2306434" y="44450"/>
                  </a:lnTo>
                  <a:lnTo>
                    <a:pt x="2306663" y="43497"/>
                  </a:lnTo>
                  <a:lnTo>
                    <a:pt x="2306713" y="43281"/>
                  </a:lnTo>
                  <a:lnTo>
                    <a:pt x="2307348" y="41910"/>
                  </a:lnTo>
                  <a:lnTo>
                    <a:pt x="2307234" y="41186"/>
                  </a:lnTo>
                  <a:lnTo>
                    <a:pt x="2307145" y="40640"/>
                  </a:lnTo>
                  <a:lnTo>
                    <a:pt x="2306116" y="41910"/>
                  </a:lnTo>
                  <a:lnTo>
                    <a:pt x="2303869" y="43002"/>
                  </a:lnTo>
                  <a:lnTo>
                    <a:pt x="2303869" y="43281"/>
                  </a:lnTo>
                  <a:lnTo>
                    <a:pt x="2303869" y="44450"/>
                  </a:lnTo>
                  <a:lnTo>
                    <a:pt x="2303665" y="44450"/>
                  </a:lnTo>
                  <a:lnTo>
                    <a:pt x="2303665" y="46990"/>
                  </a:lnTo>
                  <a:lnTo>
                    <a:pt x="2302637" y="48260"/>
                  </a:lnTo>
                  <a:lnTo>
                    <a:pt x="2300173" y="50800"/>
                  </a:lnTo>
                  <a:lnTo>
                    <a:pt x="2298535" y="53340"/>
                  </a:lnTo>
                  <a:lnTo>
                    <a:pt x="2297722" y="52070"/>
                  </a:lnTo>
                  <a:lnTo>
                    <a:pt x="2297722" y="48260"/>
                  </a:lnTo>
                  <a:lnTo>
                    <a:pt x="2299157" y="46990"/>
                  </a:lnTo>
                  <a:lnTo>
                    <a:pt x="2303665" y="46990"/>
                  </a:lnTo>
                  <a:lnTo>
                    <a:pt x="2303665" y="44450"/>
                  </a:lnTo>
                  <a:lnTo>
                    <a:pt x="2297722" y="44450"/>
                  </a:lnTo>
                  <a:lnTo>
                    <a:pt x="2297722" y="43281"/>
                  </a:lnTo>
                  <a:lnTo>
                    <a:pt x="2297722" y="41910"/>
                  </a:lnTo>
                  <a:lnTo>
                    <a:pt x="2299157" y="40640"/>
                  </a:lnTo>
                  <a:lnTo>
                    <a:pt x="2302560" y="43281"/>
                  </a:lnTo>
                  <a:lnTo>
                    <a:pt x="2303259" y="43281"/>
                  </a:lnTo>
                  <a:lnTo>
                    <a:pt x="2303526" y="43281"/>
                  </a:lnTo>
                  <a:lnTo>
                    <a:pt x="2303869" y="43281"/>
                  </a:lnTo>
                  <a:lnTo>
                    <a:pt x="2303869" y="43002"/>
                  </a:lnTo>
                  <a:lnTo>
                    <a:pt x="2303462" y="43192"/>
                  </a:lnTo>
                  <a:lnTo>
                    <a:pt x="2301824" y="40640"/>
                  </a:lnTo>
                  <a:lnTo>
                    <a:pt x="2299360" y="36842"/>
                  </a:lnTo>
                  <a:lnTo>
                    <a:pt x="2300389" y="33020"/>
                  </a:lnTo>
                  <a:lnTo>
                    <a:pt x="2300694" y="31750"/>
                  </a:lnTo>
                  <a:lnTo>
                    <a:pt x="2300973" y="30607"/>
                  </a:lnTo>
                  <a:lnTo>
                    <a:pt x="2301468" y="30607"/>
                  </a:lnTo>
                  <a:lnTo>
                    <a:pt x="2303246" y="34290"/>
                  </a:lnTo>
                  <a:lnTo>
                    <a:pt x="2304288" y="36842"/>
                  </a:lnTo>
                  <a:lnTo>
                    <a:pt x="2305710" y="38100"/>
                  </a:lnTo>
                  <a:lnTo>
                    <a:pt x="2306536" y="36842"/>
                  </a:lnTo>
                  <a:lnTo>
                    <a:pt x="2304275" y="31750"/>
                  </a:lnTo>
                  <a:lnTo>
                    <a:pt x="2303221" y="30607"/>
                  </a:lnTo>
                  <a:lnTo>
                    <a:pt x="2298433" y="25400"/>
                  </a:lnTo>
                  <a:lnTo>
                    <a:pt x="2283993" y="15240"/>
                  </a:lnTo>
                  <a:lnTo>
                    <a:pt x="2281529" y="15240"/>
                  </a:lnTo>
                  <a:lnTo>
                    <a:pt x="2282152" y="13970"/>
                  </a:lnTo>
                  <a:lnTo>
                    <a:pt x="2283790" y="11430"/>
                  </a:lnTo>
                  <a:lnTo>
                    <a:pt x="2275992" y="10160"/>
                  </a:lnTo>
                  <a:lnTo>
                    <a:pt x="2273135" y="13119"/>
                  </a:lnTo>
                  <a:lnTo>
                    <a:pt x="2273135" y="25400"/>
                  </a:lnTo>
                  <a:lnTo>
                    <a:pt x="2272919" y="26073"/>
                  </a:lnTo>
                  <a:lnTo>
                    <a:pt x="2272919" y="86360"/>
                  </a:lnTo>
                  <a:lnTo>
                    <a:pt x="2271280" y="87630"/>
                  </a:lnTo>
                  <a:lnTo>
                    <a:pt x="2267597" y="87630"/>
                  </a:lnTo>
                  <a:lnTo>
                    <a:pt x="2266708" y="86360"/>
                  </a:lnTo>
                  <a:lnTo>
                    <a:pt x="2264930" y="83820"/>
                  </a:lnTo>
                  <a:lnTo>
                    <a:pt x="2265756" y="83820"/>
                  </a:lnTo>
                  <a:lnTo>
                    <a:pt x="2269236" y="85090"/>
                  </a:lnTo>
                  <a:lnTo>
                    <a:pt x="2271903" y="86360"/>
                  </a:lnTo>
                  <a:lnTo>
                    <a:pt x="2272919" y="86360"/>
                  </a:lnTo>
                  <a:lnTo>
                    <a:pt x="2272919" y="26073"/>
                  </a:lnTo>
                  <a:lnTo>
                    <a:pt x="2271903" y="29210"/>
                  </a:lnTo>
                  <a:lnTo>
                    <a:pt x="2270950" y="30607"/>
                  </a:lnTo>
                  <a:lnTo>
                    <a:pt x="2269642" y="31750"/>
                  </a:lnTo>
                  <a:lnTo>
                    <a:pt x="2268626" y="31750"/>
                  </a:lnTo>
                  <a:lnTo>
                    <a:pt x="2267508" y="30607"/>
                  </a:lnTo>
                  <a:lnTo>
                    <a:pt x="2267381" y="30607"/>
                  </a:lnTo>
                  <a:lnTo>
                    <a:pt x="2267597" y="29210"/>
                  </a:lnTo>
                  <a:lnTo>
                    <a:pt x="2271293" y="26670"/>
                  </a:lnTo>
                  <a:lnTo>
                    <a:pt x="2273135" y="25400"/>
                  </a:lnTo>
                  <a:lnTo>
                    <a:pt x="2273135" y="13119"/>
                  </a:lnTo>
                  <a:lnTo>
                    <a:pt x="2272309" y="13970"/>
                  </a:lnTo>
                  <a:lnTo>
                    <a:pt x="2271077" y="13970"/>
                  </a:lnTo>
                  <a:lnTo>
                    <a:pt x="2270264" y="12700"/>
                  </a:lnTo>
                  <a:lnTo>
                    <a:pt x="2268207" y="8890"/>
                  </a:lnTo>
                  <a:lnTo>
                    <a:pt x="2265134" y="8890"/>
                  </a:lnTo>
                  <a:lnTo>
                    <a:pt x="2265134" y="26670"/>
                  </a:lnTo>
                  <a:lnTo>
                    <a:pt x="2264524" y="26670"/>
                  </a:lnTo>
                  <a:lnTo>
                    <a:pt x="2261857" y="25400"/>
                  </a:lnTo>
                  <a:lnTo>
                    <a:pt x="2260219" y="25400"/>
                  </a:lnTo>
                  <a:lnTo>
                    <a:pt x="2260219" y="33020"/>
                  </a:lnTo>
                  <a:lnTo>
                    <a:pt x="2259609" y="34290"/>
                  </a:lnTo>
                  <a:lnTo>
                    <a:pt x="2256320" y="34290"/>
                  </a:lnTo>
                  <a:lnTo>
                    <a:pt x="2254681" y="33020"/>
                  </a:lnTo>
                  <a:lnTo>
                    <a:pt x="2260219" y="33020"/>
                  </a:lnTo>
                  <a:lnTo>
                    <a:pt x="2260219" y="25400"/>
                  </a:lnTo>
                  <a:lnTo>
                    <a:pt x="2256739" y="25400"/>
                  </a:lnTo>
                  <a:lnTo>
                    <a:pt x="2254897" y="26670"/>
                  </a:lnTo>
                  <a:lnTo>
                    <a:pt x="2252027" y="29210"/>
                  </a:lnTo>
                  <a:lnTo>
                    <a:pt x="2254478" y="25400"/>
                  </a:lnTo>
                  <a:lnTo>
                    <a:pt x="2257755" y="21590"/>
                  </a:lnTo>
                  <a:lnTo>
                    <a:pt x="2262060" y="21590"/>
                  </a:lnTo>
                  <a:lnTo>
                    <a:pt x="2263089" y="22860"/>
                  </a:lnTo>
                  <a:lnTo>
                    <a:pt x="2264156" y="24231"/>
                  </a:lnTo>
                  <a:lnTo>
                    <a:pt x="2265134" y="26670"/>
                  </a:lnTo>
                  <a:lnTo>
                    <a:pt x="2265134" y="8890"/>
                  </a:lnTo>
                  <a:lnTo>
                    <a:pt x="2262886" y="8890"/>
                  </a:lnTo>
                  <a:lnTo>
                    <a:pt x="2264854" y="14986"/>
                  </a:lnTo>
                  <a:lnTo>
                    <a:pt x="2264930" y="15240"/>
                  </a:lnTo>
                  <a:lnTo>
                    <a:pt x="2258580" y="15240"/>
                  </a:lnTo>
                  <a:lnTo>
                    <a:pt x="2254897" y="13970"/>
                  </a:lnTo>
                  <a:lnTo>
                    <a:pt x="2251405" y="12700"/>
                  </a:lnTo>
                  <a:lnTo>
                    <a:pt x="2250795" y="12700"/>
                  </a:lnTo>
                  <a:lnTo>
                    <a:pt x="2250173" y="11430"/>
                  </a:lnTo>
                  <a:lnTo>
                    <a:pt x="2246287" y="11430"/>
                  </a:lnTo>
                  <a:lnTo>
                    <a:pt x="2242388" y="10160"/>
                  </a:lnTo>
                  <a:lnTo>
                    <a:pt x="2232355" y="10160"/>
                  </a:lnTo>
                  <a:lnTo>
                    <a:pt x="2232355" y="35560"/>
                  </a:lnTo>
                  <a:lnTo>
                    <a:pt x="2231529" y="35560"/>
                  </a:lnTo>
                  <a:lnTo>
                    <a:pt x="2230920" y="36842"/>
                  </a:lnTo>
                  <a:lnTo>
                    <a:pt x="2229091" y="36842"/>
                  </a:lnTo>
                  <a:lnTo>
                    <a:pt x="2227643" y="35560"/>
                  </a:lnTo>
                  <a:lnTo>
                    <a:pt x="2226005" y="35560"/>
                  </a:lnTo>
                  <a:lnTo>
                    <a:pt x="2226614" y="34290"/>
                  </a:lnTo>
                  <a:lnTo>
                    <a:pt x="2231123" y="34290"/>
                  </a:lnTo>
                  <a:lnTo>
                    <a:pt x="2232355" y="35560"/>
                  </a:lnTo>
                  <a:lnTo>
                    <a:pt x="2232355" y="10160"/>
                  </a:lnTo>
                  <a:lnTo>
                    <a:pt x="2229485" y="10160"/>
                  </a:lnTo>
                  <a:lnTo>
                    <a:pt x="2229078" y="10096"/>
                  </a:lnTo>
                  <a:lnTo>
                    <a:pt x="2229078" y="27940"/>
                  </a:lnTo>
                  <a:lnTo>
                    <a:pt x="2223541" y="29210"/>
                  </a:lnTo>
                  <a:lnTo>
                    <a:pt x="2220671" y="29210"/>
                  </a:lnTo>
                  <a:lnTo>
                    <a:pt x="2216188" y="30607"/>
                  </a:lnTo>
                  <a:lnTo>
                    <a:pt x="2216366" y="30607"/>
                  </a:lnTo>
                  <a:lnTo>
                    <a:pt x="2214321" y="31750"/>
                  </a:lnTo>
                  <a:lnTo>
                    <a:pt x="2211044" y="33020"/>
                  </a:lnTo>
                  <a:lnTo>
                    <a:pt x="2210841" y="33020"/>
                  </a:lnTo>
                  <a:lnTo>
                    <a:pt x="2215553" y="26670"/>
                  </a:lnTo>
                  <a:lnTo>
                    <a:pt x="2215756" y="25400"/>
                  </a:lnTo>
                  <a:lnTo>
                    <a:pt x="2211451" y="29210"/>
                  </a:lnTo>
                  <a:lnTo>
                    <a:pt x="2211146" y="27940"/>
                  </a:lnTo>
                  <a:lnTo>
                    <a:pt x="2210930" y="27038"/>
                  </a:lnTo>
                  <a:lnTo>
                    <a:pt x="2210841" y="26670"/>
                  </a:lnTo>
                  <a:lnTo>
                    <a:pt x="2212886" y="21590"/>
                  </a:lnTo>
                  <a:lnTo>
                    <a:pt x="2214118" y="17780"/>
                  </a:lnTo>
                  <a:lnTo>
                    <a:pt x="2214448" y="16738"/>
                  </a:lnTo>
                  <a:lnTo>
                    <a:pt x="2214524" y="16510"/>
                  </a:lnTo>
                  <a:lnTo>
                    <a:pt x="2217394" y="17780"/>
                  </a:lnTo>
                  <a:lnTo>
                    <a:pt x="2217128" y="20320"/>
                  </a:lnTo>
                  <a:lnTo>
                    <a:pt x="2217013" y="21399"/>
                  </a:lnTo>
                  <a:lnTo>
                    <a:pt x="2216988" y="21590"/>
                  </a:lnTo>
                  <a:lnTo>
                    <a:pt x="2216886" y="22860"/>
                  </a:lnTo>
                  <a:lnTo>
                    <a:pt x="2216759" y="24231"/>
                  </a:lnTo>
                  <a:lnTo>
                    <a:pt x="2216937" y="24231"/>
                  </a:lnTo>
                  <a:lnTo>
                    <a:pt x="2218829" y="25400"/>
                  </a:lnTo>
                  <a:lnTo>
                    <a:pt x="2229078" y="27940"/>
                  </a:lnTo>
                  <a:lnTo>
                    <a:pt x="2229078" y="10096"/>
                  </a:lnTo>
                  <a:lnTo>
                    <a:pt x="2222512" y="8890"/>
                  </a:lnTo>
                  <a:lnTo>
                    <a:pt x="2206333" y="8890"/>
                  </a:lnTo>
                  <a:lnTo>
                    <a:pt x="2211247" y="15240"/>
                  </a:lnTo>
                  <a:lnTo>
                    <a:pt x="2211654" y="16510"/>
                  </a:lnTo>
                  <a:lnTo>
                    <a:pt x="2211044" y="17780"/>
                  </a:lnTo>
                  <a:lnTo>
                    <a:pt x="2210219" y="17780"/>
                  </a:lnTo>
                  <a:lnTo>
                    <a:pt x="2207971" y="16510"/>
                  </a:lnTo>
                  <a:lnTo>
                    <a:pt x="2206942" y="15240"/>
                  </a:lnTo>
                  <a:lnTo>
                    <a:pt x="2205913" y="13970"/>
                  </a:lnTo>
                  <a:lnTo>
                    <a:pt x="2205507" y="13500"/>
                  </a:lnTo>
                  <a:lnTo>
                    <a:pt x="2205507" y="16510"/>
                  </a:lnTo>
                  <a:lnTo>
                    <a:pt x="2205507" y="19050"/>
                  </a:lnTo>
                  <a:lnTo>
                    <a:pt x="2204478" y="20320"/>
                  </a:lnTo>
                  <a:lnTo>
                    <a:pt x="2202230" y="20320"/>
                  </a:lnTo>
                  <a:lnTo>
                    <a:pt x="2201824" y="19050"/>
                  </a:lnTo>
                  <a:lnTo>
                    <a:pt x="2202942" y="16738"/>
                  </a:lnTo>
                  <a:lnTo>
                    <a:pt x="2203043" y="16510"/>
                  </a:lnTo>
                  <a:lnTo>
                    <a:pt x="2205507" y="16510"/>
                  </a:lnTo>
                  <a:lnTo>
                    <a:pt x="2205507" y="13500"/>
                  </a:lnTo>
                  <a:lnTo>
                    <a:pt x="2201608" y="8890"/>
                  </a:lnTo>
                  <a:lnTo>
                    <a:pt x="2192807" y="6350"/>
                  </a:lnTo>
                  <a:lnTo>
                    <a:pt x="2194649" y="11430"/>
                  </a:lnTo>
                  <a:lnTo>
                    <a:pt x="2195880" y="13970"/>
                  </a:lnTo>
                  <a:lnTo>
                    <a:pt x="2194242" y="15240"/>
                  </a:lnTo>
                  <a:lnTo>
                    <a:pt x="2189111" y="11430"/>
                  </a:lnTo>
                  <a:lnTo>
                    <a:pt x="2185835" y="10160"/>
                  </a:lnTo>
                  <a:lnTo>
                    <a:pt x="2185428" y="10160"/>
                  </a:lnTo>
                  <a:lnTo>
                    <a:pt x="2186990" y="14986"/>
                  </a:lnTo>
                  <a:lnTo>
                    <a:pt x="2187067" y="15240"/>
                  </a:lnTo>
                  <a:lnTo>
                    <a:pt x="2186444" y="16510"/>
                  </a:lnTo>
                  <a:lnTo>
                    <a:pt x="2182558" y="16510"/>
                  </a:lnTo>
                  <a:lnTo>
                    <a:pt x="2185022" y="17780"/>
                  </a:lnTo>
                  <a:lnTo>
                    <a:pt x="2186660" y="19050"/>
                  </a:lnTo>
                  <a:lnTo>
                    <a:pt x="2187270" y="20320"/>
                  </a:lnTo>
                  <a:lnTo>
                    <a:pt x="2185022" y="20320"/>
                  </a:lnTo>
                  <a:lnTo>
                    <a:pt x="2186241" y="21590"/>
                  </a:lnTo>
                  <a:lnTo>
                    <a:pt x="2189111" y="21590"/>
                  </a:lnTo>
                  <a:lnTo>
                    <a:pt x="2194229" y="24231"/>
                  </a:lnTo>
                  <a:lnTo>
                    <a:pt x="2186902" y="24231"/>
                  </a:lnTo>
                  <a:lnTo>
                    <a:pt x="2185022" y="25400"/>
                  </a:lnTo>
                  <a:lnTo>
                    <a:pt x="2185022" y="27940"/>
                  </a:lnTo>
                  <a:lnTo>
                    <a:pt x="2187879" y="27940"/>
                  </a:lnTo>
                  <a:lnTo>
                    <a:pt x="2190546" y="26670"/>
                  </a:lnTo>
                  <a:lnTo>
                    <a:pt x="2195258" y="29210"/>
                  </a:lnTo>
                  <a:lnTo>
                    <a:pt x="2195258" y="33020"/>
                  </a:lnTo>
                  <a:lnTo>
                    <a:pt x="2193823" y="34290"/>
                  </a:lnTo>
                  <a:lnTo>
                    <a:pt x="2191982" y="35560"/>
                  </a:lnTo>
                  <a:lnTo>
                    <a:pt x="2188908" y="36842"/>
                  </a:lnTo>
                  <a:lnTo>
                    <a:pt x="2188908" y="35560"/>
                  </a:lnTo>
                  <a:lnTo>
                    <a:pt x="2190140" y="34290"/>
                  </a:lnTo>
                  <a:lnTo>
                    <a:pt x="2191372" y="33020"/>
                  </a:lnTo>
                  <a:lnTo>
                    <a:pt x="2192705" y="31750"/>
                  </a:lnTo>
                  <a:lnTo>
                    <a:pt x="2193899" y="30607"/>
                  </a:lnTo>
                  <a:lnTo>
                    <a:pt x="2194052" y="30607"/>
                  </a:lnTo>
                  <a:lnTo>
                    <a:pt x="2193823" y="29210"/>
                  </a:lnTo>
                  <a:lnTo>
                    <a:pt x="2189353" y="30607"/>
                  </a:lnTo>
                  <a:lnTo>
                    <a:pt x="2189480" y="30607"/>
                  </a:lnTo>
                  <a:lnTo>
                    <a:pt x="2187067" y="31750"/>
                  </a:lnTo>
                  <a:lnTo>
                    <a:pt x="2184400" y="31750"/>
                  </a:lnTo>
                  <a:lnTo>
                    <a:pt x="2183168" y="29210"/>
                  </a:lnTo>
                  <a:lnTo>
                    <a:pt x="2180920" y="27940"/>
                  </a:lnTo>
                  <a:lnTo>
                    <a:pt x="2176208" y="27940"/>
                  </a:lnTo>
                  <a:lnTo>
                    <a:pt x="2174773" y="26670"/>
                  </a:lnTo>
                  <a:lnTo>
                    <a:pt x="2174773" y="21590"/>
                  </a:lnTo>
                  <a:lnTo>
                    <a:pt x="2175789" y="20320"/>
                  </a:lnTo>
                  <a:lnTo>
                    <a:pt x="2178253" y="21590"/>
                  </a:lnTo>
                  <a:lnTo>
                    <a:pt x="2180501" y="22860"/>
                  </a:lnTo>
                  <a:lnTo>
                    <a:pt x="2181123" y="21590"/>
                  </a:lnTo>
                  <a:lnTo>
                    <a:pt x="2180094" y="20320"/>
                  </a:lnTo>
                  <a:lnTo>
                    <a:pt x="2179282" y="19050"/>
                  </a:lnTo>
                  <a:lnTo>
                    <a:pt x="2177427" y="17780"/>
                  </a:lnTo>
                  <a:lnTo>
                    <a:pt x="2176208" y="17780"/>
                  </a:lnTo>
                  <a:lnTo>
                    <a:pt x="2170468" y="19050"/>
                  </a:lnTo>
                  <a:lnTo>
                    <a:pt x="2166569" y="17780"/>
                  </a:lnTo>
                  <a:lnTo>
                    <a:pt x="2163292" y="13970"/>
                  </a:lnTo>
                  <a:lnTo>
                    <a:pt x="2159254" y="12700"/>
                  </a:lnTo>
                  <a:lnTo>
                    <a:pt x="2151176" y="10160"/>
                  </a:lnTo>
                  <a:lnTo>
                    <a:pt x="2150999" y="10160"/>
                  </a:lnTo>
                  <a:lnTo>
                    <a:pt x="2150999" y="33020"/>
                  </a:lnTo>
                  <a:lnTo>
                    <a:pt x="2142604" y="26670"/>
                  </a:lnTo>
                  <a:lnTo>
                    <a:pt x="2144649" y="26670"/>
                  </a:lnTo>
                  <a:lnTo>
                    <a:pt x="2146897" y="27940"/>
                  </a:lnTo>
                  <a:lnTo>
                    <a:pt x="2148332" y="29210"/>
                  </a:lnTo>
                  <a:lnTo>
                    <a:pt x="2150999" y="33020"/>
                  </a:lnTo>
                  <a:lnTo>
                    <a:pt x="2150999" y="10160"/>
                  </a:lnTo>
                  <a:lnTo>
                    <a:pt x="2136927" y="10160"/>
                  </a:lnTo>
                  <a:lnTo>
                    <a:pt x="2113292" y="9271"/>
                  </a:lnTo>
                  <a:lnTo>
                    <a:pt x="2113292" y="24231"/>
                  </a:lnTo>
                  <a:lnTo>
                    <a:pt x="2113292" y="33020"/>
                  </a:lnTo>
                  <a:lnTo>
                    <a:pt x="2110422" y="34290"/>
                  </a:lnTo>
                  <a:lnTo>
                    <a:pt x="2108924" y="31750"/>
                  </a:lnTo>
                  <a:lnTo>
                    <a:pt x="2108250" y="30607"/>
                  </a:lnTo>
                  <a:lnTo>
                    <a:pt x="2106333" y="27940"/>
                  </a:lnTo>
                  <a:lnTo>
                    <a:pt x="2106625" y="27038"/>
                  </a:lnTo>
                  <a:lnTo>
                    <a:pt x="2106739" y="26670"/>
                  </a:lnTo>
                  <a:lnTo>
                    <a:pt x="2108377" y="21590"/>
                  </a:lnTo>
                  <a:lnTo>
                    <a:pt x="2112276" y="21590"/>
                  </a:lnTo>
                  <a:lnTo>
                    <a:pt x="2112784" y="22860"/>
                  </a:lnTo>
                  <a:lnTo>
                    <a:pt x="2113292" y="24231"/>
                  </a:lnTo>
                  <a:lnTo>
                    <a:pt x="2113292" y="9271"/>
                  </a:lnTo>
                  <a:lnTo>
                    <a:pt x="2103462" y="8890"/>
                  </a:lnTo>
                  <a:lnTo>
                    <a:pt x="2103043" y="8826"/>
                  </a:lnTo>
                  <a:lnTo>
                    <a:pt x="2103043" y="27940"/>
                  </a:lnTo>
                  <a:lnTo>
                    <a:pt x="2103043" y="31750"/>
                  </a:lnTo>
                  <a:lnTo>
                    <a:pt x="2097519" y="31750"/>
                  </a:lnTo>
                  <a:lnTo>
                    <a:pt x="2093531" y="30607"/>
                  </a:lnTo>
                  <a:lnTo>
                    <a:pt x="2088705" y="29210"/>
                  </a:lnTo>
                  <a:lnTo>
                    <a:pt x="2087994" y="27038"/>
                  </a:lnTo>
                  <a:lnTo>
                    <a:pt x="2087880" y="26670"/>
                  </a:lnTo>
                  <a:lnTo>
                    <a:pt x="2100186" y="26670"/>
                  </a:lnTo>
                  <a:lnTo>
                    <a:pt x="2103043" y="27940"/>
                  </a:lnTo>
                  <a:lnTo>
                    <a:pt x="2103043" y="8826"/>
                  </a:lnTo>
                  <a:lnTo>
                    <a:pt x="2100999" y="8509"/>
                  </a:lnTo>
                  <a:lnTo>
                    <a:pt x="2100999" y="15240"/>
                  </a:lnTo>
                  <a:lnTo>
                    <a:pt x="2100999" y="19050"/>
                  </a:lnTo>
                  <a:lnTo>
                    <a:pt x="2097519" y="17780"/>
                  </a:lnTo>
                  <a:lnTo>
                    <a:pt x="2095461" y="12700"/>
                  </a:lnTo>
                  <a:lnTo>
                    <a:pt x="2098128" y="12700"/>
                  </a:lnTo>
                  <a:lnTo>
                    <a:pt x="2100999" y="15240"/>
                  </a:lnTo>
                  <a:lnTo>
                    <a:pt x="2100999" y="8509"/>
                  </a:lnTo>
                  <a:lnTo>
                    <a:pt x="2095258" y="7620"/>
                  </a:lnTo>
                  <a:lnTo>
                    <a:pt x="2094445" y="6350"/>
                  </a:lnTo>
                  <a:lnTo>
                    <a:pt x="2093214" y="5080"/>
                  </a:lnTo>
                  <a:lnTo>
                    <a:pt x="2092807" y="5080"/>
                  </a:lnTo>
                  <a:lnTo>
                    <a:pt x="2092807" y="8890"/>
                  </a:lnTo>
                  <a:lnTo>
                    <a:pt x="2063610" y="8890"/>
                  </a:lnTo>
                  <a:lnTo>
                    <a:pt x="2063610" y="21399"/>
                  </a:lnTo>
                  <a:lnTo>
                    <a:pt x="2063483" y="24231"/>
                  </a:lnTo>
                  <a:lnTo>
                    <a:pt x="2063394" y="25400"/>
                  </a:lnTo>
                  <a:lnTo>
                    <a:pt x="2063292" y="26670"/>
                  </a:lnTo>
                  <a:lnTo>
                    <a:pt x="2062683" y="27940"/>
                  </a:lnTo>
                  <a:lnTo>
                    <a:pt x="2061044" y="25400"/>
                  </a:lnTo>
                  <a:lnTo>
                    <a:pt x="2060270" y="24447"/>
                  </a:lnTo>
                  <a:lnTo>
                    <a:pt x="2060105" y="24231"/>
                  </a:lnTo>
                  <a:lnTo>
                    <a:pt x="2057552" y="21590"/>
                  </a:lnTo>
                  <a:lnTo>
                    <a:pt x="2055914" y="20320"/>
                  </a:lnTo>
                  <a:lnTo>
                    <a:pt x="2053259" y="17780"/>
                  </a:lnTo>
                  <a:lnTo>
                    <a:pt x="2056536" y="19050"/>
                  </a:lnTo>
                  <a:lnTo>
                    <a:pt x="2058581" y="19050"/>
                  </a:lnTo>
                  <a:lnTo>
                    <a:pt x="2061044" y="20320"/>
                  </a:lnTo>
                  <a:lnTo>
                    <a:pt x="2063089" y="20320"/>
                  </a:lnTo>
                  <a:lnTo>
                    <a:pt x="2063610" y="21399"/>
                  </a:lnTo>
                  <a:lnTo>
                    <a:pt x="2063610" y="8890"/>
                  </a:lnTo>
                  <a:lnTo>
                    <a:pt x="2053869" y="8890"/>
                  </a:lnTo>
                  <a:lnTo>
                    <a:pt x="2053869" y="11430"/>
                  </a:lnTo>
                  <a:lnTo>
                    <a:pt x="2047722" y="11430"/>
                  </a:lnTo>
                  <a:lnTo>
                    <a:pt x="2047722" y="8890"/>
                  </a:lnTo>
                  <a:lnTo>
                    <a:pt x="2041372" y="8890"/>
                  </a:lnTo>
                  <a:lnTo>
                    <a:pt x="2041372" y="11430"/>
                  </a:lnTo>
                  <a:lnTo>
                    <a:pt x="2041372" y="19050"/>
                  </a:lnTo>
                  <a:lnTo>
                    <a:pt x="2040750" y="20320"/>
                  </a:lnTo>
                  <a:lnTo>
                    <a:pt x="2040140" y="19050"/>
                  </a:lnTo>
                  <a:lnTo>
                    <a:pt x="2039734" y="17780"/>
                  </a:lnTo>
                  <a:lnTo>
                    <a:pt x="2037676" y="16510"/>
                  </a:lnTo>
                  <a:lnTo>
                    <a:pt x="2035835" y="15240"/>
                  </a:lnTo>
                  <a:lnTo>
                    <a:pt x="2033168" y="15240"/>
                  </a:lnTo>
                  <a:lnTo>
                    <a:pt x="2036457" y="13970"/>
                  </a:lnTo>
                  <a:lnTo>
                    <a:pt x="2038705" y="12700"/>
                  </a:lnTo>
                  <a:lnTo>
                    <a:pt x="2041169" y="12700"/>
                  </a:lnTo>
                  <a:lnTo>
                    <a:pt x="2041372" y="11430"/>
                  </a:lnTo>
                  <a:lnTo>
                    <a:pt x="2041372" y="8890"/>
                  </a:lnTo>
                  <a:lnTo>
                    <a:pt x="2039734" y="8890"/>
                  </a:lnTo>
                  <a:lnTo>
                    <a:pt x="2037473" y="10160"/>
                  </a:lnTo>
                  <a:lnTo>
                    <a:pt x="2037473" y="11430"/>
                  </a:lnTo>
                  <a:lnTo>
                    <a:pt x="2033384" y="11430"/>
                  </a:lnTo>
                  <a:lnTo>
                    <a:pt x="2031326" y="10375"/>
                  </a:lnTo>
                  <a:lnTo>
                    <a:pt x="2031326" y="29210"/>
                  </a:lnTo>
                  <a:lnTo>
                    <a:pt x="2030399" y="30607"/>
                  </a:lnTo>
                  <a:lnTo>
                    <a:pt x="2029282" y="31750"/>
                  </a:lnTo>
                  <a:lnTo>
                    <a:pt x="2027224" y="31750"/>
                  </a:lnTo>
                  <a:lnTo>
                    <a:pt x="2027224" y="29210"/>
                  </a:lnTo>
                  <a:lnTo>
                    <a:pt x="2028253" y="27940"/>
                  </a:lnTo>
                  <a:lnTo>
                    <a:pt x="2030514" y="27940"/>
                  </a:lnTo>
                  <a:lnTo>
                    <a:pt x="2031326" y="29210"/>
                  </a:lnTo>
                  <a:lnTo>
                    <a:pt x="2031326" y="10375"/>
                  </a:lnTo>
                  <a:lnTo>
                    <a:pt x="2030920" y="10160"/>
                  </a:lnTo>
                  <a:lnTo>
                    <a:pt x="2029282" y="10160"/>
                  </a:lnTo>
                  <a:lnTo>
                    <a:pt x="2029282" y="13970"/>
                  </a:lnTo>
                  <a:lnTo>
                    <a:pt x="2028456" y="13970"/>
                  </a:lnTo>
                  <a:lnTo>
                    <a:pt x="2026818" y="12700"/>
                  </a:lnTo>
                  <a:lnTo>
                    <a:pt x="2025383" y="11430"/>
                  </a:lnTo>
                  <a:lnTo>
                    <a:pt x="2022309" y="10160"/>
                  </a:lnTo>
                  <a:lnTo>
                    <a:pt x="2014855" y="12319"/>
                  </a:lnTo>
                  <a:lnTo>
                    <a:pt x="2014855" y="24447"/>
                  </a:lnTo>
                  <a:lnTo>
                    <a:pt x="2013191" y="22860"/>
                  </a:lnTo>
                  <a:lnTo>
                    <a:pt x="2012061" y="21793"/>
                  </a:lnTo>
                  <a:lnTo>
                    <a:pt x="2012061" y="35560"/>
                  </a:lnTo>
                  <a:lnTo>
                    <a:pt x="2011857" y="36842"/>
                  </a:lnTo>
                  <a:lnTo>
                    <a:pt x="2010638" y="36842"/>
                  </a:lnTo>
                  <a:lnTo>
                    <a:pt x="2006739" y="34290"/>
                  </a:lnTo>
                  <a:lnTo>
                    <a:pt x="2006739" y="31750"/>
                  </a:lnTo>
                  <a:lnTo>
                    <a:pt x="2007971" y="31750"/>
                  </a:lnTo>
                  <a:lnTo>
                    <a:pt x="2011248" y="34290"/>
                  </a:lnTo>
                  <a:lnTo>
                    <a:pt x="2012061" y="35560"/>
                  </a:lnTo>
                  <a:lnTo>
                    <a:pt x="2012061" y="21793"/>
                  </a:lnTo>
                  <a:lnTo>
                    <a:pt x="2011857" y="21590"/>
                  </a:lnTo>
                  <a:lnTo>
                    <a:pt x="2008378" y="19050"/>
                  </a:lnTo>
                  <a:lnTo>
                    <a:pt x="2007971" y="17780"/>
                  </a:lnTo>
                  <a:lnTo>
                    <a:pt x="2011654" y="17780"/>
                  </a:lnTo>
                  <a:lnTo>
                    <a:pt x="2013089" y="19050"/>
                  </a:lnTo>
                  <a:lnTo>
                    <a:pt x="2013661" y="21399"/>
                  </a:lnTo>
                  <a:lnTo>
                    <a:pt x="2013712" y="21590"/>
                  </a:lnTo>
                  <a:lnTo>
                    <a:pt x="2014766" y="24231"/>
                  </a:lnTo>
                  <a:lnTo>
                    <a:pt x="2014855" y="24447"/>
                  </a:lnTo>
                  <a:lnTo>
                    <a:pt x="2014855" y="12319"/>
                  </a:lnTo>
                  <a:lnTo>
                    <a:pt x="2013496" y="12700"/>
                  </a:lnTo>
                  <a:lnTo>
                    <a:pt x="1999970" y="12700"/>
                  </a:lnTo>
                  <a:lnTo>
                    <a:pt x="1995474" y="11430"/>
                  </a:lnTo>
                  <a:lnTo>
                    <a:pt x="1990344" y="10299"/>
                  </a:lnTo>
                  <a:lnTo>
                    <a:pt x="1990344" y="35560"/>
                  </a:lnTo>
                  <a:lnTo>
                    <a:pt x="1990344" y="39370"/>
                  </a:lnTo>
                  <a:lnTo>
                    <a:pt x="1989531" y="40640"/>
                  </a:lnTo>
                  <a:lnTo>
                    <a:pt x="1987677" y="40640"/>
                  </a:lnTo>
                  <a:lnTo>
                    <a:pt x="1986864" y="39370"/>
                  </a:lnTo>
                  <a:lnTo>
                    <a:pt x="1986864" y="38100"/>
                  </a:lnTo>
                  <a:lnTo>
                    <a:pt x="1986864" y="36842"/>
                  </a:lnTo>
                  <a:lnTo>
                    <a:pt x="1986864" y="35560"/>
                  </a:lnTo>
                  <a:lnTo>
                    <a:pt x="1987677" y="34290"/>
                  </a:lnTo>
                  <a:lnTo>
                    <a:pt x="1989531" y="34290"/>
                  </a:lnTo>
                  <a:lnTo>
                    <a:pt x="1990344" y="35560"/>
                  </a:lnTo>
                  <a:lnTo>
                    <a:pt x="1990344" y="10299"/>
                  </a:lnTo>
                  <a:lnTo>
                    <a:pt x="1989734" y="10160"/>
                  </a:lnTo>
                  <a:lnTo>
                    <a:pt x="1982762" y="13970"/>
                  </a:lnTo>
                  <a:lnTo>
                    <a:pt x="1981327" y="19050"/>
                  </a:lnTo>
                  <a:lnTo>
                    <a:pt x="1980387" y="21399"/>
                  </a:lnTo>
                  <a:lnTo>
                    <a:pt x="1980311" y="21590"/>
                  </a:lnTo>
                  <a:lnTo>
                    <a:pt x="1979688" y="22860"/>
                  </a:lnTo>
                  <a:lnTo>
                    <a:pt x="1978977" y="21590"/>
                  </a:lnTo>
                  <a:lnTo>
                    <a:pt x="1978253" y="20320"/>
                  </a:lnTo>
                  <a:lnTo>
                    <a:pt x="1977021" y="19050"/>
                  </a:lnTo>
                  <a:lnTo>
                    <a:pt x="1976005" y="17780"/>
                  </a:lnTo>
                  <a:lnTo>
                    <a:pt x="1975180" y="20320"/>
                  </a:lnTo>
                  <a:lnTo>
                    <a:pt x="1974494" y="21399"/>
                  </a:lnTo>
                  <a:lnTo>
                    <a:pt x="1974367" y="21590"/>
                  </a:lnTo>
                  <a:lnTo>
                    <a:pt x="1968207" y="21590"/>
                  </a:lnTo>
                  <a:lnTo>
                    <a:pt x="1969439" y="19050"/>
                  </a:lnTo>
                  <a:lnTo>
                    <a:pt x="1968627" y="17780"/>
                  </a:lnTo>
                  <a:lnTo>
                    <a:pt x="1964524" y="17780"/>
                  </a:lnTo>
                  <a:lnTo>
                    <a:pt x="1963712" y="16510"/>
                  </a:lnTo>
                  <a:lnTo>
                    <a:pt x="1964321" y="15240"/>
                  </a:lnTo>
                  <a:lnTo>
                    <a:pt x="1965134" y="12700"/>
                  </a:lnTo>
                  <a:lnTo>
                    <a:pt x="1962480" y="12700"/>
                  </a:lnTo>
                  <a:lnTo>
                    <a:pt x="1959610" y="15240"/>
                  </a:lnTo>
                  <a:lnTo>
                    <a:pt x="1959610" y="17780"/>
                  </a:lnTo>
                  <a:lnTo>
                    <a:pt x="1958378" y="17780"/>
                  </a:lnTo>
                  <a:lnTo>
                    <a:pt x="1956536" y="16510"/>
                  </a:lnTo>
                  <a:lnTo>
                    <a:pt x="1949691" y="13970"/>
                  </a:lnTo>
                  <a:lnTo>
                    <a:pt x="1941169" y="14986"/>
                  </a:lnTo>
                  <a:lnTo>
                    <a:pt x="1941169" y="31750"/>
                  </a:lnTo>
                  <a:lnTo>
                    <a:pt x="1941169" y="33020"/>
                  </a:lnTo>
                  <a:lnTo>
                    <a:pt x="1939734" y="34290"/>
                  </a:lnTo>
                  <a:lnTo>
                    <a:pt x="1937893" y="35560"/>
                  </a:lnTo>
                  <a:lnTo>
                    <a:pt x="1935429" y="35560"/>
                  </a:lnTo>
                  <a:lnTo>
                    <a:pt x="1936038" y="34290"/>
                  </a:lnTo>
                  <a:lnTo>
                    <a:pt x="1937270" y="33020"/>
                  </a:lnTo>
                  <a:lnTo>
                    <a:pt x="1941169" y="31750"/>
                  </a:lnTo>
                  <a:lnTo>
                    <a:pt x="1941169" y="14986"/>
                  </a:lnTo>
                  <a:lnTo>
                    <a:pt x="1938909" y="15240"/>
                  </a:lnTo>
                  <a:lnTo>
                    <a:pt x="1934603" y="15811"/>
                  </a:lnTo>
                  <a:lnTo>
                    <a:pt x="1934603" y="33020"/>
                  </a:lnTo>
                  <a:lnTo>
                    <a:pt x="1933587" y="33020"/>
                  </a:lnTo>
                  <a:lnTo>
                    <a:pt x="1929320" y="24231"/>
                  </a:lnTo>
                  <a:lnTo>
                    <a:pt x="1930425" y="24231"/>
                  </a:lnTo>
                  <a:lnTo>
                    <a:pt x="1931733" y="25400"/>
                  </a:lnTo>
                  <a:lnTo>
                    <a:pt x="1933587" y="29210"/>
                  </a:lnTo>
                  <a:lnTo>
                    <a:pt x="1934222" y="30607"/>
                  </a:lnTo>
                  <a:lnTo>
                    <a:pt x="1934603" y="33020"/>
                  </a:lnTo>
                  <a:lnTo>
                    <a:pt x="1934603" y="15811"/>
                  </a:lnTo>
                  <a:lnTo>
                    <a:pt x="1929218" y="16510"/>
                  </a:lnTo>
                  <a:lnTo>
                    <a:pt x="1925586" y="19050"/>
                  </a:lnTo>
                  <a:lnTo>
                    <a:pt x="1927021" y="22860"/>
                  </a:lnTo>
                  <a:lnTo>
                    <a:pt x="1923948" y="24142"/>
                  </a:lnTo>
                  <a:lnTo>
                    <a:pt x="1917801" y="22860"/>
                  </a:lnTo>
                  <a:lnTo>
                    <a:pt x="1914321" y="21590"/>
                  </a:lnTo>
                  <a:lnTo>
                    <a:pt x="1913089" y="20320"/>
                  </a:lnTo>
                  <a:lnTo>
                    <a:pt x="1913915" y="19050"/>
                  </a:lnTo>
                  <a:lnTo>
                    <a:pt x="1914664" y="16738"/>
                  </a:lnTo>
                  <a:lnTo>
                    <a:pt x="1914728" y="16510"/>
                  </a:lnTo>
                  <a:lnTo>
                    <a:pt x="1914321" y="15240"/>
                  </a:lnTo>
                  <a:lnTo>
                    <a:pt x="1912886" y="16510"/>
                  </a:lnTo>
                  <a:lnTo>
                    <a:pt x="1909203" y="19050"/>
                  </a:lnTo>
                  <a:lnTo>
                    <a:pt x="1898129" y="19050"/>
                  </a:lnTo>
                  <a:lnTo>
                    <a:pt x="1898129" y="16510"/>
                  </a:lnTo>
                  <a:lnTo>
                    <a:pt x="1892604" y="16510"/>
                  </a:lnTo>
                  <a:lnTo>
                    <a:pt x="1889328" y="17780"/>
                  </a:lnTo>
                  <a:lnTo>
                    <a:pt x="1875802" y="17780"/>
                  </a:lnTo>
                  <a:lnTo>
                    <a:pt x="1869440" y="18719"/>
                  </a:lnTo>
                  <a:lnTo>
                    <a:pt x="1869440" y="31750"/>
                  </a:lnTo>
                  <a:lnTo>
                    <a:pt x="1869440" y="33020"/>
                  </a:lnTo>
                  <a:lnTo>
                    <a:pt x="1869033" y="34290"/>
                  </a:lnTo>
                  <a:lnTo>
                    <a:pt x="1868004" y="34290"/>
                  </a:lnTo>
                  <a:lnTo>
                    <a:pt x="1866988" y="33020"/>
                  </a:lnTo>
                  <a:lnTo>
                    <a:pt x="1866366" y="33020"/>
                  </a:lnTo>
                  <a:lnTo>
                    <a:pt x="1865757" y="31750"/>
                  </a:lnTo>
                  <a:lnTo>
                    <a:pt x="1866125" y="30607"/>
                  </a:lnTo>
                  <a:lnTo>
                    <a:pt x="1868525" y="30607"/>
                  </a:lnTo>
                  <a:lnTo>
                    <a:pt x="1869440" y="31750"/>
                  </a:lnTo>
                  <a:lnTo>
                    <a:pt x="1869440" y="18719"/>
                  </a:lnTo>
                  <a:lnTo>
                    <a:pt x="1867192" y="19050"/>
                  </a:lnTo>
                  <a:lnTo>
                    <a:pt x="1860638" y="19050"/>
                  </a:lnTo>
                  <a:lnTo>
                    <a:pt x="1856740" y="19519"/>
                  </a:lnTo>
                  <a:lnTo>
                    <a:pt x="1856740" y="41910"/>
                  </a:lnTo>
                  <a:lnTo>
                    <a:pt x="1856308" y="43281"/>
                  </a:lnTo>
                  <a:lnTo>
                    <a:pt x="1854149" y="43281"/>
                  </a:lnTo>
                  <a:lnTo>
                    <a:pt x="1853057" y="41910"/>
                  </a:lnTo>
                  <a:lnTo>
                    <a:pt x="1853057" y="39370"/>
                  </a:lnTo>
                  <a:lnTo>
                    <a:pt x="1853463" y="38100"/>
                  </a:lnTo>
                  <a:lnTo>
                    <a:pt x="1854492" y="38100"/>
                  </a:lnTo>
                  <a:lnTo>
                    <a:pt x="1855508" y="39370"/>
                  </a:lnTo>
                  <a:lnTo>
                    <a:pt x="1856625" y="41681"/>
                  </a:lnTo>
                  <a:lnTo>
                    <a:pt x="1856740" y="41910"/>
                  </a:lnTo>
                  <a:lnTo>
                    <a:pt x="1856740" y="19519"/>
                  </a:lnTo>
                  <a:lnTo>
                    <a:pt x="1849983" y="20320"/>
                  </a:lnTo>
                  <a:lnTo>
                    <a:pt x="1849158" y="20320"/>
                  </a:lnTo>
                  <a:lnTo>
                    <a:pt x="1851507" y="24231"/>
                  </a:lnTo>
                  <a:lnTo>
                    <a:pt x="1853755" y="27038"/>
                  </a:lnTo>
                  <a:lnTo>
                    <a:pt x="1850593" y="24739"/>
                  </a:lnTo>
                  <a:lnTo>
                    <a:pt x="1850593" y="46990"/>
                  </a:lnTo>
                  <a:lnTo>
                    <a:pt x="1849767" y="46990"/>
                  </a:lnTo>
                  <a:lnTo>
                    <a:pt x="1848751" y="48260"/>
                  </a:lnTo>
                  <a:lnTo>
                    <a:pt x="1846694" y="46990"/>
                  </a:lnTo>
                  <a:lnTo>
                    <a:pt x="1843557" y="43281"/>
                  </a:lnTo>
                  <a:lnTo>
                    <a:pt x="1842401" y="41910"/>
                  </a:lnTo>
                  <a:lnTo>
                    <a:pt x="1844243" y="41910"/>
                  </a:lnTo>
                  <a:lnTo>
                    <a:pt x="1848751" y="44450"/>
                  </a:lnTo>
                  <a:lnTo>
                    <a:pt x="1850186" y="45720"/>
                  </a:lnTo>
                  <a:lnTo>
                    <a:pt x="1850593" y="46990"/>
                  </a:lnTo>
                  <a:lnTo>
                    <a:pt x="1850593" y="24739"/>
                  </a:lnTo>
                  <a:lnTo>
                    <a:pt x="1849907" y="24231"/>
                  </a:lnTo>
                  <a:lnTo>
                    <a:pt x="1844852" y="19050"/>
                  </a:lnTo>
                  <a:lnTo>
                    <a:pt x="1841982" y="19050"/>
                  </a:lnTo>
                  <a:lnTo>
                    <a:pt x="1844040" y="22860"/>
                  </a:lnTo>
                  <a:lnTo>
                    <a:pt x="1844916" y="24231"/>
                  </a:lnTo>
                  <a:lnTo>
                    <a:pt x="1843913" y="24231"/>
                  </a:lnTo>
                  <a:lnTo>
                    <a:pt x="1842808" y="22860"/>
                  </a:lnTo>
                  <a:lnTo>
                    <a:pt x="1841779" y="21590"/>
                  </a:lnTo>
                  <a:lnTo>
                    <a:pt x="1839112" y="19050"/>
                  </a:lnTo>
                  <a:lnTo>
                    <a:pt x="1836864" y="19050"/>
                  </a:lnTo>
                  <a:lnTo>
                    <a:pt x="1831530" y="20320"/>
                  </a:lnTo>
                  <a:lnTo>
                    <a:pt x="1827644" y="21590"/>
                  </a:lnTo>
                  <a:lnTo>
                    <a:pt x="1819033" y="21590"/>
                  </a:lnTo>
                  <a:lnTo>
                    <a:pt x="1816163" y="22860"/>
                  </a:lnTo>
                  <a:lnTo>
                    <a:pt x="1816163" y="25400"/>
                  </a:lnTo>
                  <a:lnTo>
                    <a:pt x="1816989" y="25400"/>
                  </a:lnTo>
                  <a:lnTo>
                    <a:pt x="1821294" y="22860"/>
                  </a:lnTo>
                  <a:lnTo>
                    <a:pt x="1822107" y="22860"/>
                  </a:lnTo>
                  <a:lnTo>
                    <a:pt x="1825180" y="34290"/>
                  </a:lnTo>
                  <a:lnTo>
                    <a:pt x="1824672" y="35356"/>
                  </a:lnTo>
                  <a:lnTo>
                    <a:pt x="1824570" y="35560"/>
                  </a:lnTo>
                  <a:lnTo>
                    <a:pt x="1817801" y="27940"/>
                  </a:lnTo>
                  <a:lnTo>
                    <a:pt x="1814931" y="26670"/>
                  </a:lnTo>
                  <a:lnTo>
                    <a:pt x="1813712" y="27940"/>
                  </a:lnTo>
                  <a:lnTo>
                    <a:pt x="1812074" y="27940"/>
                  </a:lnTo>
                  <a:lnTo>
                    <a:pt x="1812886" y="26670"/>
                  </a:lnTo>
                  <a:lnTo>
                    <a:pt x="1813509" y="25400"/>
                  </a:lnTo>
                  <a:lnTo>
                    <a:pt x="1811655" y="22860"/>
                  </a:lnTo>
                  <a:lnTo>
                    <a:pt x="1808784" y="20320"/>
                  </a:lnTo>
                  <a:lnTo>
                    <a:pt x="1807425" y="19050"/>
                  </a:lnTo>
                  <a:lnTo>
                    <a:pt x="1807349" y="39370"/>
                  </a:lnTo>
                  <a:lnTo>
                    <a:pt x="1806917" y="41186"/>
                  </a:lnTo>
                  <a:lnTo>
                    <a:pt x="1806790" y="41681"/>
                  </a:lnTo>
                  <a:lnTo>
                    <a:pt x="1806740" y="41910"/>
                  </a:lnTo>
                  <a:lnTo>
                    <a:pt x="1805876" y="43281"/>
                  </a:lnTo>
                  <a:lnTo>
                    <a:pt x="1805305" y="44450"/>
                  </a:lnTo>
                  <a:lnTo>
                    <a:pt x="1804492" y="44450"/>
                  </a:lnTo>
                  <a:lnTo>
                    <a:pt x="1804022" y="43497"/>
                  </a:lnTo>
                  <a:lnTo>
                    <a:pt x="1803920" y="43281"/>
                  </a:lnTo>
                  <a:lnTo>
                    <a:pt x="1803057" y="41910"/>
                  </a:lnTo>
                  <a:lnTo>
                    <a:pt x="1802536" y="39763"/>
                  </a:lnTo>
                  <a:lnTo>
                    <a:pt x="1802434" y="39370"/>
                  </a:lnTo>
                  <a:lnTo>
                    <a:pt x="1803057" y="38100"/>
                  </a:lnTo>
                  <a:lnTo>
                    <a:pt x="1806740" y="38100"/>
                  </a:lnTo>
                  <a:lnTo>
                    <a:pt x="1807349" y="39370"/>
                  </a:lnTo>
                  <a:lnTo>
                    <a:pt x="1807349" y="18986"/>
                  </a:lnTo>
                  <a:lnTo>
                    <a:pt x="1804695" y="16510"/>
                  </a:lnTo>
                  <a:lnTo>
                    <a:pt x="1802434" y="16510"/>
                  </a:lnTo>
                  <a:lnTo>
                    <a:pt x="1799564" y="17780"/>
                  </a:lnTo>
                  <a:lnTo>
                    <a:pt x="1797519" y="19050"/>
                  </a:lnTo>
                  <a:lnTo>
                    <a:pt x="1795678" y="19050"/>
                  </a:lnTo>
                  <a:lnTo>
                    <a:pt x="1795678" y="17780"/>
                  </a:lnTo>
                  <a:lnTo>
                    <a:pt x="1792401" y="16510"/>
                  </a:lnTo>
                  <a:lnTo>
                    <a:pt x="1791576" y="16510"/>
                  </a:lnTo>
                  <a:lnTo>
                    <a:pt x="1791576" y="36842"/>
                  </a:lnTo>
                  <a:lnTo>
                    <a:pt x="1791576" y="39370"/>
                  </a:lnTo>
                  <a:lnTo>
                    <a:pt x="1790547" y="40640"/>
                  </a:lnTo>
                  <a:lnTo>
                    <a:pt x="1788299" y="40640"/>
                  </a:lnTo>
                  <a:lnTo>
                    <a:pt x="1788020" y="39763"/>
                  </a:lnTo>
                  <a:lnTo>
                    <a:pt x="1787893" y="39370"/>
                  </a:lnTo>
                  <a:lnTo>
                    <a:pt x="1789112" y="36842"/>
                  </a:lnTo>
                  <a:lnTo>
                    <a:pt x="1791576" y="36842"/>
                  </a:lnTo>
                  <a:lnTo>
                    <a:pt x="1791576" y="16510"/>
                  </a:lnTo>
                  <a:lnTo>
                    <a:pt x="1781949" y="16510"/>
                  </a:lnTo>
                  <a:lnTo>
                    <a:pt x="1780311" y="17780"/>
                  </a:lnTo>
                  <a:lnTo>
                    <a:pt x="1781124" y="22860"/>
                  </a:lnTo>
                  <a:lnTo>
                    <a:pt x="1781124" y="24231"/>
                  </a:lnTo>
                  <a:lnTo>
                    <a:pt x="1778609" y="24231"/>
                  </a:lnTo>
                  <a:lnTo>
                    <a:pt x="1777847" y="25400"/>
                  </a:lnTo>
                  <a:lnTo>
                    <a:pt x="1777847" y="26111"/>
                  </a:lnTo>
                  <a:lnTo>
                    <a:pt x="1774990" y="24587"/>
                  </a:lnTo>
                  <a:lnTo>
                    <a:pt x="1773961" y="23774"/>
                  </a:lnTo>
                  <a:lnTo>
                    <a:pt x="1773351" y="21932"/>
                  </a:lnTo>
                  <a:lnTo>
                    <a:pt x="1773961" y="20281"/>
                  </a:lnTo>
                  <a:lnTo>
                    <a:pt x="1775396" y="16598"/>
                  </a:lnTo>
                  <a:lnTo>
                    <a:pt x="1772119" y="14757"/>
                  </a:lnTo>
                  <a:lnTo>
                    <a:pt x="1769452" y="18034"/>
                  </a:lnTo>
                  <a:lnTo>
                    <a:pt x="1768017" y="19672"/>
                  </a:lnTo>
                  <a:lnTo>
                    <a:pt x="1768017" y="21717"/>
                  </a:lnTo>
                  <a:lnTo>
                    <a:pt x="1769046" y="23571"/>
                  </a:lnTo>
                  <a:lnTo>
                    <a:pt x="1770062" y="25209"/>
                  </a:lnTo>
                  <a:lnTo>
                    <a:pt x="1770278" y="27254"/>
                  </a:lnTo>
                  <a:lnTo>
                    <a:pt x="1769859" y="28079"/>
                  </a:lnTo>
                  <a:lnTo>
                    <a:pt x="1769249" y="28892"/>
                  </a:lnTo>
                  <a:lnTo>
                    <a:pt x="1770278" y="29718"/>
                  </a:lnTo>
                  <a:lnTo>
                    <a:pt x="1775802" y="29718"/>
                  </a:lnTo>
                  <a:lnTo>
                    <a:pt x="1777847" y="26568"/>
                  </a:lnTo>
                  <a:lnTo>
                    <a:pt x="1777847" y="29210"/>
                  </a:lnTo>
                  <a:lnTo>
                    <a:pt x="1779866" y="30607"/>
                  </a:lnTo>
                  <a:lnTo>
                    <a:pt x="1784502" y="30607"/>
                  </a:lnTo>
                  <a:lnTo>
                    <a:pt x="1785429" y="31750"/>
                  </a:lnTo>
                  <a:lnTo>
                    <a:pt x="1785429" y="38100"/>
                  </a:lnTo>
                  <a:lnTo>
                    <a:pt x="1784604" y="40640"/>
                  </a:lnTo>
                  <a:lnTo>
                    <a:pt x="1782559" y="40640"/>
                  </a:lnTo>
                  <a:lnTo>
                    <a:pt x="1782279" y="39763"/>
                  </a:lnTo>
                  <a:lnTo>
                    <a:pt x="1782267" y="38900"/>
                  </a:lnTo>
                  <a:lnTo>
                    <a:pt x="1783308" y="34290"/>
                  </a:lnTo>
                  <a:lnTo>
                    <a:pt x="1783588" y="33020"/>
                  </a:lnTo>
                  <a:lnTo>
                    <a:pt x="1777441" y="33020"/>
                  </a:lnTo>
                  <a:lnTo>
                    <a:pt x="1775180" y="34290"/>
                  </a:lnTo>
                  <a:lnTo>
                    <a:pt x="1774367" y="35560"/>
                  </a:lnTo>
                  <a:lnTo>
                    <a:pt x="1773339" y="38100"/>
                  </a:lnTo>
                  <a:lnTo>
                    <a:pt x="1773948" y="38100"/>
                  </a:lnTo>
                  <a:lnTo>
                    <a:pt x="1777428" y="36842"/>
                  </a:lnTo>
                  <a:lnTo>
                    <a:pt x="1780717" y="34290"/>
                  </a:lnTo>
                  <a:lnTo>
                    <a:pt x="1781530" y="34290"/>
                  </a:lnTo>
                  <a:lnTo>
                    <a:pt x="1780311" y="36842"/>
                  </a:lnTo>
                  <a:lnTo>
                    <a:pt x="1777644" y="40640"/>
                  </a:lnTo>
                  <a:lnTo>
                    <a:pt x="1770468" y="41910"/>
                  </a:lnTo>
                  <a:lnTo>
                    <a:pt x="1764525" y="39370"/>
                  </a:lnTo>
                  <a:lnTo>
                    <a:pt x="1761972" y="38100"/>
                  </a:lnTo>
                  <a:lnTo>
                    <a:pt x="1759419" y="36842"/>
                  </a:lnTo>
                  <a:lnTo>
                    <a:pt x="1759000" y="35560"/>
                  </a:lnTo>
                  <a:lnTo>
                    <a:pt x="1760131" y="34290"/>
                  </a:lnTo>
                  <a:lnTo>
                    <a:pt x="1761261" y="33020"/>
                  </a:lnTo>
                  <a:lnTo>
                    <a:pt x="1762379" y="31750"/>
                  </a:lnTo>
                  <a:lnTo>
                    <a:pt x="1763407" y="30607"/>
                  </a:lnTo>
                  <a:lnTo>
                    <a:pt x="1761045" y="31750"/>
                  </a:lnTo>
                  <a:lnTo>
                    <a:pt x="1757565" y="31750"/>
                  </a:lnTo>
                  <a:lnTo>
                    <a:pt x="1756003" y="29210"/>
                  </a:lnTo>
                  <a:lnTo>
                    <a:pt x="1754695" y="27076"/>
                  </a:lnTo>
                  <a:lnTo>
                    <a:pt x="1754695" y="38100"/>
                  </a:lnTo>
                  <a:lnTo>
                    <a:pt x="1750999" y="38100"/>
                  </a:lnTo>
                  <a:lnTo>
                    <a:pt x="1751609" y="36842"/>
                  </a:lnTo>
                  <a:lnTo>
                    <a:pt x="1752231" y="35560"/>
                  </a:lnTo>
                  <a:lnTo>
                    <a:pt x="1753260" y="34290"/>
                  </a:lnTo>
                  <a:lnTo>
                    <a:pt x="1754289" y="34290"/>
                  </a:lnTo>
                  <a:lnTo>
                    <a:pt x="1754632" y="35356"/>
                  </a:lnTo>
                  <a:lnTo>
                    <a:pt x="1754695" y="38100"/>
                  </a:lnTo>
                  <a:lnTo>
                    <a:pt x="1754695" y="27076"/>
                  </a:lnTo>
                  <a:lnTo>
                    <a:pt x="1754454" y="26670"/>
                  </a:lnTo>
                  <a:lnTo>
                    <a:pt x="1753666" y="25400"/>
                  </a:lnTo>
                  <a:lnTo>
                    <a:pt x="1754136" y="24447"/>
                  </a:lnTo>
                  <a:lnTo>
                    <a:pt x="1754238" y="24231"/>
                  </a:lnTo>
                  <a:lnTo>
                    <a:pt x="1754733" y="24231"/>
                  </a:lnTo>
                  <a:lnTo>
                    <a:pt x="1759813" y="25400"/>
                  </a:lnTo>
                  <a:lnTo>
                    <a:pt x="1764944" y="25400"/>
                  </a:lnTo>
                  <a:lnTo>
                    <a:pt x="1763877" y="24231"/>
                  </a:lnTo>
                  <a:lnTo>
                    <a:pt x="1761451" y="21590"/>
                  </a:lnTo>
                  <a:lnTo>
                    <a:pt x="1757972" y="19050"/>
                  </a:lnTo>
                  <a:lnTo>
                    <a:pt x="1757565" y="19050"/>
                  </a:lnTo>
                  <a:lnTo>
                    <a:pt x="1749767" y="26670"/>
                  </a:lnTo>
                  <a:lnTo>
                    <a:pt x="1749564" y="26670"/>
                  </a:lnTo>
                  <a:lnTo>
                    <a:pt x="1747520" y="24231"/>
                  </a:lnTo>
                  <a:lnTo>
                    <a:pt x="1746377" y="22860"/>
                  </a:lnTo>
                  <a:lnTo>
                    <a:pt x="1744243" y="20320"/>
                  </a:lnTo>
                  <a:lnTo>
                    <a:pt x="1743265" y="19050"/>
                  </a:lnTo>
                  <a:lnTo>
                    <a:pt x="1740344" y="15240"/>
                  </a:lnTo>
                  <a:lnTo>
                    <a:pt x="1738503" y="13970"/>
                  </a:lnTo>
                  <a:lnTo>
                    <a:pt x="1737893" y="16510"/>
                  </a:lnTo>
                  <a:lnTo>
                    <a:pt x="1737067" y="19050"/>
                  </a:lnTo>
                  <a:lnTo>
                    <a:pt x="1736458" y="19050"/>
                  </a:lnTo>
                  <a:lnTo>
                    <a:pt x="1735023" y="17780"/>
                  </a:lnTo>
                  <a:lnTo>
                    <a:pt x="1733588" y="16510"/>
                  </a:lnTo>
                  <a:lnTo>
                    <a:pt x="1731530" y="15240"/>
                  </a:lnTo>
                  <a:lnTo>
                    <a:pt x="1730108" y="13970"/>
                  </a:lnTo>
                  <a:lnTo>
                    <a:pt x="1730108" y="16510"/>
                  </a:lnTo>
                  <a:lnTo>
                    <a:pt x="1728254" y="17780"/>
                  </a:lnTo>
                  <a:lnTo>
                    <a:pt x="1726006" y="16510"/>
                  </a:lnTo>
                  <a:lnTo>
                    <a:pt x="1722729" y="15240"/>
                  </a:lnTo>
                  <a:lnTo>
                    <a:pt x="1722107" y="16510"/>
                  </a:lnTo>
                  <a:lnTo>
                    <a:pt x="1723136" y="19050"/>
                  </a:lnTo>
                  <a:lnTo>
                    <a:pt x="1723694" y="21399"/>
                  </a:lnTo>
                  <a:lnTo>
                    <a:pt x="1723745" y="21590"/>
                  </a:lnTo>
                  <a:lnTo>
                    <a:pt x="1723542" y="22860"/>
                  </a:lnTo>
                  <a:lnTo>
                    <a:pt x="1722526" y="20320"/>
                  </a:lnTo>
                  <a:lnTo>
                    <a:pt x="1720265" y="17780"/>
                  </a:lnTo>
                  <a:lnTo>
                    <a:pt x="1709610" y="16510"/>
                  </a:lnTo>
                  <a:lnTo>
                    <a:pt x="1709610" y="20320"/>
                  </a:lnTo>
                  <a:lnTo>
                    <a:pt x="1709407" y="20142"/>
                  </a:lnTo>
                  <a:lnTo>
                    <a:pt x="1709407" y="41910"/>
                  </a:lnTo>
                  <a:lnTo>
                    <a:pt x="1699983" y="41910"/>
                  </a:lnTo>
                  <a:lnTo>
                    <a:pt x="1701215" y="40640"/>
                  </a:lnTo>
                  <a:lnTo>
                    <a:pt x="1707972" y="40640"/>
                  </a:lnTo>
                  <a:lnTo>
                    <a:pt x="1709407" y="41910"/>
                  </a:lnTo>
                  <a:lnTo>
                    <a:pt x="1709407" y="20142"/>
                  </a:lnTo>
                  <a:lnTo>
                    <a:pt x="1708175" y="19050"/>
                  </a:lnTo>
                  <a:lnTo>
                    <a:pt x="1707362" y="17780"/>
                  </a:lnTo>
                  <a:lnTo>
                    <a:pt x="1706537" y="16510"/>
                  </a:lnTo>
                  <a:lnTo>
                    <a:pt x="1704898" y="15240"/>
                  </a:lnTo>
                  <a:lnTo>
                    <a:pt x="1703463" y="13970"/>
                  </a:lnTo>
                  <a:lnTo>
                    <a:pt x="1703463" y="16510"/>
                  </a:lnTo>
                  <a:lnTo>
                    <a:pt x="1699158" y="17780"/>
                  </a:lnTo>
                  <a:lnTo>
                    <a:pt x="1690763" y="16510"/>
                  </a:lnTo>
                  <a:lnTo>
                    <a:pt x="1688503" y="16510"/>
                  </a:lnTo>
                  <a:lnTo>
                    <a:pt x="1688503" y="25400"/>
                  </a:lnTo>
                  <a:lnTo>
                    <a:pt x="1684820" y="27940"/>
                  </a:lnTo>
                  <a:lnTo>
                    <a:pt x="1683588" y="29210"/>
                  </a:lnTo>
                  <a:lnTo>
                    <a:pt x="1679282" y="29210"/>
                  </a:lnTo>
                  <a:lnTo>
                    <a:pt x="1676615" y="27940"/>
                  </a:lnTo>
                  <a:lnTo>
                    <a:pt x="1676768" y="27038"/>
                  </a:lnTo>
                  <a:lnTo>
                    <a:pt x="1676819" y="26670"/>
                  </a:lnTo>
                  <a:lnTo>
                    <a:pt x="1680108" y="26670"/>
                  </a:lnTo>
                  <a:lnTo>
                    <a:pt x="1684629" y="24231"/>
                  </a:lnTo>
                  <a:lnTo>
                    <a:pt x="1685112" y="24231"/>
                  </a:lnTo>
                  <a:lnTo>
                    <a:pt x="1688503" y="25400"/>
                  </a:lnTo>
                  <a:lnTo>
                    <a:pt x="1688503" y="16510"/>
                  </a:lnTo>
                  <a:lnTo>
                    <a:pt x="1677644" y="16510"/>
                  </a:lnTo>
                  <a:lnTo>
                    <a:pt x="1676412" y="19050"/>
                  </a:lnTo>
                  <a:lnTo>
                    <a:pt x="1675384" y="20320"/>
                  </a:lnTo>
                  <a:lnTo>
                    <a:pt x="1674774" y="20320"/>
                  </a:lnTo>
                  <a:lnTo>
                    <a:pt x="1674774" y="15240"/>
                  </a:lnTo>
                  <a:lnTo>
                    <a:pt x="1673961" y="13970"/>
                  </a:lnTo>
                  <a:lnTo>
                    <a:pt x="1671294" y="15240"/>
                  </a:lnTo>
                  <a:lnTo>
                    <a:pt x="1669237" y="16510"/>
                  </a:lnTo>
                  <a:lnTo>
                    <a:pt x="1660639" y="16510"/>
                  </a:lnTo>
                  <a:lnTo>
                    <a:pt x="1658797" y="17780"/>
                  </a:lnTo>
                  <a:lnTo>
                    <a:pt x="1659001" y="19050"/>
                  </a:lnTo>
                  <a:lnTo>
                    <a:pt x="1659204" y="19050"/>
                  </a:lnTo>
                  <a:lnTo>
                    <a:pt x="1658251" y="21399"/>
                  </a:lnTo>
                  <a:lnTo>
                    <a:pt x="1658175" y="21590"/>
                  </a:lnTo>
                  <a:lnTo>
                    <a:pt x="1655927" y="22466"/>
                  </a:lnTo>
                  <a:lnTo>
                    <a:pt x="1655927" y="40640"/>
                  </a:lnTo>
                  <a:lnTo>
                    <a:pt x="1653667" y="40640"/>
                  </a:lnTo>
                  <a:lnTo>
                    <a:pt x="1652231" y="39370"/>
                  </a:lnTo>
                  <a:lnTo>
                    <a:pt x="1651419" y="38100"/>
                  </a:lnTo>
                  <a:lnTo>
                    <a:pt x="1650796" y="35560"/>
                  </a:lnTo>
                  <a:lnTo>
                    <a:pt x="1650682" y="34861"/>
                  </a:lnTo>
                  <a:lnTo>
                    <a:pt x="1650593" y="34290"/>
                  </a:lnTo>
                  <a:lnTo>
                    <a:pt x="1651419" y="34290"/>
                  </a:lnTo>
                  <a:lnTo>
                    <a:pt x="1652854" y="35560"/>
                  </a:lnTo>
                  <a:lnTo>
                    <a:pt x="1654289" y="38100"/>
                  </a:lnTo>
                  <a:lnTo>
                    <a:pt x="1655711" y="39370"/>
                  </a:lnTo>
                  <a:lnTo>
                    <a:pt x="1655927" y="40640"/>
                  </a:lnTo>
                  <a:lnTo>
                    <a:pt x="1655927" y="22466"/>
                  </a:lnTo>
                  <a:lnTo>
                    <a:pt x="1654898" y="22860"/>
                  </a:lnTo>
                  <a:lnTo>
                    <a:pt x="1654289" y="21590"/>
                  </a:lnTo>
                  <a:lnTo>
                    <a:pt x="1655927" y="19050"/>
                  </a:lnTo>
                  <a:lnTo>
                    <a:pt x="1655711" y="17780"/>
                  </a:lnTo>
                  <a:lnTo>
                    <a:pt x="1653463" y="17780"/>
                  </a:lnTo>
                  <a:lnTo>
                    <a:pt x="1651825" y="19050"/>
                  </a:lnTo>
                  <a:lnTo>
                    <a:pt x="1650695" y="21399"/>
                  </a:lnTo>
                  <a:lnTo>
                    <a:pt x="1650593" y="21590"/>
                  </a:lnTo>
                  <a:lnTo>
                    <a:pt x="1648955" y="21590"/>
                  </a:lnTo>
                  <a:lnTo>
                    <a:pt x="1648955" y="41910"/>
                  </a:lnTo>
                  <a:lnTo>
                    <a:pt x="1644650" y="40640"/>
                  </a:lnTo>
                  <a:lnTo>
                    <a:pt x="1642402" y="35560"/>
                  </a:lnTo>
                  <a:lnTo>
                    <a:pt x="1643011" y="34290"/>
                  </a:lnTo>
                  <a:lnTo>
                    <a:pt x="1644446" y="34290"/>
                  </a:lnTo>
                  <a:lnTo>
                    <a:pt x="1645678" y="35560"/>
                  </a:lnTo>
                  <a:lnTo>
                    <a:pt x="1647317" y="36842"/>
                  </a:lnTo>
                  <a:lnTo>
                    <a:pt x="1648879" y="41681"/>
                  </a:lnTo>
                  <a:lnTo>
                    <a:pt x="1648955" y="41910"/>
                  </a:lnTo>
                  <a:lnTo>
                    <a:pt x="1648955" y="21590"/>
                  </a:lnTo>
                  <a:lnTo>
                    <a:pt x="1646491" y="21590"/>
                  </a:lnTo>
                  <a:lnTo>
                    <a:pt x="1647113" y="20320"/>
                  </a:lnTo>
                  <a:lnTo>
                    <a:pt x="1647926" y="19050"/>
                  </a:lnTo>
                  <a:lnTo>
                    <a:pt x="1647723" y="17780"/>
                  </a:lnTo>
                  <a:lnTo>
                    <a:pt x="1646707" y="19050"/>
                  </a:lnTo>
                  <a:lnTo>
                    <a:pt x="1645881" y="19050"/>
                  </a:lnTo>
                  <a:lnTo>
                    <a:pt x="1643418" y="17970"/>
                  </a:lnTo>
                  <a:lnTo>
                    <a:pt x="1643418" y="22860"/>
                  </a:lnTo>
                  <a:lnTo>
                    <a:pt x="1643418" y="25400"/>
                  </a:lnTo>
                  <a:lnTo>
                    <a:pt x="1642122" y="26746"/>
                  </a:lnTo>
                  <a:lnTo>
                    <a:pt x="1642122" y="30607"/>
                  </a:lnTo>
                  <a:lnTo>
                    <a:pt x="1641373" y="31750"/>
                  </a:lnTo>
                  <a:lnTo>
                    <a:pt x="1640763" y="31750"/>
                  </a:lnTo>
                  <a:lnTo>
                    <a:pt x="1638909" y="33020"/>
                  </a:lnTo>
                  <a:lnTo>
                    <a:pt x="1637474" y="31750"/>
                  </a:lnTo>
                  <a:lnTo>
                    <a:pt x="1635836" y="31750"/>
                  </a:lnTo>
                  <a:lnTo>
                    <a:pt x="1636407" y="30607"/>
                  </a:lnTo>
                  <a:lnTo>
                    <a:pt x="1642122" y="30607"/>
                  </a:lnTo>
                  <a:lnTo>
                    <a:pt x="1642122" y="26746"/>
                  </a:lnTo>
                  <a:lnTo>
                    <a:pt x="1640967" y="27940"/>
                  </a:lnTo>
                  <a:lnTo>
                    <a:pt x="1635226" y="27940"/>
                  </a:lnTo>
                  <a:lnTo>
                    <a:pt x="1635226" y="39370"/>
                  </a:lnTo>
                  <a:lnTo>
                    <a:pt x="1633181" y="39370"/>
                  </a:lnTo>
                  <a:lnTo>
                    <a:pt x="1631746" y="38100"/>
                  </a:lnTo>
                  <a:lnTo>
                    <a:pt x="1628876" y="35560"/>
                  </a:lnTo>
                  <a:lnTo>
                    <a:pt x="1627238" y="33020"/>
                  </a:lnTo>
                  <a:lnTo>
                    <a:pt x="1626260" y="30607"/>
                  </a:lnTo>
                  <a:lnTo>
                    <a:pt x="1626819" y="29210"/>
                  </a:lnTo>
                  <a:lnTo>
                    <a:pt x="1628254" y="25400"/>
                  </a:lnTo>
                  <a:lnTo>
                    <a:pt x="1630514" y="25400"/>
                  </a:lnTo>
                  <a:lnTo>
                    <a:pt x="1629079" y="29210"/>
                  </a:lnTo>
                  <a:lnTo>
                    <a:pt x="1628711" y="30607"/>
                  </a:lnTo>
                  <a:lnTo>
                    <a:pt x="1629486" y="33020"/>
                  </a:lnTo>
                  <a:lnTo>
                    <a:pt x="1631327" y="34290"/>
                  </a:lnTo>
                  <a:lnTo>
                    <a:pt x="1635226" y="39370"/>
                  </a:lnTo>
                  <a:lnTo>
                    <a:pt x="1635226" y="27940"/>
                  </a:lnTo>
                  <a:lnTo>
                    <a:pt x="1632762" y="27940"/>
                  </a:lnTo>
                  <a:lnTo>
                    <a:pt x="1637893" y="25400"/>
                  </a:lnTo>
                  <a:lnTo>
                    <a:pt x="1640535" y="24231"/>
                  </a:lnTo>
                  <a:lnTo>
                    <a:pt x="1643011" y="22860"/>
                  </a:lnTo>
                  <a:lnTo>
                    <a:pt x="1643214" y="21590"/>
                  </a:lnTo>
                  <a:lnTo>
                    <a:pt x="1643418" y="22860"/>
                  </a:lnTo>
                  <a:lnTo>
                    <a:pt x="1643418" y="17970"/>
                  </a:lnTo>
                  <a:lnTo>
                    <a:pt x="1643011" y="17780"/>
                  </a:lnTo>
                  <a:lnTo>
                    <a:pt x="1637690" y="15240"/>
                  </a:lnTo>
                  <a:lnTo>
                    <a:pt x="1632356" y="13970"/>
                  </a:lnTo>
                  <a:lnTo>
                    <a:pt x="1628673" y="13970"/>
                  </a:lnTo>
                  <a:lnTo>
                    <a:pt x="1624774" y="15240"/>
                  </a:lnTo>
                  <a:lnTo>
                    <a:pt x="1621294" y="15240"/>
                  </a:lnTo>
                  <a:lnTo>
                    <a:pt x="1620672" y="13970"/>
                  </a:lnTo>
                  <a:lnTo>
                    <a:pt x="1620062" y="13970"/>
                  </a:lnTo>
                  <a:lnTo>
                    <a:pt x="1619034" y="13677"/>
                  </a:lnTo>
                  <a:lnTo>
                    <a:pt x="1619034" y="35560"/>
                  </a:lnTo>
                  <a:lnTo>
                    <a:pt x="1618424" y="35560"/>
                  </a:lnTo>
                  <a:lnTo>
                    <a:pt x="1617789" y="36842"/>
                  </a:lnTo>
                  <a:lnTo>
                    <a:pt x="1615351" y="38100"/>
                  </a:lnTo>
                  <a:lnTo>
                    <a:pt x="1609407" y="38100"/>
                  </a:lnTo>
                  <a:lnTo>
                    <a:pt x="1611655" y="35560"/>
                  </a:lnTo>
                  <a:lnTo>
                    <a:pt x="1613090" y="34290"/>
                  </a:lnTo>
                  <a:lnTo>
                    <a:pt x="1615554" y="33020"/>
                  </a:lnTo>
                  <a:lnTo>
                    <a:pt x="1616989" y="34290"/>
                  </a:lnTo>
                  <a:lnTo>
                    <a:pt x="1618424" y="34290"/>
                  </a:lnTo>
                  <a:lnTo>
                    <a:pt x="1618932" y="35356"/>
                  </a:lnTo>
                  <a:lnTo>
                    <a:pt x="1619034" y="35560"/>
                  </a:lnTo>
                  <a:lnTo>
                    <a:pt x="1619034" y="13677"/>
                  </a:lnTo>
                  <a:lnTo>
                    <a:pt x="1615757" y="12700"/>
                  </a:lnTo>
                  <a:lnTo>
                    <a:pt x="1606130" y="12700"/>
                  </a:lnTo>
                  <a:lnTo>
                    <a:pt x="1599780" y="10160"/>
                  </a:lnTo>
                  <a:lnTo>
                    <a:pt x="1596707" y="8890"/>
                  </a:lnTo>
                  <a:lnTo>
                    <a:pt x="1593634" y="7620"/>
                  </a:lnTo>
                  <a:lnTo>
                    <a:pt x="1589938" y="6350"/>
                  </a:lnTo>
                  <a:lnTo>
                    <a:pt x="1587068" y="8890"/>
                  </a:lnTo>
                  <a:lnTo>
                    <a:pt x="1584617" y="8890"/>
                  </a:lnTo>
                  <a:lnTo>
                    <a:pt x="1583182" y="7620"/>
                  </a:lnTo>
                  <a:lnTo>
                    <a:pt x="1581124" y="6350"/>
                  </a:lnTo>
                  <a:lnTo>
                    <a:pt x="1580515" y="6350"/>
                  </a:lnTo>
                  <a:lnTo>
                    <a:pt x="1580515" y="10160"/>
                  </a:lnTo>
                  <a:lnTo>
                    <a:pt x="1581746" y="11430"/>
                  </a:lnTo>
                  <a:lnTo>
                    <a:pt x="1584820" y="11430"/>
                  </a:lnTo>
                  <a:lnTo>
                    <a:pt x="1587271" y="12700"/>
                  </a:lnTo>
                  <a:lnTo>
                    <a:pt x="1588376" y="14986"/>
                  </a:lnTo>
                  <a:lnTo>
                    <a:pt x="1588503" y="15240"/>
                  </a:lnTo>
                  <a:lnTo>
                    <a:pt x="1590344" y="16510"/>
                  </a:lnTo>
                  <a:lnTo>
                    <a:pt x="1589532" y="16510"/>
                  </a:lnTo>
                  <a:lnTo>
                    <a:pt x="1583588" y="15240"/>
                  </a:lnTo>
                  <a:lnTo>
                    <a:pt x="1578876" y="13970"/>
                  </a:lnTo>
                  <a:lnTo>
                    <a:pt x="1576819" y="11430"/>
                  </a:lnTo>
                  <a:lnTo>
                    <a:pt x="1577441" y="10160"/>
                  </a:lnTo>
                  <a:lnTo>
                    <a:pt x="1578254" y="7620"/>
                  </a:lnTo>
                  <a:lnTo>
                    <a:pt x="1577238" y="7620"/>
                  </a:lnTo>
                  <a:lnTo>
                    <a:pt x="1574571" y="8890"/>
                  </a:lnTo>
                  <a:lnTo>
                    <a:pt x="1570062" y="8890"/>
                  </a:lnTo>
                  <a:lnTo>
                    <a:pt x="1569656" y="7620"/>
                  </a:lnTo>
                  <a:lnTo>
                    <a:pt x="1569237" y="5080"/>
                  </a:lnTo>
                  <a:lnTo>
                    <a:pt x="1567599" y="5080"/>
                  </a:lnTo>
                  <a:lnTo>
                    <a:pt x="1563916" y="7620"/>
                  </a:lnTo>
                  <a:lnTo>
                    <a:pt x="1561249" y="8890"/>
                  </a:lnTo>
                  <a:lnTo>
                    <a:pt x="1565757" y="8890"/>
                  </a:lnTo>
                  <a:lnTo>
                    <a:pt x="1564525" y="11430"/>
                  </a:lnTo>
                  <a:lnTo>
                    <a:pt x="1558378" y="11430"/>
                  </a:lnTo>
                  <a:lnTo>
                    <a:pt x="1554353" y="10160"/>
                  </a:lnTo>
                  <a:lnTo>
                    <a:pt x="1554073" y="10160"/>
                  </a:lnTo>
                  <a:lnTo>
                    <a:pt x="1554073" y="16510"/>
                  </a:lnTo>
                  <a:lnTo>
                    <a:pt x="1553464" y="16510"/>
                  </a:lnTo>
                  <a:lnTo>
                    <a:pt x="1552854" y="17780"/>
                  </a:lnTo>
                  <a:lnTo>
                    <a:pt x="1551622" y="16510"/>
                  </a:lnTo>
                  <a:lnTo>
                    <a:pt x="1551000" y="13970"/>
                  </a:lnTo>
                  <a:lnTo>
                    <a:pt x="1550390" y="12700"/>
                  </a:lnTo>
                  <a:lnTo>
                    <a:pt x="1549781" y="11430"/>
                  </a:lnTo>
                  <a:lnTo>
                    <a:pt x="1549984" y="11430"/>
                  </a:lnTo>
                  <a:lnTo>
                    <a:pt x="1552028" y="12700"/>
                  </a:lnTo>
                  <a:lnTo>
                    <a:pt x="1553464" y="15240"/>
                  </a:lnTo>
                  <a:lnTo>
                    <a:pt x="1554073" y="16510"/>
                  </a:lnTo>
                  <a:lnTo>
                    <a:pt x="1554073" y="10160"/>
                  </a:lnTo>
                  <a:lnTo>
                    <a:pt x="1547520" y="10160"/>
                  </a:lnTo>
                  <a:lnTo>
                    <a:pt x="1538846" y="8890"/>
                  </a:lnTo>
                  <a:lnTo>
                    <a:pt x="1529283" y="8890"/>
                  </a:lnTo>
                  <a:lnTo>
                    <a:pt x="1513370" y="7620"/>
                  </a:lnTo>
                  <a:lnTo>
                    <a:pt x="1502765" y="7620"/>
                  </a:lnTo>
                  <a:lnTo>
                    <a:pt x="1502765" y="30607"/>
                  </a:lnTo>
                  <a:lnTo>
                    <a:pt x="1502587" y="30607"/>
                  </a:lnTo>
                  <a:lnTo>
                    <a:pt x="1501216" y="33020"/>
                  </a:lnTo>
                  <a:lnTo>
                    <a:pt x="1500771" y="34861"/>
                  </a:lnTo>
                  <a:lnTo>
                    <a:pt x="1500644" y="35356"/>
                  </a:lnTo>
                  <a:lnTo>
                    <a:pt x="1500593" y="35560"/>
                  </a:lnTo>
                  <a:lnTo>
                    <a:pt x="1499565" y="36842"/>
                  </a:lnTo>
                  <a:lnTo>
                    <a:pt x="1499158" y="35560"/>
                  </a:lnTo>
                  <a:lnTo>
                    <a:pt x="1498549" y="35560"/>
                  </a:lnTo>
                  <a:lnTo>
                    <a:pt x="1498663" y="34861"/>
                  </a:lnTo>
                  <a:lnTo>
                    <a:pt x="1498752" y="34290"/>
                  </a:lnTo>
                  <a:lnTo>
                    <a:pt x="1499565" y="33020"/>
                  </a:lnTo>
                  <a:lnTo>
                    <a:pt x="1500746" y="30607"/>
                  </a:lnTo>
                  <a:lnTo>
                    <a:pt x="1501419" y="29210"/>
                  </a:lnTo>
                  <a:lnTo>
                    <a:pt x="1502765" y="30607"/>
                  </a:lnTo>
                  <a:lnTo>
                    <a:pt x="1502765" y="7620"/>
                  </a:lnTo>
                  <a:lnTo>
                    <a:pt x="1500162" y="7620"/>
                  </a:lnTo>
                  <a:lnTo>
                    <a:pt x="1494447" y="6858"/>
                  </a:lnTo>
                  <a:lnTo>
                    <a:pt x="1494447" y="19050"/>
                  </a:lnTo>
                  <a:lnTo>
                    <a:pt x="1494243" y="20320"/>
                  </a:lnTo>
                  <a:lnTo>
                    <a:pt x="1491081" y="24231"/>
                  </a:lnTo>
                  <a:lnTo>
                    <a:pt x="1486662" y="29210"/>
                  </a:lnTo>
                  <a:lnTo>
                    <a:pt x="1486052" y="29210"/>
                  </a:lnTo>
                  <a:lnTo>
                    <a:pt x="1487690" y="25400"/>
                  </a:lnTo>
                  <a:lnTo>
                    <a:pt x="1488503" y="22860"/>
                  </a:lnTo>
                  <a:lnTo>
                    <a:pt x="1487893" y="21590"/>
                  </a:lnTo>
                  <a:lnTo>
                    <a:pt x="1484414" y="22860"/>
                  </a:lnTo>
                  <a:lnTo>
                    <a:pt x="1480108" y="22860"/>
                  </a:lnTo>
                  <a:lnTo>
                    <a:pt x="1477441" y="21590"/>
                  </a:lnTo>
                  <a:lnTo>
                    <a:pt x="1479626" y="20320"/>
                  </a:lnTo>
                  <a:lnTo>
                    <a:pt x="1483995" y="17780"/>
                  </a:lnTo>
                  <a:lnTo>
                    <a:pt x="1488300" y="17780"/>
                  </a:lnTo>
                  <a:lnTo>
                    <a:pt x="1488300" y="21590"/>
                  </a:lnTo>
                  <a:lnTo>
                    <a:pt x="1489735" y="21590"/>
                  </a:lnTo>
                  <a:lnTo>
                    <a:pt x="1491576" y="20320"/>
                  </a:lnTo>
                  <a:lnTo>
                    <a:pt x="1494447" y="19050"/>
                  </a:lnTo>
                  <a:lnTo>
                    <a:pt x="1494447" y="6858"/>
                  </a:lnTo>
                  <a:lnTo>
                    <a:pt x="1490764" y="6350"/>
                  </a:lnTo>
                  <a:lnTo>
                    <a:pt x="1486255" y="6350"/>
                  </a:lnTo>
                  <a:lnTo>
                    <a:pt x="1485633" y="5080"/>
                  </a:lnTo>
                  <a:lnTo>
                    <a:pt x="1481950" y="5080"/>
                  </a:lnTo>
                  <a:lnTo>
                    <a:pt x="1466380" y="6350"/>
                  </a:lnTo>
                  <a:lnTo>
                    <a:pt x="1465757" y="6350"/>
                  </a:lnTo>
                  <a:lnTo>
                    <a:pt x="1465757" y="8890"/>
                  </a:lnTo>
                  <a:lnTo>
                    <a:pt x="1465757" y="11430"/>
                  </a:lnTo>
                  <a:lnTo>
                    <a:pt x="1461249" y="11430"/>
                  </a:lnTo>
                  <a:lnTo>
                    <a:pt x="1460639" y="10160"/>
                  </a:lnTo>
                  <a:lnTo>
                    <a:pt x="1460017" y="8890"/>
                  </a:lnTo>
                  <a:lnTo>
                    <a:pt x="1460842" y="7620"/>
                  </a:lnTo>
                  <a:lnTo>
                    <a:pt x="1464322" y="7620"/>
                  </a:lnTo>
                  <a:lnTo>
                    <a:pt x="1465757" y="8890"/>
                  </a:lnTo>
                  <a:lnTo>
                    <a:pt x="1465757" y="6350"/>
                  </a:lnTo>
                  <a:lnTo>
                    <a:pt x="1459204" y="6350"/>
                  </a:lnTo>
                  <a:lnTo>
                    <a:pt x="1459204" y="12700"/>
                  </a:lnTo>
                  <a:lnTo>
                    <a:pt x="1457566" y="12700"/>
                  </a:lnTo>
                  <a:lnTo>
                    <a:pt x="1457566" y="27940"/>
                  </a:lnTo>
                  <a:lnTo>
                    <a:pt x="1457566" y="29210"/>
                  </a:lnTo>
                  <a:lnTo>
                    <a:pt x="1456004" y="30607"/>
                  </a:lnTo>
                  <a:lnTo>
                    <a:pt x="1452994" y="30607"/>
                  </a:lnTo>
                  <a:lnTo>
                    <a:pt x="1451419" y="29210"/>
                  </a:lnTo>
                  <a:lnTo>
                    <a:pt x="1451419" y="25400"/>
                  </a:lnTo>
                  <a:lnTo>
                    <a:pt x="1454492" y="25400"/>
                  </a:lnTo>
                  <a:lnTo>
                    <a:pt x="1456131" y="26670"/>
                  </a:lnTo>
                  <a:lnTo>
                    <a:pt x="1457566" y="27940"/>
                  </a:lnTo>
                  <a:lnTo>
                    <a:pt x="1457566" y="12700"/>
                  </a:lnTo>
                  <a:lnTo>
                    <a:pt x="1456740" y="12700"/>
                  </a:lnTo>
                  <a:lnTo>
                    <a:pt x="1455305" y="12217"/>
                  </a:lnTo>
                  <a:lnTo>
                    <a:pt x="1455305" y="13970"/>
                  </a:lnTo>
                  <a:lnTo>
                    <a:pt x="1453057" y="16510"/>
                  </a:lnTo>
                  <a:lnTo>
                    <a:pt x="1450390" y="19050"/>
                  </a:lnTo>
                  <a:lnTo>
                    <a:pt x="1447317" y="19050"/>
                  </a:lnTo>
                  <a:lnTo>
                    <a:pt x="1447317" y="15240"/>
                  </a:lnTo>
                  <a:lnTo>
                    <a:pt x="1449158" y="13970"/>
                  </a:lnTo>
                  <a:lnTo>
                    <a:pt x="1455305" y="13970"/>
                  </a:lnTo>
                  <a:lnTo>
                    <a:pt x="1455305" y="12217"/>
                  </a:lnTo>
                  <a:lnTo>
                    <a:pt x="1453057" y="11430"/>
                  </a:lnTo>
                  <a:lnTo>
                    <a:pt x="1452435" y="10160"/>
                  </a:lnTo>
                  <a:lnTo>
                    <a:pt x="1457972" y="10160"/>
                  </a:lnTo>
                  <a:lnTo>
                    <a:pt x="1459204" y="12700"/>
                  </a:lnTo>
                  <a:lnTo>
                    <a:pt x="1459204" y="6350"/>
                  </a:lnTo>
                  <a:lnTo>
                    <a:pt x="1455102" y="6350"/>
                  </a:lnTo>
                  <a:lnTo>
                    <a:pt x="1448346" y="7556"/>
                  </a:lnTo>
                  <a:lnTo>
                    <a:pt x="1448346" y="8890"/>
                  </a:lnTo>
                  <a:lnTo>
                    <a:pt x="1440141" y="19050"/>
                  </a:lnTo>
                  <a:lnTo>
                    <a:pt x="1439125" y="19050"/>
                  </a:lnTo>
                  <a:lnTo>
                    <a:pt x="1439125" y="25400"/>
                  </a:lnTo>
                  <a:lnTo>
                    <a:pt x="1439125" y="29210"/>
                  </a:lnTo>
                  <a:lnTo>
                    <a:pt x="1438224" y="30607"/>
                  </a:lnTo>
                  <a:lnTo>
                    <a:pt x="1436090" y="30607"/>
                  </a:lnTo>
                  <a:lnTo>
                    <a:pt x="1435633" y="29210"/>
                  </a:lnTo>
                  <a:lnTo>
                    <a:pt x="1436166" y="27038"/>
                  </a:lnTo>
                  <a:lnTo>
                    <a:pt x="1436255" y="26670"/>
                  </a:lnTo>
                  <a:lnTo>
                    <a:pt x="1437830" y="24231"/>
                  </a:lnTo>
                  <a:lnTo>
                    <a:pt x="1438744" y="24231"/>
                  </a:lnTo>
                  <a:lnTo>
                    <a:pt x="1439125" y="25400"/>
                  </a:lnTo>
                  <a:lnTo>
                    <a:pt x="1439125" y="19050"/>
                  </a:lnTo>
                  <a:lnTo>
                    <a:pt x="1437068" y="19050"/>
                  </a:lnTo>
                  <a:lnTo>
                    <a:pt x="1437068" y="16738"/>
                  </a:lnTo>
                  <a:lnTo>
                    <a:pt x="1437068" y="16510"/>
                  </a:lnTo>
                  <a:lnTo>
                    <a:pt x="1437068" y="15240"/>
                  </a:lnTo>
                  <a:lnTo>
                    <a:pt x="1439125" y="12700"/>
                  </a:lnTo>
                  <a:lnTo>
                    <a:pt x="1441780" y="11430"/>
                  </a:lnTo>
                  <a:lnTo>
                    <a:pt x="1445069" y="10160"/>
                  </a:lnTo>
                  <a:lnTo>
                    <a:pt x="1448346" y="8890"/>
                  </a:lnTo>
                  <a:lnTo>
                    <a:pt x="1448346" y="7556"/>
                  </a:lnTo>
                  <a:lnTo>
                    <a:pt x="1447927" y="7620"/>
                  </a:lnTo>
                  <a:lnTo>
                    <a:pt x="1444853" y="8890"/>
                  </a:lnTo>
                  <a:lnTo>
                    <a:pt x="1440561" y="10160"/>
                  </a:lnTo>
                  <a:lnTo>
                    <a:pt x="1439125" y="10160"/>
                  </a:lnTo>
                  <a:lnTo>
                    <a:pt x="1439125" y="5080"/>
                  </a:lnTo>
                  <a:lnTo>
                    <a:pt x="1438503" y="5080"/>
                  </a:lnTo>
                  <a:lnTo>
                    <a:pt x="1437068" y="7620"/>
                  </a:lnTo>
                  <a:lnTo>
                    <a:pt x="1435836" y="10160"/>
                  </a:lnTo>
                  <a:lnTo>
                    <a:pt x="1435023" y="10160"/>
                  </a:lnTo>
                  <a:lnTo>
                    <a:pt x="1435023" y="6350"/>
                  </a:lnTo>
                  <a:lnTo>
                    <a:pt x="1422933" y="6350"/>
                  </a:lnTo>
                  <a:lnTo>
                    <a:pt x="1419453" y="5080"/>
                  </a:lnTo>
                  <a:lnTo>
                    <a:pt x="1414526" y="4432"/>
                  </a:lnTo>
                  <a:lnTo>
                    <a:pt x="1414526" y="6350"/>
                  </a:lnTo>
                  <a:lnTo>
                    <a:pt x="1413916" y="8890"/>
                  </a:lnTo>
                  <a:lnTo>
                    <a:pt x="1412684" y="11430"/>
                  </a:lnTo>
                  <a:lnTo>
                    <a:pt x="1410233" y="15240"/>
                  </a:lnTo>
                  <a:lnTo>
                    <a:pt x="1409814" y="13970"/>
                  </a:lnTo>
                  <a:lnTo>
                    <a:pt x="1411668" y="8890"/>
                  </a:lnTo>
                  <a:lnTo>
                    <a:pt x="1412074" y="7620"/>
                  </a:lnTo>
                  <a:lnTo>
                    <a:pt x="1412481" y="6350"/>
                  </a:lnTo>
                  <a:lnTo>
                    <a:pt x="1414526" y="6350"/>
                  </a:lnTo>
                  <a:lnTo>
                    <a:pt x="1414526" y="4432"/>
                  </a:lnTo>
                  <a:lnTo>
                    <a:pt x="1409001" y="3695"/>
                  </a:lnTo>
                  <a:lnTo>
                    <a:pt x="1409001" y="31750"/>
                  </a:lnTo>
                  <a:lnTo>
                    <a:pt x="1406537" y="33020"/>
                  </a:lnTo>
                  <a:lnTo>
                    <a:pt x="1405521" y="34290"/>
                  </a:lnTo>
                  <a:lnTo>
                    <a:pt x="1403667" y="33020"/>
                  </a:lnTo>
                  <a:lnTo>
                    <a:pt x="1402499" y="30607"/>
                  </a:lnTo>
                  <a:lnTo>
                    <a:pt x="1400594" y="27940"/>
                  </a:lnTo>
                  <a:lnTo>
                    <a:pt x="1400187" y="27940"/>
                  </a:lnTo>
                  <a:lnTo>
                    <a:pt x="1397317" y="31750"/>
                  </a:lnTo>
                  <a:lnTo>
                    <a:pt x="1394815" y="34861"/>
                  </a:lnTo>
                  <a:lnTo>
                    <a:pt x="1395222" y="33020"/>
                  </a:lnTo>
                  <a:lnTo>
                    <a:pt x="1396085" y="29210"/>
                  </a:lnTo>
                  <a:lnTo>
                    <a:pt x="1394764" y="27940"/>
                  </a:lnTo>
                  <a:lnTo>
                    <a:pt x="1393431" y="26670"/>
                  </a:lnTo>
                  <a:lnTo>
                    <a:pt x="1391653" y="24231"/>
                  </a:lnTo>
                  <a:lnTo>
                    <a:pt x="1392301" y="24231"/>
                  </a:lnTo>
                  <a:lnTo>
                    <a:pt x="1403464" y="27940"/>
                  </a:lnTo>
                  <a:lnTo>
                    <a:pt x="1409001" y="31750"/>
                  </a:lnTo>
                  <a:lnTo>
                    <a:pt x="1409001" y="3695"/>
                  </a:lnTo>
                  <a:lnTo>
                    <a:pt x="1400289" y="2540"/>
                  </a:lnTo>
                  <a:lnTo>
                    <a:pt x="1397317" y="3048"/>
                  </a:lnTo>
                  <a:lnTo>
                    <a:pt x="1397317" y="13970"/>
                  </a:lnTo>
                  <a:lnTo>
                    <a:pt x="1394853" y="13970"/>
                  </a:lnTo>
                  <a:lnTo>
                    <a:pt x="1391996" y="11430"/>
                  </a:lnTo>
                  <a:lnTo>
                    <a:pt x="1390357" y="8890"/>
                  </a:lnTo>
                  <a:lnTo>
                    <a:pt x="1390357" y="7620"/>
                  </a:lnTo>
                  <a:lnTo>
                    <a:pt x="1392809" y="7620"/>
                  </a:lnTo>
                  <a:lnTo>
                    <a:pt x="1394447" y="8890"/>
                  </a:lnTo>
                  <a:lnTo>
                    <a:pt x="1395069" y="10160"/>
                  </a:lnTo>
                  <a:lnTo>
                    <a:pt x="1397317" y="13970"/>
                  </a:lnTo>
                  <a:lnTo>
                    <a:pt x="1397317" y="3048"/>
                  </a:lnTo>
                  <a:lnTo>
                    <a:pt x="1392707" y="3810"/>
                  </a:lnTo>
                  <a:lnTo>
                    <a:pt x="1388503" y="5080"/>
                  </a:lnTo>
                  <a:lnTo>
                    <a:pt x="1386865" y="7620"/>
                  </a:lnTo>
                  <a:lnTo>
                    <a:pt x="1386865" y="10160"/>
                  </a:lnTo>
                  <a:lnTo>
                    <a:pt x="1389735" y="12700"/>
                  </a:lnTo>
                  <a:lnTo>
                    <a:pt x="1388706" y="13970"/>
                  </a:lnTo>
                  <a:lnTo>
                    <a:pt x="1384414" y="12700"/>
                  </a:lnTo>
                  <a:lnTo>
                    <a:pt x="1378877" y="12700"/>
                  </a:lnTo>
                  <a:lnTo>
                    <a:pt x="1378877" y="21590"/>
                  </a:lnTo>
                  <a:lnTo>
                    <a:pt x="1378064" y="22860"/>
                  </a:lnTo>
                  <a:lnTo>
                    <a:pt x="1377137" y="24231"/>
                  </a:lnTo>
                  <a:lnTo>
                    <a:pt x="1374571" y="26670"/>
                  </a:lnTo>
                  <a:lnTo>
                    <a:pt x="1374165" y="26670"/>
                  </a:lnTo>
                  <a:lnTo>
                    <a:pt x="1372933" y="22860"/>
                  </a:lnTo>
                  <a:lnTo>
                    <a:pt x="1372108" y="21590"/>
                  </a:lnTo>
                  <a:lnTo>
                    <a:pt x="1372933" y="20320"/>
                  </a:lnTo>
                  <a:lnTo>
                    <a:pt x="1378470" y="20320"/>
                  </a:lnTo>
                  <a:lnTo>
                    <a:pt x="1378813" y="21399"/>
                  </a:lnTo>
                  <a:lnTo>
                    <a:pt x="1378877" y="21590"/>
                  </a:lnTo>
                  <a:lnTo>
                    <a:pt x="1378877" y="12700"/>
                  </a:lnTo>
                  <a:lnTo>
                    <a:pt x="1376832" y="11430"/>
                  </a:lnTo>
                  <a:lnTo>
                    <a:pt x="1375397" y="10160"/>
                  </a:lnTo>
                  <a:lnTo>
                    <a:pt x="1371092" y="6350"/>
                  </a:lnTo>
                  <a:lnTo>
                    <a:pt x="1368221" y="3810"/>
                  </a:lnTo>
                  <a:lnTo>
                    <a:pt x="1366380" y="3810"/>
                  </a:lnTo>
                  <a:lnTo>
                    <a:pt x="1363510" y="6350"/>
                  </a:lnTo>
                  <a:lnTo>
                    <a:pt x="1358176" y="6350"/>
                  </a:lnTo>
                  <a:lnTo>
                    <a:pt x="1357566" y="5080"/>
                  </a:lnTo>
                  <a:lnTo>
                    <a:pt x="1355725" y="3810"/>
                  </a:lnTo>
                  <a:lnTo>
                    <a:pt x="1354086" y="5080"/>
                  </a:lnTo>
                  <a:lnTo>
                    <a:pt x="1352232" y="6350"/>
                  </a:lnTo>
                  <a:lnTo>
                    <a:pt x="1349781" y="5080"/>
                  </a:lnTo>
                  <a:lnTo>
                    <a:pt x="1348143" y="3810"/>
                  </a:lnTo>
                  <a:lnTo>
                    <a:pt x="1345069" y="1270"/>
                  </a:lnTo>
                  <a:lnTo>
                    <a:pt x="1342809" y="1739"/>
                  </a:lnTo>
                  <a:lnTo>
                    <a:pt x="1342809" y="21590"/>
                  </a:lnTo>
                  <a:lnTo>
                    <a:pt x="1341526" y="24231"/>
                  </a:lnTo>
                  <a:lnTo>
                    <a:pt x="1340967" y="24231"/>
                  </a:lnTo>
                  <a:lnTo>
                    <a:pt x="1340954" y="21399"/>
                  </a:lnTo>
                  <a:lnTo>
                    <a:pt x="1340866" y="20320"/>
                  </a:lnTo>
                  <a:lnTo>
                    <a:pt x="1340764" y="19050"/>
                  </a:lnTo>
                  <a:lnTo>
                    <a:pt x="1341374" y="17780"/>
                  </a:lnTo>
                  <a:lnTo>
                    <a:pt x="1341996" y="19050"/>
                  </a:lnTo>
                  <a:lnTo>
                    <a:pt x="1342605" y="19050"/>
                  </a:lnTo>
                  <a:lnTo>
                    <a:pt x="1342707" y="20320"/>
                  </a:lnTo>
                  <a:lnTo>
                    <a:pt x="1342809" y="21590"/>
                  </a:lnTo>
                  <a:lnTo>
                    <a:pt x="1342809" y="1739"/>
                  </a:lnTo>
                  <a:lnTo>
                    <a:pt x="1338922" y="2540"/>
                  </a:lnTo>
                  <a:lnTo>
                    <a:pt x="1335024" y="7620"/>
                  </a:lnTo>
                  <a:lnTo>
                    <a:pt x="1332776" y="10160"/>
                  </a:lnTo>
                  <a:lnTo>
                    <a:pt x="1332357" y="10160"/>
                  </a:lnTo>
                  <a:lnTo>
                    <a:pt x="1330312" y="7620"/>
                  </a:lnTo>
                  <a:lnTo>
                    <a:pt x="1329283" y="5080"/>
                  </a:lnTo>
                  <a:lnTo>
                    <a:pt x="1326832" y="3810"/>
                  </a:lnTo>
                  <a:lnTo>
                    <a:pt x="1323136" y="3810"/>
                  </a:lnTo>
                  <a:lnTo>
                    <a:pt x="1322730" y="5080"/>
                  </a:lnTo>
                  <a:lnTo>
                    <a:pt x="1324571" y="7620"/>
                  </a:lnTo>
                  <a:lnTo>
                    <a:pt x="1323962" y="7620"/>
                  </a:lnTo>
                  <a:lnTo>
                    <a:pt x="1321701" y="6350"/>
                  </a:lnTo>
                  <a:lnTo>
                    <a:pt x="1319047" y="3810"/>
                  </a:lnTo>
                  <a:lnTo>
                    <a:pt x="1315554" y="3810"/>
                  </a:lnTo>
                  <a:lnTo>
                    <a:pt x="1315351" y="3848"/>
                  </a:lnTo>
                  <a:lnTo>
                    <a:pt x="1315351" y="8890"/>
                  </a:lnTo>
                  <a:lnTo>
                    <a:pt x="1312481" y="12700"/>
                  </a:lnTo>
                  <a:lnTo>
                    <a:pt x="1310030" y="16510"/>
                  </a:lnTo>
                  <a:lnTo>
                    <a:pt x="1303870" y="16510"/>
                  </a:lnTo>
                  <a:lnTo>
                    <a:pt x="1303870" y="12700"/>
                  </a:lnTo>
                  <a:lnTo>
                    <a:pt x="1303870" y="11430"/>
                  </a:lnTo>
                  <a:lnTo>
                    <a:pt x="1301419" y="8890"/>
                  </a:lnTo>
                  <a:lnTo>
                    <a:pt x="1299781" y="8890"/>
                  </a:lnTo>
                  <a:lnTo>
                    <a:pt x="1299984" y="7620"/>
                  </a:lnTo>
                  <a:lnTo>
                    <a:pt x="1304086" y="7620"/>
                  </a:lnTo>
                  <a:lnTo>
                    <a:pt x="1305928" y="8890"/>
                  </a:lnTo>
                  <a:lnTo>
                    <a:pt x="1306537" y="10160"/>
                  </a:lnTo>
                  <a:lnTo>
                    <a:pt x="1307160" y="12700"/>
                  </a:lnTo>
                  <a:lnTo>
                    <a:pt x="1307973" y="12700"/>
                  </a:lnTo>
                  <a:lnTo>
                    <a:pt x="1310640" y="10160"/>
                  </a:lnTo>
                  <a:lnTo>
                    <a:pt x="1314119" y="7620"/>
                  </a:lnTo>
                  <a:lnTo>
                    <a:pt x="1315351" y="8890"/>
                  </a:lnTo>
                  <a:lnTo>
                    <a:pt x="1315351" y="3848"/>
                  </a:lnTo>
                  <a:lnTo>
                    <a:pt x="1308379" y="5080"/>
                  </a:lnTo>
                  <a:lnTo>
                    <a:pt x="1303058" y="5080"/>
                  </a:lnTo>
                  <a:lnTo>
                    <a:pt x="1296085" y="6350"/>
                  </a:lnTo>
                  <a:lnTo>
                    <a:pt x="1288300" y="6350"/>
                  </a:lnTo>
                  <a:lnTo>
                    <a:pt x="1286662" y="7620"/>
                  </a:lnTo>
                  <a:lnTo>
                    <a:pt x="1287487" y="11430"/>
                  </a:lnTo>
                  <a:lnTo>
                    <a:pt x="1286256" y="11430"/>
                  </a:lnTo>
                  <a:lnTo>
                    <a:pt x="1285303" y="10160"/>
                  </a:lnTo>
                  <a:lnTo>
                    <a:pt x="1283385" y="7620"/>
                  </a:lnTo>
                  <a:lnTo>
                    <a:pt x="1278877" y="3810"/>
                  </a:lnTo>
                  <a:lnTo>
                    <a:pt x="1271701" y="1270"/>
                  </a:lnTo>
                  <a:lnTo>
                    <a:pt x="1274368" y="6350"/>
                  </a:lnTo>
                  <a:lnTo>
                    <a:pt x="1275194" y="7620"/>
                  </a:lnTo>
                  <a:lnTo>
                    <a:pt x="1274165" y="7620"/>
                  </a:lnTo>
                  <a:lnTo>
                    <a:pt x="1271905" y="6350"/>
                  </a:lnTo>
                  <a:lnTo>
                    <a:pt x="1270723" y="5080"/>
                  </a:lnTo>
                  <a:lnTo>
                    <a:pt x="1267193" y="1270"/>
                  </a:lnTo>
                  <a:lnTo>
                    <a:pt x="1255522" y="0"/>
                  </a:lnTo>
                  <a:lnTo>
                    <a:pt x="1257769" y="3810"/>
                  </a:lnTo>
                  <a:lnTo>
                    <a:pt x="1258798" y="5080"/>
                  </a:lnTo>
                  <a:lnTo>
                    <a:pt x="1257566" y="5080"/>
                  </a:lnTo>
                  <a:lnTo>
                    <a:pt x="1254696" y="3810"/>
                  </a:lnTo>
                  <a:lnTo>
                    <a:pt x="1252651" y="2400"/>
                  </a:lnTo>
                  <a:lnTo>
                    <a:pt x="1252651" y="5080"/>
                  </a:lnTo>
                  <a:lnTo>
                    <a:pt x="1252651" y="6350"/>
                  </a:lnTo>
                  <a:lnTo>
                    <a:pt x="1252232" y="7620"/>
                  </a:lnTo>
                  <a:lnTo>
                    <a:pt x="1251216" y="7620"/>
                  </a:lnTo>
                  <a:lnTo>
                    <a:pt x="1250188" y="6350"/>
                  </a:lnTo>
                  <a:lnTo>
                    <a:pt x="1249578" y="6350"/>
                  </a:lnTo>
                  <a:lnTo>
                    <a:pt x="1248956" y="5080"/>
                  </a:lnTo>
                  <a:lnTo>
                    <a:pt x="1249375" y="3810"/>
                  </a:lnTo>
                  <a:lnTo>
                    <a:pt x="1251623" y="3810"/>
                  </a:lnTo>
                  <a:lnTo>
                    <a:pt x="1252651" y="5080"/>
                  </a:lnTo>
                  <a:lnTo>
                    <a:pt x="1252651" y="2400"/>
                  </a:lnTo>
                  <a:lnTo>
                    <a:pt x="1251013" y="1270"/>
                  </a:lnTo>
                  <a:lnTo>
                    <a:pt x="1249984" y="1270"/>
                  </a:lnTo>
                  <a:lnTo>
                    <a:pt x="1247940" y="3810"/>
                  </a:lnTo>
                  <a:lnTo>
                    <a:pt x="1245679" y="6350"/>
                  </a:lnTo>
                  <a:lnTo>
                    <a:pt x="1244866" y="6350"/>
                  </a:lnTo>
                  <a:lnTo>
                    <a:pt x="1241374" y="5080"/>
                  </a:lnTo>
                  <a:lnTo>
                    <a:pt x="1236865" y="1270"/>
                  </a:lnTo>
                  <a:lnTo>
                    <a:pt x="1229283" y="0"/>
                  </a:lnTo>
                  <a:lnTo>
                    <a:pt x="1231747" y="5080"/>
                  </a:lnTo>
                  <a:lnTo>
                    <a:pt x="1231341" y="6350"/>
                  </a:lnTo>
                  <a:lnTo>
                    <a:pt x="1229080" y="6350"/>
                  </a:lnTo>
                  <a:lnTo>
                    <a:pt x="1228064" y="5080"/>
                  </a:lnTo>
                  <a:lnTo>
                    <a:pt x="1228064" y="3810"/>
                  </a:lnTo>
                  <a:lnTo>
                    <a:pt x="1224368" y="2540"/>
                  </a:lnTo>
                  <a:lnTo>
                    <a:pt x="1211668" y="2540"/>
                  </a:lnTo>
                  <a:lnTo>
                    <a:pt x="1211668" y="3810"/>
                  </a:lnTo>
                  <a:lnTo>
                    <a:pt x="1204696" y="5080"/>
                  </a:lnTo>
                  <a:lnTo>
                    <a:pt x="1187894" y="5080"/>
                  </a:lnTo>
                  <a:lnTo>
                    <a:pt x="1180922" y="3810"/>
                  </a:lnTo>
                  <a:lnTo>
                    <a:pt x="1180922" y="2540"/>
                  </a:lnTo>
                  <a:lnTo>
                    <a:pt x="1170889" y="2540"/>
                  </a:lnTo>
                  <a:lnTo>
                    <a:pt x="1170889" y="8890"/>
                  </a:lnTo>
                  <a:lnTo>
                    <a:pt x="1170063" y="8890"/>
                  </a:lnTo>
                  <a:lnTo>
                    <a:pt x="1169454" y="10160"/>
                  </a:lnTo>
                  <a:lnTo>
                    <a:pt x="1167612" y="10160"/>
                  </a:lnTo>
                  <a:lnTo>
                    <a:pt x="1166177" y="8890"/>
                  </a:lnTo>
                  <a:lnTo>
                    <a:pt x="1164539" y="8890"/>
                  </a:lnTo>
                  <a:lnTo>
                    <a:pt x="1165148" y="7620"/>
                  </a:lnTo>
                  <a:lnTo>
                    <a:pt x="1169657" y="7620"/>
                  </a:lnTo>
                  <a:lnTo>
                    <a:pt x="1170889" y="8890"/>
                  </a:lnTo>
                  <a:lnTo>
                    <a:pt x="1170889" y="2540"/>
                  </a:lnTo>
                  <a:lnTo>
                    <a:pt x="1170063" y="2540"/>
                  </a:lnTo>
                  <a:lnTo>
                    <a:pt x="1152029" y="3810"/>
                  </a:lnTo>
                  <a:lnTo>
                    <a:pt x="1151420" y="3810"/>
                  </a:lnTo>
                  <a:lnTo>
                    <a:pt x="1153883" y="6350"/>
                  </a:lnTo>
                  <a:lnTo>
                    <a:pt x="1155522" y="8890"/>
                  </a:lnTo>
                  <a:lnTo>
                    <a:pt x="1150188" y="8890"/>
                  </a:lnTo>
                  <a:lnTo>
                    <a:pt x="1149781" y="8483"/>
                  </a:lnTo>
                  <a:lnTo>
                    <a:pt x="1149781" y="21590"/>
                  </a:lnTo>
                  <a:lnTo>
                    <a:pt x="1148956" y="22860"/>
                  </a:lnTo>
                  <a:lnTo>
                    <a:pt x="1148346" y="22860"/>
                  </a:lnTo>
                  <a:lnTo>
                    <a:pt x="1146911" y="24130"/>
                  </a:lnTo>
                  <a:lnTo>
                    <a:pt x="1145882" y="22860"/>
                  </a:lnTo>
                  <a:lnTo>
                    <a:pt x="1144866" y="22860"/>
                  </a:lnTo>
                  <a:lnTo>
                    <a:pt x="1144447" y="20320"/>
                  </a:lnTo>
                  <a:lnTo>
                    <a:pt x="1145273" y="20320"/>
                  </a:lnTo>
                  <a:lnTo>
                    <a:pt x="1145882" y="19050"/>
                  </a:lnTo>
                  <a:lnTo>
                    <a:pt x="1148346" y="19050"/>
                  </a:lnTo>
                  <a:lnTo>
                    <a:pt x="1149375" y="20320"/>
                  </a:lnTo>
                  <a:lnTo>
                    <a:pt x="1149718" y="21399"/>
                  </a:lnTo>
                  <a:lnTo>
                    <a:pt x="1149781" y="21590"/>
                  </a:lnTo>
                  <a:lnTo>
                    <a:pt x="1149781" y="8483"/>
                  </a:lnTo>
                  <a:lnTo>
                    <a:pt x="1148956" y="7620"/>
                  </a:lnTo>
                  <a:lnTo>
                    <a:pt x="1150188" y="6350"/>
                  </a:lnTo>
                  <a:lnTo>
                    <a:pt x="1148753" y="6350"/>
                  </a:lnTo>
                  <a:lnTo>
                    <a:pt x="1148143" y="6731"/>
                  </a:lnTo>
                  <a:lnTo>
                    <a:pt x="1148143" y="15240"/>
                  </a:lnTo>
                  <a:lnTo>
                    <a:pt x="1146708" y="16510"/>
                  </a:lnTo>
                  <a:lnTo>
                    <a:pt x="1143431" y="16510"/>
                  </a:lnTo>
                  <a:lnTo>
                    <a:pt x="1141996" y="15240"/>
                  </a:lnTo>
                  <a:lnTo>
                    <a:pt x="1141996" y="12700"/>
                  </a:lnTo>
                  <a:lnTo>
                    <a:pt x="1145070" y="12700"/>
                  </a:lnTo>
                  <a:lnTo>
                    <a:pt x="1146708" y="13970"/>
                  </a:lnTo>
                  <a:lnTo>
                    <a:pt x="1148143" y="15240"/>
                  </a:lnTo>
                  <a:lnTo>
                    <a:pt x="1148143" y="6731"/>
                  </a:lnTo>
                  <a:lnTo>
                    <a:pt x="1140561" y="11430"/>
                  </a:lnTo>
                  <a:lnTo>
                    <a:pt x="1139532" y="10160"/>
                  </a:lnTo>
                  <a:lnTo>
                    <a:pt x="1140968" y="6350"/>
                  </a:lnTo>
                  <a:lnTo>
                    <a:pt x="1141793" y="3810"/>
                  </a:lnTo>
                  <a:lnTo>
                    <a:pt x="1141374" y="1270"/>
                  </a:lnTo>
                  <a:lnTo>
                    <a:pt x="1138720" y="1270"/>
                  </a:lnTo>
                  <a:lnTo>
                    <a:pt x="1138301" y="2540"/>
                  </a:lnTo>
                  <a:lnTo>
                    <a:pt x="1139126" y="3810"/>
                  </a:lnTo>
                  <a:lnTo>
                    <a:pt x="1140155" y="6350"/>
                  </a:lnTo>
                  <a:lnTo>
                    <a:pt x="1139532" y="6350"/>
                  </a:lnTo>
                  <a:lnTo>
                    <a:pt x="1132776" y="3810"/>
                  </a:lnTo>
                  <a:lnTo>
                    <a:pt x="1132776" y="7620"/>
                  </a:lnTo>
                  <a:lnTo>
                    <a:pt x="1137488" y="12700"/>
                  </a:lnTo>
                  <a:lnTo>
                    <a:pt x="1141171" y="16738"/>
                  </a:lnTo>
                  <a:lnTo>
                    <a:pt x="1133792" y="12700"/>
                  </a:lnTo>
                  <a:lnTo>
                    <a:pt x="1131747" y="8890"/>
                  </a:lnTo>
                  <a:lnTo>
                    <a:pt x="1131747" y="6350"/>
                  </a:lnTo>
                  <a:lnTo>
                    <a:pt x="1131747" y="5080"/>
                  </a:lnTo>
                  <a:lnTo>
                    <a:pt x="1131747" y="3810"/>
                  </a:lnTo>
                  <a:lnTo>
                    <a:pt x="1130719" y="1270"/>
                  </a:lnTo>
                  <a:lnTo>
                    <a:pt x="1128471" y="1270"/>
                  </a:lnTo>
                  <a:lnTo>
                    <a:pt x="1127848" y="2540"/>
                  </a:lnTo>
                  <a:lnTo>
                    <a:pt x="1128471" y="3810"/>
                  </a:lnTo>
                  <a:lnTo>
                    <a:pt x="1129284" y="5080"/>
                  </a:lnTo>
                  <a:lnTo>
                    <a:pt x="1126629" y="5080"/>
                  </a:lnTo>
                  <a:lnTo>
                    <a:pt x="1122527" y="3810"/>
                  </a:lnTo>
                  <a:lnTo>
                    <a:pt x="1117815" y="2540"/>
                  </a:lnTo>
                  <a:lnTo>
                    <a:pt x="1115758" y="2540"/>
                  </a:lnTo>
                  <a:lnTo>
                    <a:pt x="1116584" y="3810"/>
                  </a:lnTo>
                  <a:lnTo>
                    <a:pt x="1117612" y="5080"/>
                  </a:lnTo>
                  <a:lnTo>
                    <a:pt x="1115555" y="6350"/>
                  </a:lnTo>
                  <a:lnTo>
                    <a:pt x="1111465" y="5080"/>
                  </a:lnTo>
                  <a:lnTo>
                    <a:pt x="1105103" y="5080"/>
                  </a:lnTo>
                  <a:lnTo>
                    <a:pt x="1105103" y="7620"/>
                  </a:lnTo>
                  <a:lnTo>
                    <a:pt x="1103464" y="7620"/>
                  </a:lnTo>
                  <a:lnTo>
                    <a:pt x="1101623" y="6350"/>
                  </a:lnTo>
                  <a:lnTo>
                    <a:pt x="1097114" y="3810"/>
                  </a:lnTo>
                  <a:lnTo>
                    <a:pt x="1087285" y="3810"/>
                  </a:lnTo>
                  <a:lnTo>
                    <a:pt x="1088720" y="6350"/>
                  </a:lnTo>
                  <a:lnTo>
                    <a:pt x="1089329" y="7620"/>
                  </a:lnTo>
                  <a:lnTo>
                    <a:pt x="1090358" y="8890"/>
                  </a:lnTo>
                  <a:lnTo>
                    <a:pt x="1091374" y="7620"/>
                  </a:lnTo>
                  <a:lnTo>
                    <a:pt x="1092200" y="7620"/>
                  </a:lnTo>
                  <a:lnTo>
                    <a:pt x="1092809" y="10160"/>
                  </a:lnTo>
                  <a:lnTo>
                    <a:pt x="1092809" y="16510"/>
                  </a:lnTo>
                  <a:lnTo>
                    <a:pt x="1091996" y="17780"/>
                  </a:lnTo>
                  <a:lnTo>
                    <a:pt x="1089533" y="16510"/>
                  </a:lnTo>
                  <a:lnTo>
                    <a:pt x="1089126" y="15240"/>
                  </a:lnTo>
                  <a:lnTo>
                    <a:pt x="1089939" y="13970"/>
                  </a:lnTo>
                  <a:lnTo>
                    <a:pt x="1090561" y="12700"/>
                  </a:lnTo>
                  <a:lnTo>
                    <a:pt x="1089533" y="11430"/>
                  </a:lnTo>
                  <a:lnTo>
                    <a:pt x="1087488" y="12700"/>
                  </a:lnTo>
                  <a:lnTo>
                    <a:pt x="1085227" y="12700"/>
                  </a:lnTo>
                  <a:lnTo>
                    <a:pt x="1083589" y="11430"/>
                  </a:lnTo>
                  <a:lnTo>
                    <a:pt x="1083589" y="7620"/>
                  </a:lnTo>
                  <a:lnTo>
                    <a:pt x="1081138" y="6350"/>
                  </a:lnTo>
                  <a:lnTo>
                    <a:pt x="1065352" y="6350"/>
                  </a:lnTo>
                  <a:lnTo>
                    <a:pt x="1060640" y="5080"/>
                  </a:lnTo>
                  <a:lnTo>
                    <a:pt x="1051826" y="5080"/>
                  </a:lnTo>
                  <a:lnTo>
                    <a:pt x="1051826" y="6350"/>
                  </a:lnTo>
                  <a:lnTo>
                    <a:pt x="1050810" y="7620"/>
                  </a:lnTo>
                  <a:lnTo>
                    <a:pt x="1048550" y="7620"/>
                  </a:lnTo>
                  <a:lnTo>
                    <a:pt x="1047940" y="6350"/>
                  </a:lnTo>
                  <a:lnTo>
                    <a:pt x="1049172" y="5080"/>
                  </a:lnTo>
                  <a:lnTo>
                    <a:pt x="1047521" y="3810"/>
                  </a:lnTo>
                  <a:lnTo>
                    <a:pt x="1044867" y="5080"/>
                  </a:lnTo>
                  <a:lnTo>
                    <a:pt x="1039939" y="5080"/>
                  </a:lnTo>
                  <a:lnTo>
                    <a:pt x="1046505" y="12700"/>
                  </a:lnTo>
                  <a:lnTo>
                    <a:pt x="1042606" y="10160"/>
                  </a:lnTo>
                  <a:lnTo>
                    <a:pt x="1039736" y="8890"/>
                  </a:lnTo>
                  <a:lnTo>
                    <a:pt x="1037285" y="8890"/>
                  </a:lnTo>
                  <a:lnTo>
                    <a:pt x="1034618" y="10160"/>
                  </a:lnTo>
                  <a:lnTo>
                    <a:pt x="1032979" y="10896"/>
                  </a:lnTo>
                  <a:lnTo>
                    <a:pt x="1032979" y="35560"/>
                  </a:lnTo>
                  <a:lnTo>
                    <a:pt x="1030516" y="35560"/>
                  </a:lnTo>
                  <a:lnTo>
                    <a:pt x="1026833" y="34290"/>
                  </a:lnTo>
                  <a:lnTo>
                    <a:pt x="1026210" y="33020"/>
                  </a:lnTo>
                  <a:lnTo>
                    <a:pt x="1031748" y="33020"/>
                  </a:lnTo>
                  <a:lnTo>
                    <a:pt x="1032878" y="35356"/>
                  </a:lnTo>
                  <a:lnTo>
                    <a:pt x="1032979" y="35560"/>
                  </a:lnTo>
                  <a:lnTo>
                    <a:pt x="1032979" y="10896"/>
                  </a:lnTo>
                  <a:lnTo>
                    <a:pt x="1031748" y="11430"/>
                  </a:lnTo>
                  <a:lnTo>
                    <a:pt x="1031138" y="11430"/>
                  </a:lnTo>
                  <a:lnTo>
                    <a:pt x="1033183" y="8890"/>
                  </a:lnTo>
                  <a:lnTo>
                    <a:pt x="1031748" y="7620"/>
                  </a:lnTo>
                  <a:lnTo>
                    <a:pt x="1017409" y="7620"/>
                  </a:lnTo>
                  <a:lnTo>
                    <a:pt x="1016990" y="10160"/>
                  </a:lnTo>
                  <a:lnTo>
                    <a:pt x="1017816" y="11430"/>
                  </a:lnTo>
                  <a:lnTo>
                    <a:pt x="1021499" y="11430"/>
                  </a:lnTo>
                  <a:lnTo>
                    <a:pt x="1022324" y="12700"/>
                  </a:lnTo>
                  <a:lnTo>
                    <a:pt x="1023137" y="12700"/>
                  </a:lnTo>
                  <a:lnTo>
                    <a:pt x="1022527" y="13970"/>
                  </a:lnTo>
                  <a:lnTo>
                    <a:pt x="1019251" y="13970"/>
                  </a:lnTo>
                  <a:lnTo>
                    <a:pt x="1019416" y="14986"/>
                  </a:lnTo>
                  <a:lnTo>
                    <a:pt x="1019454" y="15240"/>
                  </a:lnTo>
                  <a:lnTo>
                    <a:pt x="1024991" y="21590"/>
                  </a:lnTo>
                  <a:lnTo>
                    <a:pt x="1023137" y="21590"/>
                  </a:lnTo>
                  <a:lnTo>
                    <a:pt x="1023137" y="35560"/>
                  </a:lnTo>
                  <a:lnTo>
                    <a:pt x="1023137" y="38100"/>
                  </a:lnTo>
                  <a:lnTo>
                    <a:pt x="1022527" y="39370"/>
                  </a:lnTo>
                  <a:lnTo>
                    <a:pt x="1021702" y="40640"/>
                  </a:lnTo>
                  <a:lnTo>
                    <a:pt x="1019657" y="41910"/>
                  </a:lnTo>
                  <a:lnTo>
                    <a:pt x="1014742" y="40640"/>
                  </a:lnTo>
                  <a:lnTo>
                    <a:pt x="1013510" y="39370"/>
                  </a:lnTo>
                  <a:lnTo>
                    <a:pt x="1013917" y="38100"/>
                  </a:lnTo>
                  <a:lnTo>
                    <a:pt x="1014539" y="38100"/>
                  </a:lnTo>
                  <a:lnTo>
                    <a:pt x="1016381" y="36842"/>
                  </a:lnTo>
                  <a:lnTo>
                    <a:pt x="1018019" y="38100"/>
                  </a:lnTo>
                  <a:lnTo>
                    <a:pt x="1021092" y="38100"/>
                  </a:lnTo>
                  <a:lnTo>
                    <a:pt x="1021092" y="36842"/>
                  </a:lnTo>
                  <a:lnTo>
                    <a:pt x="1021092" y="34290"/>
                  </a:lnTo>
                  <a:lnTo>
                    <a:pt x="1021702" y="34290"/>
                  </a:lnTo>
                  <a:lnTo>
                    <a:pt x="1022223" y="35356"/>
                  </a:lnTo>
                  <a:lnTo>
                    <a:pt x="1022324" y="35560"/>
                  </a:lnTo>
                  <a:lnTo>
                    <a:pt x="1023137" y="35560"/>
                  </a:lnTo>
                  <a:lnTo>
                    <a:pt x="1023137" y="21590"/>
                  </a:lnTo>
                  <a:lnTo>
                    <a:pt x="1018628" y="21590"/>
                  </a:lnTo>
                  <a:lnTo>
                    <a:pt x="1016685" y="20320"/>
                  </a:lnTo>
                  <a:lnTo>
                    <a:pt x="1014742" y="19050"/>
                  </a:lnTo>
                  <a:lnTo>
                    <a:pt x="1015301" y="16738"/>
                  </a:lnTo>
                  <a:lnTo>
                    <a:pt x="1015352" y="16510"/>
                  </a:lnTo>
                  <a:lnTo>
                    <a:pt x="1015771" y="13970"/>
                  </a:lnTo>
                  <a:lnTo>
                    <a:pt x="1013917" y="12700"/>
                  </a:lnTo>
                  <a:lnTo>
                    <a:pt x="1012482" y="12700"/>
                  </a:lnTo>
                  <a:lnTo>
                    <a:pt x="1012482" y="29210"/>
                  </a:lnTo>
                  <a:lnTo>
                    <a:pt x="1010031" y="29210"/>
                  </a:lnTo>
                  <a:lnTo>
                    <a:pt x="1006335" y="27940"/>
                  </a:lnTo>
                  <a:lnTo>
                    <a:pt x="1005725" y="26670"/>
                  </a:lnTo>
                  <a:lnTo>
                    <a:pt x="1011262" y="26670"/>
                  </a:lnTo>
                  <a:lnTo>
                    <a:pt x="1012482" y="29210"/>
                  </a:lnTo>
                  <a:lnTo>
                    <a:pt x="1012482" y="12700"/>
                  </a:lnTo>
                  <a:lnTo>
                    <a:pt x="1008799" y="12700"/>
                  </a:lnTo>
                  <a:lnTo>
                    <a:pt x="1004493" y="10160"/>
                  </a:lnTo>
                  <a:lnTo>
                    <a:pt x="1004290" y="10071"/>
                  </a:lnTo>
                  <a:lnTo>
                    <a:pt x="1004290" y="38100"/>
                  </a:lnTo>
                  <a:lnTo>
                    <a:pt x="998956" y="38100"/>
                  </a:lnTo>
                  <a:lnTo>
                    <a:pt x="1004290" y="38100"/>
                  </a:lnTo>
                  <a:lnTo>
                    <a:pt x="1004290" y="10071"/>
                  </a:lnTo>
                  <a:lnTo>
                    <a:pt x="1001826" y="8890"/>
                  </a:lnTo>
                  <a:lnTo>
                    <a:pt x="998550" y="6350"/>
                  </a:lnTo>
                  <a:lnTo>
                    <a:pt x="996505" y="6350"/>
                  </a:lnTo>
                  <a:lnTo>
                    <a:pt x="995476" y="7620"/>
                  </a:lnTo>
                  <a:lnTo>
                    <a:pt x="994664" y="8890"/>
                  </a:lnTo>
                  <a:lnTo>
                    <a:pt x="993025" y="8890"/>
                  </a:lnTo>
                  <a:lnTo>
                    <a:pt x="990561" y="7620"/>
                  </a:lnTo>
                  <a:lnTo>
                    <a:pt x="990358" y="7505"/>
                  </a:lnTo>
                  <a:lnTo>
                    <a:pt x="990358" y="22860"/>
                  </a:lnTo>
                  <a:lnTo>
                    <a:pt x="990358" y="25400"/>
                  </a:lnTo>
                  <a:lnTo>
                    <a:pt x="989533" y="26670"/>
                  </a:lnTo>
                  <a:lnTo>
                    <a:pt x="988301" y="26670"/>
                  </a:lnTo>
                  <a:lnTo>
                    <a:pt x="987285" y="27940"/>
                  </a:lnTo>
                  <a:lnTo>
                    <a:pt x="986256" y="26670"/>
                  </a:lnTo>
                  <a:lnTo>
                    <a:pt x="986256" y="24231"/>
                  </a:lnTo>
                  <a:lnTo>
                    <a:pt x="987285" y="21590"/>
                  </a:lnTo>
                  <a:lnTo>
                    <a:pt x="989533" y="21590"/>
                  </a:lnTo>
                  <a:lnTo>
                    <a:pt x="990358" y="22860"/>
                  </a:lnTo>
                  <a:lnTo>
                    <a:pt x="990358" y="7505"/>
                  </a:lnTo>
                  <a:lnTo>
                    <a:pt x="988517" y="6350"/>
                  </a:lnTo>
                  <a:lnTo>
                    <a:pt x="985850" y="6350"/>
                  </a:lnTo>
                  <a:lnTo>
                    <a:pt x="983792" y="7950"/>
                  </a:lnTo>
                  <a:lnTo>
                    <a:pt x="983792" y="22860"/>
                  </a:lnTo>
                  <a:lnTo>
                    <a:pt x="983576" y="24231"/>
                  </a:lnTo>
                  <a:lnTo>
                    <a:pt x="981468" y="24231"/>
                  </a:lnTo>
                  <a:lnTo>
                    <a:pt x="979703" y="22860"/>
                  </a:lnTo>
                  <a:lnTo>
                    <a:pt x="978471" y="20320"/>
                  </a:lnTo>
                  <a:lnTo>
                    <a:pt x="982573" y="20320"/>
                  </a:lnTo>
                  <a:lnTo>
                    <a:pt x="983792" y="22860"/>
                  </a:lnTo>
                  <a:lnTo>
                    <a:pt x="983792" y="7950"/>
                  </a:lnTo>
                  <a:lnTo>
                    <a:pt x="982573" y="8890"/>
                  </a:lnTo>
                  <a:lnTo>
                    <a:pt x="979284" y="8890"/>
                  </a:lnTo>
                  <a:lnTo>
                    <a:pt x="978268" y="7620"/>
                  </a:lnTo>
                  <a:lnTo>
                    <a:pt x="978065" y="7620"/>
                  </a:lnTo>
                  <a:lnTo>
                    <a:pt x="978877" y="8890"/>
                  </a:lnTo>
                  <a:lnTo>
                    <a:pt x="979703" y="11430"/>
                  </a:lnTo>
                  <a:lnTo>
                    <a:pt x="976833" y="11430"/>
                  </a:lnTo>
                  <a:lnTo>
                    <a:pt x="974369" y="15240"/>
                  </a:lnTo>
                  <a:lnTo>
                    <a:pt x="973137" y="19050"/>
                  </a:lnTo>
                  <a:lnTo>
                    <a:pt x="972527" y="19050"/>
                  </a:lnTo>
                  <a:lnTo>
                    <a:pt x="969860" y="16052"/>
                  </a:lnTo>
                  <a:lnTo>
                    <a:pt x="969860" y="36842"/>
                  </a:lnTo>
                  <a:lnTo>
                    <a:pt x="969860" y="39370"/>
                  </a:lnTo>
                  <a:lnTo>
                    <a:pt x="968844" y="40640"/>
                  </a:lnTo>
                  <a:lnTo>
                    <a:pt x="966584" y="40640"/>
                  </a:lnTo>
                  <a:lnTo>
                    <a:pt x="966304" y="39763"/>
                  </a:lnTo>
                  <a:lnTo>
                    <a:pt x="966177" y="39370"/>
                  </a:lnTo>
                  <a:lnTo>
                    <a:pt x="967409" y="36842"/>
                  </a:lnTo>
                  <a:lnTo>
                    <a:pt x="969860" y="36842"/>
                  </a:lnTo>
                  <a:lnTo>
                    <a:pt x="969860" y="16052"/>
                  </a:lnTo>
                  <a:lnTo>
                    <a:pt x="969149" y="15240"/>
                  </a:lnTo>
                  <a:lnTo>
                    <a:pt x="968019" y="13970"/>
                  </a:lnTo>
                  <a:lnTo>
                    <a:pt x="974572" y="13970"/>
                  </a:lnTo>
                  <a:lnTo>
                    <a:pt x="974712" y="12700"/>
                  </a:lnTo>
                  <a:lnTo>
                    <a:pt x="974991" y="10160"/>
                  </a:lnTo>
                  <a:lnTo>
                    <a:pt x="970064" y="7620"/>
                  </a:lnTo>
                  <a:lnTo>
                    <a:pt x="969860" y="7620"/>
                  </a:lnTo>
                  <a:lnTo>
                    <a:pt x="970686" y="8890"/>
                  </a:lnTo>
                  <a:lnTo>
                    <a:pt x="972731" y="12700"/>
                  </a:lnTo>
                  <a:lnTo>
                    <a:pt x="967409" y="12700"/>
                  </a:lnTo>
                  <a:lnTo>
                    <a:pt x="963917" y="8890"/>
                  </a:lnTo>
                  <a:lnTo>
                    <a:pt x="961872" y="7620"/>
                  </a:lnTo>
                  <a:lnTo>
                    <a:pt x="961466" y="7620"/>
                  </a:lnTo>
                  <a:lnTo>
                    <a:pt x="963510" y="11430"/>
                  </a:lnTo>
                  <a:lnTo>
                    <a:pt x="962075" y="11430"/>
                  </a:lnTo>
                  <a:lnTo>
                    <a:pt x="957160" y="10160"/>
                  </a:lnTo>
                  <a:lnTo>
                    <a:pt x="943838" y="8890"/>
                  </a:lnTo>
                  <a:lnTo>
                    <a:pt x="938098" y="8890"/>
                  </a:lnTo>
                  <a:lnTo>
                    <a:pt x="935024" y="10160"/>
                  </a:lnTo>
                  <a:lnTo>
                    <a:pt x="933183" y="10515"/>
                  </a:lnTo>
                  <a:lnTo>
                    <a:pt x="933183" y="44450"/>
                  </a:lnTo>
                  <a:lnTo>
                    <a:pt x="930719" y="44450"/>
                  </a:lnTo>
                  <a:lnTo>
                    <a:pt x="927328" y="43281"/>
                  </a:lnTo>
                  <a:lnTo>
                    <a:pt x="927125" y="43281"/>
                  </a:lnTo>
                  <a:lnTo>
                    <a:pt x="925918" y="41910"/>
                  </a:lnTo>
                  <a:lnTo>
                    <a:pt x="925715" y="41681"/>
                  </a:lnTo>
                  <a:lnTo>
                    <a:pt x="924788" y="40640"/>
                  </a:lnTo>
                  <a:lnTo>
                    <a:pt x="926211" y="38100"/>
                  </a:lnTo>
                  <a:lnTo>
                    <a:pt x="926833" y="36842"/>
                  </a:lnTo>
                  <a:lnTo>
                    <a:pt x="927862" y="36842"/>
                  </a:lnTo>
                  <a:lnTo>
                    <a:pt x="929297" y="39370"/>
                  </a:lnTo>
                  <a:lnTo>
                    <a:pt x="930935" y="40640"/>
                  </a:lnTo>
                  <a:lnTo>
                    <a:pt x="933183" y="44450"/>
                  </a:lnTo>
                  <a:lnTo>
                    <a:pt x="933183" y="10515"/>
                  </a:lnTo>
                  <a:lnTo>
                    <a:pt x="928268" y="11430"/>
                  </a:lnTo>
                  <a:lnTo>
                    <a:pt x="913917" y="11430"/>
                  </a:lnTo>
                  <a:lnTo>
                    <a:pt x="906132" y="12700"/>
                  </a:lnTo>
                  <a:lnTo>
                    <a:pt x="903884" y="13970"/>
                  </a:lnTo>
                  <a:lnTo>
                    <a:pt x="900811" y="15240"/>
                  </a:lnTo>
                  <a:lnTo>
                    <a:pt x="899985" y="15240"/>
                  </a:lnTo>
                  <a:lnTo>
                    <a:pt x="901014" y="13970"/>
                  </a:lnTo>
                  <a:lnTo>
                    <a:pt x="901827" y="12700"/>
                  </a:lnTo>
                  <a:lnTo>
                    <a:pt x="901014" y="11430"/>
                  </a:lnTo>
                  <a:lnTo>
                    <a:pt x="870686" y="11430"/>
                  </a:lnTo>
                  <a:lnTo>
                    <a:pt x="870686" y="39370"/>
                  </a:lnTo>
                  <a:lnTo>
                    <a:pt x="866787" y="39370"/>
                  </a:lnTo>
                  <a:lnTo>
                    <a:pt x="866178" y="36842"/>
                  </a:lnTo>
                  <a:lnTo>
                    <a:pt x="867206" y="34290"/>
                  </a:lnTo>
                  <a:lnTo>
                    <a:pt x="868222" y="31750"/>
                  </a:lnTo>
                  <a:lnTo>
                    <a:pt x="868845" y="31750"/>
                  </a:lnTo>
                  <a:lnTo>
                    <a:pt x="870572" y="38900"/>
                  </a:lnTo>
                  <a:lnTo>
                    <a:pt x="870686" y="39370"/>
                  </a:lnTo>
                  <a:lnTo>
                    <a:pt x="870686" y="11430"/>
                  </a:lnTo>
                  <a:lnTo>
                    <a:pt x="864743" y="11430"/>
                  </a:lnTo>
                  <a:lnTo>
                    <a:pt x="863307" y="11747"/>
                  </a:lnTo>
                  <a:lnTo>
                    <a:pt x="863307" y="31750"/>
                  </a:lnTo>
                  <a:lnTo>
                    <a:pt x="863307" y="33020"/>
                  </a:lnTo>
                  <a:lnTo>
                    <a:pt x="862482" y="34290"/>
                  </a:lnTo>
                  <a:lnTo>
                    <a:pt x="861263" y="33020"/>
                  </a:lnTo>
                  <a:lnTo>
                    <a:pt x="859205" y="33020"/>
                  </a:lnTo>
                  <a:lnTo>
                    <a:pt x="859205" y="35560"/>
                  </a:lnTo>
                  <a:lnTo>
                    <a:pt x="858596" y="36842"/>
                  </a:lnTo>
                  <a:lnTo>
                    <a:pt x="857986" y="35560"/>
                  </a:lnTo>
                  <a:lnTo>
                    <a:pt x="856335" y="34290"/>
                  </a:lnTo>
                  <a:lnTo>
                    <a:pt x="858723" y="30607"/>
                  </a:lnTo>
                  <a:lnTo>
                    <a:pt x="862558" y="30607"/>
                  </a:lnTo>
                  <a:lnTo>
                    <a:pt x="863307" y="31750"/>
                  </a:lnTo>
                  <a:lnTo>
                    <a:pt x="863307" y="11747"/>
                  </a:lnTo>
                  <a:lnTo>
                    <a:pt x="858875" y="12700"/>
                  </a:lnTo>
                  <a:lnTo>
                    <a:pt x="858393" y="13970"/>
                  </a:lnTo>
                  <a:lnTo>
                    <a:pt x="858875" y="14986"/>
                  </a:lnTo>
                  <a:lnTo>
                    <a:pt x="859002" y="15240"/>
                  </a:lnTo>
                  <a:lnTo>
                    <a:pt x="854290" y="15240"/>
                  </a:lnTo>
                  <a:lnTo>
                    <a:pt x="849172" y="13970"/>
                  </a:lnTo>
                  <a:lnTo>
                    <a:pt x="848956" y="13970"/>
                  </a:lnTo>
                  <a:lnTo>
                    <a:pt x="850188" y="20320"/>
                  </a:lnTo>
                  <a:lnTo>
                    <a:pt x="851420" y="25400"/>
                  </a:lnTo>
                  <a:lnTo>
                    <a:pt x="848347" y="29210"/>
                  </a:lnTo>
                  <a:lnTo>
                    <a:pt x="846620" y="24447"/>
                  </a:lnTo>
                  <a:lnTo>
                    <a:pt x="846543" y="24231"/>
                  </a:lnTo>
                  <a:lnTo>
                    <a:pt x="846696" y="24231"/>
                  </a:lnTo>
                  <a:lnTo>
                    <a:pt x="844067" y="22860"/>
                  </a:lnTo>
                  <a:lnTo>
                    <a:pt x="840181" y="26670"/>
                  </a:lnTo>
                  <a:lnTo>
                    <a:pt x="836790" y="33020"/>
                  </a:lnTo>
                  <a:lnTo>
                    <a:pt x="835850" y="36842"/>
                  </a:lnTo>
                  <a:lnTo>
                    <a:pt x="837082" y="40640"/>
                  </a:lnTo>
                  <a:lnTo>
                    <a:pt x="836879" y="40640"/>
                  </a:lnTo>
                  <a:lnTo>
                    <a:pt x="834834" y="39370"/>
                  </a:lnTo>
                  <a:lnTo>
                    <a:pt x="830745" y="36842"/>
                  </a:lnTo>
                  <a:lnTo>
                    <a:pt x="827239" y="35560"/>
                  </a:lnTo>
                  <a:lnTo>
                    <a:pt x="826084" y="34290"/>
                  </a:lnTo>
                  <a:lnTo>
                    <a:pt x="823760" y="31750"/>
                  </a:lnTo>
                  <a:lnTo>
                    <a:pt x="823480" y="30607"/>
                  </a:lnTo>
                  <a:lnTo>
                    <a:pt x="823150" y="29210"/>
                  </a:lnTo>
                  <a:lnTo>
                    <a:pt x="821410" y="24447"/>
                  </a:lnTo>
                  <a:lnTo>
                    <a:pt x="821334" y="24231"/>
                  </a:lnTo>
                  <a:lnTo>
                    <a:pt x="820051" y="23025"/>
                  </a:lnTo>
                  <a:lnTo>
                    <a:pt x="820051" y="30492"/>
                  </a:lnTo>
                  <a:lnTo>
                    <a:pt x="817410" y="29210"/>
                  </a:lnTo>
                  <a:lnTo>
                    <a:pt x="813473" y="25400"/>
                  </a:lnTo>
                  <a:lnTo>
                    <a:pt x="810844" y="22860"/>
                  </a:lnTo>
                  <a:lnTo>
                    <a:pt x="810031" y="22072"/>
                  </a:lnTo>
                  <a:lnTo>
                    <a:pt x="810031" y="33020"/>
                  </a:lnTo>
                  <a:lnTo>
                    <a:pt x="808799" y="34290"/>
                  </a:lnTo>
                  <a:lnTo>
                    <a:pt x="805319" y="33020"/>
                  </a:lnTo>
                  <a:lnTo>
                    <a:pt x="801624" y="31750"/>
                  </a:lnTo>
                  <a:lnTo>
                    <a:pt x="798144" y="29210"/>
                  </a:lnTo>
                  <a:lnTo>
                    <a:pt x="794461" y="29210"/>
                  </a:lnTo>
                  <a:lnTo>
                    <a:pt x="792403" y="30492"/>
                  </a:lnTo>
                  <a:lnTo>
                    <a:pt x="793229" y="27940"/>
                  </a:lnTo>
                  <a:lnTo>
                    <a:pt x="795108" y="24447"/>
                  </a:lnTo>
                  <a:lnTo>
                    <a:pt x="797115" y="20320"/>
                  </a:lnTo>
                  <a:lnTo>
                    <a:pt x="799579" y="17780"/>
                  </a:lnTo>
                  <a:lnTo>
                    <a:pt x="801827" y="17780"/>
                  </a:lnTo>
                  <a:lnTo>
                    <a:pt x="801624" y="19050"/>
                  </a:lnTo>
                  <a:lnTo>
                    <a:pt x="800188" y="20320"/>
                  </a:lnTo>
                  <a:lnTo>
                    <a:pt x="796201" y="24231"/>
                  </a:lnTo>
                  <a:lnTo>
                    <a:pt x="796340" y="24231"/>
                  </a:lnTo>
                  <a:lnTo>
                    <a:pt x="797331" y="26670"/>
                  </a:lnTo>
                  <a:lnTo>
                    <a:pt x="802043" y="25400"/>
                  </a:lnTo>
                  <a:lnTo>
                    <a:pt x="805929" y="25400"/>
                  </a:lnTo>
                  <a:lnTo>
                    <a:pt x="805116" y="26670"/>
                  </a:lnTo>
                  <a:lnTo>
                    <a:pt x="804697" y="29210"/>
                  </a:lnTo>
                  <a:lnTo>
                    <a:pt x="805700" y="30607"/>
                  </a:lnTo>
                  <a:lnTo>
                    <a:pt x="807364" y="31750"/>
                  </a:lnTo>
                  <a:lnTo>
                    <a:pt x="809205" y="31750"/>
                  </a:lnTo>
                  <a:lnTo>
                    <a:pt x="810031" y="33020"/>
                  </a:lnTo>
                  <a:lnTo>
                    <a:pt x="810031" y="22072"/>
                  </a:lnTo>
                  <a:lnTo>
                    <a:pt x="806958" y="19050"/>
                  </a:lnTo>
                  <a:lnTo>
                    <a:pt x="809205" y="19050"/>
                  </a:lnTo>
                  <a:lnTo>
                    <a:pt x="811466" y="20320"/>
                  </a:lnTo>
                  <a:lnTo>
                    <a:pt x="814539" y="22860"/>
                  </a:lnTo>
                  <a:lnTo>
                    <a:pt x="816178" y="25400"/>
                  </a:lnTo>
                  <a:lnTo>
                    <a:pt x="820051" y="30492"/>
                  </a:lnTo>
                  <a:lnTo>
                    <a:pt x="820051" y="23025"/>
                  </a:lnTo>
                  <a:lnTo>
                    <a:pt x="819886" y="22860"/>
                  </a:lnTo>
                  <a:lnTo>
                    <a:pt x="815670" y="19050"/>
                  </a:lnTo>
                  <a:lnTo>
                    <a:pt x="814260" y="17780"/>
                  </a:lnTo>
                  <a:lnTo>
                    <a:pt x="812850" y="16510"/>
                  </a:lnTo>
                  <a:lnTo>
                    <a:pt x="810031" y="13970"/>
                  </a:lnTo>
                  <a:lnTo>
                    <a:pt x="807567" y="15240"/>
                  </a:lnTo>
                  <a:lnTo>
                    <a:pt x="806335" y="16510"/>
                  </a:lnTo>
                  <a:lnTo>
                    <a:pt x="804697" y="15240"/>
                  </a:lnTo>
                  <a:lnTo>
                    <a:pt x="803059" y="12700"/>
                  </a:lnTo>
                  <a:lnTo>
                    <a:pt x="799172" y="11430"/>
                  </a:lnTo>
                  <a:lnTo>
                    <a:pt x="790155" y="10160"/>
                  </a:lnTo>
                  <a:lnTo>
                    <a:pt x="789330" y="10160"/>
                  </a:lnTo>
                  <a:lnTo>
                    <a:pt x="795070" y="16510"/>
                  </a:lnTo>
                  <a:lnTo>
                    <a:pt x="794080" y="21399"/>
                  </a:lnTo>
                  <a:lnTo>
                    <a:pt x="794042" y="21590"/>
                  </a:lnTo>
                  <a:lnTo>
                    <a:pt x="786371" y="24231"/>
                  </a:lnTo>
                  <a:lnTo>
                    <a:pt x="786587" y="24231"/>
                  </a:lnTo>
                  <a:lnTo>
                    <a:pt x="785647" y="25400"/>
                  </a:lnTo>
                  <a:lnTo>
                    <a:pt x="786257" y="27940"/>
                  </a:lnTo>
                  <a:lnTo>
                    <a:pt x="787082" y="29210"/>
                  </a:lnTo>
                  <a:lnTo>
                    <a:pt x="785444" y="29210"/>
                  </a:lnTo>
                  <a:lnTo>
                    <a:pt x="783729" y="27940"/>
                  </a:lnTo>
                  <a:lnTo>
                    <a:pt x="780275" y="25400"/>
                  </a:lnTo>
                  <a:lnTo>
                    <a:pt x="778700" y="24231"/>
                  </a:lnTo>
                  <a:lnTo>
                    <a:pt x="776833" y="22860"/>
                  </a:lnTo>
                  <a:lnTo>
                    <a:pt x="775601" y="21590"/>
                  </a:lnTo>
                  <a:lnTo>
                    <a:pt x="777240" y="20320"/>
                  </a:lnTo>
                  <a:lnTo>
                    <a:pt x="779081" y="19050"/>
                  </a:lnTo>
                  <a:lnTo>
                    <a:pt x="779081" y="17780"/>
                  </a:lnTo>
                  <a:lnTo>
                    <a:pt x="777443" y="16510"/>
                  </a:lnTo>
                  <a:lnTo>
                    <a:pt x="776008" y="16510"/>
                  </a:lnTo>
                  <a:lnTo>
                    <a:pt x="775601" y="13970"/>
                  </a:lnTo>
                  <a:lnTo>
                    <a:pt x="776325" y="11430"/>
                  </a:lnTo>
                  <a:lnTo>
                    <a:pt x="777036" y="8890"/>
                  </a:lnTo>
                  <a:lnTo>
                    <a:pt x="776008" y="8890"/>
                  </a:lnTo>
                  <a:lnTo>
                    <a:pt x="771715" y="7620"/>
                  </a:lnTo>
                  <a:lnTo>
                    <a:pt x="764425" y="7620"/>
                  </a:lnTo>
                  <a:lnTo>
                    <a:pt x="756450" y="6350"/>
                  </a:lnTo>
                  <a:lnTo>
                    <a:pt x="752246" y="5562"/>
                  </a:lnTo>
                  <a:lnTo>
                    <a:pt x="752246" y="33020"/>
                  </a:lnTo>
                  <a:lnTo>
                    <a:pt x="751420" y="34290"/>
                  </a:lnTo>
                  <a:lnTo>
                    <a:pt x="746099" y="31750"/>
                  </a:lnTo>
                  <a:lnTo>
                    <a:pt x="745540" y="30607"/>
                  </a:lnTo>
                  <a:lnTo>
                    <a:pt x="749719" y="30607"/>
                  </a:lnTo>
                  <a:lnTo>
                    <a:pt x="751014" y="31750"/>
                  </a:lnTo>
                  <a:lnTo>
                    <a:pt x="751624" y="33020"/>
                  </a:lnTo>
                  <a:lnTo>
                    <a:pt x="752246" y="33020"/>
                  </a:lnTo>
                  <a:lnTo>
                    <a:pt x="752246" y="5562"/>
                  </a:lnTo>
                  <a:lnTo>
                    <a:pt x="749693" y="5080"/>
                  </a:lnTo>
                  <a:lnTo>
                    <a:pt x="746099" y="5080"/>
                  </a:lnTo>
                  <a:lnTo>
                    <a:pt x="745274" y="3810"/>
                  </a:lnTo>
                  <a:lnTo>
                    <a:pt x="744461" y="5080"/>
                  </a:lnTo>
                  <a:lnTo>
                    <a:pt x="744461" y="7620"/>
                  </a:lnTo>
                  <a:lnTo>
                    <a:pt x="743432" y="7620"/>
                  </a:lnTo>
                  <a:lnTo>
                    <a:pt x="740968" y="5080"/>
                  </a:lnTo>
                  <a:lnTo>
                    <a:pt x="738517" y="3810"/>
                  </a:lnTo>
                  <a:lnTo>
                    <a:pt x="737895" y="3810"/>
                  </a:lnTo>
                  <a:lnTo>
                    <a:pt x="739127" y="5080"/>
                  </a:lnTo>
                  <a:lnTo>
                    <a:pt x="740359" y="7620"/>
                  </a:lnTo>
                  <a:lnTo>
                    <a:pt x="739330" y="7620"/>
                  </a:lnTo>
                  <a:lnTo>
                    <a:pt x="735647" y="6350"/>
                  </a:lnTo>
                  <a:lnTo>
                    <a:pt x="733806" y="6350"/>
                  </a:lnTo>
                  <a:lnTo>
                    <a:pt x="733806" y="17780"/>
                  </a:lnTo>
                  <a:lnTo>
                    <a:pt x="733183" y="17780"/>
                  </a:lnTo>
                  <a:lnTo>
                    <a:pt x="731240" y="21399"/>
                  </a:lnTo>
                  <a:lnTo>
                    <a:pt x="731139" y="21590"/>
                  </a:lnTo>
                  <a:lnTo>
                    <a:pt x="728065" y="20320"/>
                  </a:lnTo>
                  <a:lnTo>
                    <a:pt x="728891" y="17780"/>
                  </a:lnTo>
                  <a:lnTo>
                    <a:pt x="729221" y="16738"/>
                  </a:lnTo>
                  <a:lnTo>
                    <a:pt x="729297" y="16510"/>
                  </a:lnTo>
                  <a:lnTo>
                    <a:pt x="730110" y="15240"/>
                  </a:lnTo>
                  <a:lnTo>
                    <a:pt x="731342" y="13970"/>
                  </a:lnTo>
                  <a:lnTo>
                    <a:pt x="733386" y="15240"/>
                  </a:lnTo>
                  <a:lnTo>
                    <a:pt x="733806" y="17780"/>
                  </a:lnTo>
                  <a:lnTo>
                    <a:pt x="733806" y="6350"/>
                  </a:lnTo>
                  <a:lnTo>
                    <a:pt x="732370" y="6350"/>
                  </a:lnTo>
                  <a:lnTo>
                    <a:pt x="730110" y="7620"/>
                  </a:lnTo>
                  <a:lnTo>
                    <a:pt x="729297" y="8890"/>
                  </a:lnTo>
                  <a:lnTo>
                    <a:pt x="728268" y="11430"/>
                  </a:lnTo>
                  <a:lnTo>
                    <a:pt x="727443" y="11430"/>
                  </a:lnTo>
                  <a:lnTo>
                    <a:pt x="722934" y="8890"/>
                  </a:lnTo>
                  <a:lnTo>
                    <a:pt x="719861" y="6350"/>
                  </a:lnTo>
                  <a:lnTo>
                    <a:pt x="717816" y="6350"/>
                  </a:lnTo>
                  <a:lnTo>
                    <a:pt x="717816" y="8890"/>
                  </a:lnTo>
                  <a:lnTo>
                    <a:pt x="719048" y="10160"/>
                  </a:lnTo>
                  <a:lnTo>
                    <a:pt x="721918" y="10160"/>
                  </a:lnTo>
                  <a:lnTo>
                    <a:pt x="719861" y="11430"/>
                  </a:lnTo>
                  <a:lnTo>
                    <a:pt x="715352" y="15240"/>
                  </a:lnTo>
                  <a:lnTo>
                    <a:pt x="715060" y="14986"/>
                  </a:lnTo>
                  <a:lnTo>
                    <a:pt x="713917" y="13970"/>
                  </a:lnTo>
                  <a:lnTo>
                    <a:pt x="714743" y="10160"/>
                  </a:lnTo>
                  <a:lnTo>
                    <a:pt x="714946" y="8890"/>
                  </a:lnTo>
                  <a:lnTo>
                    <a:pt x="715352" y="6350"/>
                  </a:lnTo>
                  <a:lnTo>
                    <a:pt x="713714" y="6350"/>
                  </a:lnTo>
                  <a:lnTo>
                    <a:pt x="713714" y="31750"/>
                  </a:lnTo>
                  <a:lnTo>
                    <a:pt x="713714" y="35560"/>
                  </a:lnTo>
                  <a:lnTo>
                    <a:pt x="713308" y="36842"/>
                  </a:lnTo>
                  <a:lnTo>
                    <a:pt x="712495" y="36842"/>
                  </a:lnTo>
                  <a:lnTo>
                    <a:pt x="711669" y="35560"/>
                  </a:lnTo>
                  <a:lnTo>
                    <a:pt x="710844" y="33020"/>
                  </a:lnTo>
                  <a:lnTo>
                    <a:pt x="710234" y="31750"/>
                  </a:lnTo>
                  <a:lnTo>
                    <a:pt x="710603" y="30607"/>
                  </a:lnTo>
                  <a:lnTo>
                    <a:pt x="712978" y="30607"/>
                  </a:lnTo>
                  <a:lnTo>
                    <a:pt x="713714" y="31750"/>
                  </a:lnTo>
                  <a:lnTo>
                    <a:pt x="713714" y="6350"/>
                  </a:lnTo>
                  <a:lnTo>
                    <a:pt x="705523" y="6350"/>
                  </a:lnTo>
                  <a:lnTo>
                    <a:pt x="705523" y="31750"/>
                  </a:lnTo>
                  <a:lnTo>
                    <a:pt x="705523" y="33020"/>
                  </a:lnTo>
                  <a:lnTo>
                    <a:pt x="704494" y="34290"/>
                  </a:lnTo>
                  <a:lnTo>
                    <a:pt x="702246" y="34290"/>
                  </a:lnTo>
                  <a:lnTo>
                    <a:pt x="701840" y="33020"/>
                  </a:lnTo>
                  <a:lnTo>
                    <a:pt x="702449" y="33020"/>
                  </a:lnTo>
                  <a:lnTo>
                    <a:pt x="703059" y="31750"/>
                  </a:lnTo>
                  <a:lnTo>
                    <a:pt x="703999" y="30607"/>
                  </a:lnTo>
                  <a:lnTo>
                    <a:pt x="705154" y="30607"/>
                  </a:lnTo>
                  <a:lnTo>
                    <a:pt x="705523" y="31750"/>
                  </a:lnTo>
                  <a:lnTo>
                    <a:pt x="705523" y="6350"/>
                  </a:lnTo>
                  <a:lnTo>
                    <a:pt x="698969" y="6350"/>
                  </a:lnTo>
                  <a:lnTo>
                    <a:pt x="698969" y="13970"/>
                  </a:lnTo>
                  <a:lnTo>
                    <a:pt x="698969" y="38100"/>
                  </a:lnTo>
                  <a:lnTo>
                    <a:pt x="695274" y="38100"/>
                  </a:lnTo>
                  <a:lnTo>
                    <a:pt x="695337" y="35356"/>
                  </a:lnTo>
                  <a:lnTo>
                    <a:pt x="695680" y="34290"/>
                  </a:lnTo>
                  <a:lnTo>
                    <a:pt x="696709" y="34290"/>
                  </a:lnTo>
                  <a:lnTo>
                    <a:pt x="697738" y="35560"/>
                  </a:lnTo>
                  <a:lnTo>
                    <a:pt x="698969" y="38100"/>
                  </a:lnTo>
                  <a:lnTo>
                    <a:pt x="698969" y="13970"/>
                  </a:lnTo>
                  <a:lnTo>
                    <a:pt x="698347" y="13970"/>
                  </a:lnTo>
                  <a:lnTo>
                    <a:pt x="695274" y="11430"/>
                  </a:lnTo>
                  <a:lnTo>
                    <a:pt x="690765" y="9105"/>
                  </a:lnTo>
                  <a:lnTo>
                    <a:pt x="690765" y="21590"/>
                  </a:lnTo>
                  <a:lnTo>
                    <a:pt x="689952" y="21590"/>
                  </a:lnTo>
                  <a:lnTo>
                    <a:pt x="684618" y="19050"/>
                  </a:lnTo>
                  <a:lnTo>
                    <a:pt x="684009" y="17780"/>
                  </a:lnTo>
                  <a:lnTo>
                    <a:pt x="688098" y="17780"/>
                  </a:lnTo>
                  <a:lnTo>
                    <a:pt x="689533" y="19050"/>
                  </a:lnTo>
                  <a:lnTo>
                    <a:pt x="690676" y="21399"/>
                  </a:lnTo>
                  <a:lnTo>
                    <a:pt x="690765" y="21590"/>
                  </a:lnTo>
                  <a:lnTo>
                    <a:pt x="690765" y="9105"/>
                  </a:lnTo>
                  <a:lnTo>
                    <a:pt x="690359" y="8890"/>
                  </a:lnTo>
                  <a:lnTo>
                    <a:pt x="695896" y="8890"/>
                  </a:lnTo>
                  <a:lnTo>
                    <a:pt x="697534" y="10160"/>
                  </a:lnTo>
                  <a:lnTo>
                    <a:pt x="698144" y="11430"/>
                  </a:lnTo>
                  <a:lnTo>
                    <a:pt x="698969" y="13970"/>
                  </a:lnTo>
                  <a:lnTo>
                    <a:pt x="698969" y="6350"/>
                  </a:lnTo>
                  <a:lnTo>
                    <a:pt x="692200" y="6350"/>
                  </a:lnTo>
                  <a:lnTo>
                    <a:pt x="685444" y="7620"/>
                  </a:lnTo>
                  <a:lnTo>
                    <a:pt x="685546" y="8890"/>
                  </a:lnTo>
                  <a:lnTo>
                    <a:pt x="685647" y="10160"/>
                  </a:lnTo>
                  <a:lnTo>
                    <a:pt x="685749" y="11430"/>
                  </a:lnTo>
                  <a:lnTo>
                    <a:pt x="685850" y="12700"/>
                  </a:lnTo>
                  <a:lnTo>
                    <a:pt x="684822" y="13970"/>
                  </a:lnTo>
                  <a:lnTo>
                    <a:pt x="681545" y="10160"/>
                  </a:lnTo>
                  <a:lnTo>
                    <a:pt x="680796" y="9347"/>
                  </a:lnTo>
                  <a:lnTo>
                    <a:pt x="680796" y="14986"/>
                  </a:lnTo>
                  <a:lnTo>
                    <a:pt x="678878" y="22860"/>
                  </a:lnTo>
                  <a:lnTo>
                    <a:pt x="677646" y="24130"/>
                  </a:lnTo>
                  <a:lnTo>
                    <a:pt x="675601" y="22860"/>
                  </a:lnTo>
                  <a:lnTo>
                    <a:pt x="674789" y="22860"/>
                  </a:lnTo>
                  <a:lnTo>
                    <a:pt x="674789" y="25400"/>
                  </a:lnTo>
                  <a:lnTo>
                    <a:pt x="673760" y="25400"/>
                  </a:lnTo>
                  <a:lnTo>
                    <a:pt x="671499" y="24231"/>
                  </a:lnTo>
                  <a:lnTo>
                    <a:pt x="671220" y="24231"/>
                  </a:lnTo>
                  <a:lnTo>
                    <a:pt x="672325" y="22860"/>
                  </a:lnTo>
                  <a:lnTo>
                    <a:pt x="674992" y="20320"/>
                  </a:lnTo>
                  <a:lnTo>
                    <a:pt x="677760" y="17780"/>
                  </a:lnTo>
                  <a:lnTo>
                    <a:pt x="680796" y="14986"/>
                  </a:lnTo>
                  <a:lnTo>
                    <a:pt x="680796" y="9347"/>
                  </a:lnTo>
                  <a:lnTo>
                    <a:pt x="678065" y="6350"/>
                  </a:lnTo>
                  <a:lnTo>
                    <a:pt x="678268" y="7620"/>
                  </a:lnTo>
                  <a:lnTo>
                    <a:pt x="679297" y="8890"/>
                  </a:lnTo>
                  <a:lnTo>
                    <a:pt x="674370" y="13970"/>
                  </a:lnTo>
                  <a:lnTo>
                    <a:pt x="668020" y="13970"/>
                  </a:lnTo>
                  <a:lnTo>
                    <a:pt x="667918" y="11430"/>
                  </a:lnTo>
                  <a:lnTo>
                    <a:pt x="667867" y="10160"/>
                  </a:lnTo>
                  <a:lnTo>
                    <a:pt x="667816" y="8890"/>
                  </a:lnTo>
                  <a:lnTo>
                    <a:pt x="671296" y="7620"/>
                  </a:lnTo>
                  <a:lnTo>
                    <a:pt x="672528" y="6350"/>
                  </a:lnTo>
                  <a:lnTo>
                    <a:pt x="652246" y="6350"/>
                  </a:lnTo>
                  <a:lnTo>
                    <a:pt x="652246" y="10160"/>
                  </a:lnTo>
                  <a:lnTo>
                    <a:pt x="647738" y="10160"/>
                  </a:lnTo>
                  <a:lnTo>
                    <a:pt x="647052" y="8890"/>
                  </a:lnTo>
                  <a:lnTo>
                    <a:pt x="645693" y="6350"/>
                  </a:lnTo>
                  <a:lnTo>
                    <a:pt x="644664" y="5080"/>
                  </a:lnTo>
                  <a:lnTo>
                    <a:pt x="644042" y="6350"/>
                  </a:lnTo>
                  <a:lnTo>
                    <a:pt x="644042" y="8890"/>
                  </a:lnTo>
                  <a:lnTo>
                    <a:pt x="643026" y="8890"/>
                  </a:lnTo>
                  <a:lnTo>
                    <a:pt x="640156" y="7620"/>
                  </a:lnTo>
                  <a:lnTo>
                    <a:pt x="634822" y="5080"/>
                  </a:lnTo>
                  <a:lnTo>
                    <a:pt x="627037" y="5080"/>
                  </a:lnTo>
                  <a:lnTo>
                    <a:pt x="628878" y="7620"/>
                  </a:lnTo>
                  <a:lnTo>
                    <a:pt x="630110" y="10160"/>
                  </a:lnTo>
                  <a:lnTo>
                    <a:pt x="626833" y="10160"/>
                  </a:lnTo>
                  <a:lnTo>
                    <a:pt x="623557" y="8813"/>
                  </a:lnTo>
                  <a:lnTo>
                    <a:pt x="623557" y="25400"/>
                  </a:lnTo>
                  <a:lnTo>
                    <a:pt x="623557" y="29210"/>
                  </a:lnTo>
                  <a:lnTo>
                    <a:pt x="623112" y="30607"/>
                  </a:lnTo>
                  <a:lnTo>
                    <a:pt x="622401" y="30607"/>
                  </a:lnTo>
                  <a:lnTo>
                    <a:pt x="621512" y="29210"/>
                  </a:lnTo>
                  <a:lnTo>
                    <a:pt x="620801" y="27038"/>
                  </a:lnTo>
                  <a:lnTo>
                    <a:pt x="620687" y="26670"/>
                  </a:lnTo>
                  <a:lnTo>
                    <a:pt x="620077" y="25400"/>
                  </a:lnTo>
                  <a:lnTo>
                    <a:pt x="620382" y="24447"/>
                  </a:lnTo>
                  <a:lnTo>
                    <a:pt x="620458" y="24231"/>
                  </a:lnTo>
                  <a:lnTo>
                    <a:pt x="622795" y="24231"/>
                  </a:lnTo>
                  <a:lnTo>
                    <a:pt x="623557" y="25400"/>
                  </a:lnTo>
                  <a:lnTo>
                    <a:pt x="623557" y="8813"/>
                  </a:lnTo>
                  <a:lnTo>
                    <a:pt x="617613" y="6350"/>
                  </a:lnTo>
                  <a:lnTo>
                    <a:pt x="615569" y="5080"/>
                  </a:lnTo>
                  <a:lnTo>
                    <a:pt x="615149" y="6350"/>
                  </a:lnTo>
                  <a:lnTo>
                    <a:pt x="616381" y="7620"/>
                  </a:lnTo>
                  <a:lnTo>
                    <a:pt x="617613" y="10160"/>
                  </a:lnTo>
                  <a:lnTo>
                    <a:pt x="617207" y="10160"/>
                  </a:lnTo>
                  <a:lnTo>
                    <a:pt x="615149" y="8890"/>
                  </a:lnTo>
                  <a:lnTo>
                    <a:pt x="613511" y="7620"/>
                  </a:lnTo>
                  <a:lnTo>
                    <a:pt x="606552" y="6350"/>
                  </a:lnTo>
                  <a:lnTo>
                    <a:pt x="597115" y="6350"/>
                  </a:lnTo>
                  <a:lnTo>
                    <a:pt x="597115" y="19050"/>
                  </a:lnTo>
                  <a:lnTo>
                    <a:pt x="594664" y="19050"/>
                  </a:lnTo>
                  <a:lnTo>
                    <a:pt x="594093" y="16738"/>
                  </a:lnTo>
                  <a:lnTo>
                    <a:pt x="594042" y="16510"/>
                  </a:lnTo>
                  <a:lnTo>
                    <a:pt x="592823" y="13970"/>
                  </a:lnTo>
                  <a:lnTo>
                    <a:pt x="592823" y="22860"/>
                  </a:lnTo>
                  <a:lnTo>
                    <a:pt x="592823" y="24231"/>
                  </a:lnTo>
                  <a:lnTo>
                    <a:pt x="591896" y="24231"/>
                  </a:lnTo>
                  <a:lnTo>
                    <a:pt x="590765" y="25400"/>
                  </a:lnTo>
                  <a:lnTo>
                    <a:pt x="588721" y="25400"/>
                  </a:lnTo>
                  <a:lnTo>
                    <a:pt x="588721" y="22860"/>
                  </a:lnTo>
                  <a:lnTo>
                    <a:pt x="589749" y="21590"/>
                  </a:lnTo>
                  <a:lnTo>
                    <a:pt x="591997" y="21590"/>
                  </a:lnTo>
                  <a:lnTo>
                    <a:pt x="592823" y="22860"/>
                  </a:lnTo>
                  <a:lnTo>
                    <a:pt x="592823" y="13970"/>
                  </a:lnTo>
                  <a:lnTo>
                    <a:pt x="593026" y="13970"/>
                  </a:lnTo>
                  <a:lnTo>
                    <a:pt x="595071" y="15240"/>
                  </a:lnTo>
                  <a:lnTo>
                    <a:pt x="596506" y="16510"/>
                  </a:lnTo>
                  <a:lnTo>
                    <a:pt x="597115" y="19050"/>
                  </a:lnTo>
                  <a:lnTo>
                    <a:pt x="597115" y="6350"/>
                  </a:lnTo>
                  <a:lnTo>
                    <a:pt x="586879" y="6350"/>
                  </a:lnTo>
                  <a:lnTo>
                    <a:pt x="588111" y="11430"/>
                  </a:lnTo>
                  <a:lnTo>
                    <a:pt x="589749" y="19050"/>
                  </a:lnTo>
                  <a:lnTo>
                    <a:pt x="586676" y="16510"/>
                  </a:lnTo>
                  <a:lnTo>
                    <a:pt x="585647" y="13335"/>
                  </a:lnTo>
                  <a:lnTo>
                    <a:pt x="585647" y="22860"/>
                  </a:lnTo>
                  <a:lnTo>
                    <a:pt x="579501" y="26670"/>
                  </a:lnTo>
                  <a:lnTo>
                    <a:pt x="574382" y="22860"/>
                  </a:lnTo>
                  <a:lnTo>
                    <a:pt x="575805" y="19050"/>
                  </a:lnTo>
                  <a:lnTo>
                    <a:pt x="576427" y="17780"/>
                  </a:lnTo>
                  <a:lnTo>
                    <a:pt x="577659" y="16510"/>
                  </a:lnTo>
                  <a:lnTo>
                    <a:pt x="580110" y="16510"/>
                  </a:lnTo>
                  <a:lnTo>
                    <a:pt x="578878" y="19050"/>
                  </a:lnTo>
                  <a:lnTo>
                    <a:pt x="579704" y="20320"/>
                  </a:lnTo>
                  <a:lnTo>
                    <a:pt x="585038" y="20320"/>
                  </a:lnTo>
                  <a:lnTo>
                    <a:pt x="585647" y="22860"/>
                  </a:lnTo>
                  <a:lnTo>
                    <a:pt x="585647" y="13335"/>
                  </a:lnTo>
                  <a:lnTo>
                    <a:pt x="584212" y="8890"/>
                  </a:lnTo>
                  <a:lnTo>
                    <a:pt x="582168" y="3810"/>
                  </a:lnTo>
                  <a:lnTo>
                    <a:pt x="581748" y="3810"/>
                  </a:lnTo>
                  <a:lnTo>
                    <a:pt x="579704" y="8890"/>
                  </a:lnTo>
                  <a:lnTo>
                    <a:pt x="577240" y="11430"/>
                  </a:lnTo>
                  <a:lnTo>
                    <a:pt x="572731" y="11430"/>
                  </a:lnTo>
                  <a:lnTo>
                    <a:pt x="571512" y="12700"/>
                  </a:lnTo>
                  <a:lnTo>
                    <a:pt x="571614" y="16738"/>
                  </a:lnTo>
                  <a:lnTo>
                    <a:pt x="571093" y="17780"/>
                  </a:lnTo>
                  <a:lnTo>
                    <a:pt x="566381" y="13970"/>
                  </a:lnTo>
                  <a:lnTo>
                    <a:pt x="568439" y="19050"/>
                  </a:lnTo>
                  <a:lnTo>
                    <a:pt x="573430" y="24231"/>
                  </a:lnTo>
                  <a:lnTo>
                    <a:pt x="576224" y="27940"/>
                  </a:lnTo>
                  <a:lnTo>
                    <a:pt x="577354" y="29210"/>
                  </a:lnTo>
                  <a:lnTo>
                    <a:pt x="578472" y="30607"/>
                  </a:lnTo>
                  <a:lnTo>
                    <a:pt x="578472" y="33020"/>
                  </a:lnTo>
                  <a:lnTo>
                    <a:pt x="580732" y="34290"/>
                  </a:lnTo>
                  <a:lnTo>
                    <a:pt x="583387" y="34290"/>
                  </a:lnTo>
                  <a:lnTo>
                    <a:pt x="587082" y="35560"/>
                  </a:lnTo>
                  <a:lnTo>
                    <a:pt x="588721" y="34290"/>
                  </a:lnTo>
                  <a:lnTo>
                    <a:pt x="590359" y="29210"/>
                  </a:lnTo>
                  <a:lnTo>
                    <a:pt x="591794" y="27940"/>
                  </a:lnTo>
                  <a:lnTo>
                    <a:pt x="596506" y="29210"/>
                  </a:lnTo>
                  <a:lnTo>
                    <a:pt x="602449" y="29210"/>
                  </a:lnTo>
                  <a:lnTo>
                    <a:pt x="602043" y="27940"/>
                  </a:lnTo>
                  <a:lnTo>
                    <a:pt x="601738" y="27038"/>
                  </a:lnTo>
                  <a:lnTo>
                    <a:pt x="601624" y="26670"/>
                  </a:lnTo>
                  <a:lnTo>
                    <a:pt x="601319" y="25400"/>
                  </a:lnTo>
                  <a:lnTo>
                    <a:pt x="601091" y="24447"/>
                  </a:lnTo>
                  <a:lnTo>
                    <a:pt x="601040" y="24231"/>
                  </a:lnTo>
                  <a:lnTo>
                    <a:pt x="601484" y="24231"/>
                  </a:lnTo>
                  <a:lnTo>
                    <a:pt x="603059" y="26670"/>
                  </a:lnTo>
                  <a:lnTo>
                    <a:pt x="604291" y="29210"/>
                  </a:lnTo>
                  <a:lnTo>
                    <a:pt x="606132" y="30492"/>
                  </a:lnTo>
                  <a:lnTo>
                    <a:pt x="607161" y="29210"/>
                  </a:lnTo>
                  <a:lnTo>
                    <a:pt x="609206" y="29210"/>
                  </a:lnTo>
                  <a:lnTo>
                    <a:pt x="609866" y="30607"/>
                  </a:lnTo>
                  <a:lnTo>
                    <a:pt x="610641" y="33020"/>
                  </a:lnTo>
                  <a:lnTo>
                    <a:pt x="605726" y="33020"/>
                  </a:lnTo>
                  <a:lnTo>
                    <a:pt x="602449" y="31750"/>
                  </a:lnTo>
                  <a:lnTo>
                    <a:pt x="600811" y="33020"/>
                  </a:lnTo>
                  <a:lnTo>
                    <a:pt x="602449" y="35560"/>
                  </a:lnTo>
                  <a:lnTo>
                    <a:pt x="606132" y="35560"/>
                  </a:lnTo>
                  <a:lnTo>
                    <a:pt x="613714" y="34290"/>
                  </a:lnTo>
                  <a:lnTo>
                    <a:pt x="620483" y="35560"/>
                  </a:lnTo>
                  <a:lnTo>
                    <a:pt x="629500" y="39370"/>
                  </a:lnTo>
                  <a:lnTo>
                    <a:pt x="634415" y="39370"/>
                  </a:lnTo>
                  <a:lnTo>
                    <a:pt x="635850" y="38100"/>
                  </a:lnTo>
                  <a:lnTo>
                    <a:pt x="642200" y="38100"/>
                  </a:lnTo>
                  <a:lnTo>
                    <a:pt x="645274" y="39370"/>
                  </a:lnTo>
                  <a:lnTo>
                    <a:pt x="645896" y="38100"/>
                  </a:lnTo>
                  <a:lnTo>
                    <a:pt x="644867" y="35560"/>
                  </a:lnTo>
                  <a:lnTo>
                    <a:pt x="644258" y="34290"/>
                  </a:lnTo>
                  <a:lnTo>
                    <a:pt x="642823" y="33020"/>
                  </a:lnTo>
                  <a:lnTo>
                    <a:pt x="639533" y="33020"/>
                  </a:lnTo>
                  <a:lnTo>
                    <a:pt x="639826" y="30607"/>
                  </a:lnTo>
                  <a:lnTo>
                    <a:pt x="640765" y="22860"/>
                  </a:lnTo>
                  <a:lnTo>
                    <a:pt x="641845" y="21590"/>
                  </a:lnTo>
                  <a:lnTo>
                    <a:pt x="643991" y="19050"/>
                  </a:lnTo>
                  <a:lnTo>
                    <a:pt x="645071" y="17780"/>
                  </a:lnTo>
                  <a:lnTo>
                    <a:pt x="646099" y="19050"/>
                  </a:lnTo>
                  <a:lnTo>
                    <a:pt x="647611" y="21399"/>
                  </a:lnTo>
                  <a:lnTo>
                    <a:pt x="647738" y="21590"/>
                  </a:lnTo>
                  <a:lnTo>
                    <a:pt x="642200" y="21590"/>
                  </a:lnTo>
                  <a:lnTo>
                    <a:pt x="641997" y="22860"/>
                  </a:lnTo>
                  <a:lnTo>
                    <a:pt x="645693" y="26670"/>
                  </a:lnTo>
                  <a:lnTo>
                    <a:pt x="645693" y="27940"/>
                  </a:lnTo>
                  <a:lnTo>
                    <a:pt x="643636" y="29210"/>
                  </a:lnTo>
                  <a:lnTo>
                    <a:pt x="642200" y="29210"/>
                  </a:lnTo>
                  <a:lnTo>
                    <a:pt x="643013" y="30492"/>
                  </a:lnTo>
                  <a:lnTo>
                    <a:pt x="645477" y="29210"/>
                  </a:lnTo>
                  <a:lnTo>
                    <a:pt x="648347" y="29210"/>
                  </a:lnTo>
                  <a:lnTo>
                    <a:pt x="651929" y="30607"/>
                  </a:lnTo>
                  <a:lnTo>
                    <a:pt x="651764" y="30607"/>
                  </a:lnTo>
                  <a:lnTo>
                    <a:pt x="654494" y="33020"/>
                  </a:lnTo>
                  <a:lnTo>
                    <a:pt x="658190" y="38100"/>
                  </a:lnTo>
                  <a:lnTo>
                    <a:pt x="659625" y="38100"/>
                  </a:lnTo>
                  <a:lnTo>
                    <a:pt x="666584" y="34290"/>
                  </a:lnTo>
                  <a:lnTo>
                    <a:pt x="667004" y="34290"/>
                  </a:lnTo>
                  <a:lnTo>
                    <a:pt x="665772" y="38100"/>
                  </a:lnTo>
                  <a:lnTo>
                    <a:pt x="664540" y="40640"/>
                  </a:lnTo>
                  <a:lnTo>
                    <a:pt x="672325" y="34290"/>
                  </a:lnTo>
                  <a:lnTo>
                    <a:pt x="675805" y="33020"/>
                  </a:lnTo>
                  <a:lnTo>
                    <a:pt x="673760" y="36842"/>
                  </a:lnTo>
                  <a:lnTo>
                    <a:pt x="673150" y="38100"/>
                  </a:lnTo>
                  <a:lnTo>
                    <a:pt x="678878" y="38100"/>
                  </a:lnTo>
                  <a:lnTo>
                    <a:pt x="680110" y="36842"/>
                  </a:lnTo>
                  <a:lnTo>
                    <a:pt x="679704" y="35560"/>
                  </a:lnTo>
                  <a:lnTo>
                    <a:pt x="679094" y="35560"/>
                  </a:lnTo>
                  <a:lnTo>
                    <a:pt x="680110" y="34290"/>
                  </a:lnTo>
                  <a:lnTo>
                    <a:pt x="683806" y="34290"/>
                  </a:lnTo>
                  <a:lnTo>
                    <a:pt x="684822" y="35560"/>
                  </a:lnTo>
                  <a:lnTo>
                    <a:pt x="684212" y="35560"/>
                  </a:lnTo>
                  <a:lnTo>
                    <a:pt x="683590" y="36842"/>
                  </a:lnTo>
                  <a:lnTo>
                    <a:pt x="684415" y="38100"/>
                  </a:lnTo>
                  <a:lnTo>
                    <a:pt x="687692" y="38100"/>
                  </a:lnTo>
                  <a:lnTo>
                    <a:pt x="688314" y="36842"/>
                  </a:lnTo>
                  <a:lnTo>
                    <a:pt x="687489" y="35560"/>
                  </a:lnTo>
                  <a:lnTo>
                    <a:pt x="686879" y="34290"/>
                  </a:lnTo>
                  <a:lnTo>
                    <a:pt x="688721" y="35560"/>
                  </a:lnTo>
                  <a:lnTo>
                    <a:pt x="692010" y="36842"/>
                  </a:lnTo>
                  <a:lnTo>
                    <a:pt x="696709" y="40640"/>
                  </a:lnTo>
                  <a:lnTo>
                    <a:pt x="698144" y="40640"/>
                  </a:lnTo>
                  <a:lnTo>
                    <a:pt x="701014" y="38100"/>
                  </a:lnTo>
                  <a:lnTo>
                    <a:pt x="703262" y="36842"/>
                  </a:lnTo>
                  <a:lnTo>
                    <a:pt x="702652" y="38100"/>
                  </a:lnTo>
                  <a:lnTo>
                    <a:pt x="701840" y="39370"/>
                  </a:lnTo>
                  <a:lnTo>
                    <a:pt x="702043" y="40640"/>
                  </a:lnTo>
                  <a:lnTo>
                    <a:pt x="704291" y="40640"/>
                  </a:lnTo>
                  <a:lnTo>
                    <a:pt x="705929" y="39370"/>
                  </a:lnTo>
                  <a:lnTo>
                    <a:pt x="707567" y="36842"/>
                  </a:lnTo>
                  <a:lnTo>
                    <a:pt x="708596" y="36842"/>
                  </a:lnTo>
                  <a:lnTo>
                    <a:pt x="709828" y="39370"/>
                  </a:lnTo>
                  <a:lnTo>
                    <a:pt x="712279" y="43192"/>
                  </a:lnTo>
                  <a:lnTo>
                    <a:pt x="719048" y="38100"/>
                  </a:lnTo>
                  <a:lnTo>
                    <a:pt x="718223" y="33020"/>
                  </a:lnTo>
                  <a:lnTo>
                    <a:pt x="718121" y="31750"/>
                  </a:lnTo>
                  <a:lnTo>
                    <a:pt x="718032" y="30607"/>
                  </a:lnTo>
                  <a:lnTo>
                    <a:pt x="718845" y="31750"/>
                  </a:lnTo>
                  <a:lnTo>
                    <a:pt x="722731" y="38100"/>
                  </a:lnTo>
                  <a:lnTo>
                    <a:pt x="725601" y="40640"/>
                  </a:lnTo>
                  <a:lnTo>
                    <a:pt x="728878" y="40640"/>
                  </a:lnTo>
                  <a:lnTo>
                    <a:pt x="729907" y="39370"/>
                  </a:lnTo>
                  <a:lnTo>
                    <a:pt x="729081" y="39370"/>
                  </a:lnTo>
                  <a:lnTo>
                    <a:pt x="728472" y="38100"/>
                  </a:lnTo>
                  <a:lnTo>
                    <a:pt x="729703" y="35560"/>
                  </a:lnTo>
                  <a:lnTo>
                    <a:pt x="731951" y="34290"/>
                  </a:lnTo>
                  <a:lnTo>
                    <a:pt x="735444" y="33020"/>
                  </a:lnTo>
                  <a:lnTo>
                    <a:pt x="735850" y="33020"/>
                  </a:lnTo>
                  <a:lnTo>
                    <a:pt x="735101" y="35356"/>
                  </a:lnTo>
                  <a:lnTo>
                    <a:pt x="735025" y="35560"/>
                  </a:lnTo>
                  <a:lnTo>
                    <a:pt x="734212" y="36842"/>
                  </a:lnTo>
                  <a:lnTo>
                    <a:pt x="734822" y="38100"/>
                  </a:lnTo>
                  <a:lnTo>
                    <a:pt x="738098" y="38100"/>
                  </a:lnTo>
                  <a:lnTo>
                    <a:pt x="739330" y="34290"/>
                  </a:lnTo>
                  <a:lnTo>
                    <a:pt x="739101" y="33020"/>
                  </a:lnTo>
                  <a:lnTo>
                    <a:pt x="738416" y="29210"/>
                  </a:lnTo>
                  <a:lnTo>
                    <a:pt x="739330" y="27940"/>
                  </a:lnTo>
                  <a:lnTo>
                    <a:pt x="740765" y="29210"/>
                  </a:lnTo>
                  <a:lnTo>
                    <a:pt x="742200" y="29210"/>
                  </a:lnTo>
                  <a:lnTo>
                    <a:pt x="743432" y="31750"/>
                  </a:lnTo>
                  <a:lnTo>
                    <a:pt x="743432" y="36842"/>
                  </a:lnTo>
                  <a:lnTo>
                    <a:pt x="744867" y="39370"/>
                  </a:lnTo>
                  <a:lnTo>
                    <a:pt x="750189" y="39370"/>
                  </a:lnTo>
                  <a:lnTo>
                    <a:pt x="749376" y="38100"/>
                  </a:lnTo>
                  <a:lnTo>
                    <a:pt x="748753" y="36842"/>
                  </a:lnTo>
                  <a:lnTo>
                    <a:pt x="756145" y="36842"/>
                  </a:lnTo>
                  <a:lnTo>
                    <a:pt x="759002" y="38100"/>
                  </a:lnTo>
                  <a:lnTo>
                    <a:pt x="759625" y="39370"/>
                  </a:lnTo>
                  <a:lnTo>
                    <a:pt x="760666" y="43281"/>
                  </a:lnTo>
                  <a:lnTo>
                    <a:pt x="760984" y="43281"/>
                  </a:lnTo>
                  <a:lnTo>
                    <a:pt x="764133" y="39370"/>
                  </a:lnTo>
                  <a:lnTo>
                    <a:pt x="766445" y="36842"/>
                  </a:lnTo>
                  <a:lnTo>
                    <a:pt x="767613" y="35560"/>
                  </a:lnTo>
                  <a:lnTo>
                    <a:pt x="769861" y="35560"/>
                  </a:lnTo>
                  <a:lnTo>
                    <a:pt x="766787" y="40640"/>
                  </a:lnTo>
                  <a:lnTo>
                    <a:pt x="780935" y="40640"/>
                  </a:lnTo>
                  <a:lnTo>
                    <a:pt x="783386" y="41910"/>
                  </a:lnTo>
                  <a:lnTo>
                    <a:pt x="783386" y="44450"/>
                  </a:lnTo>
                  <a:lnTo>
                    <a:pt x="784415" y="44450"/>
                  </a:lnTo>
                  <a:lnTo>
                    <a:pt x="786879" y="40640"/>
                  </a:lnTo>
                  <a:lnTo>
                    <a:pt x="787488" y="40640"/>
                  </a:lnTo>
                  <a:lnTo>
                    <a:pt x="787552" y="43281"/>
                  </a:lnTo>
                  <a:lnTo>
                    <a:pt x="788314" y="44450"/>
                  </a:lnTo>
                  <a:lnTo>
                    <a:pt x="789330" y="44450"/>
                  </a:lnTo>
                  <a:lnTo>
                    <a:pt x="790092" y="43281"/>
                  </a:lnTo>
                  <a:lnTo>
                    <a:pt x="794118" y="43281"/>
                  </a:lnTo>
                  <a:lnTo>
                    <a:pt x="797331" y="44450"/>
                  </a:lnTo>
                  <a:lnTo>
                    <a:pt x="802652" y="45720"/>
                  </a:lnTo>
                  <a:lnTo>
                    <a:pt x="804291" y="45720"/>
                  </a:lnTo>
                  <a:lnTo>
                    <a:pt x="805548" y="43497"/>
                  </a:lnTo>
                  <a:lnTo>
                    <a:pt x="805675" y="43281"/>
                  </a:lnTo>
                  <a:lnTo>
                    <a:pt x="807567" y="39370"/>
                  </a:lnTo>
                  <a:lnTo>
                    <a:pt x="807986" y="39370"/>
                  </a:lnTo>
                  <a:lnTo>
                    <a:pt x="809625" y="41910"/>
                  </a:lnTo>
                  <a:lnTo>
                    <a:pt x="810552" y="43281"/>
                  </a:lnTo>
                  <a:lnTo>
                    <a:pt x="811872" y="44450"/>
                  </a:lnTo>
                  <a:lnTo>
                    <a:pt x="812482" y="45224"/>
                  </a:lnTo>
                  <a:lnTo>
                    <a:pt x="811796" y="43497"/>
                  </a:lnTo>
                  <a:lnTo>
                    <a:pt x="811707" y="43281"/>
                  </a:lnTo>
                  <a:lnTo>
                    <a:pt x="811517" y="43281"/>
                  </a:lnTo>
                  <a:lnTo>
                    <a:pt x="817410" y="39370"/>
                  </a:lnTo>
                  <a:lnTo>
                    <a:pt x="819454" y="40640"/>
                  </a:lnTo>
                  <a:lnTo>
                    <a:pt x="820686" y="41910"/>
                  </a:lnTo>
                  <a:lnTo>
                    <a:pt x="824877" y="43281"/>
                  </a:lnTo>
                  <a:lnTo>
                    <a:pt x="831977" y="43281"/>
                  </a:lnTo>
                  <a:lnTo>
                    <a:pt x="834618" y="44450"/>
                  </a:lnTo>
                  <a:lnTo>
                    <a:pt x="834618" y="45720"/>
                  </a:lnTo>
                  <a:lnTo>
                    <a:pt x="848956" y="45720"/>
                  </a:lnTo>
                  <a:lnTo>
                    <a:pt x="848956" y="44450"/>
                  </a:lnTo>
                  <a:lnTo>
                    <a:pt x="850849" y="43281"/>
                  </a:lnTo>
                  <a:lnTo>
                    <a:pt x="855954" y="43281"/>
                  </a:lnTo>
                  <a:lnTo>
                    <a:pt x="858393" y="41910"/>
                  </a:lnTo>
                  <a:lnTo>
                    <a:pt x="858799" y="40640"/>
                  </a:lnTo>
                  <a:lnTo>
                    <a:pt x="859409" y="39370"/>
                  </a:lnTo>
                  <a:lnTo>
                    <a:pt x="861060" y="39370"/>
                  </a:lnTo>
                  <a:lnTo>
                    <a:pt x="863511" y="41910"/>
                  </a:lnTo>
                  <a:lnTo>
                    <a:pt x="865708" y="43281"/>
                  </a:lnTo>
                  <a:lnTo>
                    <a:pt x="867410" y="44450"/>
                  </a:lnTo>
                  <a:lnTo>
                    <a:pt x="867410" y="43281"/>
                  </a:lnTo>
                  <a:lnTo>
                    <a:pt x="867587" y="43281"/>
                  </a:lnTo>
                  <a:lnTo>
                    <a:pt x="869657" y="44450"/>
                  </a:lnTo>
                  <a:lnTo>
                    <a:pt x="872528" y="45720"/>
                  </a:lnTo>
                  <a:lnTo>
                    <a:pt x="877735" y="49758"/>
                  </a:lnTo>
                  <a:lnTo>
                    <a:pt x="876223" y="45720"/>
                  </a:lnTo>
                  <a:lnTo>
                    <a:pt x="875499" y="43497"/>
                  </a:lnTo>
                  <a:lnTo>
                    <a:pt x="875436" y="43281"/>
                  </a:lnTo>
                  <a:lnTo>
                    <a:pt x="874991" y="41910"/>
                  </a:lnTo>
                  <a:lnTo>
                    <a:pt x="874915" y="41681"/>
                  </a:lnTo>
                  <a:lnTo>
                    <a:pt x="878268" y="44450"/>
                  </a:lnTo>
                  <a:lnTo>
                    <a:pt x="880110" y="45720"/>
                  </a:lnTo>
                  <a:lnTo>
                    <a:pt x="881748" y="46990"/>
                  </a:lnTo>
                  <a:lnTo>
                    <a:pt x="881748" y="44450"/>
                  </a:lnTo>
                  <a:lnTo>
                    <a:pt x="883386" y="45720"/>
                  </a:lnTo>
                  <a:lnTo>
                    <a:pt x="887082" y="48260"/>
                  </a:lnTo>
                  <a:lnTo>
                    <a:pt x="888098" y="48260"/>
                  </a:lnTo>
                  <a:lnTo>
                    <a:pt x="886460" y="45720"/>
                  </a:lnTo>
                  <a:lnTo>
                    <a:pt x="887285" y="44450"/>
                  </a:lnTo>
                  <a:lnTo>
                    <a:pt x="889127" y="44450"/>
                  </a:lnTo>
                  <a:lnTo>
                    <a:pt x="891400" y="43281"/>
                  </a:lnTo>
                  <a:lnTo>
                    <a:pt x="892162" y="43281"/>
                  </a:lnTo>
                  <a:lnTo>
                    <a:pt x="891171" y="45720"/>
                  </a:lnTo>
                  <a:lnTo>
                    <a:pt x="889952" y="49530"/>
                  </a:lnTo>
                  <a:lnTo>
                    <a:pt x="890155" y="49530"/>
                  </a:lnTo>
                  <a:lnTo>
                    <a:pt x="892606" y="45720"/>
                  </a:lnTo>
                  <a:lnTo>
                    <a:pt x="895362" y="43281"/>
                  </a:lnTo>
                  <a:lnTo>
                    <a:pt x="895184" y="43281"/>
                  </a:lnTo>
                  <a:lnTo>
                    <a:pt x="899172" y="41910"/>
                  </a:lnTo>
                  <a:lnTo>
                    <a:pt x="904087" y="45720"/>
                  </a:lnTo>
                  <a:lnTo>
                    <a:pt x="907770" y="48260"/>
                  </a:lnTo>
                  <a:lnTo>
                    <a:pt x="916584" y="48260"/>
                  </a:lnTo>
                  <a:lnTo>
                    <a:pt x="914120" y="44450"/>
                  </a:lnTo>
                  <a:lnTo>
                    <a:pt x="921092" y="41910"/>
                  </a:lnTo>
                  <a:lnTo>
                    <a:pt x="922528" y="44450"/>
                  </a:lnTo>
                  <a:lnTo>
                    <a:pt x="924166" y="45720"/>
                  </a:lnTo>
                  <a:lnTo>
                    <a:pt x="941374" y="45720"/>
                  </a:lnTo>
                  <a:lnTo>
                    <a:pt x="944867" y="44450"/>
                  </a:lnTo>
                  <a:lnTo>
                    <a:pt x="946937" y="43281"/>
                  </a:lnTo>
                  <a:lnTo>
                    <a:pt x="947115" y="43281"/>
                  </a:lnTo>
                  <a:lnTo>
                    <a:pt x="947115" y="41910"/>
                  </a:lnTo>
                  <a:lnTo>
                    <a:pt x="944867" y="39370"/>
                  </a:lnTo>
                  <a:lnTo>
                    <a:pt x="943368" y="36842"/>
                  </a:lnTo>
                  <a:lnTo>
                    <a:pt x="942606" y="35560"/>
                  </a:lnTo>
                  <a:lnTo>
                    <a:pt x="945273" y="38100"/>
                  </a:lnTo>
                  <a:lnTo>
                    <a:pt x="946912" y="39370"/>
                  </a:lnTo>
                  <a:lnTo>
                    <a:pt x="957364" y="39370"/>
                  </a:lnTo>
                  <a:lnTo>
                    <a:pt x="958227" y="43281"/>
                  </a:lnTo>
                  <a:lnTo>
                    <a:pt x="959002" y="45720"/>
                  </a:lnTo>
                  <a:lnTo>
                    <a:pt x="960234" y="45720"/>
                  </a:lnTo>
                  <a:lnTo>
                    <a:pt x="965149" y="44450"/>
                  </a:lnTo>
                  <a:lnTo>
                    <a:pt x="968222" y="44450"/>
                  </a:lnTo>
                  <a:lnTo>
                    <a:pt x="972947" y="43281"/>
                  </a:lnTo>
                  <a:lnTo>
                    <a:pt x="973594" y="43281"/>
                  </a:lnTo>
                  <a:lnTo>
                    <a:pt x="976426" y="44450"/>
                  </a:lnTo>
                  <a:lnTo>
                    <a:pt x="980719" y="44450"/>
                  </a:lnTo>
                  <a:lnTo>
                    <a:pt x="981671" y="43281"/>
                  </a:lnTo>
                  <a:lnTo>
                    <a:pt x="980719" y="40640"/>
                  </a:lnTo>
                  <a:lnTo>
                    <a:pt x="979500" y="38100"/>
                  </a:lnTo>
                  <a:lnTo>
                    <a:pt x="979703" y="38100"/>
                  </a:lnTo>
                  <a:lnTo>
                    <a:pt x="983386" y="40640"/>
                  </a:lnTo>
                  <a:lnTo>
                    <a:pt x="987894" y="44450"/>
                  </a:lnTo>
                  <a:lnTo>
                    <a:pt x="997115" y="45720"/>
                  </a:lnTo>
                  <a:lnTo>
                    <a:pt x="995680" y="40640"/>
                  </a:lnTo>
                  <a:lnTo>
                    <a:pt x="995070" y="39370"/>
                  </a:lnTo>
                  <a:lnTo>
                    <a:pt x="997521" y="39370"/>
                  </a:lnTo>
                  <a:lnTo>
                    <a:pt x="999172" y="40640"/>
                  </a:lnTo>
                  <a:lnTo>
                    <a:pt x="999985" y="41910"/>
                  </a:lnTo>
                  <a:lnTo>
                    <a:pt x="998347" y="44450"/>
                  </a:lnTo>
                  <a:lnTo>
                    <a:pt x="999375" y="44450"/>
                  </a:lnTo>
                  <a:lnTo>
                    <a:pt x="1001077" y="43281"/>
                  </a:lnTo>
                  <a:lnTo>
                    <a:pt x="1004290" y="40640"/>
                  </a:lnTo>
                  <a:lnTo>
                    <a:pt x="1004697" y="40640"/>
                  </a:lnTo>
                  <a:lnTo>
                    <a:pt x="1003427" y="43281"/>
                  </a:lnTo>
                  <a:lnTo>
                    <a:pt x="1002449" y="45720"/>
                  </a:lnTo>
                  <a:lnTo>
                    <a:pt x="1003058" y="46990"/>
                  </a:lnTo>
                  <a:lnTo>
                    <a:pt x="1005522" y="45720"/>
                  </a:lnTo>
                  <a:lnTo>
                    <a:pt x="1007567" y="44450"/>
                  </a:lnTo>
                  <a:lnTo>
                    <a:pt x="1008519" y="43281"/>
                  </a:lnTo>
                  <a:lnTo>
                    <a:pt x="1008646" y="43281"/>
                  </a:lnTo>
                  <a:lnTo>
                    <a:pt x="1007973" y="41910"/>
                  </a:lnTo>
                  <a:lnTo>
                    <a:pt x="1007491" y="40640"/>
                  </a:lnTo>
                  <a:lnTo>
                    <a:pt x="1007021" y="39370"/>
                  </a:lnTo>
                  <a:lnTo>
                    <a:pt x="1006538" y="38100"/>
                  </a:lnTo>
                  <a:lnTo>
                    <a:pt x="1006957" y="38100"/>
                  </a:lnTo>
                  <a:lnTo>
                    <a:pt x="1013917" y="41910"/>
                  </a:lnTo>
                  <a:lnTo>
                    <a:pt x="1018844" y="44450"/>
                  </a:lnTo>
                  <a:lnTo>
                    <a:pt x="1020279" y="44450"/>
                  </a:lnTo>
                  <a:lnTo>
                    <a:pt x="1023010" y="41910"/>
                  </a:lnTo>
                  <a:lnTo>
                    <a:pt x="1024369" y="40640"/>
                  </a:lnTo>
                  <a:lnTo>
                    <a:pt x="1027442" y="39370"/>
                  </a:lnTo>
                  <a:lnTo>
                    <a:pt x="1029284" y="39370"/>
                  </a:lnTo>
                  <a:lnTo>
                    <a:pt x="1029284" y="41910"/>
                  </a:lnTo>
                  <a:lnTo>
                    <a:pt x="1030401" y="43281"/>
                  </a:lnTo>
                  <a:lnTo>
                    <a:pt x="1032548" y="43281"/>
                  </a:lnTo>
                  <a:lnTo>
                    <a:pt x="1032979" y="41910"/>
                  </a:lnTo>
                  <a:lnTo>
                    <a:pt x="1032459" y="39763"/>
                  </a:lnTo>
                  <a:lnTo>
                    <a:pt x="1032357" y="39370"/>
                  </a:lnTo>
                  <a:lnTo>
                    <a:pt x="1032573" y="39370"/>
                  </a:lnTo>
                  <a:lnTo>
                    <a:pt x="1034211" y="41910"/>
                  </a:lnTo>
                  <a:lnTo>
                    <a:pt x="1037285" y="45720"/>
                  </a:lnTo>
                  <a:lnTo>
                    <a:pt x="1037488" y="45720"/>
                  </a:lnTo>
                  <a:lnTo>
                    <a:pt x="1037488" y="39370"/>
                  </a:lnTo>
                  <a:lnTo>
                    <a:pt x="1038517" y="38100"/>
                  </a:lnTo>
                  <a:lnTo>
                    <a:pt x="1042606" y="39370"/>
                  </a:lnTo>
                  <a:lnTo>
                    <a:pt x="1045679" y="40640"/>
                  </a:lnTo>
                  <a:lnTo>
                    <a:pt x="1047737" y="39370"/>
                  </a:lnTo>
                  <a:lnTo>
                    <a:pt x="1047737" y="38100"/>
                  </a:lnTo>
                  <a:lnTo>
                    <a:pt x="1047737" y="36842"/>
                  </a:lnTo>
                  <a:lnTo>
                    <a:pt x="1049185" y="36842"/>
                  </a:lnTo>
                  <a:lnTo>
                    <a:pt x="1052029" y="39370"/>
                  </a:lnTo>
                  <a:lnTo>
                    <a:pt x="1055522" y="40640"/>
                  </a:lnTo>
                  <a:lnTo>
                    <a:pt x="1056754" y="40640"/>
                  </a:lnTo>
                  <a:lnTo>
                    <a:pt x="1058900" y="36842"/>
                  </a:lnTo>
                  <a:lnTo>
                    <a:pt x="1059611" y="35560"/>
                  </a:lnTo>
                  <a:lnTo>
                    <a:pt x="1060030" y="36842"/>
                  </a:lnTo>
                  <a:lnTo>
                    <a:pt x="1060030" y="40640"/>
                  </a:lnTo>
                  <a:lnTo>
                    <a:pt x="1061529" y="43281"/>
                  </a:lnTo>
                  <a:lnTo>
                    <a:pt x="1064869" y="43281"/>
                  </a:lnTo>
                  <a:lnTo>
                    <a:pt x="1065974" y="41910"/>
                  </a:lnTo>
                  <a:lnTo>
                    <a:pt x="1065555" y="40640"/>
                  </a:lnTo>
                  <a:lnTo>
                    <a:pt x="1064336" y="39370"/>
                  </a:lnTo>
                  <a:lnTo>
                    <a:pt x="1076413" y="39370"/>
                  </a:lnTo>
                  <a:lnTo>
                    <a:pt x="1081138" y="41910"/>
                  </a:lnTo>
                  <a:lnTo>
                    <a:pt x="1085850" y="41910"/>
                  </a:lnTo>
                  <a:lnTo>
                    <a:pt x="1088301" y="39370"/>
                  </a:lnTo>
                  <a:lnTo>
                    <a:pt x="1091374" y="39370"/>
                  </a:lnTo>
                  <a:lnTo>
                    <a:pt x="1099578" y="41910"/>
                  </a:lnTo>
                  <a:lnTo>
                    <a:pt x="1102652" y="41910"/>
                  </a:lnTo>
                  <a:lnTo>
                    <a:pt x="1105382" y="39370"/>
                  </a:lnTo>
                  <a:lnTo>
                    <a:pt x="1106754" y="38100"/>
                  </a:lnTo>
                  <a:lnTo>
                    <a:pt x="1109827" y="38100"/>
                  </a:lnTo>
                  <a:lnTo>
                    <a:pt x="1107973" y="40640"/>
                  </a:lnTo>
                  <a:lnTo>
                    <a:pt x="1106703" y="43281"/>
                  </a:lnTo>
                  <a:lnTo>
                    <a:pt x="1106601" y="43497"/>
                  </a:lnTo>
                  <a:lnTo>
                    <a:pt x="1111262" y="39370"/>
                  </a:lnTo>
                  <a:lnTo>
                    <a:pt x="1124369" y="39370"/>
                  </a:lnTo>
                  <a:lnTo>
                    <a:pt x="1128268" y="38100"/>
                  </a:lnTo>
                  <a:lnTo>
                    <a:pt x="1129080" y="38100"/>
                  </a:lnTo>
                  <a:lnTo>
                    <a:pt x="1129703" y="36842"/>
                  </a:lnTo>
                  <a:lnTo>
                    <a:pt x="1132573" y="38100"/>
                  </a:lnTo>
                  <a:lnTo>
                    <a:pt x="1135227" y="39370"/>
                  </a:lnTo>
                  <a:lnTo>
                    <a:pt x="1137894" y="41910"/>
                  </a:lnTo>
                  <a:lnTo>
                    <a:pt x="1139939" y="41910"/>
                  </a:lnTo>
                  <a:lnTo>
                    <a:pt x="1139939" y="39370"/>
                  </a:lnTo>
                  <a:lnTo>
                    <a:pt x="1140968" y="38100"/>
                  </a:lnTo>
                  <a:lnTo>
                    <a:pt x="1143228" y="38100"/>
                  </a:lnTo>
                  <a:lnTo>
                    <a:pt x="1143635" y="39370"/>
                  </a:lnTo>
                  <a:lnTo>
                    <a:pt x="1141171" y="43180"/>
                  </a:lnTo>
                  <a:lnTo>
                    <a:pt x="1145273" y="41910"/>
                  </a:lnTo>
                  <a:lnTo>
                    <a:pt x="1149261" y="38100"/>
                  </a:lnTo>
                  <a:lnTo>
                    <a:pt x="1150594" y="36842"/>
                  </a:lnTo>
                  <a:lnTo>
                    <a:pt x="1152855" y="35560"/>
                  </a:lnTo>
                  <a:lnTo>
                    <a:pt x="1154290" y="34290"/>
                  </a:lnTo>
                  <a:lnTo>
                    <a:pt x="1155319" y="36842"/>
                  </a:lnTo>
                  <a:lnTo>
                    <a:pt x="1157160" y="39370"/>
                  </a:lnTo>
                  <a:lnTo>
                    <a:pt x="1160437" y="39370"/>
                  </a:lnTo>
                  <a:lnTo>
                    <a:pt x="1160437" y="34290"/>
                  </a:lnTo>
                  <a:lnTo>
                    <a:pt x="1161872" y="33020"/>
                  </a:lnTo>
                  <a:lnTo>
                    <a:pt x="1166380" y="33020"/>
                  </a:lnTo>
                  <a:lnTo>
                    <a:pt x="1165758" y="34290"/>
                  </a:lnTo>
                  <a:lnTo>
                    <a:pt x="1163713" y="38100"/>
                  </a:lnTo>
                  <a:lnTo>
                    <a:pt x="1170889" y="38100"/>
                  </a:lnTo>
                  <a:lnTo>
                    <a:pt x="1175194" y="35560"/>
                  </a:lnTo>
                  <a:lnTo>
                    <a:pt x="1179080" y="33020"/>
                  </a:lnTo>
                  <a:lnTo>
                    <a:pt x="1179906" y="33020"/>
                  </a:lnTo>
                  <a:lnTo>
                    <a:pt x="1182154" y="35560"/>
                  </a:lnTo>
                  <a:lnTo>
                    <a:pt x="1183792" y="38100"/>
                  </a:lnTo>
                  <a:lnTo>
                    <a:pt x="1185024" y="38100"/>
                  </a:lnTo>
                  <a:lnTo>
                    <a:pt x="1185024" y="34290"/>
                  </a:lnTo>
                  <a:lnTo>
                    <a:pt x="1192809" y="34290"/>
                  </a:lnTo>
                  <a:lnTo>
                    <a:pt x="1198753" y="38100"/>
                  </a:lnTo>
                  <a:lnTo>
                    <a:pt x="1200391" y="38100"/>
                  </a:lnTo>
                  <a:lnTo>
                    <a:pt x="1202448" y="34290"/>
                  </a:lnTo>
                  <a:lnTo>
                    <a:pt x="1204087" y="34290"/>
                  </a:lnTo>
                  <a:lnTo>
                    <a:pt x="1206741" y="35560"/>
                  </a:lnTo>
                  <a:lnTo>
                    <a:pt x="1209014" y="36842"/>
                  </a:lnTo>
                  <a:lnTo>
                    <a:pt x="1211872" y="38100"/>
                  </a:lnTo>
                  <a:lnTo>
                    <a:pt x="1213307" y="36842"/>
                  </a:lnTo>
                  <a:lnTo>
                    <a:pt x="1217206" y="36842"/>
                  </a:lnTo>
                  <a:lnTo>
                    <a:pt x="1218831" y="38100"/>
                  </a:lnTo>
                  <a:lnTo>
                    <a:pt x="1221295" y="40640"/>
                  </a:lnTo>
                  <a:lnTo>
                    <a:pt x="1222121" y="40640"/>
                  </a:lnTo>
                  <a:lnTo>
                    <a:pt x="1223657" y="36842"/>
                  </a:lnTo>
                  <a:lnTo>
                    <a:pt x="1224165" y="35560"/>
                  </a:lnTo>
                  <a:lnTo>
                    <a:pt x="1224978" y="35560"/>
                  </a:lnTo>
                  <a:lnTo>
                    <a:pt x="1228686" y="36842"/>
                  </a:lnTo>
                  <a:lnTo>
                    <a:pt x="1234706" y="39370"/>
                  </a:lnTo>
                  <a:lnTo>
                    <a:pt x="1255585" y="39370"/>
                  </a:lnTo>
                  <a:lnTo>
                    <a:pt x="1265745" y="36842"/>
                  </a:lnTo>
                  <a:lnTo>
                    <a:pt x="1271295" y="36842"/>
                  </a:lnTo>
                  <a:lnTo>
                    <a:pt x="1269657" y="39370"/>
                  </a:lnTo>
                  <a:lnTo>
                    <a:pt x="1317612" y="39370"/>
                  </a:lnTo>
                  <a:lnTo>
                    <a:pt x="1315961" y="36842"/>
                  </a:lnTo>
                  <a:lnTo>
                    <a:pt x="1317002" y="36842"/>
                  </a:lnTo>
                  <a:lnTo>
                    <a:pt x="1318831" y="38100"/>
                  </a:lnTo>
                  <a:lnTo>
                    <a:pt x="1321904" y="40640"/>
                  </a:lnTo>
                  <a:lnTo>
                    <a:pt x="1322324" y="40640"/>
                  </a:lnTo>
                  <a:lnTo>
                    <a:pt x="1322324" y="30607"/>
                  </a:lnTo>
                  <a:lnTo>
                    <a:pt x="1322019" y="29210"/>
                  </a:lnTo>
                  <a:lnTo>
                    <a:pt x="1321092" y="25400"/>
                  </a:lnTo>
                  <a:lnTo>
                    <a:pt x="1319961" y="24231"/>
                  </a:lnTo>
                  <a:lnTo>
                    <a:pt x="1317447" y="21399"/>
                  </a:lnTo>
                  <a:lnTo>
                    <a:pt x="1320266" y="22860"/>
                  </a:lnTo>
                  <a:lnTo>
                    <a:pt x="1321904" y="22860"/>
                  </a:lnTo>
                  <a:lnTo>
                    <a:pt x="1323543" y="25400"/>
                  </a:lnTo>
                  <a:lnTo>
                    <a:pt x="1324775" y="33020"/>
                  </a:lnTo>
                  <a:lnTo>
                    <a:pt x="1328674" y="27940"/>
                  </a:lnTo>
                  <a:lnTo>
                    <a:pt x="1331861" y="24231"/>
                  </a:lnTo>
                  <a:lnTo>
                    <a:pt x="1332560" y="24231"/>
                  </a:lnTo>
                  <a:lnTo>
                    <a:pt x="1332560" y="29210"/>
                  </a:lnTo>
                  <a:lnTo>
                    <a:pt x="1333588" y="30492"/>
                  </a:lnTo>
                  <a:lnTo>
                    <a:pt x="1336052" y="29210"/>
                  </a:lnTo>
                  <a:lnTo>
                    <a:pt x="1338300" y="29210"/>
                  </a:lnTo>
                  <a:lnTo>
                    <a:pt x="1335849" y="31750"/>
                  </a:lnTo>
                  <a:lnTo>
                    <a:pt x="1336370" y="32461"/>
                  </a:lnTo>
                  <a:lnTo>
                    <a:pt x="1334820" y="31762"/>
                  </a:lnTo>
                  <a:lnTo>
                    <a:pt x="1330312" y="31762"/>
                  </a:lnTo>
                  <a:lnTo>
                    <a:pt x="1328470" y="32181"/>
                  </a:lnTo>
                  <a:lnTo>
                    <a:pt x="1328470" y="32588"/>
                  </a:lnTo>
                  <a:lnTo>
                    <a:pt x="1328470" y="32994"/>
                  </a:lnTo>
                  <a:lnTo>
                    <a:pt x="1330312" y="33820"/>
                  </a:lnTo>
                  <a:lnTo>
                    <a:pt x="1334820" y="35052"/>
                  </a:lnTo>
                  <a:lnTo>
                    <a:pt x="1336662" y="34632"/>
                  </a:lnTo>
                  <a:lnTo>
                    <a:pt x="1336662" y="32854"/>
                  </a:lnTo>
                  <a:lnTo>
                    <a:pt x="1340561" y="38100"/>
                  </a:lnTo>
                  <a:lnTo>
                    <a:pt x="1343825" y="36842"/>
                  </a:lnTo>
                  <a:lnTo>
                    <a:pt x="1346911" y="36842"/>
                  </a:lnTo>
                  <a:lnTo>
                    <a:pt x="1346911" y="39370"/>
                  </a:lnTo>
                  <a:lnTo>
                    <a:pt x="1374775" y="39370"/>
                  </a:lnTo>
                  <a:lnTo>
                    <a:pt x="1373416" y="36842"/>
                  </a:lnTo>
                  <a:lnTo>
                    <a:pt x="1372730" y="35560"/>
                  </a:lnTo>
                  <a:lnTo>
                    <a:pt x="1371498" y="34290"/>
                  </a:lnTo>
                  <a:lnTo>
                    <a:pt x="1369860" y="33020"/>
                  </a:lnTo>
                  <a:lnTo>
                    <a:pt x="1368018" y="33020"/>
                  </a:lnTo>
                  <a:lnTo>
                    <a:pt x="1367396" y="31750"/>
                  </a:lnTo>
                  <a:lnTo>
                    <a:pt x="1367396" y="29210"/>
                  </a:lnTo>
                  <a:lnTo>
                    <a:pt x="1367396" y="27940"/>
                  </a:lnTo>
                  <a:lnTo>
                    <a:pt x="1368425" y="29210"/>
                  </a:lnTo>
                  <a:lnTo>
                    <a:pt x="1370812" y="30607"/>
                  </a:lnTo>
                  <a:lnTo>
                    <a:pt x="1373339" y="33020"/>
                  </a:lnTo>
                  <a:lnTo>
                    <a:pt x="1374165" y="33020"/>
                  </a:lnTo>
                  <a:lnTo>
                    <a:pt x="1375918" y="30607"/>
                  </a:lnTo>
                  <a:lnTo>
                    <a:pt x="1377645" y="27940"/>
                  </a:lnTo>
                  <a:lnTo>
                    <a:pt x="1377848" y="27940"/>
                  </a:lnTo>
                  <a:lnTo>
                    <a:pt x="1376807" y="30607"/>
                  </a:lnTo>
                  <a:lnTo>
                    <a:pt x="1375803" y="34290"/>
                  </a:lnTo>
                  <a:lnTo>
                    <a:pt x="1378267" y="35560"/>
                  </a:lnTo>
                  <a:lnTo>
                    <a:pt x="1385023" y="34290"/>
                  </a:lnTo>
                  <a:lnTo>
                    <a:pt x="1385849" y="34290"/>
                  </a:lnTo>
                  <a:lnTo>
                    <a:pt x="1387284" y="35560"/>
                  </a:lnTo>
                  <a:lnTo>
                    <a:pt x="1388097" y="36842"/>
                  </a:lnTo>
                  <a:lnTo>
                    <a:pt x="1389532" y="39370"/>
                  </a:lnTo>
                  <a:lnTo>
                    <a:pt x="1389938" y="39370"/>
                  </a:lnTo>
                  <a:lnTo>
                    <a:pt x="1389938" y="34290"/>
                  </a:lnTo>
                  <a:lnTo>
                    <a:pt x="1390764" y="33020"/>
                  </a:lnTo>
                  <a:lnTo>
                    <a:pt x="1391780" y="33020"/>
                  </a:lnTo>
                  <a:lnTo>
                    <a:pt x="1394409" y="35356"/>
                  </a:lnTo>
                  <a:lnTo>
                    <a:pt x="1393215" y="36842"/>
                  </a:lnTo>
                  <a:lnTo>
                    <a:pt x="1393215" y="38100"/>
                  </a:lnTo>
                  <a:lnTo>
                    <a:pt x="1397317" y="39370"/>
                  </a:lnTo>
                  <a:lnTo>
                    <a:pt x="1399781" y="39370"/>
                  </a:lnTo>
                  <a:lnTo>
                    <a:pt x="1398549" y="36842"/>
                  </a:lnTo>
                  <a:lnTo>
                    <a:pt x="1400378" y="36842"/>
                  </a:lnTo>
                  <a:lnTo>
                    <a:pt x="1403464" y="35560"/>
                  </a:lnTo>
                  <a:lnTo>
                    <a:pt x="1406131" y="35560"/>
                  </a:lnTo>
                  <a:lnTo>
                    <a:pt x="1409001" y="34290"/>
                  </a:lnTo>
                  <a:lnTo>
                    <a:pt x="1411668" y="35560"/>
                  </a:lnTo>
                  <a:lnTo>
                    <a:pt x="1412481" y="36842"/>
                  </a:lnTo>
                  <a:lnTo>
                    <a:pt x="1413103" y="38100"/>
                  </a:lnTo>
                  <a:lnTo>
                    <a:pt x="1418018" y="39370"/>
                  </a:lnTo>
                  <a:lnTo>
                    <a:pt x="1423339" y="39370"/>
                  </a:lnTo>
                  <a:lnTo>
                    <a:pt x="1431950" y="40640"/>
                  </a:lnTo>
                  <a:lnTo>
                    <a:pt x="1432979" y="40640"/>
                  </a:lnTo>
                  <a:lnTo>
                    <a:pt x="1432915" y="35356"/>
                  </a:lnTo>
                  <a:lnTo>
                    <a:pt x="1431747" y="31750"/>
                  </a:lnTo>
                  <a:lnTo>
                    <a:pt x="1430629" y="30607"/>
                  </a:lnTo>
                  <a:lnTo>
                    <a:pt x="1429080" y="29210"/>
                  </a:lnTo>
                  <a:lnTo>
                    <a:pt x="1430312" y="29210"/>
                  </a:lnTo>
                  <a:lnTo>
                    <a:pt x="1433385" y="31750"/>
                  </a:lnTo>
                  <a:lnTo>
                    <a:pt x="1436458" y="33020"/>
                  </a:lnTo>
                  <a:lnTo>
                    <a:pt x="1439125" y="36842"/>
                  </a:lnTo>
                  <a:lnTo>
                    <a:pt x="1439125" y="39370"/>
                  </a:lnTo>
                  <a:lnTo>
                    <a:pt x="1440561" y="40640"/>
                  </a:lnTo>
                  <a:lnTo>
                    <a:pt x="1447723" y="40640"/>
                  </a:lnTo>
                  <a:lnTo>
                    <a:pt x="1448549" y="39370"/>
                  </a:lnTo>
                  <a:lnTo>
                    <a:pt x="1448549" y="38100"/>
                  </a:lnTo>
                  <a:lnTo>
                    <a:pt x="1448955" y="35560"/>
                  </a:lnTo>
                  <a:lnTo>
                    <a:pt x="1449070" y="34861"/>
                  </a:lnTo>
                  <a:lnTo>
                    <a:pt x="1449158" y="33020"/>
                  </a:lnTo>
                  <a:lnTo>
                    <a:pt x="1451216" y="34290"/>
                  </a:lnTo>
                  <a:lnTo>
                    <a:pt x="1453261" y="36842"/>
                  </a:lnTo>
                  <a:lnTo>
                    <a:pt x="1458175" y="41910"/>
                  </a:lnTo>
                  <a:lnTo>
                    <a:pt x="1462074" y="40640"/>
                  </a:lnTo>
                  <a:lnTo>
                    <a:pt x="1460436" y="33020"/>
                  </a:lnTo>
                  <a:lnTo>
                    <a:pt x="1459852" y="30607"/>
                  </a:lnTo>
                  <a:lnTo>
                    <a:pt x="1459204" y="27940"/>
                  </a:lnTo>
                  <a:lnTo>
                    <a:pt x="1460233" y="25400"/>
                  </a:lnTo>
                  <a:lnTo>
                    <a:pt x="1460614" y="24447"/>
                  </a:lnTo>
                  <a:lnTo>
                    <a:pt x="1460703" y="24231"/>
                  </a:lnTo>
                  <a:lnTo>
                    <a:pt x="1461249" y="22860"/>
                  </a:lnTo>
                  <a:lnTo>
                    <a:pt x="1463509" y="25400"/>
                  </a:lnTo>
                  <a:lnTo>
                    <a:pt x="1464119" y="26670"/>
                  </a:lnTo>
                  <a:lnTo>
                    <a:pt x="1466583" y="27940"/>
                  </a:lnTo>
                  <a:lnTo>
                    <a:pt x="1468831" y="29210"/>
                  </a:lnTo>
                  <a:lnTo>
                    <a:pt x="1475181" y="29210"/>
                  </a:lnTo>
                  <a:lnTo>
                    <a:pt x="1477848" y="33020"/>
                  </a:lnTo>
                  <a:lnTo>
                    <a:pt x="1475803" y="36842"/>
                  </a:lnTo>
                  <a:lnTo>
                    <a:pt x="1474368" y="39370"/>
                  </a:lnTo>
                  <a:lnTo>
                    <a:pt x="1474571" y="40640"/>
                  </a:lnTo>
                  <a:lnTo>
                    <a:pt x="1478673" y="40640"/>
                  </a:lnTo>
                  <a:lnTo>
                    <a:pt x="1480108" y="39370"/>
                  </a:lnTo>
                  <a:lnTo>
                    <a:pt x="1480108" y="35560"/>
                  </a:lnTo>
                  <a:lnTo>
                    <a:pt x="1481124" y="34290"/>
                  </a:lnTo>
                  <a:lnTo>
                    <a:pt x="1483385" y="34290"/>
                  </a:lnTo>
                  <a:lnTo>
                    <a:pt x="1483791" y="33020"/>
                  </a:lnTo>
                  <a:lnTo>
                    <a:pt x="1483182" y="33020"/>
                  </a:lnTo>
                  <a:lnTo>
                    <a:pt x="1482559" y="31750"/>
                  </a:lnTo>
                  <a:lnTo>
                    <a:pt x="1482382" y="30607"/>
                  </a:lnTo>
                  <a:lnTo>
                    <a:pt x="1483652" y="30607"/>
                  </a:lnTo>
                  <a:lnTo>
                    <a:pt x="1485023" y="33020"/>
                  </a:lnTo>
                  <a:lnTo>
                    <a:pt x="1486458" y="34290"/>
                  </a:lnTo>
                  <a:lnTo>
                    <a:pt x="1488097" y="38100"/>
                  </a:lnTo>
                  <a:lnTo>
                    <a:pt x="1486458" y="38100"/>
                  </a:lnTo>
                  <a:lnTo>
                    <a:pt x="1485226" y="36842"/>
                  </a:lnTo>
                  <a:lnTo>
                    <a:pt x="1484198" y="36842"/>
                  </a:lnTo>
                  <a:lnTo>
                    <a:pt x="1484198" y="40640"/>
                  </a:lnTo>
                  <a:lnTo>
                    <a:pt x="1490560" y="41910"/>
                  </a:lnTo>
                  <a:lnTo>
                    <a:pt x="1499158" y="39370"/>
                  </a:lnTo>
                  <a:lnTo>
                    <a:pt x="1506334" y="39370"/>
                  </a:lnTo>
                  <a:lnTo>
                    <a:pt x="1505724" y="38100"/>
                  </a:lnTo>
                  <a:lnTo>
                    <a:pt x="1505102" y="36842"/>
                  </a:lnTo>
                  <a:lnTo>
                    <a:pt x="1507566" y="36842"/>
                  </a:lnTo>
                  <a:lnTo>
                    <a:pt x="1508798" y="38100"/>
                  </a:lnTo>
                  <a:lnTo>
                    <a:pt x="1509407" y="39370"/>
                  </a:lnTo>
                  <a:lnTo>
                    <a:pt x="1510233" y="40640"/>
                  </a:lnTo>
                  <a:lnTo>
                    <a:pt x="1512277" y="41910"/>
                  </a:lnTo>
                  <a:lnTo>
                    <a:pt x="1517192" y="40640"/>
                  </a:lnTo>
                  <a:lnTo>
                    <a:pt x="1519034" y="40640"/>
                  </a:lnTo>
                  <a:lnTo>
                    <a:pt x="1519085" y="43281"/>
                  </a:lnTo>
                  <a:lnTo>
                    <a:pt x="1519656" y="44450"/>
                  </a:lnTo>
                  <a:lnTo>
                    <a:pt x="1521498" y="44450"/>
                  </a:lnTo>
                  <a:lnTo>
                    <a:pt x="1524368" y="45720"/>
                  </a:lnTo>
                  <a:lnTo>
                    <a:pt x="1529689" y="48260"/>
                  </a:lnTo>
                  <a:lnTo>
                    <a:pt x="1531327" y="48260"/>
                  </a:lnTo>
                  <a:lnTo>
                    <a:pt x="1530515" y="46990"/>
                  </a:lnTo>
                  <a:lnTo>
                    <a:pt x="1529486" y="45720"/>
                  </a:lnTo>
                  <a:lnTo>
                    <a:pt x="1532153" y="44450"/>
                  </a:lnTo>
                  <a:lnTo>
                    <a:pt x="1538300" y="45720"/>
                  </a:lnTo>
                  <a:lnTo>
                    <a:pt x="1546910" y="45720"/>
                  </a:lnTo>
                  <a:lnTo>
                    <a:pt x="1546186" y="43497"/>
                  </a:lnTo>
                  <a:lnTo>
                    <a:pt x="1546123" y="43281"/>
                  </a:lnTo>
                  <a:lnTo>
                    <a:pt x="1558417" y="43281"/>
                  </a:lnTo>
                  <a:lnTo>
                    <a:pt x="1560639" y="41910"/>
                  </a:lnTo>
                  <a:lnTo>
                    <a:pt x="1562887" y="40640"/>
                  </a:lnTo>
                  <a:lnTo>
                    <a:pt x="1566786" y="40640"/>
                  </a:lnTo>
                  <a:lnTo>
                    <a:pt x="1570266" y="41910"/>
                  </a:lnTo>
                  <a:lnTo>
                    <a:pt x="1574253" y="43281"/>
                  </a:lnTo>
                  <a:lnTo>
                    <a:pt x="1576514" y="43281"/>
                  </a:lnTo>
                  <a:lnTo>
                    <a:pt x="1579283" y="40640"/>
                  </a:lnTo>
                  <a:lnTo>
                    <a:pt x="1580515" y="40640"/>
                  </a:lnTo>
                  <a:lnTo>
                    <a:pt x="1582216" y="43281"/>
                  </a:lnTo>
                  <a:lnTo>
                    <a:pt x="1582420" y="43281"/>
                  </a:lnTo>
                  <a:lnTo>
                    <a:pt x="1585429" y="44450"/>
                  </a:lnTo>
                  <a:lnTo>
                    <a:pt x="1592199" y="44450"/>
                  </a:lnTo>
                  <a:lnTo>
                    <a:pt x="1594853" y="45720"/>
                  </a:lnTo>
                  <a:lnTo>
                    <a:pt x="1594853" y="48260"/>
                  </a:lnTo>
                  <a:lnTo>
                    <a:pt x="1595882" y="48260"/>
                  </a:lnTo>
                  <a:lnTo>
                    <a:pt x="1597520" y="46990"/>
                  </a:lnTo>
                  <a:lnTo>
                    <a:pt x="1598752" y="46990"/>
                  </a:lnTo>
                  <a:lnTo>
                    <a:pt x="1601825" y="45720"/>
                  </a:lnTo>
                  <a:lnTo>
                    <a:pt x="1604073" y="45720"/>
                  </a:lnTo>
                  <a:lnTo>
                    <a:pt x="1606130" y="44450"/>
                  </a:lnTo>
                  <a:lnTo>
                    <a:pt x="1608391" y="43281"/>
                  </a:lnTo>
                  <a:lnTo>
                    <a:pt x="1608518" y="43281"/>
                  </a:lnTo>
                  <a:lnTo>
                    <a:pt x="1610233" y="40640"/>
                  </a:lnTo>
                  <a:lnTo>
                    <a:pt x="1612684" y="40640"/>
                  </a:lnTo>
                  <a:lnTo>
                    <a:pt x="1617599" y="41910"/>
                  </a:lnTo>
                  <a:lnTo>
                    <a:pt x="1620888" y="41910"/>
                  </a:lnTo>
                  <a:lnTo>
                    <a:pt x="1622628" y="40640"/>
                  </a:lnTo>
                  <a:lnTo>
                    <a:pt x="1624368" y="39370"/>
                  </a:lnTo>
                  <a:lnTo>
                    <a:pt x="1625600" y="39370"/>
                  </a:lnTo>
                  <a:lnTo>
                    <a:pt x="1626616" y="40640"/>
                  </a:lnTo>
                  <a:lnTo>
                    <a:pt x="1627124" y="41681"/>
                  </a:lnTo>
                  <a:lnTo>
                    <a:pt x="1627238" y="41910"/>
                  </a:lnTo>
                  <a:lnTo>
                    <a:pt x="1629892" y="41910"/>
                  </a:lnTo>
                  <a:lnTo>
                    <a:pt x="1630921" y="40640"/>
                  </a:lnTo>
                  <a:lnTo>
                    <a:pt x="1633181" y="41910"/>
                  </a:lnTo>
                  <a:lnTo>
                    <a:pt x="1636458" y="44450"/>
                  </a:lnTo>
                  <a:lnTo>
                    <a:pt x="1637893" y="44450"/>
                  </a:lnTo>
                  <a:lnTo>
                    <a:pt x="1637893" y="43281"/>
                  </a:lnTo>
                  <a:lnTo>
                    <a:pt x="1640370" y="43281"/>
                  </a:lnTo>
                  <a:lnTo>
                    <a:pt x="1643011" y="44450"/>
                  </a:lnTo>
                  <a:lnTo>
                    <a:pt x="1645678" y="45720"/>
                  </a:lnTo>
                  <a:lnTo>
                    <a:pt x="1648548" y="45720"/>
                  </a:lnTo>
                  <a:lnTo>
                    <a:pt x="1648955" y="44450"/>
                  </a:lnTo>
                  <a:lnTo>
                    <a:pt x="1649564" y="44450"/>
                  </a:lnTo>
                  <a:lnTo>
                    <a:pt x="1652397" y="43281"/>
                  </a:lnTo>
                  <a:lnTo>
                    <a:pt x="1652879" y="43281"/>
                  </a:lnTo>
                  <a:lnTo>
                    <a:pt x="1655711" y="44450"/>
                  </a:lnTo>
                  <a:lnTo>
                    <a:pt x="1666735" y="45720"/>
                  </a:lnTo>
                  <a:lnTo>
                    <a:pt x="1678800" y="45720"/>
                  </a:lnTo>
                  <a:lnTo>
                    <a:pt x="1682407" y="43281"/>
                  </a:lnTo>
                  <a:lnTo>
                    <a:pt x="1685632" y="41910"/>
                  </a:lnTo>
                  <a:lnTo>
                    <a:pt x="1687271" y="40640"/>
                  </a:lnTo>
                  <a:lnTo>
                    <a:pt x="1686039" y="40640"/>
                  </a:lnTo>
                  <a:lnTo>
                    <a:pt x="1675599" y="39370"/>
                  </a:lnTo>
                  <a:lnTo>
                    <a:pt x="1672310" y="38100"/>
                  </a:lnTo>
                  <a:lnTo>
                    <a:pt x="1670951" y="36842"/>
                  </a:lnTo>
                  <a:lnTo>
                    <a:pt x="1668221" y="34290"/>
                  </a:lnTo>
                  <a:lnTo>
                    <a:pt x="1666989" y="33020"/>
                  </a:lnTo>
                  <a:lnTo>
                    <a:pt x="1665757" y="31750"/>
                  </a:lnTo>
                  <a:lnTo>
                    <a:pt x="1663153" y="30607"/>
                  </a:lnTo>
                  <a:lnTo>
                    <a:pt x="1662480" y="30607"/>
                  </a:lnTo>
                  <a:lnTo>
                    <a:pt x="1662480" y="39370"/>
                  </a:lnTo>
                  <a:lnTo>
                    <a:pt x="1661871" y="40640"/>
                  </a:lnTo>
                  <a:lnTo>
                    <a:pt x="1661248" y="43180"/>
                  </a:lnTo>
                  <a:lnTo>
                    <a:pt x="1660639" y="41910"/>
                  </a:lnTo>
                  <a:lnTo>
                    <a:pt x="1660639" y="40640"/>
                  </a:lnTo>
                  <a:lnTo>
                    <a:pt x="1660563" y="38900"/>
                  </a:lnTo>
                  <a:lnTo>
                    <a:pt x="1660436" y="38100"/>
                  </a:lnTo>
                  <a:lnTo>
                    <a:pt x="1661045" y="36842"/>
                  </a:lnTo>
                  <a:lnTo>
                    <a:pt x="1661655" y="36842"/>
                  </a:lnTo>
                  <a:lnTo>
                    <a:pt x="1662277" y="38100"/>
                  </a:lnTo>
                  <a:lnTo>
                    <a:pt x="1662404" y="38900"/>
                  </a:lnTo>
                  <a:lnTo>
                    <a:pt x="1662480" y="39370"/>
                  </a:lnTo>
                  <a:lnTo>
                    <a:pt x="1662480" y="30607"/>
                  </a:lnTo>
                  <a:lnTo>
                    <a:pt x="1661071" y="30607"/>
                  </a:lnTo>
                  <a:lnTo>
                    <a:pt x="1660842" y="29210"/>
                  </a:lnTo>
                  <a:lnTo>
                    <a:pt x="1661452" y="27940"/>
                  </a:lnTo>
                  <a:lnTo>
                    <a:pt x="1662480" y="26670"/>
                  </a:lnTo>
                  <a:lnTo>
                    <a:pt x="1664322" y="27940"/>
                  </a:lnTo>
                  <a:lnTo>
                    <a:pt x="1667090" y="30607"/>
                  </a:lnTo>
                  <a:lnTo>
                    <a:pt x="1669237" y="33020"/>
                  </a:lnTo>
                  <a:lnTo>
                    <a:pt x="1671701" y="34290"/>
                  </a:lnTo>
                  <a:lnTo>
                    <a:pt x="1672310" y="33020"/>
                  </a:lnTo>
                  <a:lnTo>
                    <a:pt x="1673136" y="33020"/>
                  </a:lnTo>
                  <a:lnTo>
                    <a:pt x="1672310" y="31750"/>
                  </a:lnTo>
                  <a:lnTo>
                    <a:pt x="1670824" y="30607"/>
                  </a:lnTo>
                  <a:lnTo>
                    <a:pt x="1668221" y="29210"/>
                  </a:lnTo>
                  <a:lnTo>
                    <a:pt x="1668221" y="27940"/>
                  </a:lnTo>
                  <a:lnTo>
                    <a:pt x="1672729" y="27940"/>
                  </a:lnTo>
                  <a:lnTo>
                    <a:pt x="1671815" y="26670"/>
                  </a:lnTo>
                  <a:lnTo>
                    <a:pt x="1670888" y="25400"/>
                  </a:lnTo>
                  <a:lnTo>
                    <a:pt x="1669567" y="24231"/>
                  </a:lnTo>
                  <a:lnTo>
                    <a:pt x="1669351" y="22860"/>
                  </a:lnTo>
                  <a:lnTo>
                    <a:pt x="1669237" y="21590"/>
                  </a:lnTo>
                  <a:lnTo>
                    <a:pt x="1670469" y="21590"/>
                  </a:lnTo>
                  <a:lnTo>
                    <a:pt x="1672107" y="20320"/>
                  </a:lnTo>
                  <a:lnTo>
                    <a:pt x="1677847" y="31750"/>
                  </a:lnTo>
                  <a:lnTo>
                    <a:pt x="1677035" y="34290"/>
                  </a:lnTo>
                  <a:lnTo>
                    <a:pt x="1677035" y="35560"/>
                  </a:lnTo>
                  <a:lnTo>
                    <a:pt x="1678051" y="36842"/>
                  </a:lnTo>
                  <a:lnTo>
                    <a:pt x="1684007" y="36842"/>
                  </a:lnTo>
                  <a:lnTo>
                    <a:pt x="1685836" y="38100"/>
                  </a:lnTo>
                  <a:lnTo>
                    <a:pt x="1689125" y="38100"/>
                  </a:lnTo>
                  <a:lnTo>
                    <a:pt x="1689125" y="34290"/>
                  </a:lnTo>
                  <a:lnTo>
                    <a:pt x="1689938" y="33020"/>
                  </a:lnTo>
                  <a:lnTo>
                    <a:pt x="1691779" y="33020"/>
                  </a:lnTo>
                  <a:lnTo>
                    <a:pt x="1692198" y="34290"/>
                  </a:lnTo>
                  <a:lnTo>
                    <a:pt x="1691779" y="36842"/>
                  </a:lnTo>
                  <a:lnTo>
                    <a:pt x="1691284" y="38900"/>
                  </a:lnTo>
                  <a:lnTo>
                    <a:pt x="1691386" y="41186"/>
                  </a:lnTo>
                  <a:lnTo>
                    <a:pt x="1691640" y="43281"/>
                  </a:lnTo>
                  <a:lnTo>
                    <a:pt x="1691665" y="43497"/>
                  </a:lnTo>
                  <a:lnTo>
                    <a:pt x="1691779" y="44450"/>
                  </a:lnTo>
                  <a:lnTo>
                    <a:pt x="1693214" y="45720"/>
                  </a:lnTo>
                  <a:lnTo>
                    <a:pt x="1695475" y="49530"/>
                  </a:lnTo>
                  <a:lnTo>
                    <a:pt x="1693011" y="41910"/>
                  </a:lnTo>
                  <a:lnTo>
                    <a:pt x="1697520" y="45720"/>
                  </a:lnTo>
                  <a:lnTo>
                    <a:pt x="1699983" y="48260"/>
                  </a:lnTo>
                  <a:lnTo>
                    <a:pt x="1701419" y="48260"/>
                  </a:lnTo>
                  <a:lnTo>
                    <a:pt x="1700593" y="46990"/>
                  </a:lnTo>
                  <a:lnTo>
                    <a:pt x="1698752" y="44450"/>
                  </a:lnTo>
                  <a:lnTo>
                    <a:pt x="1701825" y="44450"/>
                  </a:lnTo>
                  <a:lnTo>
                    <a:pt x="1706943" y="49530"/>
                  </a:lnTo>
                  <a:lnTo>
                    <a:pt x="1707565" y="49530"/>
                  </a:lnTo>
                  <a:lnTo>
                    <a:pt x="1707565" y="45720"/>
                  </a:lnTo>
                  <a:lnTo>
                    <a:pt x="1710842" y="45720"/>
                  </a:lnTo>
                  <a:lnTo>
                    <a:pt x="1712683" y="46990"/>
                  </a:lnTo>
                  <a:lnTo>
                    <a:pt x="1715554" y="45720"/>
                  </a:lnTo>
                  <a:lnTo>
                    <a:pt x="1716786" y="44450"/>
                  </a:lnTo>
                  <a:lnTo>
                    <a:pt x="1717916" y="43281"/>
                  </a:lnTo>
                  <a:lnTo>
                    <a:pt x="1720062" y="40640"/>
                  </a:lnTo>
                  <a:lnTo>
                    <a:pt x="1722107" y="38100"/>
                  </a:lnTo>
                  <a:lnTo>
                    <a:pt x="1727225" y="36842"/>
                  </a:lnTo>
                  <a:lnTo>
                    <a:pt x="1724977" y="40640"/>
                  </a:lnTo>
                  <a:lnTo>
                    <a:pt x="1724482" y="41681"/>
                  </a:lnTo>
                  <a:lnTo>
                    <a:pt x="1724367" y="41910"/>
                  </a:lnTo>
                  <a:lnTo>
                    <a:pt x="1725307" y="43281"/>
                  </a:lnTo>
                  <a:lnTo>
                    <a:pt x="1726819" y="44450"/>
                  </a:lnTo>
                  <a:lnTo>
                    <a:pt x="1728673" y="44450"/>
                  </a:lnTo>
                  <a:lnTo>
                    <a:pt x="1729486" y="45720"/>
                  </a:lnTo>
                  <a:lnTo>
                    <a:pt x="1728876" y="46990"/>
                  </a:lnTo>
                  <a:lnTo>
                    <a:pt x="1727238" y="49530"/>
                  </a:lnTo>
                  <a:lnTo>
                    <a:pt x="1729486" y="49530"/>
                  </a:lnTo>
                  <a:lnTo>
                    <a:pt x="1732965" y="45720"/>
                  </a:lnTo>
                  <a:lnTo>
                    <a:pt x="1735721" y="43281"/>
                  </a:lnTo>
                  <a:lnTo>
                    <a:pt x="1736255" y="43281"/>
                  </a:lnTo>
                  <a:lnTo>
                    <a:pt x="1736255" y="48260"/>
                  </a:lnTo>
                  <a:lnTo>
                    <a:pt x="1738299" y="48260"/>
                  </a:lnTo>
                  <a:lnTo>
                    <a:pt x="1745678" y="46990"/>
                  </a:lnTo>
                  <a:lnTo>
                    <a:pt x="1756130" y="46990"/>
                  </a:lnTo>
                  <a:lnTo>
                    <a:pt x="1757565" y="48260"/>
                  </a:lnTo>
                  <a:lnTo>
                    <a:pt x="1761248" y="50800"/>
                  </a:lnTo>
                  <a:lnTo>
                    <a:pt x="1765960" y="49530"/>
                  </a:lnTo>
                  <a:lnTo>
                    <a:pt x="1768563" y="46990"/>
                  </a:lnTo>
                  <a:lnTo>
                    <a:pt x="1769859" y="45720"/>
                  </a:lnTo>
                  <a:lnTo>
                    <a:pt x="1773008" y="43281"/>
                  </a:lnTo>
                  <a:lnTo>
                    <a:pt x="1773847" y="43281"/>
                  </a:lnTo>
                  <a:lnTo>
                    <a:pt x="1780311" y="49530"/>
                  </a:lnTo>
                  <a:lnTo>
                    <a:pt x="1781530" y="49530"/>
                  </a:lnTo>
                  <a:lnTo>
                    <a:pt x="1780108" y="45720"/>
                  </a:lnTo>
                  <a:lnTo>
                    <a:pt x="1779206" y="43497"/>
                  </a:lnTo>
                  <a:lnTo>
                    <a:pt x="1779117" y="43281"/>
                  </a:lnTo>
                  <a:lnTo>
                    <a:pt x="1790331" y="43281"/>
                  </a:lnTo>
                  <a:lnTo>
                    <a:pt x="1793214" y="41910"/>
                  </a:lnTo>
                  <a:lnTo>
                    <a:pt x="1798129" y="40640"/>
                  </a:lnTo>
                  <a:lnTo>
                    <a:pt x="1799158" y="41910"/>
                  </a:lnTo>
                  <a:lnTo>
                    <a:pt x="1791779" y="49530"/>
                  </a:lnTo>
                  <a:lnTo>
                    <a:pt x="1799361" y="52070"/>
                  </a:lnTo>
                  <a:lnTo>
                    <a:pt x="1804492" y="48260"/>
                  </a:lnTo>
                  <a:lnTo>
                    <a:pt x="1807972" y="46990"/>
                  </a:lnTo>
                  <a:lnTo>
                    <a:pt x="1809000" y="46990"/>
                  </a:lnTo>
                  <a:lnTo>
                    <a:pt x="1812074" y="50800"/>
                  </a:lnTo>
                  <a:lnTo>
                    <a:pt x="1816785" y="52070"/>
                  </a:lnTo>
                  <a:lnTo>
                    <a:pt x="1821091" y="52070"/>
                  </a:lnTo>
                  <a:lnTo>
                    <a:pt x="1825599" y="53340"/>
                  </a:lnTo>
                  <a:lnTo>
                    <a:pt x="1829892" y="53340"/>
                  </a:lnTo>
                  <a:lnTo>
                    <a:pt x="1830920" y="54610"/>
                  </a:lnTo>
                  <a:lnTo>
                    <a:pt x="1832559" y="54610"/>
                  </a:lnTo>
                  <a:lnTo>
                    <a:pt x="1833384" y="52070"/>
                  </a:lnTo>
                  <a:lnTo>
                    <a:pt x="1832762" y="46990"/>
                  </a:lnTo>
                  <a:lnTo>
                    <a:pt x="1832356" y="44450"/>
                  </a:lnTo>
                  <a:lnTo>
                    <a:pt x="1832203" y="43497"/>
                  </a:lnTo>
                  <a:lnTo>
                    <a:pt x="1832165" y="43281"/>
                  </a:lnTo>
                  <a:lnTo>
                    <a:pt x="1832457" y="43281"/>
                  </a:lnTo>
                  <a:lnTo>
                    <a:pt x="1836039" y="44450"/>
                  </a:lnTo>
                  <a:lnTo>
                    <a:pt x="1837474" y="48260"/>
                  </a:lnTo>
                  <a:lnTo>
                    <a:pt x="1838502" y="50800"/>
                  </a:lnTo>
                  <a:lnTo>
                    <a:pt x="1839328" y="50800"/>
                  </a:lnTo>
                  <a:lnTo>
                    <a:pt x="1841779" y="48260"/>
                  </a:lnTo>
                  <a:lnTo>
                    <a:pt x="1844040" y="46990"/>
                  </a:lnTo>
                  <a:lnTo>
                    <a:pt x="1844852" y="46990"/>
                  </a:lnTo>
                  <a:lnTo>
                    <a:pt x="1844852" y="49530"/>
                  </a:lnTo>
                  <a:lnTo>
                    <a:pt x="1846694" y="50800"/>
                  </a:lnTo>
                  <a:lnTo>
                    <a:pt x="1850186" y="49530"/>
                  </a:lnTo>
                  <a:lnTo>
                    <a:pt x="1853869" y="48260"/>
                  </a:lnTo>
                  <a:lnTo>
                    <a:pt x="1855304" y="49530"/>
                  </a:lnTo>
                  <a:lnTo>
                    <a:pt x="1854492" y="50800"/>
                  </a:lnTo>
                  <a:lnTo>
                    <a:pt x="1853463" y="52070"/>
                  </a:lnTo>
                  <a:lnTo>
                    <a:pt x="1877021" y="52070"/>
                  </a:lnTo>
                  <a:lnTo>
                    <a:pt x="1880920" y="50800"/>
                  </a:lnTo>
                  <a:lnTo>
                    <a:pt x="1879688" y="48260"/>
                  </a:lnTo>
                  <a:lnTo>
                    <a:pt x="1880920" y="46990"/>
                  </a:lnTo>
                  <a:lnTo>
                    <a:pt x="1883168" y="48260"/>
                  </a:lnTo>
                  <a:lnTo>
                    <a:pt x="1888909" y="48260"/>
                  </a:lnTo>
                  <a:lnTo>
                    <a:pt x="1890141" y="49530"/>
                  </a:lnTo>
                  <a:lnTo>
                    <a:pt x="1889112" y="49530"/>
                  </a:lnTo>
                  <a:lnTo>
                    <a:pt x="1886864" y="50800"/>
                  </a:lnTo>
                  <a:lnTo>
                    <a:pt x="1883168" y="52070"/>
                  </a:lnTo>
                  <a:lnTo>
                    <a:pt x="1886458" y="52070"/>
                  </a:lnTo>
                  <a:lnTo>
                    <a:pt x="1888502" y="53340"/>
                  </a:lnTo>
                  <a:lnTo>
                    <a:pt x="1890547" y="52070"/>
                  </a:lnTo>
                  <a:lnTo>
                    <a:pt x="1891118" y="49758"/>
                  </a:lnTo>
                  <a:lnTo>
                    <a:pt x="1891169" y="49530"/>
                  </a:lnTo>
                  <a:lnTo>
                    <a:pt x="1892185" y="46990"/>
                  </a:lnTo>
                  <a:lnTo>
                    <a:pt x="1893214" y="46990"/>
                  </a:lnTo>
                  <a:lnTo>
                    <a:pt x="1895259" y="49530"/>
                  </a:lnTo>
                  <a:lnTo>
                    <a:pt x="1896910" y="50800"/>
                  </a:lnTo>
                  <a:lnTo>
                    <a:pt x="1898129" y="50800"/>
                  </a:lnTo>
                  <a:lnTo>
                    <a:pt x="1898129" y="49530"/>
                  </a:lnTo>
                  <a:lnTo>
                    <a:pt x="1899361" y="49530"/>
                  </a:lnTo>
                  <a:lnTo>
                    <a:pt x="1900796" y="50800"/>
                  </a:lnTo>
                  <a:lnTo>
                    <a:pt x="1903260" y="52070"/>
                  </a:lnTo>
                  <a:lnTo>
                    <a:pt x="1920062" y="52070"/>
                  </a:lnTo>
                  <a:lnTo>
                    <a:pt x="1922106" y="49530"/>
                  </a:lnTo>
                  <a:lnTo>
                    <a:pt x="1924367" y="49530"/>
                  </a:lnTo>
                  <a:lnTo>
                    <a:pt x="1925586" y="50800"/>
                  </a:lnTo>
                  <a:lnTo>
                    <a:pt x="1928660" y="53340"/>
                  </a:lnTo>
                  <a:lnTo>
                    <a:pt x="1937677" y="49530"/>
                  </a:lnTo>
                  <a:lnTo>
                    <a:pt x="1936038" y="46990"/>
                  </a:lnTo>
                  <a:lnTo>
                    <a:pt x="1935022" y="44450"/>
                  </a:lnTo>
                  <a:lnTo>
                    <a:pt x="1933994" y="44450"/>
                  </a:lnTo>
                  <a:lnTo>
                    <a:pt x="1929485" y="49530"/>
                  </a:lnTo>
                  <a:lnTo>
                    <a:pt x="1926818" y="49530"/>
                  </a:lnTo>
                  <a:lnTo>
                    <a:pt x="1926818" y="45720"/>
                  </a:lnTo>
                  <a:lnTo>
                    <a:pt x="1928050" y="44450"/>
                  </a:lnTo>
                  <a:lnTo>
                    <a:pt x="1929485" y="45720"/>
                  </a:lnTo>
                  <a:lnTo>
                    <a:pt x="1930717" y="45720"/>
                  </a:lnTo>
                  <a:lnTo>
                    <a:pt x="1931733" y="44450"/>
                  </a:lnTo>
                  <a:lnTo>
                    <a:pt x="1931581" y="43497"/>
                  </a:lnTo>
                  <a:lnTo>
                    <a:pt x="1931543" y="43281"/>
                  </a:lnTo>
                  <a:lnTo>
                    <a:pt x="1930806" y="39763"/>
                  </a:lnTo>
                  <a:lnTo>
                    <a:pt x="1930717" y="39370"/>
                  </a:lnTo>
                  <a:lnTo>
                    <a:pt x="1931530" y="39370"/>
                  </a:lnTo>
                  <a:lnTo>
                    <a:pt x="1936661" y="44450"/>
                  </a:lnTo>
                  <a:lnTo>
                    <a:pt x="1939734" y="46990"/>
                  </a:lnTo>
                  <a:lnTo>
                    <a:pt x="1943823" y="48260"/>
                  </a:lnTo>
                  <a:lnTo>
                    <a:pt x="1950389" y="48260"/>
                  </a:lnTo>
                  <a:lnTo>
                    <a:pt x="1955507" y="46990"/>
                  </a:lnTo>
                  <a:lnTo>
                    <a:pt x="1959610" y="48260"/>
                  </a:lnTo>
                  <a:lnTo>
                    <a:pt x="1959610" y="50800"/>
                  </a:lnTo>
                  <a:lnTo>
                    <a:pt x="1961045" y="50800"/>
                  </a:lnTo>
                  <a:lnTo>
                    <a:pt x="1964321" y="46990"/>
                  </a:lnTo>
                  <a:lnTo>
                    <a:pt x="1965756" y="46990"/>
                  </a:lnTo>
                  <a:lnTo>
                    <a:pt x="1965756" y="49530"/>
                  </a:lnTo>
                  <a:lnTo>
                    <a:pt x="1967801" y="46990"/>
                  </a:lnTo>
                  <a:lnTo>
                    <a:pt x="1969236" y="44450"/>
                  </a:lnTo>
                  <a:lnTo>
                    <a:pt x="1969858" y="44450"/>
                  </a:lnTo>
                  <a:lnTo>
                    <a:pt x="1969858" y="48260"/>
                  </a:lnTo>
                  <a:lnTo>
                    <a:pt x="1982558" y="48260"/>
                  </a:lnTo>
                  <a:lnTo>
                    <a:pt x="1986241" y="46990"/>
                  </a:lnTo>
                  <a:lnTo>
                    <a:pt x="1986241" y="45720"/>
                  </a:lnTo>
                  <a:lnTo>
                    <a:pt x="1988096" y="44450"/>
                  </a:lnTo>
                  <a:lnTo>
                    <a:pt x="1990140" y="45720"/>
                  </a:lnTo>
                  <a:lnTo>
                    <a:pt x="1993011" y="45720"/>
                  </a:lnTo>
                  <a:lnTo>
                    <a:pt x="1994446" y="44450"/>
                  </a:lnTo>
                  <a:lnTo>
                    <a:pt x="1995474" y="41910"/>
                  </a:lnTo>
                  <a:lnTo>
                    <a:pt x="1995881" y="40640"/>
                  </a:lnTo>
                  <a:lnTo>
                    <a:pt x="1996160" y="39763"/>
                  </a:lnTo>
                  <a:lnTo>
                    <a:pt x="1996287" y="39370"/>
                  </a:lnTo>
                  <a:lnTo>
                    <a:pt x="1997113" y="38100"/>
                  </a:lnTo>
                  <a:lnTo>
                    <a:pt x="1998256" y="41681"/>
                  </a:lnTo>
                  <a:lnTo>
                    <a:pt x="1998332" y="41910"/>
                  </a:lnTo>
                  <a:lnTo>
                    <a:pt x="2000796" y="41910"/>
                  </a:lnTo>
                  <a:lnTo>
                    <a:pt x="2001824" y="40640"/>
                  </a:lnTo>
                  <a:lnTo>
                    <a:pt x="2002637" y="40640"/>
                  </a:lnTo>
                  <a:lnTo>
                    <a:pt x="2002739" y="43281"/>
                  </a:lnTo>
                  <a:lnTo>
                    <a:pt x="2003869" y="44450"/>
                  </a:lnTo>
                  <a:lnTo>
                    <a:pt x="2006536" y="44450"/>
                  </a:lnTo>
                  <a:lnTo>
                    <a:pt x="2010016" y="45720"/>
                  </a:lnTo>
                  <a:lnTo>
                    <a:pt x="2012886" y="45720"/>
                  </a:lnTo>
                  <a:lnTo>
                    <a:pt x="2016988" y="46990"/>
                  </a:lnTo>
                  <a:lnTo>
                    <a:pt x="2017395" y="46990"/>
                  </a:lnTo>
                  <a:lnTo>
                    <a:pt x="2014931" y="44450"/>
                  </a:lnTo>
                  <a:lnTo>
                    <a:pt x="2012670" y="43281"/>
                  </a:lnTo>
                  <a:lnTo>
                    <a:pt x="2019211" y="43281"/>
                  </a:lnTo>
                  <a:lnTo>
                    <a:pt x="2023541" y="44450"/>
                  </a:lnTo>
                  <a:lnTo>
                    <a:pt x="2026208" y="44450"/>
                  </a:lnTo>
                  <a:lnTo>
                    <a:pt x="2026678" y="43497"/>
                  </a:lnTo>
                  <a:lnTo>
                    <a:pt x="2026780" y="43281"/>
                  </a:lnTo>
                  <a:lnTo>
                    <a:pt x="2027440" y="41910"/>
                  </a:lnTo>
                  <a:lnTo>
                    <a:pt x="2028659" y="40640"/>
                  </a:lnTo>
                  <a:lnTo>
                    <a:pt x="2030095" y="40640"/>
                  </a:lnTo>
                  <a:lnTo>
                    <a:pt x="2034603" y="41910"/>
                  </a:lnTo>
                  <a:lnTo>
                    <a:pt x="2037715" y="43281"/>
                  </a:lnTo>
                  <a:lnTo>
                    <a:pt x="2040547" y="44450"/>
                  </a:lnTo>
                  <a:lnTo>
                    <a:pt x="2041677" y="43281"/>
                  </a:lnTo>
                  <a:lnTo>
                    <a:pt x="2038540" y="43281"/>
                  </a:lnTo>
                  <a:lnTo>
                    <a:pt x="2037473" y="40640"/>
                  </a:lnTo>
                  <a:lnTo>
                    <a:pt x="2037473" y="38100"/>
                  </a:lnTo>
                  <a:lnTo>
                    <a:pt x="2037473" y="36842"/>
                  </a:lnTo>
                  <a:lnTo>
                    <a:pt x="2037473" y="34290"/>
                  </a:lnTo>
                  <a:lnTo>
                    <a:pt x="2041779" y="39370"/>
                  </a:lnTo>
                  <a:lnTo>
                    <a:pt x="2044242" y="41910"/>
                  </a:lnTo>
                  <a:lnTo>
                    <a:pt x="2048002" y="43281"/>
                  </a:lnTo>
                  <a:lnTo>
                    <a:pt x="2049957" y="43281"/>
                  </a:lnTo>
                  <a:lnTo>
                    <a:pt x="2053043" y="41910"/>
                  </a:lnTo>
                  <a:lnTo>
                    <a:pt x="2053818" y="43281"/>
                  </a:lnTo>
                  <a:lnTo>
                    <a:pt x="2052637" y="45720"/>
                  </a:lnTo>
                  <a:lnTo>
                    <a:pt x="2051824" y="46990"/>
                  </a:lnTo>
                  <a:lnTo>
                    <a:pt x="2052027" y="46990"/>
                  </a:lnTo>
                  <a:lnTo>
                    <a:pt x="2052840" y="45720"/>
                  </a:lnTo>
                  <a:lnTo>
                    <a:pt x="2053869" y="45720"/>
                  </a:lnTo>
                  <a:lnTo>
                    <a:pt x="2054771" y="43497"/>
                  </a:lnTo>
                  <a:lnTo>
                    <a:pt x="2054860" y="43281"/>
                  </a:lnTo>
                  <a:lnTo>
                    <a:pt x="2055101" y="41910"/>
                  </a:lnTo>
                  <a:lnTo>
                    <a:pt x="2055215" y="41186"/>
                  </a:lnTo>
                  <a:lnTo>
                    <a:pt x="2055304" y="40640"/>
                  </a:lnTo>
                  <a:lnTo>
                    <a:pt x="2055914" y="36842"/>
                  </a:lnTo>
                  <a:lnTo>
                    <a:pt x="2055507" y="36842"/>
                  </a:lnTo>
                  <a:lnTo>
                    <a:pt x="2050186" y="40640"/>
                  </a:lnTo>
                  <a:lnTo>
                    <a:pt x="2049970" y="40640"/>
                  </a:lnTo>
                  <a:lnTo>
                    <a:pt x="2050999" y="38100"/>
                  </a:lnTo>
                  <a:lnTo>
                    <a:pt x="2051621" y="35560"/>
                  </a:lnTo>
                  <a:lnTo>
                    <a:pt x="2051202" y="34290"/>
                  </a:lnTo>
                  <a:lnTo>
                    <a:pt x="2048751" y="34290"/>
                  </a:lnTo>
                  <a:lnTo>
                    <a:pt x="2047722" y="33020"/>
                  </a:lnTo>
                  <a:lnTo>
                    <a:pt x="2047722" y="29210"/>
                  </a:lnTo>
                  <a:lnTo>
                    <a:pt x="2048751" y="27940"/>
                  </a:lnTo>
                  <a:lnTo>
                    <a:pt x="2050999" y="27940"/>
                  </a:lnTo>
                  <a:lnTo>
                    <a:pt x="2051824" y="29210"/>
                  </a:lnTo>
                  <a:lnTo>
                    <a:pt x="2051824" y="31750"/>
                  </a:lnTo>
                  <a:lnTo>
                    <a:pt x="2053259" y="33020"/>
                  </a:lnTo>
                  <a:lnTo>
                    <a:pt x="2054898" y="31750"/>
                  </a:lnTo>
                  <a:lnTo>
                    <a:pt x="2057501" y="30607"/>
                  </a:lnTo>
                  <a:lnTo>
                    <a:pt x="2057806" y="30607"/>
                  </a:lnTo>
                  <a:lnTo>
                    <a:pt x="2059139" y="35356"/>
                  </a:lnTo>
                  <a:lnTo>
                    <a:pt x="2059203" y="35560"/>
                  </a:lnTo>
                  <a:lnTo>
                    <a:pt x="2058377" y="40640"/>
                  </a:lnTo>
                  <a:lnTo>
                    <a:pt x="2058289" y="41186"/>
                  </a:lnTo>
                  <a:lnTo>
                    <a:pt x="2058174" y="41910"/>
                  </a:lnTo>
                  <a:lnTo>
                    <a:pt x="2058987" y="41910"/>
                  </a:lnTo>
                  <a:lnTo>
                    <a:pt x="2060625" y="40640"/>
                  </a:lnTo>
                  <a:lnTo>
                    <a:pt x="2063089" y="39370"/>
                  </a:lnTo>
                  <a:lnTo>
                    <a:pt x="2063915" y="39370"/>
                  </a:lnTo>
                  <a:lnTo>
                    <a:pt x="2064067" y="39763"/>
                  </a:lnTo>
                  <a:lnTo>
                    <a:pt x="2064321" y="39370"/>
                  </a:lnTo>
                  <a:lnTo>
                    <a:pt x="2065959" y="36842"/>
                  </a:lnTo>
                  <a:lnTo>
                    <a:pt x="2076221" y="36842"/>
                  </a:lnTo>
                  <a:lnTo>
                    <a:pt x="2078253" y="38100"/>
                  </a:lnTo>
                  <a:lnTo>
                    <a:pt x="2077847" y="40640"/>
                  </a:lnTo>
                  <a:lnTo>
                    <a:pt x="2077758" y="41186"/>
                  </a:lnTo>
                  <a:lnTo>
                    <a:pt x="2077643" y="41910"/>
                  </a:lnTo>
                  <a:lnTo>
                    <a:pt x="2079853" y="43281"/>
                  </a:lnTo>
                  <a:lnTo>
                    <a:pt x="2080133" y="43281"/>
                  </a:lnTo>
                  <a:lnTo>
                    <a:pt x="2085225" y="44450"/>
                  </a:lnTo>
                  <a:lnTo>
                    <a:pt x="2093010" y="44450"/>
                  </a:lnTo>
                  <a:lnTo>
                    <a:pt x="2091448" y="36842"/>
                  </a:lnTo>
                  <a:lnTo>
                    <a:pt x="2090166" y="30607"/>
                  </a:lnTo>
                  <a:lnTo>
                    <a:pt x="2111857" y="41910"/>
                  </a:lnTo>
                  <a:lnTo>
                    <a:pt x="2113292" y="41910"/>
                  </a:lnTo>
                  <a:lnTo>
                    <a:pt x="2113292" y="38100"/>
                  </a:lnTo>
                  <a:lnTo>
                    <a:pt x="2114931" y="36842"/>
                  </a:lnTo>
                  <a:lnTo>
                    <a:pt x="2119249" y="36842"/>
                  </a:lnTo>
                  <a:lnTo>
                    <a:pt x="2120671" y="38100"/>
                  </a:lnTo>
                  <a:lnTo>
                    <a:pt x="2120061" y="39370"/>
                  </a:lnTo>
                  <a:lnTo>
                    <a:pt x="2119122" y="41681"/>
                  </a:lnTo>
                  <a:lnTo>
                    <a:pt x="2119033" y="41910"/>
                  </a:lnTo>
                  <a:lnTo>
                    <a:pt x="2124976" y="45720"/>
                  </a:lnTo>
                  <a:lnTo>
                    <a:pt x="2128520" y="43281"/>
                  </a:lnTo>
                  <a:lnTo>
                    <a:pt x="2129942" y="43281"/>
                  </a:lnTo>
                  <a:lnTo>
                    <a:pt x="2131123" y="45720"/>
                  </a:lnTo>
                  <a:lnTo>
                    <a:pt x="2133587" y="45720"/>
                  </a:lnTo>
                  <a:lnTo>
                    <a:pt x="2138095" y="44450"/>
                  </a:lnTo>
                  <a:lnTo>
                    <a:pt x="2139213" y="43281"/>
                  </a:lnTo>
                  <a:lnTo>
                    <a:pt x="2139416" y="43281"/>
                  </a:lnTo>
                  <a:lnTo>
                    <a:pt x="2138095" y="41910"/>
                  </a:lnTo>
                  <a:lnTo>
                    <a:pt x="2138502" y="40640"/>
                  </a:lnTo>
                  <a:lnTo>
                    <a:pt x="2140750" y="40640"/>
                  </a:lnTo>
                  <a:lnTo>
                    <a:pt x="2141982" y="41910"/>
                  </a:lnTo>
                  <a:lnTo>
                    <a:pt x="2143214" y="44450"/>
                  </a:lnTo>
                  <a:lnTo>
                    <a:pt x="2144649" y="44450"/>
                  </a:lnTo>
                  <a:lnTo>
                    <a:pt x="2147100" y="41910"/>
                  </a:lnTo>
                  <a:lnTo>
                    <a:pt x="2148027" y="40640"/>
                  </a:lnTo>
                  <a:lnTo>
                    <a:pt x="2148954" y="39370"/>
                  </a:lnTo>
                  <a:lnTo>
                    <a:pt x="2149335" y="38900"/>
                  </a:lnTo>
                  <a:lnTo>
                    <a:pt x="2147684" y="43281"/>
                  </a:lnTo>
                  <a:lnTo>
                    <a:pt x="2147925" y="43281"/>
                  </a:lnTo>
                  <a:lnTo>
                    <a:pt x="2155507" y="46990"/>
                  </a:lnTo>
                  <a:lnTo>
                    <a:pt x="2157145" y="44450"/>
                  </a:lnTo>
                  <a:lnTo>
                    <a:pt x="2157971" y="44450"/>
                  </a:lnTo>
                  <a:lnTo>
                    <a:pt x="2157819" y="43497"/>
                  </a:lnTo>
                  <a:lnTo>
                    <a:pt x="2157780" y="43281"/>
                  </a:lnTo>
                  <a:lnTo>
                    <a:pt x="2156942" y="41910"/>
                  </a:lnTo>
                  <a:lnTo>
                    <a:pt x="2158377" y="41910"/>
                  </a:lnTo>
                  <a:lnTo>
                    <a:pt x="2163686" y="43281"/>
                  </a:lnTo>
                  <a:lnTo>
                    <a:pt x="2164435" y="43281"/>
                  </a:lnTo>
                  <a:lnTo>
                    <a:pt x="2177643" y="44450"/>
                  </a:lnTo>
                  <a:lnTo>
                    <a:pt x="2180094" y="43281"/>
                  </a:lnTo>
                  <a:lnTo>
                    <a:pt x="2181707" y="43281"/>
                  </a:lnTo>
                  <a:lnTo>
                    <a:pt x="2182050" y="41910"/>
                  </a:lnTo>
                  <a:lnTo>
                    <a:pt x="2182355" y="40640"/>
                  </a:lnTo>
                  <a:lnTo>
                    <a:pt x="2180717" y="38100"/>
                  </a:lnTo>
                  <a:lnTo>
                    <a:pt x="2181936" y="39370"/>
                  </a:lnTo>
                  <a:lnTo>
                    <a:pt x="2183993" y="40640"/>
                  </a:lnTo>
                  <a:lnTo>
                    <a:pt x="2186241" y="41910"/>
                  </a:lnTo>
                  <a:lnTo>
                    <a:pt x="2187359" y="43281"/>
                  </a:lnTo>
                  <a:lnTo>
                    <a:pt x="2186762" y="41910"/>
                  </a:lnTo>
                  <a:lnTo>
                    <a:pt x="2186241" y="40640"/>
                  </a:lnTo>
                  <a:lnTo>
                    <a:pt x="2184743" y="38100"/>
                  </a:lnTo>
                  <a:lnTo>
                    <a:pt x="2183993" y="36842"/>
                  </a:lnTo>
                  <a:lnTo>
                    <a:pt x="2187270" y="38100"/>
                  </a:lnTo>
                  <a:lnTo>
                    <a:pt x="2190140" y="41910"/>
                  </a:lnTo>
                  <a:lnTo>
                    <a:pt x="2191982" y="44450"/>
                  </a:lnTo>
                  <a:lnTo>
                    <a:pt x="2193417" y="44450"/>
                  </a:lnTo>
                  <a:lnTo>
                    <a:pt x="2196249" y="43281"/>
                  </a:lnTo>
                  <a:lnTo>
                    <a:pt x="2198230" y="41910"/>
                  </a:lnTo>
                  <a:lnTo>
                    <a:pt x="2199970" y="40640"/>
                  </a:lnTo>
                  <a:lnTo>
                    <a:pt x="2194852" y="40640"/>
                  </a:lnTo>
                  <a:lnTo>
                    <a:pt x="2193213" y="39370"/>
                  </a:lnTo>
                  <a:lnTo>
                    <a:pt x="2193213" y="36842"/>
                  </a:lnTo>
                  <a:lnTo>
                    <a:pt x="2195068" y="36842"/>
                  </a:lnTo>
                  <a:lnTo>
                    <a:pt x="2197519" y="38100"/>
                  </a:lnTo>
                  <a:lnTo>
                    <a:pt x="2200999" y="39370"/>
                  </a:lnTo>
                  <a:lnTo>
                    <a:pt x="2201608" y="38100"/>
                  </a:lnTo>
                  <a:lnTo>
                    <a:pt x="2200198" y="36842"/>
                  </a:lnTo>
                  <a:lnTo>
                    <a:pt x="2199157" y="34290"/>
                  </a:lnTo>
                  <a:lnTo>
                    <a:pt x="2198332" y="31750"/>
                  </a:lnTo>
                  <a:lnTo>
                    <a:pt x="2197722" y="27940"/>
                  </a:lnTo>
                  <a:lnTo>
                    <a:pt x="2198332" y="27940"/>
                  </a:lnTo>
                  <a:lnTo>
                    <a:pt x="2200897" y="30607"/>
                  </a:lnTo>
                  <a:lnTo>
                    <a:pt x="2203043" y="33020"/>
                  </a:lnTo>
                  <a:lnTo>
                    <a:pt x="2204072" y="33020"/>
                  </a:lnTo>
                  <a:lnTo>
                    <a:pt x="2205253" y="30607"/>
                  </a:lnTo>
                  <a:lnTo>
                    <a:pt x="2206536" y="29210"/>
                  </a:lnTo>
                  <a:lnTo>
                    <a:pt x="2207349" y="29210"/>
                  </a:lnTo>
                  <a:lnTo>
                    <a:pt x="2208580" y="31750"/>
                  </a:lnTo>
                  <a:lnTo>
                    <a:pt x="2209609" y="34290"/>
                  </a:lnTo>
                  <a:lnTo>
                    <a:pt x="2210422" y="36842"/>
                  </a:lnTo>
                  <a:lnTo>
                    <a:pt x="2210422" y="38100"/>
                  </a:lnTo>
                  <a:lnTo>
                    <a:pt x="2210625" y="38100"/>
                  </a:lnTo>
                  <a:lnTo>
                    <a:pt x="2212263" y="39370"/>
                  </a:lnTo>
                  <a:lnTo>
                    <a:pt x="2217801" y="39370"/>
                  </a:lnTo>
                  <a:lnTo>
                    <a:pt x="2217801" y="41910"/>
                  </a:lnTo>
                  <a:lnTo>
                    <a:pt x="2218474" y="43281"/>
                  </a:lnTo>
                  <a:lnTo>
                    <a:pt x="2219236" y="41910"/>
                  </a:lnTo>
                  <a:lnTo>
                    <a:pt x="2219845" y="40640"/>
                  </a:lnTo>
                  <a:lnTo>
                    <a:pt x="2221700" y="41910"/>
                  </a:lnTo>
                  <a:lnTo>
                    <a:pt x="2223338" y="44450"/>
                  </a:lnTo>
                  <a:lnTo>
                    <a:pt x="2224976" y="45720"/>
                  </a:lnTo>
                  <a:lnTo>
                    <a:pt x="2225586" y="46990"/>
                  </a:lnTo>
                  <a:lnTo>
                    <a:pt x="2224773" y="44450"/>
                  </a:lnTo>
                  <a:lnTo>
                    <a:pt x="2223833" y="43281"/>
                  </a:lnTo>
                  <a:lnTo>
                    <a:pt x="2223693" y="43281"/>
                  </a:lnTo>
                  <a:lnTo>
                    <a:pt x="2224354" y="41910"/>
                  </a:lnTo>
                  <a:lnTo>
                    <a:pt x="2230551" y="43281"/>
                  </a:lnTo>
                  <a:lnTo>
                    <a:pt x="2232329" y="43281"/>
                  </a:lnTo>
                  <a:lnTo>
                    <a:pt x="2232761" y="41910"/>
                  </a:lnTo>
                  <a:lnTo>
                    <a:pt x="2233168" y="40640"/>
                  </a:lnTo>
                  <a:lnTo>
                    <a:pt x="2234806" y="40640"/>
                  </a:lnTo>
                  <a:lnTo>
                    <a:pt x="2237473" y="41910"/>
                  </a:lnTo>
                  <a:lnTo>
                    <a:pt x="2239518" y="41910"/>
                  </a:lnTo>
                  <a:lnTo>
                    <a:pt x="2244306" y="43281"/>
                  </a:lnTo>
                  <a:lnTo>
                    <a:pt x="2247519" y="44450"/>
                  </a:lnTo>
                  <a:lnTo>
                    <a:pt x="2250795" y="44450"/>
                  </a:lnTo>
                  <a:lnTo>
                    <a:pt x="2254275" y="45720"/>
                  </a:lnTo>
                  <a:lnTo>
                    <a:pt x="2255101" y="46990"/>
                  </a:lnTo>
                  <a:lnTo>
                    <a:pt x="2256536" y="49530"/>
                  </a:lnTo>
                  <a:lnTo>
                    <a:pt x="2257552" y="48260"/>
                  </a:lnTo>
                  <a:lnTo>
                    <a:pt x="2256790" y="43497"/>
                  </a:lnTo>
                  <a:lnTo>
                    <a:pt x="2256752" y="43281"/>
                  </a:lnTo>
                  <a:lnTo>
                    <a:pt x="2258555" y="43281"/>
                  </a:lnTo>
                  <a:lnTo>
                    <a:pt x="2265134" y="46990"/>
                  </a:lnTo>
                  <a:lnTo>
                    <a:pt x="2264321" y="53340"/>
                  </a:lnTo>
                  <a:lnTo>
                    <a:pt x="2259406" y="55880"/>
                  </a:lnTo>
                  <a:lnTo>
                    <a:pt x="2255304" y="57150"/>
                  </a:lnTo>
                  <a:lnTo>
                    <a:pt x="2258174" y="60960"/>
                  </a:lnTo>
                  <a:lnTo>
                    <a:pt x="2262479" y="59690"/>
                  </a:lnTo>
                  <a:lnTo>
                    <a:pt x="2265743" y="58242"/>
                  </a:lnTo>
                  <a:lnTo>
                    <a:pt x="2262886" y="60960"/>
                  </a:lnTo>
                  <a:lnTo>
                    <a:pt x="2261247" y="62230"/>
                  </a:lnTo>
                  <a:lnTo>
                    <a:pt x="2258377" y="63500"/>
                  </a:lnTo>
                  <a:lnTo>
                    <a:pt x="2257348" y="63500"/>
                  </a:lnTo>
                  <a:lnTo>
                    <a:pt x="2257348" y="118110"/>
                  </a:lnTo>
                  <a:lnTo>
                    <a:pt x="2255710" y="120650"/>
                  </a:lnTo>
                  <a:lnTo>
                    <a:pt x="2255101" y="121920"/>
                  </a:lnTo>
                  <a:lnTo>
                    <a:pt x="2250795" y="121920"/>
                  </a:lnTo>
                  <a:lnTo>
                    <a:pt x="2252637" y="120650"/>
                  </a:lnTo>
                  <a:lnTo>
                    <a:pt x="2256536" y="118110"/>
                  </a:lnTo>
                  <a:lnTo>
                    <a:pt x="2257348" y="118110"/>
                  </a:lnTo>
                  <a:lnTo>
                    <a:pt x="2257348" y="63500"/>
                  </a:lnTo>
                  <a:lnTo>
                    <a:pt x="2254681" y="63500"/>
                  </a:lnTo>
                  <a:lnTo>
                    <a:pt x="2254681" y="68580"/>
                  </a:lnTo>
                  <a:lnTo>
                    <a:pt x="2254681" y="76200"/>
                  </a:lnTo>
                  <a:lnTo>
                    <a:pt x="2253869" y="77470"/>
                  </a:lnTo>
                  <a:lnTo>
                    <a:pt x="2252637" y="76200"/>
                  </a:lnTo>
                  <a:lnTo>
                    <a:pt x="2251608" y="76200"/>
                  </a:lnTo>
                  <a:lnTo>
                    <a:pt x="2251202" y="73660"/>
                  </a:lnTo>
                  <a:lnTo>
                    <a:pt x="2252027" y="72390"/>
                  </a:lnTo>
                  <a:lnTo>
                    <a:pt x="2253462" y="68580"/>
                  </a:lnTo>
                  <a:lnTo>
                    <a:pt x="2254681" y="68580"/>
                  </a:lnTo>
                  <a:lnTo>
                    <a:pt x="2254681" y="63500"/>
                  </a:lnTo>
                  <a:lnTo>
                    <a:pt x="2252637" y="63500"/>
                  </a:lnTo>
                  <a:lnTo>
                    <a:pt x="2249360" y="68580"/>
                  </a:lnTo>
                  <a:lnTo>
                    <a:pt x="2249055" y="72390"/>
                  </a:lnTo>
                  <a:lnTo>
                    <a:pt x="2248941" y="73660"/>
                  </a:lnTo>
                  <a:lnTo>
                    <a:pt x="2248839" y="74930"/>
                  </a:lnTo>
                  <a:lnTo>
                    <a:pt x="2248738" y="77470"/>
                  </a:lnTo>
                  <a:lnTo>
                    <a:pt x="2247100" y="80010"/>
                  </a:lnTo>
                  <a:lnTo>
                    <a:pt x="2242388" y="80010"/>
                  </a:lnTo>
                  <a:lnTo>
                    <a:pt x="2246896" y="85090"/>
                  </a:lnTo>
                  <a:lnTo>
                    <a:pt x="2246693" y="86360"/>
                  </a:lnTo>
                  <a:lnTo>
                    <a:pt x="2243213" y="85090"/>
                  </a:lnTo>
                  <a:lnTo>
                    <a:pt x="2239314" y="85090"/>
                  </a:lnTo>
                  <a:lnTo>
                    <a:pt x="2239734" y="88900"/>
                  </a:lnTo>
                  <a:lnTo>
                    <a:pt x="2239937" y="91440"/>
                  </a:lnTo>
                  <a:lnTo>
                    <a:pt x="2240038" y="92710"/>
                  </a:lnTo>
                  <a:lnTo>
                    <a:pt x="2240140" y="93980"/>
                  </a:lnTo>
                  <a:lnTo>
                    <a:pt x="2236038" y="96520"/>
                  </a:lnTo>
                  <a:lnTo>
                    <a:pt x="2233790" y="92710"/>
                  </a:lnTo>
                  <a:lnTo>
                    <a:pt x="2232761" y="91440"/>
                  </a:lnTo>
                  <a:lnTo>
                    <a:pt x="2232152" y="92710"/>
                  </a:lnTo>
                  <a:lnTo>
                    <a:pt x="2232152" y="97790"/>
                  </a:lnTo>
                  <a:lnTo>
                    <a:pt x="2231326" y="100330"/>
                  </a:lnTo>
                  <a:lnTo>
                    <a:pt x="2229485" y="100330"/>
                  </a:lnTo>
                  <a:lnTo>
                    <a:pt x="2229485" y="156210"/>
                  </a:lnTo>
                  <a:lnTo>
                    <a:pt x="2223947" y="156210"/>
                  </a:lnTo>
                  <a:lnTo>
                    <a:pt x="2223947" y="153670"/>
                  </a:lnTo>
                  <a:lnTo>
                    <a:pt x="2228253" y="153670"/>
                  </a:lnTo>
                  <a:lnTo>
                    <a:pt x="2229485" y="156210"/>
                  </a:lnTo>
                  <a:lnTo>
                    <a:pt x="2229485" y="100330"/>
                  </a:lnTo>
                  <a:lnTo>
                    <a:pt x="2229078" y="100330"/>
                  </a:lnTo>
                  <a:lnTo>
                    <a:pt x="2228050" y="101600"/>
                  </a:lnTo>
                  <a:lnTo>
                    <a:pt x="2228050" y="102870"/>
                  </a:lnTo>
                  <a:lnTo>
                    <a:pt x="2224773" y="107950"/>
                  </a:lnTo>
                  <a:lnTo>
                    <a:pt x="2220874" y="113030"/>
                  </a:lnTo>
                  <a:lnTo>
                    <a:pt x="2216772" y="116840"/>
                  </a:lnTo>
                  <a:lnTo>
                    <a:pt x="2214118" y="121920"/>
                  </a:lnTo>
                  <a:lnTo>
                    <a:pt x="2214727" y="121920"/>
                  </a:lnTo>
                  <a:lnTo>
                    <a:pt x="2215337" y="123190"/>
                  </a:lnTo>
                  <a:lnTo>
                    <a:pt x="2213699" y="125730"/>
                  </a:lnTo>
                  <a:lnTo>
                    <a:pt x="2207971" y="128270"/>
                  </a:lnTo>
                  <a:lnTo>
                    <a:pt x="2206333" y="130810"/>
                  </a:lnTo>
                  <a:lnTo>
                    <a:pt x="2207552" y="133350"/>
                  </a:lnTo>
                  <a:lnTo>
                    <a:pt x="2206739" y="134620"/>
                  </a:lnTo>
                  <a:lnTo>
                    <a:pt x="2203259" y="134620"/>
                  </a:lnTo>
                  <a:lnTo>
                    <a:pt x="2198954" y="138430"/>
                  </a:lnTo>
                  <a:lnTo>
                    <a:pt x="2191982" y="146050"/>
                  </a:lnTo>
                  <a:lnTo>
                    <a:pt x="2188502" y="148590"/>
                  </a:lnTo>
                  <a:lnTo>
                    <a:pt x="2185022" y="148590"/>
                  </a:lnTo>
                  <a:lnTo>
                    <a:pt x="2180501" y="158750"/>
                  </a:lnTo>
                  <a:lnTo>
                    <a:pt x="2181936" y="161290"/>
                  </a:lnTo>
                  <a:lnTo>
                    <a:pt x="2182558" y="162560"/>
                  </a:lnTo>
                  <a:lnTo>
                    <a:pt x="2181123" y="163830"/>
                  </a:lnTo>
                  <a:lnTo>
                    <a:pt x="2178862" y="165100"/>
                  </a:lnTo>
                  <a:lnTo>
                    <a:pt x="2176615" y="165100"/>
                  </a:lnTo>
                  <a:lnTo>
                    <a:pt x="2174773" y="166370"/>
                  </a:lnTo>
                  <a:lnTo>
                    <a:pt x="2174773" y="168910"/>
                  </a:lnTo>
                  <a:lnTo>
                    <a:pt x="2172309" y="168910"/>
                  </a:lnTo>
                  <a:lnTo>
                    <a:pt x="2170874" y="167640"/>
                  </a:lnTo>
                  <a:lnTo>
                    <a:pt x="2170468" y="167640"/>
                  </a:lnTo>
                  <a:lnTo>
                    <a:pt x="2171077" y="170180"/>
                  </a:lnTo>
                  <a:lnTo>
                    <a:pt x="2172309" y="172720"/>
                  </a:lnTo>
                  <a:lnTo>
                    <a:pt x="2168829" y="177800"/>
                  </a:lnTo>
                  <a:lnTo>
                    <a:pt x="2161248" y="181610"/>
                  </a:lnTo>
                  <a:lnTo>
                    <a:pt x="2158987" y="182880"/>
                  </a:lnTo>
                  <a:lnTo>
                    <a:pt x="2158581" y="184150"/>
                  </a:lnTo>
                  <a:lnTo>
                    <a:pt x="2161451" y="184150"/>
                  </a:lnTo>
                  <a:lnTo>
                    <a:pt x="2162060" y="185420"/>
                  </a:lnTo>
                  <a:lnTo>
                    <a:pt x="2161451" y="186690"/>
                  </a:lnTo>
                  <a:lnTo>
                    <a:pt x="2160841" y="186690"/>
                  </a:lnTo>
                  <a:lnTo>
                    <a:pt x="2161654" y="187960"/>
                  </a:lnTo>
                  <a:lnTo>
                    <a:pt x="2165350" y="187960"/>
                  </a:lnTo>
                  <a:lnTo>
                    <a:pt x="2166162" y="189230"/>
                  </a:lnTo>
                  <a:lnTo>
                    <a:pt x="2165553" y="190500"/>
                  </a:lnTo>
                  <a:lnTo>
                    <a:pt x="2164727" y="191770"/>
                  </a:lnTo>
                  <a:lnTo>
                    <a:pt x="2163495" y="191770"/>
                  </a:lnTo>
                  <a:lnTo>
                    <a:pt x="2161451" y="190500"/>
                  </a:lnTo>
                  <a:lnTo>
                    <a:pt x="2160219" y="190500"/>
                  </a:lnTo>
                  <a:lnTo>
                    <a:pt x="2159406" y="191770"/>
                  </a:lnTo>
                  <a:lnTo>
                    <a:pt x="2158784" y="193040"/>
                  </a:lnTo>
                  <a:lnTo>
                    <a:pt x="2160016" y="194310"/>
                  </a:lnTo>
                  <a:lnTo>
                    <a:pt x="2161857" y="195580"/>
                  </a:lnTo>
                  <a:lnTo>
                    <a:pt x="2164727" y="198120"/>
                  </a:lnTo>
                  <a:lnTo>
                    <a:pt x="2158581" y="198120"/>
                  </a:lnTo>
                  <a:lnTo>
                    <a:pt x="2158581" y="213360"/>
                  </a:lnTo>
                  <a:lnTo>
                    <a:pt x="2154072" y="215900"/>
                  </a:lnTo>
                  <a:lnTo>
                    <a:pt x="2154072" y="217170"/>
                  </a:lnTo>
                  <a:lnTo>
                    <a:pt x="2158174" y="217170"/>
                  </a:lnTo>
                  <a:lnTo>
                    <a:pt x="2156333" y="220980"/>
                  </a:lnTo>
                  <a:lnTo>
                    <a:pt x="2141982" y="217170"/>
                  </a:lnTo>
                  <a:lnTo>
                    <a:pt x="2141982" y="214630"/>
                  </a:lnTo>
                  <a:lnTo>
                    <a:pt x="2145881" y="213360"/>
                  </a:lnTo>
                  <a:lnTo>
                    <a:pt x="2158581" y="213360"/>
                  </a:lnTo>
                  <a:lnTo>
                    <a:pt x="2158581" y="198120"/>
                  </a:lnTo>
                  <a:lnTo>
                    <a:pt x="2158174" y="198120"/>
                  </a:lnTo>
                  <a:lnTo>
                    <a:pt x="2154275" y="195580"/>
                  </a:lnTo>
                  <a:lnTo>
                    <a:pt x="2152027" y="196850"/>
                  </a:lnTo>
                  <a:lnTo>
                    <a:pt x="2147722" y="200660"/>
                  </a:lnTo>
                  <a:lnTo>
                    <a:pt x="2144649" y="204470"/>
                  </a:lnTo>
                  <a:lnTo>
                    <a:pt x="2141982" y="208280"/>
                  </a:lnTo>
                  <a:lnTo>
                    <a:pt x="2141982" y="210820"/>
                  </a:lnTo>
                  <a:lnTo>
                    <a:pt x="2140547" y="213360"/>
                  </a:lnTo>
                  <a:lnTo>
                    <a:pt x="2138705" y="213360"/>
                  </a:lnTo>
                  <a:lnTo>
                    <a:pt x="2135835" y="214630"/>
                  </a:lnTo>
                  <a:lnTo>
                    <a:pt x="2138705" y="218440"/>
                  </a:lnTo>
                  <a:lnTo>
                    <a:pt x="2142604" y="222250"/>
                  </a:lnTo>
                  <a:lnTo>
                    <a:pt x="2142807" y="223520"/>
                  </a:lnTo>
                  <a:lnTo>
                    <a:pt x="2138095" y="228600"/>
                  </a:lnTo>
                  <a:lnTo>
                    <a:pt x="2139734" y="229870"/>
                  </a:lnTo>
                  <a:lnTo>
                    <a:pt x="2140953" y="231140"/>
                  </a:lnTo>
                  <a:lnTo>
                    <a:pt x="2141982" y="232410"/>
                  </a:lnTo>
                  <a:lnTo>
                    <a:pt x="2141982" y="234950"/>
                  </a:lnTo>
                  <a:lnTo>
                    <a:pt x="2139734" y="232410"/>
                  </a:lnTo>
                  <a:lnTo>
                    <a:pt x="2137067" y="229870"/>
                  </a:lnTo>
                  <a:lnTo>
                    <a:pt x="2132355" y="224790"/>
                  </a:lnTo>
                  <a:lnTo>
                    <a:pt x="2129891" y="228600"/>
                  </a:lnTo>
                  <a:lnTo>
                    <a:pt x="2128659" y="231140"/>
                  </a:lnTo>
                  <a:lnTo>
                    <a:pt x="2126411" y="233680"/>
                  </a:lnTo>
                  <a:lnTo>
                    <a:pt x="2123541" y="233680"/>
                  </a:lnTo>
                  <a:lnTo>
                    <a:pt x="2120468" y="234950"/>
                  </a:lnTo>
                  <a:lnTo>
                    <a:pt x="2118207" y="236220"/>
                  </a:lnTo>
                  <a:lnTo>
                    <a:pt x="2114931" y="238760"/>
                  </a:lnTo>
                  <a:lnTo>
                    <a:pt x="2114727" y="240030"/>
                  </a:lnTo>
                  <a:lnTo>
                    <a:pt x="2120061" y="242570"/>
                  </a:lnTo>
                  <a:lnTo>
                    <a:pt x="2120061" y="243840"/>
                  </a:lnTo>
                  <a:lnTo>
                    <a:pt x="2114931" y="243840"/>
                  </a:lnTo>
                  <a:lnTo>
                    <a:pt x="2111857" y="246380"/>
                  </a:lnTo>
                  <a:lnTo>
                    <a:pt x="2109813" y="248920"/>
                  </a:lnTo>
                  <a:lnTo>
                    <a:pt x="2107971" y="252730"/>
                  </a:lnTo>
                  <a:lnTo>
                    <a:pt x="2107349" y="253352"/>
                  </a:lnTo>
                  <a:lnTo>
                    <a:pt x="2107349" y="307340"/>
                  </a:lnTo>
                  <a:lnTo>
                    <a:pt x="2106333" y="308241"/>
                  </a:lnTo>
                  <a:lnTo>
                    <a:pt x="2106333" y="322580"/>
                  </a:lnTo>
                  <a:lnTo>
                    <a:pt x="2103869" y="325120"/>
                  </a:lnTo>
                  <a:lnTo>
                    <a:pt x="2103259" y="326390"/>
                  </a:lnTo>
                  <a:lnTo>
                    <a:pt x="2101405" y="325120"/>
                  </a:lnTo>
                  <a:lnTo>
                    <a:pt x="2099767" y="322580"/>
                  </a:lnTo>
                  <a:lnTo>
                    <a:pt x="2097519" y="318770"/>
                  </a:lnTo>
                  <a:lnTo>
                    <a:pt x="2099360" y="316230"/>
                  </a:lnTo>
                  <a:lnTo>
                    <a:pt x="2102027" y="314960"/>
                  </a:lnTo>
                  <a:lnTo>
                    <a:pt x="2106333" y="322580"/>
                  </a:lnTo>
                  <a:lnTo>
                    <a:pt x="2106333" y="308241"/>
                  </a:lnTo>
                  <a:lnTo>
                    <a:pt x="2105914" y="308610"/>
                  </a:lnTo>
                  <a:lnTo>
                    <a:pt x="2104694" y="309880"/>
                  </a:lnTo>
                  <a:lnTo>
                    <a:pt x="2103869" y="309880"/>
                  </a:lnTo>
                  <a:lnTo>
                    <a:pt x="2103805" y="308610"/>
                  </a:lnTo>
                  <a:lnTo>
                    <a:pt x="2103729" y="307340"/>
                  </a:lnTo>
                  <a:lnTo>
                    <a:pt x="2103666" y="306070"/>
                  </a:lnTo>
                  <a:lnTo>
                    <a:pt x="2103259" y="303530"/>
                  </a:lnTo>
                  <a:lnTo>
                    <a:pt x="2103869" y="302260"/>
                  </a:lnTo>
                  <a:lnTo>
                    <a:pt x="2107146" y="306070"/>
                  </a:lnTo>
                  <a:lnTo>
                    <a:pt x="2107349" y="307340"/>
                  </a:lnTo>
                  <a:lnTo>
                    <a:pt x="2107349" y="253352"/>
                  </a:lnTo>
                  <a:lnTo>
                    <a:pt x="2103462" y="257238"/>
                  </a:lnTo>
                  <a:lnTo>
                    <a:pt x="2103462" y="292100"/>
                  </a:lnTo>
                  <a:lnTo>
                    <a:pt x="2095258" y="292100"/>
                  </a:lnTo>
                  <a:lnTo>
                    <a:pt x="2092807" y="290830"/>
                  </a:lnTo>
                  <a:lnTo>
                    <a:pt x="2092807" y="288290"/>
                  </a:lnTo>
                  <a:lnTo>
                    <a:pt x="2094649" y="288290"/>
                  </a:lnTo>
                  <a:lnTo>
                    <a:pt x="2099970" y="290830"/>
                  </a:lnTo>
                  <a:lnTo>
                    <a:pt x="2103462" y="292100"/>
                  </a:lnTo>
                  <a:lnTo>
                    <a:pt x="2103462" y="257238"/>
                  </a:lnTo>
                  <a:lnTo>
                    <a:pt x="2103043" y="257657"/>
                  </a:lnTo>
                  <a:lnTo>
                    <a:pt x="2103043" y="284480"/>
                  </a:lnTo>
                  <a:lnTo>
                    <a:pt x="2103043" y="289560"/>
                  </a:lnTo>
                  <a:lnTo>
                    <a:pt x="2099767" y="289560"/>
                  </a:lnTo>
                  <a:lnTo>
                    <a:pt x="2099716" y="288290"/>
                  </a:lnTo>
                  <a:lnTo>
                    <a:pt x="2099614" y="285750"/>
                  </a:lnTo>
                  <a:lnTo>
                    <a:pt x="2099564" y="284480"/>
                  </a:lnTo>
                  <a:lnTo>
                    <a:pt x="2099462" y="283210"/>
                  </a:lnTo>
                  <a:lnTo>
                    <a:pt x="2099360" y="281940"/>
                  </a:lnTo>
                  <a:lnTo>
                    <a:pt x="2099970" y="280670"/>
                  </a:lnTo>
                  <a:lnTo>
                    <a:pt x="2101202" y="281940"/>
                  </a:lnTo>
                  <a:lnTo>
                    <a:pt x="2102231" y="281940"/>
                  </a:lnTo>
                  <a:lnTo>
                    <a:pt x="2103043" y="284480"/>
                  </a:lnTo>
                  <a:lnTo>
                    <a:pt x="2103043" y="257657"/>
                  </a:lnTo>
                  <a:lnTo>
                    <a:pt x="2101621" y="259080"/>
                  </a:lnTo>
                  <a:lnTo>
                    <a:pt x="2096897" y="263423"/>
                  </a:lnTo>
                  <a:lnTo>
                    <a:pt x="2096897" y="276860"/>
                  </a:lnTo>
                  <a:lnTo>
                    <a:pt x="2096897" y="279400"/>
                  </a:lnTo>
                  <a:lnTo>
                    <a:pt x="2096084" y="280670"/>
                  </a:lnTo>
                  <a:lnTo>
                    <a:pt x="2093823" y="280670"/>
                  </a:lnTo>
                  <a:lnTo>
                    <a:pt x="2092807" y="279400"/>
                  </a:lnTo>
                  <a:lnTo>
                    <a:pt x="2092807" y="275590"/>
                  </a:lnTo>
                  <a:lnTo>
                    <a:pt x="2093823" y="274320"/>
                  </a:lnTo>
                  <a:lnTo>
                    <a:pt x="2094852" y="275590"/>
                  </a:lnTo>
                  <a:lnTo>
                    <a:pt x="2096084" y="275590"/>
                  </a:lnTo>
                  <a:lnTo>
                    <a:pt x="2096897" y="276860"/>
                  </a:lnTo>
                  <a:lnTo>
                    <a:pt x="2096897" y="263423"/>
                  </a:lnTo>
                  <a:lnTo>
                    <a:pt x="2096084" y="264160"/>
                  </a:lnTo>
                  <a:lnTo>
                    <a:pt x="2090343" y="269240"/>
                  </a:lnTo>
                  <a:lnTo>
                    <a:pt x="2086660" y="274320"/>
                  </a:lnTo>
                  <a:lnTo>
                    <a:pt x="2088908" y="274320"/>
                  </a:lnTo>
                  <a:lnTo>
                    <a:pt x="2088299" y="275590"/>
                  </a:lnTo>
                  <a:lnTo>
                    <a:pt x="2086660" y="276860"/>
                  </a:lnTo>
                  <a:lnTo>
                    <a:pt x="2084603" y="276860"/>
                  </a:lnTo>
                  <a:lnTo>
                    <a:pt x="2084400" y="278130"/>
                  </a:lnTo>
                  <a:lnTo>
                    <a:pt x="2090343" y="278130"/>
                  </a:lnTo>
                  <a:lnTo>
                    <a:pt x="2089111" y="284480"/>
                  </a:lnTo>
                  <a:lnTo>
                    <a:pt x="2084603" y="285750"/>
                  </a:lnTo>
                  <a:lnTo>
                    <a:pt x="2081123" y="287020"/>
                  </a:lnTo>
                  <a:lnTo>
                    <a:pt x="2080920" y="287020"/>
                  </a:lnTo>
                  <a:lnTo>
                    <a:pt x="2082850" y="290626"/>
                  </a:lnTo>
                  <a:lnTo>
                    <a:pt x="2082965" y="290830"/>
                  </a:lnTo>
                  <a:lnTo>
                    <a:pt x="2085022" y="295910"/>
                  </a:lnTo>
                  <a:lnTo>
                    <a:pt x="2081949" y="293370"/>
                  </a:lnTo>
                  <a:lnTo>
                    <a:pt x="2079078" y="290830"/>
                  </a:lnTo>
                  <a:lnTo>
                    <a:pt x="2080298" y="299720"/>
                  </a:lnTo>
                  <a:lnTo>
                    <a:pt x="2079891" y="300990"/>
                  </a:lnTo>
                  <a:lnTo>
                    <a:pt x="2078050" y="299720"/>
                  </a:lnTo>
                  <a:lnTo>
                    <a:pt x="2076005" y="298450"/>
                  </a:lnTo>
                  <a:lnTo>
                    <a:pt x="2078050" y="300990"/>
                  </a:lnTo>
                  <a:lnTo>
                    <a:pt x="2079688" y="303530"/>
                  </a:lnTo>
                  <a:lnTo>
                    <a:pt x="2082152" y="303530"/>
                  </a:lnTo>
                  <a:lnTo>
                    <a:pt x="2085428" y="302260"/>
                  </a:lnTo>
                  <a:lnTo>
                    <a:pt x="2086660" y="303530"/>
                  </a:lnTo>
                  <a:lnTo>
                    <a:pt x="2086241" y="303530"/>
                  </a:lnTo>
                  <a:lnTo>
                    <a:pt x="2086038" y="304800"/>
                  </a:lnTo>
                  <a:lnTo>
                    <a:pt x="2086660" y="308610"/>
                  </a:lnTo>
                  <a:lnTo>
                    <a:pt x="2087473" y="311150"/>
                  </a:lnTo>
                  <a:lnTo>
                    <a:pt x="2088705" y="313690"/>
                  </a:lnTo>
                  <a:lnTo>
                    <a:pt x="2090140" y="314960"/>
                  </a:lnTo>
                  <a:lnTo>
                    <a:pt x="2093214" y="313690"/>
                  </a:lnTo>
                  <a:lnTo>
                    <a:pt x="2096693" y="312420"/>
                  </a:lnTo>
                  <a:lnTo>
                    <a:pt x="2097112" y="313690"/>
                  </a:lnTo>
                  <a:lnTo>
                    <a:pt x="2095258" y="316230"/>
                  </a:lnTo>
                  <a:lnTo>
                    <a:pt x="2093823" y="318770"/>
                  </a:lnTo>
                  <a:lnTo>
                    <a:pt x="2094445" y="321310"/>
                  </a:lnTo>
                  <a:lnTo>
                    <a:pt x="2099970" y="326390"/>
                  </a:lnTo>
                  <a:lnTo>
                    <a:pt x="2102840" y="327660"/>
                  </a:lnTo>
                  <a:lnTo>
                    <a:pt x="2104898" y="327660"/>
                  </a:lnTo>
                  <a:lnTo>
                    <a:pt x="2105101" y="328930"/>
                  </a:lnTo>
                  <a:lnTo>
                    <a:pt x="2104275" y="330200"/>
                  </a:lnTo>
                  <a:lnTo>
                    <a:pt x="2103462" y="332740"/>
                  </a:lnTo>
                  <a:lnTo>
                    <a:pt x="2104898" y="334010"/>
                  </a:lnTo>
                  <a:lnTo>
                    <a:pt x="2108174" y="336550"/>
                  </a:lnTo>
                  <a:lnTo>
                    <a:pt x="2111248" y="337820"/>
                  </a:lnTo>
                  <a:lnTo>
                    <a:pt x="2113292" y="340360"/>
                  </a:lnTo>
                  <a:lnTo>
                    <a:pt x="2113394" y="341630"/>
                  </a:lnTo>
                  <a:lnTo>
                    <a:pt x="2113496" y="346722"/>
                  </a:lnTo>
                  <a:lnTo>
                    <a:pt x="2113699" y="346722"/>
                  </a:lnTo>
                  <a:lnTo>
                    <a:pt x="2115350" y="341630"/>
                  </a:lnTo>
                  <a:lnTo>
                    <a:pt x="2117801" y="336550"/>
                  </a:lnTo>
                  <a:lnTo>
                    <a:pt x="2120265" y="336550"/>
                  </a:lnTo>
                  <a:lnTo>
                    <a:pt x="2118423" y="341630"/>
                  </a:lnTo>
                  <a:lnTo>
                    <a:pt x="2117191" y="345440"/>
                  </a:lnTo>
                  <a:lnTo>
                    <a:pt x="2117598" y="346722"/>
                  </a:lnTo>
                  <a:lnTo>
                    <a:pt x="2120061" y="345440"/>
                  </a:lnTo>
                  <a:lnTo>
                    <a:pt x="2123135" y="344170"/>
                  </a:lnTo>
                  <a:lnTo>
                    <a:pt x="2124976" y="346722"/>
                  </a:lnTo>
                  <a:lnTo>
                    <a:pt x="2125040" y="345440"/>
                  </a:lnTo>
                  <a:lnTo>
                    <a:pt x="2125116" y="344170"/>
                  </a:lnTo>
                  <a:lnTo>
                    <a:pt x="2125180" y="342900"/>
                  </a:lnTo>
                  <a:lnTo>
                    <a:pt x="2127440" y="344170"/>
                  </a:lnTo>
                  <a:lnTo>
                    <a:pt x="2128456" y="345440"/>
                  </a:lnTo>
                  <a:lnTo>
                    <a:pt x="2129891" y="344170"/>
                  </a:lnTo>
                  <a:lnTo>
                    <a:pt x="2130412" y="342900"/>
                  </a:lnTo>
                  <a:lnTo>
                    <a:pt x="2130920" y="341630"/>
                  </a:lnTo>
                  <a:lnTo>
                    <a:pt x="2132152" y="339090"/>
                  </a:lnTo>
                  <a:lnTo>
                    <a:pt x="2132558" y="339090"/>
                  </a:lnTo>
                  <a:lnTo>
                    <a:pt x="2133790" y="346722"/>
                  </a:lnTo>
                  <a:lnTo>
                    <a:pt x="2132965" y="349250"/>
                  </a:lnTo>
                  <a:lnTo>
                    <a:pt x="2131530" y="350520"/>
                  </a:lnTo>
                  <a:lnTo>
                    <a:pt x="2129891" y="351790"/>
                  </a:lnTo>
                  <a:lnTo>
                    <a:pt x="2128050" y="350520"/>
                  </a:lnTo>
                  <a:lnTo>
                    <a:pt x="2127224" y="349250"/>
                  </a:lnTo>
                  <a:lnTo>
                    <a:pt x="2124976" y="346722"/>
                  </a:lnTo>
                  <a:lnTo>
                    <a:pt x="2126818" y="349250"/>
                  </a:lnTo>
                  <a:lnTo>
                    <a:pt x="2123948" y="351790"/>
                  </a:lnTo>
                  <a:lnTo>
                    <a:pt x="2123541" y="351790"/>
                  </a:lnTo>
                  <a:lnTo>
                    <a:pt x="2123541" y="349250"/>
                  </a:lnTo>
                  <a:lnTo>
                    <a:pt x="2122106" y="347980"/>
                  </a:lnTo>
                  <a:lnTo>
                    <a:pt x="2117801" y="347980"/>
                  </a:lnTo>
                  <a:lnTo>
                    <a:pt x="2118423" y="349250"/>
                  </a:lnTo>
                  <a:lnTo>
                    <a:pt x="2122309" y="353060"/>
                  </a:lnTo>
                  <a:lnTo>
                    <a:pt x="2125180" y="354330"/>
                  </a:lnTo>
                  <a:lnTo>
                    <a:pt x="2127643" y="358140"/>
                  </a:lnTo>
                  <a:lnTo>
                    <a:pt x="2127643" y="360680"/>
                  </a:lnTo>
                  <a:lnTo>
                    <a:pt x="2128659" y="361950"/>
                  </a:lnTo>
                  <a:lnTo>
                    <a:pt x="2130094" y="360680"/>
                  </a:lnTo>
                  <a:lnTo>
                    <a:pt x="2131936" y="360680"/>
                  </a:lnTo>
                  <a:lnTo>
                    <a:pt x="2131123" y="363220"/>
                  </a:lnTo>
                  <a:lnTo>
                    <a:pt x="2130514" y="364490"/>
                  </a:lnTo>
                  <a:lnTo>
                    <a:pt x="2130615" y="365760"/>
                  </a:lnTo>
                  <a:lnTo>
                    <a:pt x="2130717" y="367030"/>
                  </a:lnTo>
                  <a:lnTo>
                    <a:pt x="2132761" y="367030"/>
                  </a:lnTo>
                  <a:lnTo>
                    <a:pt x="2133993" y="364490"/>
                  </a:lnTo>
                  <a:lnTo>
                    <a:pt x="2134400" y="363220"/>
                  </a:lnTo>
                  <a:lnTo>
                    <a:pt x="2135022" y="360680"/>
                  </a:lnTo>
                  <a:lnTo>
                    <a:pt x="2135428" y="360680"/>
                  </a:lnTo>
                  <a:lnTo>
                    <a:pt x="2135492" y="361950"/>
                  </a:lnTo>
                  <a:lnTo>
                    <a:pt x="2135568" y="363220"/>
                  </a:lnTo>
                  <a:lnTo>
                    <a:pt x="2135632" y="364490"/>
                  </a:lnTo>
                  <a:lnTo>
                    <a:pt x="2137765" y="372110"/>
                  </a:lnTo>
                  <a:lnTo>
                    <a:pt x="2142591" y="379730"/>
                  </a:lnTo>
                  <a:lnTo>
                    <a:pt x="2148192" y="387350"/>
                  </a:lnTo>
                  <a:lnTo>
                    <a:pt x="2152637" y="389890"/>
                  </a:lnTo>
                  <a:lnTo>
                    <a:pt x="2154478" y="388620"/>
                  </a:lnTo>
                  <a:lnTo>
                    <a:pt x="2155914" y="389890"/>
                  </a:lnTo>
                  <a:lnTo>
                    <a:pt x="2155710" y="391160"/>
                  </a:lnTo>
                  <a:lnTo>
                    <a:pt x="2155609" y="394970"/>
                  </a:lnTo>
                  <a:lnTo>
                    <a:pt x="2155507" y="398780"/>
                  </a:lnTo>
                  <a:lnTo>
                    <a:pt x="2156536" y="401320"/>
                  </a:lnTo>
                  <a:lnTo>
                    <a:pt x="2160841" y="401320"/>
                  </a:lnTo>
                  <a:lnTo>
                    <a:pt x="2162479" y="402590"/>
                  </a:lnTo>
                  <a:lnTo>
                    <a:pt x="2163699" y="405130"/>
                  </a:lnTo>
                  <a:lnTo>
                    <a:pt x="2165134" y="405130"/>
                  </a:lnTo>
                  <a:lnTo>
                    <a:pt x="2168829" y="403860"/>
                  </a:lnTo>
                  <a:lnTo>
                    <a:pt x="2173135" y="401320"/>
                  </a:lnTo>
                  <a:lnTo>
                    <a:pt x="2173338" y="401320"/>
                  </a:lnTo>
                  <a:lnTo>
                    <a:pt x="2171496" y="403860"/>
                  </a:lnTo>
                  <a:lnTo>
                    <a:pt x="2169033" y="406400"/>
                  </a:lnTo>
                  <a:lnTo>
                    <a:pt x="2170061" y="411480"/>
                  </a:lnTo>
                  <a:lnTo>
                    <a:pt x="2174151" y="419100"/>
                  </a:lnTo>
                  <a:lnTo>
                    <a:pt x="2176208" y="421640"/>
                  </a:lnTo>
                  <a:lnTo>
                    <a:pt x="2177021" y="421640"/>
                  </a:lnTo>
                  <a:lnTo>
                    <a:pt x="2179891" y="417830"/>
                  </a:lnTo>
                  <a:lnTo>
                    <a:pt x="2180717" y="419100"/>
                  </a:lnTo>
                  <a:lnTo>
                    <a:pt x="2181936" y="422910"/>
                  </a:lnTo>
                  <a:lnTo>
                    <a:pt x="2182965" y="426720"/>
                  </a:lnTo>
                  <a:lnTo>
                    <a:pt x="2183587" y="429260"/>
                  </a:lnTo>
                  <a:lnTo>
                    <a:pt x="2183168" y="431800"/>
                  </a:lnTo>
                  <a:lnTo>
                    <a:pt x="2186241" y="431800"/>
                  </a:lnTo>
                  <a:lnTo>
                    <a:pt x="2186863" y="433070"/>
                  </a:lnTo>
                  <a:lnTo>
                    <a:pt x="2186241" y="434340"/>
                  </a:lnTo>
                  <a:lnTo>
                    <a:pt x="2184806" y="435610"/>
                  </a:lnTo>
                  <a:lnTo>
                    <a:pt x="2189734" y="438150"/>
                  </a:lnTo>
                  <a:lnTo>
                    <a:pt x="2199360" y="438150"/>
                  </a:lnTo>
                  <a:lnTo>
                    <a:pt x="2197925" y="439420"/>
                  </a:lnTo>
                  <a:lnTo>
                    <a:pt x="2194852" y="441960"/>
                  </a:lnTo>
                  <a:lnTo>
                    <a:pt x="2199767" y="454660"/>
                  </a:lnTo>
                  <a:lnTo>
                    <a:pt x="2204478" y="455930"/>
                  </a:lnTo>
                  <a:lnTo>
                    <a:pt x="2206117" y="455930"/>
                  </a:lnTo>
                  <a:lnTo>
                    <a:pt x="2207552" y="458470"/>
                  </a:lnTo>
                  <a:lnTo>
                    <a:pt x="2207552" y="463550"/>
                  </a:lnTo>
                  <a:lnTo>
                    <a:pt x="2208987" y="464820"/>
                  </a:lnTo>
                  <a:lnTo>
                    <a:pt x="2212263" y="466090"/>
                  </a:lnTo>
                  <a:lnTo>
                    <a:pt x="2214118" y="468630"/>
                  </a:lnTo>
                  <a:lnTo>
                    <a:pt x="2214727" y="471170"/>
                  </a:lnTo>
                  <a:lnTo>
                    <a:pt x="2215756" y="473710"/>
                  </a:lnTo>
                  <a:lnTo>
                    <a:pt x="2216569" y="474980"/>
                  </a:lnTo>
                  <a:lnTo>
                    <a:pt x="2219642" y="472440"/>
                  </a:lnTo>
                  <a:lnTo>
                    <a:pt x="2221903" y="471170"/>
                  </a:lnTo>
                  <a:lnTo>
                    <a:pt x="2224976" y="471170"/>
                  </a:lnTo>
                  <a:lnTo>
                    <a:pt x="2229485" y="472440"/>
                  </a:lnTo>
                  <a:lnTo>
                    <a:pt x="2232152" y="473710"/>
                  </a:lnTo>
                  <a:lnTo>
                    <a:pt x="2233168" y="473710"/>
                  </a:lnTo>
                  <a:lnTo>
                    <a:pt x="2234400" y="472440"/>
                  </a:lnTo>
                  <a:lnTo>
                    <a:pt x="2233587" y="473710"/>
                  </a:lnTo>
                  <a:lnTo>
                    <a:pt x="2227021" y="478790"/>
                  </a:lnTo>
                  <a:lnTo>
                    <a:pt x="2226919" y="482600"/>
                  </a:lnTo>
                  <a:lnTo>
                    <a:pt x="2226818" y="486410"/>
                  </a:lnTo>
                  <a:lnTo>
                    <a:pt x="2231326" y="483870"/>
                  </a:lnTo>
                  <a:lnTo>
                    <a:pt x="2233790" y="483870"/>
                  </a:lnTo>
                  <a:lnTo>
                    <a:pt x="2232558" y="486410"/>
                  </a:lnTo>
                  <a:lnTo>
                    <a:pt x="2233790" y="488950"/>
                  </a:lnTo>
                  <a:lnTo>
                    <a:pt x="2236038" y="491490"/>
                  </a:lnTo>
                  <a:lnTo>
                    <a:pt x="2238502" y="494030"/>
                  </a:lnTo>
                  <a:lnTo>
                    <a:pt x="2240343" y="497840"/>
                  </a:lnTo>
                  <a:lnTo>
                    <a:pt x="2240343" y="500380"/>
                  </a:lnTo>
                  <a:lnTo>
                    <a:pt x="2241359" y="501662"/>
                  </a:lnTo>
                  <a:lnTo>
                    <a:pt x="2242388" y="500380"/>
                  </a:lnTo>
                  <a:lnTo>
                    <a:pt x="2244445" y="500380"/>
                  </a:lnTo>
                  <a:lnTo>
                    <a:pt x="2244445" y="504190"/>
                  </a:lnTo>
                  <a:lnTo>
                    <a:pt x="2246693" y="506730"/>
                  </a:lnTo>
                  <a:lnTo>
                    <a:pt x="2256536" y="513080"/>
                  </a:lnTo>
                  <a:lnTo>
                    <a:pt x="2256117" y="516890"/>
                  </a:lnTo>
                  <a:lnTo>
                    <a:pt x="2248535" y="515620"/>
                  </a:lnTo>
                  <a:lnTo>
                    <a:pt x="2248535" y="527050"/>
                  </a:lnTo>
                  <a:lnTo>
                    <a:pt x="2248535" y="529590"/>
                  </a:lnTo>
                  <a:lnTo>
                    <a:pt x="2246490" y="529590"/>
                  </a:lnTo>
                  <a:lnTo>
                    <a:pt x="2245474" y="528320"/>
                  </a:lnTo>
                  <a:lnTo>
                    <a:pt x="2244445" y="527050"/>
                  </a:lnTo>
                  <a:lnTo>
                    <a:pt x="2244445" y="524510"/>
                  </a:lnTo>
                  <a:lnTo>
                    <a:pt x="2245461" y="524510"/>
                  </a:lnTo>
                  <a:lnTo>
                    <a:pt x="2246490" y="525780"/>
                  </a:lnTo>
                  <a:lnTo>
                    <a:pt x="2247722" y="525780"/>
                  </a:lnTo>
                  <a:lnTo>
                    <a:pt x="2248535" y="527050"/>
                  </a:lnTo>
                  <a:lnTo>
                    <a:pt x="2248535" y="515620"/>
                  </a:lnTo>
                  <a:lnTo>
                    <a:pt x="2245055" y="514350"/>
                  </a:lnTo>
                  <a:lnTo>
                    <a:pt x="2242388" y="515620"/>
                  </a:lnTo>
                  <a:lnTo>
                    <a:pt x="2242388" y="518160"/>
                  </a:lnTo>
                  <a:lnTo>
                    <a:pt x="2241372" y="516890"/>
                  </a:lnTo>
                  <a:lnTo>
                    <a:pt x="2240140" y="515620"/>
                  </a:lnTo>
                  <a:lnTo>
                    <a:pt x="2238908" y="513080"/>
                  </a:lnTo>
                  <a:lnTo>
                    <a:pt x="2237270" y="511810"/>
                  </a:lnTo>
                  <a:lnTo>
                    <a:pt x="2235225" y="513080"/>
                  </a:lnTo>
                  <a:lnTo>
                    <a:pt x="2233993" y="513080"/>
                  </a:lnTo>
                  <a:lnTo>
                    <a:pt x="2233587" y="512457"/>
                  </a:lnTo>
                  <a:lnTo>
                    <a:pt x="2233587" y="529590"/>
                  </a:lnTo>
                  <a:lnTo>
                    <a:pt x="2232964" y="530860"/>
                  </a:lnTo>
                  <a:lnTo>
                    <a:pt x="2232152" y="533400"/>
                  </a:lnTo>
                  <a:lnTo>
                    <a:pt x="2231326" y="534670"/>
                  </a:lnTo>
                  <a:lnTo>
                    <a:pt x="2230501" y="534670"/>
                  </a:lnTo>
                  <a:lnTo>
                    <a:pt x="2230094" y="533400"/>
                  </a:lnTo>
                  <a:lnTo>
                    <a:pt x="2230094" y="529590"/>
                  </a:lnTo>
                  <a:lnTo>
                    <a:pt x="2230920" y="528320"/>
                  </a:lnTo>
                  <a:lnTo>
                    <a:pt x="2233168" y="528320"/>
                  </a:lnTo>
                  <a:lnTo>
                    <a:pt x="2233587" y="529590"/>
                  </a:lnTo>
                  <a:lnTo>
                    <a:pt x="2233587" y="512457"/>
                  </a:lnTo>
                  <a:lnTo>
                    <a:pt x="2233168" y="511810"/>
                  </a:lnTo>
                  <a:lnTo>
                    <a:pt x="2231326" y="509270"/>
                  </a:lnTo>
                  <a:lnTo>
                    <a:pt x="2223947" y="513080"/>
                  </a:lnTo>
                  <a:lnTo>
                    <a:pt x="2223947" y="518160"/>
                  </a:lnTo>
                  <a:lnTo>
                    <a:pt x="2222931" y="520700"/>
                  </a:lnTo>
                  <a:lnTo>
                    <a:pt x="2220671" y="520700"/>
                  </a:lnTo>
                  <a:lnTo>
                    <a:pt x="2219845" y="518160"/>
                  </a:lnTo>
                  <a:lnTo>
                    <a:pt x="2220125" y="516890"/>
                  </a:lnTo>
                  <a:lnTo>
                    <a:pt x="2220671" y="514350"/>
                  </a:lnTo>
                  <a:lnTo>
                    <a:pt x="2219642" y="513080"/>
                  </a:lnTo>
                  <a:lnTo>
                    <a:pt x="2216162" y="513080"/>
                  </a:lnTo>
                  <a:lnTo>
                    <a:pt x="2213495" y="511810"/>
                  </a:lnTo>
                  <a:lnTo>
                    <a:pt x="2212060" y="510540"/>
                  </a:lnTo>
                  <a:lnTo>
                    <a:pt x="2203462" y="510540"/>
                  </a:lnTo>
                  <a:lnTo>
                    <a:pt x="2195055" y="513080"/>
                  </a:lnTo>
                  <a:lnTo>
                    <a:pt x="2193417" y="513080"/>
                  </a:lnTo>
                  <a:lnTo>
                    <a:pt x="2193417" y="538480"/>
                  </a:lnTo>
                  <a:lnTo>
                    <a:pt x="2192591" y="538480"/>
                  </a:lnTo>
                  <a:lnTo>
                    <a:pt x="2188083" y="537210"/>
                  </a:lnTo>
                  <a:lnTo>
                    <a:pt x="2180501" y="535940"/>
                  </a:lnTo>
                  <a:lnTo>
                    <a:pt x="2178862" y="534670"/>
                  </a:lnTo>
                  <a:lnTo>
                    <a:pt x="2186241" y="534670"/>
                  </a:lnTo>
                  <a:lnTo>
                    <a:pt x="2189518" y="535940"/>
                  </a:lnTo>
                  <a:lnTo>
                    <a:pt x="2191169" y="535940"/>
                  </a:lnTo>
                  <a:lnTo>
                    <a:pt x="2193417" y="538480"/>
                  </a:lnTo>
                  <a:lnTo>
                    <a:pt x="2193417" y="513080"/>
                  </a:lnTo>
                  <a:lnTo>
                    <a:pt x="2190343" y="513080"/>
                  </a:lnTo>
                  <a:lnTo>
                    <a:pt x="2190343" y="529590"/>
                  </a:lnTo>
                  <a:lnTo>
                    <a:pt x="2189734" y="530860"/>
                  </a:lnTo>
                  <a:lnTo>
                    <a:pt x="2188705" y="533400"/>
                  </a:lnTo>
                  <a:lnTo>
                    <a:pt x="2185835" y="530860"/>
                  </a:lnTo>
                  <a:lnTo>
                    <a:pt x="2182965" y="528320"/>
                  </a:lnTo>
                  <a:lnTo>
                    <a:pt x="2182965" y="524510"/>
                  </a:lnTo>
                  <a:lnTo>
                    <a:pt x="2184806" y="525780"/>
                  </a:lnTo>
                  <a:lnTo>
                    <a:pt x="2186863" y="527050"/>
                  </a:lnTo>
                  <a:lnTo>
                    <a:pt x="2189111" y="528320"/>
                  </a:lnTo>
                  <a:lnTo>
                    <a:pt x="2190343" y="529590"/>
                  </a:lnTo>
                  <a:lnTo>
                    <a:pt x="2190343" y="513080"/>
                  </a:lnTo>
                  <a:lnTo>
                    <a:pt x="2186863" y="513080"/>
                  </a:lnTo>
                  <a:lnTo>
                    <a:pt x="2181123" y="510540"/>
                  </a:lnTo>
                  <a:lnTo>
                    <a:pt x="2177643" y="509270"/>
                  </a:lnTo>
                  <a:lnTo>
                    <a:pt x="2176818" y="510540"/>
                  </a:lnTo>
                  <a:lnTo>
                    <a:pt x="2177846" y="511810"/>
                  </a:lnTo>
                  <a:lnTo>
                    <a:pt x="2179078" y="514350"/>
                  </a:lnTo>
                  <a:lnTo>
                    <a:pt x="2178862" y="514350"/>
                  </a:lnTo>
                  <a:lnTo>
                    <a:pt x="2178862" y="516890"/>
                  </a:lnTo>
                  <a:lnTo>
                    <a:pt x="2178862" y="519430"/>
                  </a:lnTo>
                  <a:lnTo>
                    <a:pt x="2178050" y="520700"/>
                  </a:lnTo>
                  <a:lnTo>
                    <a:pt x="2175789" y="520700"/>
                  </a:lnTo>
                  <a:lnTo>
                    <a:pt x="2174570" y="519430"/>
                  </a:lnTo>
                  <a:lnTo>
                    <a:pt x="2173338" y="516890"/>
                  </a:lnTo>
                  <a:lnTo>
                    <a:pt x="2178862" y="516890"/>
                  </a:lnTo>
                  <a:lnTo>
                    <a:pt x="2178862" y="514350"/>
                  </a:lnTo>
                  <a:lnTo>
                    <a:pt x="2178456" y="514350"/>
                  </a:lnTo>
                  <a:lnTo>
                    <a:pt x="2174976" y="511810"/>
                  </a:lnTo>
                  <a:lnTo>
                    <a:pt x="2171903" y="510540"/>
                  </a:lnTo>
                  <a:lnTo>
                    <a:pt x="2170671" y="510540"/>
                  </a:lnTo>
                  <a:lnTo>
                    <a:pt x="2170671" y="513080"/>
                  </a:lnTo>
                  <a:lnTo>
                    <a:pt x="2168207" y="513080"/>
                  </a:lnTo>
                  <a:lnTo>
                    <a:pt x="2165553" y="510540"/>
                  </a:lnTo>
                  <a:lnTo>
                    <a:pt x="2157463" y="509270"/>
                  </a:lnTo>
                  <a:lnTo>
                    <a:pt x="2149360" y="508000"/>
                  </a:lnTo>
                  <a:lnTo>
                    <a:pt x="2147722" y="508000"/>
                  </a:lnTo>
                  <a:lnTo>
                    <a:pt x="2147722" y="513080"/>
                  </a:lnTo>
                  <a:lnTo>
                    <a:pt x="2147519" y="513080"/>
                  </a:lnTo>
                  <a:lnTo>
                    <a:pt x="2147519" y="543560"/>
                  </a:lnTo>
                  <a:lnTo>
                    <a:pt x="2146897" y="544830"/>
                  </a:lnTo>
                  <a:lnTo>
                    <a:pt x="2145881" y="543560"/>
                  </a:lnTo>
                  <a:lnTo>
                    <a:pt x="2144852" y="542290"/>
                  </a:lnTo>
                  <a:lnTo>
                    <a:pt x="2144026" y="541020"/>
                  </a:lnTo>
                  <a:lnTo>
                    <a:pt x="2144026" y="534670"/>
                  </a:lnTo>
                  <a:lnTo>
                    <a:pt x="2146693" y="537210"/>
                  </a:lnTo>
                  <a:lnTo>
                    <a:pt x="2147316" y="541020"/>
                  </a:lnTo>
                  <a:lnTo>
                    <a:pt x="2147417" y="542290"/>
                  </a:lnTo>
                  <a:lnTo>
                    <a:pt x="2147519" y="543560"/>
                  </a:lnTo>
                  <a:lnTo>
                    <a:pt x="2147519" y="513080"/>
                  </a:lnTo>
                  <a:lnTo>
                    <a:pt x="2147100" y="513080"/>
                  </a:lnTo>
                  <a:lnTo>
                    <a:pt x="2146490" y="514350"/>
                  </a:lnTo>
                  <a:lnTo>
                    <a:pt x="2144852" y="513080"/>
                  </a:lnTo>
                  <a:lnTo>
                    <a:pt x="2143417" y="511810"/>
                  </a:lnTo>
                  <a:lnTo>
                    <a:pt x="2141575" y="510540"/>
                  </a:lnTo>
                  <a:lnTo>
                    <a:pt x="2141778" y="509270"/>
                  </a:lnTo>
                  <a:lnTo>
                    <a:pt x="2144649" y="510540"/>
                  </a:lnTo>
                  <a:lnTo>
                    <a:pt x="2146693" y="511810"/>
                  </a:lnTo>
                  <a:lnTo>
                    <a:pt x="2147722" y="513080"/>
                  </a:lnTo>
                  <a:lnTo>
                    <a:pt x="2147722" y="508000"/>
                  </a:lnTo>
                  <a:lnTo>
                    <a:pt x="2138908" y="508000"/>
                  </a:lnTo>
                  <a:lnTo>
                    <a:pt x="2133168" y="513080"/>
                  </a:lnTo>
                  <a:lnTo>
                    <a:pt x="2134806" y="515620"/>
                  </a:lnTo>
                  <a:lnTo>
                    <a:pt x="2135428" y="516890"/>
                  </a:lnTo>
                  <a:lnTo>
                    <a:pt x="2135022" y="518160"/>
                  </a:lnTo>
                  <a:lnTo>
                    <a:pt x="2132558" y="518160"/>
                  </a:lnTo>
                  <a:lnTo>
                    <a:pt x="2132152" y="519430"/>
                  </a:lnTo>
                  <a:lnTo>
                    <a:pt x="2132761" y="520700"/>
                  </a:lnTo>
                  <a:lnTo>
                    <a:pt x="2133371" y="520700"/>
                  </a:lnTo>
                  <a:lnTo>
                    <a:pt x="2136038" y="521970"/>
                  </a:lnTo>
                  <a:lnTo>
                    <a:pt x="2138502" y="520700"/>
                  </a:lnTo>
                  <a:lnTo>
                    <a:pt x="2141778" y="520700"/>
                  </a:lnTo>
                  <a:lnTo>
                    <a:pt x="2140343" y="521970"/>
                  </a:lnTo>
                  <a:lnTo>
                    <a:pt x="2138299" y="521970"/>
                  </a:lnTo>
                  <a:lnTo>
                    <a:pt x="2138502" y="523240"/>
                  </a:lnTo>
                  <a:lnTo>
                    <a:pt x="2141372" y="525780"/>
                  </a:lnTo>
                  <a:lnTo>
                    <a:pt x="2144649" y="527050"/>
                  </a:lnTo>
                  <a:lnTo>
                    <a:pt x="2144445" y="528320"/>
                  </a:lnTo>
                  <a:lnTo>
                    <a:pt x="2139531" y="527151"/>
                  </a:lnTo>
                  <a:lnTo>
                    <a:pt x="2139531" y="537210"/>
                  </a:lnTo>
                  <a:lnTo>
                    <a:pt x="2138705" y="538480"/>
                  </a:lnTo>
                  <a:lnTo>
                    <a:pt x="2135022" y="538480"/>
                  </a:lnTo>
                  <a:lnTo>
                    <a:pt x="2134197" y="537210"/>
                  </a:lnTo>
                  <a:lnTo>
                    <a:pt x="2135428" y="534670"/>
                  </a:lnTo>
                  <a:lnTo>
                    <a:pt x="2138299" y="534670"/>
                  </a:lnTo>
                  <a:lnTo>
                    <a:pt x="2139531" y="537210"/>
                  </a:lnTo>
                  <a:lnTo>
                    <a:pt x="2139531" y="527151"/>
                  </a:lnTo>
                  <a:lnTo>
                    <a:pt x="2139111" y="527050"/>
                  </a:lnTo>
                  <a:lnTo>
                    <a:pt x="2132965" y="525780"/>
                  </a:lnTo>
                  <a:lnTo>
                    <a:pt x="2131491" y="524510"/>
                  </a:lnTo>
                  <a:lnTo>
                    <a:pt x="2125586" y="519430"/>
                  </a:lnTo>
                  <a:lnTo>
                    <a:pt x="2125586" y="515620"/>
                  </a:lnTo>
                  <a:lnTo>
                    <a:pt x="2125586" y="514350"/>
                  </a:lnTo>
                  <a:lnTo>
                    <a:pt x="2122513" y="514350"/>
                  </a:lnTo>
                  <a:lnTo>
                    <a:pt x="2120874" y="515620"/>
                  </a:lnTo>
                  <a:lnTo>
                    <a:pt x="2119439" y="514350"/>
                  </a:lnTo>
                  <a:lnTo>
                    <a:pt x="2119439" y="513080"/>
                  </a:lnTo>
                  <a:lnTo>
                    <a:pt x="2120671" y="511810"/>
                  </a:lnTo>
                  <a:lnTo>
                    <a:pt x="2122106" y="511810"/>
                  </a:lnTo>
                  <a:lnTo>
                    <a:pt x="2123338" y="510540"/>
                  </a:lnTo>
                  <a:lnTo>
                    <a:pt x="2118423" y="510540"/>
                  </a:lnTo>
                  <a:lnTo>
                    <a:pt x="2115134" y="509270"/>
                  </a:lnTo>
                  <a:lnTo>
                    <a:pt x="2110422" y="509270"/>
                  </a:lnTo>
                  <a:lnTo>
                    <a:pt x="2107971" y="508000"/>
                  </a:lnTo>
                  <a:lnTo>
                    <a:pt x="2105304" y="508000"/>
                  </a:lnTo>
                  <a:lnTo>
                    <a:pt x="2105101" y="508088"/>
                  </a:lnTo>
                  <a:lnTo>
                    <a:pt x="2105101" y="527050"/>
                  </a:lnTo>
                  <a:lnTo>
                    <a:pt x="2104478" y="528320"/>
                  </a:lnTo>
                  <a:lnTo>
                    <a:pt x="2103869" y="530860"/>
                  </a:lnTo>
                  <a:lnTo>
                    <a:pt x="2103259" y="529590"/>
                  </a:lnTo>
                  <a:lnTo>
                    <a:pt x="2103259" y="527050"/>
                  </a:lnTo>
                  <a:lnTo>
                    <a:pt x="2103043" y="525780"/>
                  </a:lnTo>
                  <a:lnTo>
                    <a:pt x="2103666" y="524510"/>
                  </a:lnTo>
                  <a:lnTo>
                    <a:pt x="2104275" y="524510"/>
                  </a:lnTo>
                  <a:lnTo>
                    <a:pt x="2104898" y="525780"/>
                  </a:lnTo>
                  <a:lnTo>
                    <a:pt x="2105101" y="527050"/>
                  </a:lnTo>
                  <a:lnTo>
                    <a:pt x="2105101" y="508088"/>
                  </a:lnTo>
                  <a:lnTo>
                    <a:pt x="2102231" y="509270"/>
                  </a:lnTo>
                  <a:lnTo>
                    <a:pt x="2098128" y="513080"/>
                  </a:lnTo>
                  <a:lnTo>
                    <a:pt x="2096897" y="513080"/>
                  </a:lnTo>
                  <a:lnTo>
                    <a:pt x="2096897" y="510540"/>
                  </a:lnTo>
                  <a:lnTo>
                    <a:pt x="2095461" y="509270"/>
                  </a:lnTo>
                  <a:lnTo>
                    <a:pt x="2092185" y="511810"/>
                  </a:lnTo>
                  <a:lnTo>
                    <a:pt x="2090750" y="510540"/>
                  </a:lnTo>
                  <a:lnTo>
                    <a:pt x="2090750" y="509270"/>
                  </a:lnTo>
                  <a:lnTo>
                    <a:pt x="2090750" y="508000"/>
                  </a:lnTo>
                  <a:lnTo>
                    <a:pt x="2085632" y="508000"/>
                  </a:lnTo>
                  <a:lnTo>
                    <a:pt x="2082761" y="509270"/>
                  </a:lnTo>
                  <a:lnTo>
                    <a:pt x="2080514" y="509270"/>
                  </a:lnTo>
                  <a:lnTo>
                    <a:pt x="2080514" y="508000"/>
                  </a:lnTo>
                  <a:lnTo>
                    <a:pt x="2078456" y="506730"/>
                  </a:lnTo>
                  <a:lnTo>
                    <a:pt x="2074151" y="506730"/>
                  </a:lnTo>
                  <a:lnTo>
                    <a:pt x="2074151" y="514350"/>
                  </a:lnTo>
                  <a:lnTo>
                    <a:pt x="2072309" y="515620"/>
                  </a:lnTo>
                  <a:lnTo>
                    <a:pt x="2070874" y="516890"/>
                  </a:lnTo>
                  <a:lnTo>
                    <a:pt x="2070468" y="518160"/>
                  </a:lnTo>
                  <a:lnTo>
                    <a:pt x="2071281" y="520700"/>
                  </a:lnTo>
                  <a:lnTo>
                    <a:pt x="2072309" y="521970"/>
                  </a:lnTo>
                  <a:lnTo>
                    <a:pt x="2072106" y="521970"/>
                  </a:lnTo>
                  <a:lnTo>
                    <a:pt x="2070671" y="520700"/>
                  </a:lnTo>
                  <a:lnTo>
                    <a:pt x="2067394" y="519430"/>
                  </a:lnTo>
                  <a:lnTo>
                    <a:pt x="2068423" y="511810"/>
                  </a:lnTo>
                  <a:lnTo>
                    <a:pt x="2071903" y="513080"/>
                  </a:lnTo>
                  <a:lnTo>
                    <a:pt x="2073948" y="514350"/>
                  </a:lnTo>
                  <a:lnTo>
                    <a:pt x="2074151" y="514350"/>
                  </a:lnTo>
                  <a:lnTo>
                    <a:pt x="2074151" y="506730"/>
                  </a:lnTo>
                  <a:lnTo>
                    <a:pt x="2073338" y="506730"/>
                  </a:lnTo>
                  <a:lnTo>
                    <a:pt x="2064727" y="504190"/>
                  </a:lnTo>
                  <a:lnTo>
                    <a:pt x="2057146" y="504190"/>
                  </a:lnTo>
                  <a:lnTo>
                    <a:pt x="2051621" y="510540"/>
                  </a:lnTo>
                  <a:lnTo>
                    <a:pt x="2050389" y="513080"/>
                  </a:lnTo>
                  <a:lnTo>
                    <a:pt x="2050999" y="514350"/>
                  </a:lnTo>
                  <a:lnTo>
                    <a:pt x="2052231" y="515620"/>
                  </a:lnTo>
                  <a:lnTo>
                    <a:pt x="2052840" y="515620"/>
                  </a:lnTo>
                  <a:lnTo>
                    <a:pt x="2054072" y="511810"/>
                  </a:lnTo>
                  <a:lnTo>
                    <a:pt x="2059203" y="513080"/>
                  </a:lnTo>
                  <a:lnTo>
                    <a:pt x="2063699" y="516890"/>
                  </a:lnTo>
                  <a:lnTo>
                    <a:pt x="2065959" y="518160"/>
                  </a:lnTo>
                  <a:lnTo>
                    <a:pt x="2065959" y="519430"/>
                  </a:lnTo>
                  <a:lnTo>
                    <a:pt x="2063089" y="520700"/>
                  </a:lnTo>
                  <a:lnTo>
                    <a:pt x="2059609" y="524510"/>
                  </a:lnTo>
                  <a:lnTo>
                    <a:pt x="2060422" y="528320"/>
                  </a:lnTo>
                  <a:lnTo>
                    <a:pt x="2065553" y="528320"/>
                  </a:lnTo>
                  <a:lnTo>
                    <a:pt x="2065959" y="527050"/>
                  </a:lnTo>
                  <a:lnTo>
                    <a:pt x="2065134" y="527050"/>
                  </a:lnTo>
                  <a:lnTo>
                    <a:pt x="2064524" y="525780"/>
                  </a:lnTo>
                  <a:lnTo>
                    <a:pt x="2066988" y="524510"/>
                  </a:lnTo>
                  <a:lnTo>
                    <a:pt x="2071497" y="525780"/>
                  </a:lnTo>
                  <a:lnTo>
                    <a:pt x="2077021" y="527050"/>
                  </a:lnTo>
                  <a:lnTo>
                    <a:pt x="2078659" y="525780"/>
                  </a:lnTo>
                  <a:lnTo>
                    <a:pt x="2077643" y="524510"/>
                  </a:lnTo>
                  <a:lnTo>
                    <a:pt x="2076818" y="523240"/>
                  </a:lnTo>
                  <a:lnTo>
                    <a:pt x="2076615" y="521970"/>
                  </a:lnTo>
                  <a:lnTo>
                    <a:pt x="2077847" y="521970"/>
                  </a:lnTo>
                  <a:lnTo>
                    <a:pt x="2079688" y="525780"/>
                  </a:lnTo>
                  <a:lnTo>
                    <a:pt x="2081326" y="529590"/>
                  </a:lnTo>
                  <a:lnTo>
                    <a:pt x="2085111" y="534670"/>
                  </a:lnTo>
                  <a:lnTo>
                    <a:pt x="2090496" y="539750"/>
                  </a:lnTo>
                  <a:lnTo>
                    <a:pt x="2095969" y="541020"/>
                  </a:lnTo>
                  <a:lnTo>
                    <a:pt x="2099970" y="539750"/>
                  </a:lnTo>
                  <a:lnTo>
                    <a:pt x="2100999" y="539750"/>
                  </a:lnTo>
                  <a:lnTo>
                    <a:pt x="2102840" y="538480"/>
                  </a:lnTo>
                  <a:lnTo>
                    <a:pt x="2105101" y="538480"/>
                  </a:lnTo>
                  <a:lnTo>
                    <a:pt x="2104694" y="539750"/>
                  </a:lnTo>
                  <a:lnTo>
                    <a:pt x="2103043" y="541020"/>
                  </a:lnTo>
                  <a:lnTo>
                    <a:pt x="2100389" y="542290"/>
                  </a:lnTo>
                  <a:lnTo>
                    <a:pt x="2103043" y="542290"/>
                  </a:lnTo>
                  <a:lnTo>
                    <a:pt x="2104694" y="543560"/>
                  </a:lnTo>
                  <a:lnTo>
                    <a:pt x="2106739" y="543560"/>
                  </a:lnTo>
                  <a:lnTo>
                    <a:pt x="2107768" y="542290"/>
                  </a:lnTo>
                  <a:lnTo>
                    <a:pt x="2108581" y="542290"/>
                  </a:lnTo>
                  <a:lnTo>
                    <a:pt x="2109203" y="543560"/>
                  </a:lnTo>
                  <a:lnTo>
                    <a:pt x="2109203" y="547370"/>
                  </a:lnTo>
                  <a:lnTo>
                    <a:pt x="2109813" y="547370"/>
                  </a:lnTo>
                  <a:lnTo>
                    <a:pt x="2111044" y="544830"/>
                  </a:lnTo>
                  <a:lnTo>
                    <a:pt x="2112276" y="543560"/>
                  </a:lnTo>
                  <a:lnTo>
                    <a:pt x="2113089" y="542290"/>
                  </a:lnTo>
                  <a:lnTo>
                    <a:pt x="2114321" y="544830"/>
                  </a:lnTo>
                  <a:lnTo>
                    <a:pt x="2115350" y="546100"/>
                  </a:lnTo>
                  <a:lnTo>
                    <a:pt x="2116569" y="546100"/>
                  </a:lnTo>
                  <a:lnTo>
                    <a:pt x="2121700" y="542290"/>
                  </a:lnTo>
                  <a:lnTo>
                    <a:pt x="2121903" y="542290"/>
                  </a:lnTo>
                  <a:lnTo>
                    <a:pt x="2119033" y="547370"/>
                  </a:lnTo>
                  <a:lnTo>
                    <a:pt x="2119236" y="547370"/>
                  </a:lnTo>
                  <a:lnTo>
                    <a:pt x="2121700" y="546100"/>
                  </a:lnTo>
                  <a:lnTo>
                    <a:pt x="2123338" y="543560"/>
                  </a:lnTo>
                  <a:lnTo>
                    <a:pt x="2126411" y="543560"/>
                  </a:lnTo>
                  <a:lnTo>
                    <a:pt x="2130920" y="546100"/>
                  </a:lnTo>
                  <a:lnTo>
                    <a:pt x="2134806" y="546100"/>
                  </a:lnTo>
                  <a:lnTo>
                    <a:pt x="2137067" y="544830"/>
                  </a:lnTo>
                  <a:lnTo>
                    <a:pt x="2139734" y="543560"/>
                  </a:lnTo>
                  <a:lnTo>
                    <a:pt x="2142388" y="543560"/>
                  </a:lnTo>
                  <a:lnTo>
                    <a:pt x="2143823" y="544830"/>
                  </a:lnTo>
                  <a:lnTo>
                    <a:pt x="2145881" y="547370"/>
                  </a:lnTo>
                  <a:lnTo>
                    <a:pt x="2147100" y="547370"/>
                  </a:lnTo>
                  <a:lnTo>
                    <a:pt x="2148611" y="544830"/>
                  </a:lnTo>
                  <a:lnTo>
                    <a:pt x="2149360" y="543560"/>
                  </a:lnTo>
                  <a:lnTo>
                    <a:pt x="2151824" y="539750"/>
                  </a:lnTo>
                  <a:lnTo>
                    <a:pt x="2153043" y="541020"/>
                  </a:lnTo>
                  <a:lnTo>
                    <a:pt x="2152637" y="544830"/>
                  </a:lnTo>
                  <a:lnTo>
                    <a:pt x="2152434" y="546100"/>
                  </a:lnTo>
                  <a:lnTo>
                    <a:pt x="2153666" y="547370"/>
                  </a:lnTo>
                  <a:lnTo>
                    <a:pt x="2156942" y="548640"/>
                  </a:lnTo>
                  <a:lnTo>
                    <a:pt x="2158377" y="547370"/>
                  </a:lnTo>
                  <a:lnTo>
                    <a:pt x="2160524" y="546100"/>
                  </a:lnTo>
                  <a:lnTo>
                    <a:pt x="2174290" y="546100"/>
                  </a:lnTo>
                  <a:lnTo>
                    <a:pt x="2183587" y="547370"/>
                  </a:lnTo>
                  <a:lnTo>
                    <a:pt x="2188705" y="548640"/>
                  </a:lnTo>
                  <a:lnTo>
                    <a:pt x="2190953" y="548640"/>
                  </a:lnTo>
                  <a:lnTo>
                    <a:pt x="2190140" y="546100"/>
                  </a:lnTo>
                  <a:lnTo>
                    <a:pt x="2189315" y="546100"/>
                  </a:lnTo>
                  <a:lnTo>
                    <a:pt x="2191169" y="544830"/>
                  </a:lnTo>
                  <a:lnTo>
                    <a:pt x="2197722" y="544830"/>
                  </a:lnTo>
                  <a:lnTo>
                    <a:pt x="2202230" y="543560"/>
                  </a:lnTo>
                  <a:lnTo>
                    <a:pt x="2204478" y="543560"/>
                  </a:lnTo>
                  <a:lnTo>
                    <a:pt x="2208580" y="542290"/>
                  </a:lnTo>
                  <a:lnTo>
                    <a:pt x="2204682" y="546100"/>
                  </a:lnTo>
                  <a:lnTo>
                    <a:pt x="2202434" y="547370"/>
                  </a:lnTo>
                  <a:lnTo>
                    <a:pt x="2201405" y="548640"/>
                  </a:lnTo>
                  <a:lnTo>
                    <a:pt x="2203666" y="548640"/>
                  </a:lnTo>
                  <a:lnTo>
                    <a:pt x="2206536" y="549910"/>
                  </a:lnTo>
                  <a:lnTo>
                    <a:pt x="2213089" y="549910"/>
                  </a:lnTo>
                  <a:lnTo>
                    <a:pt x="2212479" y="548640"/>
                  </a:lnTo>
                  <a:lnTo>
                    <a:pt x="2217394" y="547370"/>
                  </a:lnTo>
                  <a:lnTo>
                    <a:pt x="2230717" y="547370"/>
                  </a:lnTo>
                  <a:lnTo>
                    <a:pt x="2235428" y="548640"/>
                  </a:lnTo>
                  <a:lnTo>
                    <a:pt x="2235009" y="548640"/>
                  </a:lnTo>
                  <a:lnTo>
                    <a:pt x="2234400" y="549910"/>
                  </a:lnTo>
                  <a:lnTo>
                    <a:pt x="2236241" y="551180"/>
                  </a:lnTo>
                  <a:lnTo>
                    <a:pt x="2239111" y="549910"/>
                  </a:lnTo>
                  <a:lnTo>
                    <a:pt x="2244026" y="549910"/>
                  </a:lnTo>
                  <a:lnTo>
                    <a:pt x="2242388" y="552450"/>
                  </a:lnTo>
                  <a:lnTo>
                    <a:pt x="2248331" y="552450"/>
                  </a:lnTo>
                  <a:lnTo>
                    <a:pt x="2255710" y="551180"/>
                  </a:lnTo>
                  <a:lnTo>
                    <a:pt x="2269236" y="553720"/>
                  </a:lnTo>
                  <a:lnTo>
                    <a:pt x="2271699" y="557530"/>
                  </a:lnTo>
                  <a:lnTo>
                    <a:pt x="2272715" y="558800"/>
                  </a:lnTo>
                  <a:lnTo>
                    <a:pt x="2274151" y="558800"/>
                  </a:lnTo>
                  <a:lnTo>
                    <a:pt x="2275992" y="556260"/>
                  </a:lnTo>
                  <a:lnTo>
                    <a:pt x="2278253" y="553720"/>
                  </a:lnTo>
                  <a:lnTo>
                    <a:pt x="2279078" y="553720"/>
                  </a:lnTo>
                  <a:lnTo>
                    <a:pt x="2280716" y="557530"/>
                  </a:lnTo>
                  <a:lnTo>
                    <a:pt x="2281123" y="557530"/>
                  </a:lnTo>
                  <a:lnTo>
                    <a:pt x="2281123" y="554990"/>
                  </a:lnTo>
                  <a:lnTo>
                    <a:pt x="2281326" y="553720"/>
                  </a:lnTo>
                  <a:lnTo>
                    <a:pt x="2279688" y="551180"/>
                  </a:lnTo>
                  <a:lnTo>
                    <a:pt x="2277846" y="549910"/>
                  </a:lnTo>
                  <a:lnTo>
                    <a:pt x="2274570" y="547370"/>
                  </a:lnTo>
                  <a:lnTo>
                    <a:pt x="2274976" y="547370"/>
                  </a:lnTo>
                  <a:lnTo>
                    <a:pt x="2280920" y="548640"/>
                  </a:lnTo>
                  <a:lnTo>
                    <a:pt x="2284806" y="549910"/>
                  </a:lnTo>
                  <a:lnTo>
                    <a:pt x="2287473" y="549910"/>
                  </a:lnTo>
                  <a:lnTo>
                    <a:pt x="2287473" y="547370"/>
                  </a:lnTo>
                  <a:lnTo>
                    <a:pt x="2288908" y="546100"/>
                  </a:lnTo>
                  <a:lnTo>
                    <a:pt x="2290343" y="544830"/>
                  </a:lnTo>
                  <a:lnTo>
                    <a:pt x="2293620" y="543560"/>
                  </a:lnTo>
                  <a:lnTo>
                    <a:pt x="2295741" y="542290"/>
                  </a:lnTo>
                  <a:lnTo>
                    <a:pt x="2299970" y="539750"/>
                  </a:lnTo>
                  <a:lnTo>
                    <a:pt x="2298395" y="538480"/>
                  </a:lnTo>
                  <a:lnTo>
                    <a:pt x="2295258" y="535940"/>
                  </a:lnTo>
                  <a:lnTo>
                    <a:pt x="2291372" y="533400"/>
                  </a:lnTo>
                  <a:lnTo>
                    <a:pt x="2290953" y="532130"/>
                  </a:lnTo>
                  <a:lnTo>
                    <a:pt x="2293620" y="530860"/>
                  </a:lnTo>
                  <a:lnTo>
                    <a:pt x="2295258" y="529590"/>
                  </a:lnTo>
                  <a:lnTo>
                    <a:pt x="2297099" y="528320"/>
                  </a:lnTo>
                  <a:lnTo>
                    <a:pt x="2297519" y="529590"/>
                  </a:lnTo>
                  <a:lnTo>
                    <a:pt x="2298128" y="529590"/>
                  </a:lnTo>
                  <a:lnTo>
                    <a:pt x="2297315" y="530860"/>
                  </a:lnTo>
                  <a:lnTo>
                    <a:pt x="2294026" y="533400"/>
                  </a:lnTo>
                  <a:lnTo>
                    <a:pt x="2293620" y="534670"/>
                  </a:lnTo>
                  <a:lnTo>
                    <a:pt x="2298535" y="534670"/>
                  </a:lnTo>
                  <a:lnTo>
                    <a:pt x="2301405" y="529590"/>
                  </a:lnTo>
                  <a:lnTo>
                    <a:pt x="2300389" y="525780"/>
                  </a:lnTo>
                  <a:lnTo>
                    <a:pt x="2299766" y="524510"/>
                  </a:lnTo>
                  <a:lnTo>
                    <a:pt x="2298535" y="523240"/>
                  </a:lnTo>
                  <a:lnTo>
                    <a:pt x="2296693" y="523240"/>
                  </a:lnTo>
                  <a:lnTo>
                    <a:pt x="2294852" y="521970"/>
                  </a:lnTo>
                  <a:lnTo>
                    <a:pt x="2293620" y="519430"/>
                  </a:lnTo>
                  <a:lnTo>
                    <a:pt x="2270061" y="519430"/>
                  </a:lnTo>
                  <a:lnTo>
                    <a:pt x="2269236" y="519430"/>
                  </a:lnTo>
                  <a:lnTo>
                    <a:pt x="2269236" y="527050"/>
                  </a:lnTo>
                  <a:lnTo>
                    <a:pt x="2268410" y="527050"/>
                  </a:lnTo>
                  <a:lnTo>
                    <a:pt x="2267801" y="528320"/>
                  </a:lnTo>
                  <a:lnTo>
                    <a:pt x="2265959" y="528320"/>
                  </a:lnTo>
                  <a:lnTo>
                    <a:pt x="2264524" y="527050"/>
                  </a:lnTo>
                  <a:lnTo>
                    <a:pt x="2265756" y="527050"/>
                  </a:lnTo>
                  <a:lnTo>
                    <a:pt x="2268004" y="525780"/>
                  </a:lnTo>
                  <a:lnTo>
                    <a:pt x="2269236" y="527050"/>
                  </a:lnTo>
                  <a:lnTo>
                    <a:pt x="2269236" y="519430"/>
                  </a:lnTo>
                  <a:lnTo>
                    <a:pt x="2268829" y="519430"/>
                  </a:lnTo>
                  <a:lnTo>
                    <a:pt x="2266988" y="519430"/>
                  </a:lnTo>
                  <a:lnTo>
                    <a:pt x="2266988" y="520700"/>
                  </a:lnTo>
                  <a:lnTo>
                    <a:pt x="2265553" y="521970"/>
                  </a:lnTo>
                  <a:lnTo>
                    <a:pt x="2262263" y="521970"/>
                  </a:lnTo>
                  <a:lnTo>
                    <a:pt x="2260841" y="520700"/>
                  </a:lnTo>
                  <a:lnTo>
                    <a:pt x="2260841" y="523240"/>
                  </a:lnTo>
                  <a:lnTo>
                    <a:pt x="2260841" y="527050"/>
                  </a:lnTo>
                  <a:lnTo>
                    <a:pt x="2260841" y="543560"/>
                  </a:lnTo>
                  <a:lnTo>
                    <a:pt x="2260841" y="546100"/>
                  </a:lnTo>
                  <a:lnTo>
                    <a:pt x="2256320" y="546100"/>
                  </a:lnTo>
                  <a:lnTo>
                    <a:pt x="2255101" y="543560"/>
                  </a:lnTo>
                  <a:lnTo>
                    <a:pt x="2255913" y="542290"/>
                  </a:lnTo>
                  <a:lnTo>
                    <a:pt x="2259406" y="542290"/>
                  </a:lnTo>
                  <a:lnTo>
                    <a:pt x="2260841" y="543560"/>
                  </a:lnTo>
                  <a:lnTo>
                    <a:pt x="2260841" y="527050"/>
                  </a:lnTo>
                  <a:lnTo>
                    <a:pt x="2258580" y="527050"/>
                  </a:lnTo>
                  <a:lnTo>
                    <a:pt x="2252840" y="528320"/>
                  </a:lnTo>
                  <a:lnTo>
                    <a:pt x="2250592" y="527050"/>
                  </a:lnTo>
                  <a:lnTo>
                    <a:pt x="2250592" y="524510"/>
                  </a:lnTo>
                  <a:lnTo>
                    <a:pt x="2251405" y="524510"/>
                  </a:lnTo>
                  <a:lnTo>
                    <a:pt x="2252434" y="525780"/>
                  </a:lnTo>
                  <a:lnTo>
                    <a:pt x="2254897" y="525780"/>
                  </a:lnTo>
                  <a:lnTo>
                    <a:pt x="2255710" y="524510"/>
                  </a:lnTo>
                  <a:lnTo>
                    <a:pt x="2257145" y="521970"/>
                  </a:lnTo>
                  <a:lnTo>
                    <a:pt x="2260841" y="523240"/>
                  </a:lnTo>
                  <a:lnTo>
                    <a:pt x="2260841" y="520700"/>
                  </a:lnTo>
                  <a:lnTo>
                    <a:pt x="2260841" y="518160"/>
                  </a:lnTo>
                  <a:lnTo>
                    <a:pt x="2260841" y="516890"/>
                  </a:lnTo>
                  <a:lnTo>
                    <a:pt x="2263292" y="516890"/>
                  </a:lnTo>
                  <a:lnTo>
                    <a:pt x="2264727" y="518160"/>
                  </a:lnTo>
                  <a:lnTo>
                    <a:pt x="2265134" y="518160"/>
                  </a:lnTo>
                  <a:lnTo>
                    <a:pt x="2264321" y="515620"/>
                  </a:lnTo>
                  <a:lnTo>
                    <a:pt x="2262886" y="511810"/>
                  </a:lnTo>
                  <a:lnTo>
                    <a:pt x="2263914" y="510540"/>
                  </a:lnTo>
                  <a:lnTo>
                    <a:pt x="2270264" y="510540"/>
                  </a:lnTo>
                  <a:lnTo>
                    <a:pt x="2270468" y="511810"/>
                  </a:lnTo>
                  <a:lnTo>
                    <a:pt x="2268829" y="513080"/>
                  </a:lnTo>
                  <a:lnTo>
                    <a:pt x="2267191" y="515620"/>
                  </a:lnTo>
                  <a:lnTo>
                    <a:pt x="2269845" y="515620"/>
                  </a:lnTo>
                  <a:lnTo>
                    <a:pt x="2271903" y="514350"/>
                  </a:lnTo>
                  <a:lnTo>
                    <a:pt x="2272919" y="511810"/>
                  </a:lnTo>
                  <a:lnTo>
                    <a:pt x="2273871" y="510540"/>
                  </a:lnTo>
                  <a:lnTo>
                    <a:pt x="2274836" y="509270"/>
                  </a:lnTo>
                  <a:lnTo>
                    <a:pt x="2275789" y="508000"/>
                  </a:lnTo>
                  <a:lnTo>
                    <a:pt x="2275789" y="510540"/>
                  </a:lnTo>
                  <a:lnTo>
                    <a:pt x="2272919" y="515620"/>
                  </a:lnTo>
                  <a:lnTo>
                    <a:pt x="2271903" y="518160"/>
                  </a:lnTo>
                  <a:lnTo>
                    <a:pt x="2292908" y="518160"/>
                  </a:lnTo>
                  <a:lnTo>
                    <a:pt x="2292185" y="516890"/>
                  </a:lnTo>
                  <a:lnTo>
                    <a:pt x="2291981" y="515620"/>
                  </a:lnTo>
                  <a:lnTo>
                    <a:pt x="2294445" y="518160"/>
                  </a:lnTo>
                  <a:lnTo>
                    <a:pt x="2294445" y="515620"/>
                  </a:lnTo>
                  <a:lnTo>
                    <a:pt x="2293734" y="514350"/>
                  </a:lnTo>
                  <a:lnTo>
                    <a:pt x="2293010" y="513080"/>
                  </a:lnTo>
                  <a:lnTo>
                    <a:pt x="2290546" y="508000"/>
                  </a:lnTo>
                  <a:lnTo>
                    <a:pt x="2285428" y="506730"/>
                  </a:lnTo>
                  <a:lnTo>
                    <a:pt x="2285428" y="513080"/>
                  </a:lnTo>
                  <a:lnTo>
                    <a:pt x="2284603" y="514350"/>
                  </a:lnTo>
                  <a:lnTo>
                    <a:pt x="2282558" y="514350"/>
                  </a:lnTo>
                  <a:lnTo>
                    <a:pt x="2281936" y="510540"/>
                  </a:lnTo>
                  <a:lnTo>
                    <a:pt x="2282012" y="509270"/>
                  </a:lnTo>
                  <a:lnTo>
                    <a:pt x="2282075" y="508000"/>
                  </a:lnTo>
                  <a:lnTo>
                    <a:pt x="2282152" y="506730"/>
                  </a:lnTo>
                  <a:lnTo>
                    <a:pt x="2282558" y="502920"/>
                  </a:lnTo>
                  <a:lnTo>
                    <a:pt x="2282393" y="501929"/>
                  </a:lnTo>
                  <a:lnTo>
                    <a:pt x="2281936" y="499110"/>
                  </a:lnTo>
                  <a:lnTo>
                    <a:pt x="2279891" y="492760"/>
                  </a:lnTo>
                  <a:lnTo>
                    <a:pt x="2279485" y="492760"/>
                  </a:lnTo>
                  <a:lnTo>
                    <a:pt x="2279383" y="496570"/>
                  </a:lnTo>
                  <a:lnTo>
                    <a:pt x="2279281" y="497840"/>
                  </a:lnTo>
                  <a:lnTo>
                    <a:pt x="2278253" y="499110"/>
                  </a:lnTo>
                  <a:lnTo>
                    <a:pt x="2275789" y="499110"/>
                  </a:lnTo>
                  <a:lnTo>
                    <a:pt x="2275179" y="497840"/>
                  </a:lnTo>
                  <a:lnTo>
                    <a:pt x="2275992" y="496570"/>
                  </a:lnTo>
                  <a:lnTo>
                    <a:pt x="2276614" y="495300"/>
                  </a:lnTo>
                  <a:lnTo>
                    <a:pt x="2275992" y="494030"/>
                  </a:lnTo>
                  <a:lnTo>
                    <a:pt x="2271699" y="494030"/>
                  </a:lnTo>
                  <a:lnTo>
                    <a:pt x="2271077" y="495300"/>
                  </a:lnTo>
                  <a:lnTo>
                    <a:pt x="2273173" y="501764"/>
                  </a:lnTo>
                  <a:lnTo>
                    <a:pt x="2273223" y="501929"/>
                  </a:lnTo>
                  <a:lnTo>
                    <a:pt x="2268626" y="497840"/>
                  </a:lnTo>
                  <a:lnTo>
                    <a:pt x="2266365" y="488950"/>
                  </a:lnTo>
                  <a:lnTo>
                    <a:pt x="2271496" y="488950"/>
                  </a:lnTo>
                  <a:lnTo>
                    <a:pt x="2270264" y="482600"/>
                  </a:lnTo>
                  <a:lnTo>
                    <a:pt x="2269401" y="481330"/>
                  </a:lnTo>
                  <a:lnTo>
                    <a:pt x="2267686" y="478790"/>
                  </a:lnTo>
                  <a:lnTo>
                    <a:pt x="2265959" y="476250"/>
                  </a:lnTo>
                  <a:lnTo>
                    <a:pt x="2263851" y="472440"/>
                  </a:lnTo>
                  <a:lnTo>
                    <a:pt x="2261044" y="467360"/>
                  </a:lnTo>
                  <a:lnTo>
                    <a:pt x="2260841" y="467360"/>
                  </a:lnTo>
                  <a:lnTo>
                    <a:pt x="2260841" y="474980"/>
                  </a:lnTo>
                  <a:lnTo>
                    <a:pt x="2260841" y="477520"/>
                  </a:lnTo>
                  <a:lnTo>
                    <a:pt x="2260015" y="478790"/>
                  </a:lnTo>
                  <a:lnTo>
                    <a:pt x="2257755" y="478790"/>
                  </a:lnTo>
                  <a:lnTo>
                    <a:pt x="2257552" y="478536"/>
                  </a:lnTo>
                  <a:lnTo>
                    <a:pt x="2257552" y="504190"/>
                  </a:lnTo>
                  <a:lnTo>
                    <a:pt x="2255101" y="509270"/>
                  </a:lnTo>
                  <a:lnTo>
                    <a:pt x="2253462" y="509270"/>
                  </a:lnTo>
                  <a:lnTo>
                    <a:pt x="2252230" y="508000"/>
                  </a:lnTo>
                  <a:lnTo>
                    <a:pt x="2250998" y="508000"/>
                  </a:lnTo>
                  <a:lnTo>
                    <a:pt x="2251202" y="506730"/>
                  </a:lnTo>
                  <a:lnTo>
                    <a:pt x="2254478" y="504190"/>
                  </a:lnTo>
                  <a:lnTo>
                    <a:pt x="2256117" y="502920"/>
                  </a:lnTo>
                  <a:lnTo>
                    <a:pt x="2257552" y="504190"/>
                  </a:lnTo>
                  <a:lnTo>
                    <a:pt x="2257552" y="478536"/>
                  </a:lnTo>
                  <a:lnTo>
                    <a:pt x="2256739" y="477520"/>
                  </a:lnTo>
                  <a:lnTo>
                    <a:pt x="2256739" y="474980"/>
                  </a:lnTo>
                  <a:lnTo>
                    <a:pt x="2257755" y="472440"/>
                  </a:lnTo>
                  <a:lnTo>
                    <a:pt x="2260015" y="472440"/>
                  </a:lnTo>
                  <a:lnTo>
                    <a:pt x="2260841" y="474980"/>
                  </a:lnTo>
                  <a:lnTo>
                    <a:pt x="2260841" y="467360"/>
                  </a:lnTo>
                  <a:lnTo>
                    <a:pt x="2259609" y="467360"/>
                  </a:lnTo>
                  <a:lnTo>
                    <a:pt x="2253665" y="474726"/>
                  </a:lnTo>
                  <a:lnTo>
                    <a:pt x="2253665" y="481330"/>
                  </a:lnTo>
                  <a:lnTo>
                    <a:pt x="2253665" y="483870"/>
                  </a:lnTo>
                  <a:lnTo>
                    <a:pt x="2252027" y="487680"/>
                  </a:lnTo>
                  <a:lnTo>
                    <a:pt x="2249157" y="496570"/>
                  </a:lnTo>
                  <a:lnTo>
                    <a:pt x="2248535" y="497535"/>
                  </a:lnTo>
                  <a:lnTo>
                    <a:pt x="2248535" y="500380"/>
                  </a:lnTo>
                  <a:lnTo>
                    <a:pt x="2247900" y="501764"/>
                  </a:lnTo>
                  <a:lnTo>
                    <a:pt x="2247315" y="504190"/>
                  </a:lnTo>
                  <a:lnTo>
                    <a:pt x="2246693" y="502920"/>
                  </a:lnTo>
                  <a:lnTo>
                    <a:pt x="2246693" y="500380"/>
                  </a:lnTo>
                  <a:lnTo>
                    <a:pt x="2246490" y="499110"/>
                  </a:lnTo>
                  <a:lnTo>
                    <a:pt x="2247100" y="497840"/>
                  </a:lnTo>
                  <a:lnTo>
                    <a:pt x="2247722" y="497840"/>
                  </a:lnTo>
                  <a:lnTo>
                    <a:pt x="2248331" y="499110"/>
                  </a:lnTo>
                  <a:lnTo>
                    <a:pt x="2248535" y="500380"/>
                  </a:lnTo>
                  <a:lnTo>
                    <a:pt x="2248535" y="497535"/>
                  </a:lnTo>
                  <a:lnTo>
                    <a:pt x="2248331" y="497840"/>
                  </a:lnTo>
                  <a:lnTo>
                    <a:pt x="2248446" y="495300"/>
                  </a:lnTo>
                  <a:lnTo>
                    <a:pt x="2248560" y="492760"/>
                  </a:lnTo>
                  <a:lnTo>
                    <a:pt x="2248624" y="491490"/>
                  </a:lnTo>
                  <a:lnTo>
                    <a:pt x="2248738" y="488950"/>
                  </a:lnTo>
                  <a:lnTo>
                    <a:pt x="2249157" y="485140"/>
                  </a:lnTo>
                  <a:lnTo>
                    <a:pt x="2249563" y="483870"/>
                  </a:lnTo>
                  <a:lnTo>
                    <a:pt x="2250389" y="481330"/>
                  </a:lnTo>
                  <a:lnTo>
                    <a:pt x="2253665" y="481330"/>
                  </a:lnTo>
                  <a:lnTo>
                    <a:pt x="2253665" y="474726"/>
                  </a:lnTo>
                  <a:lnTo>
                    <a:pt x="2252434" y="476250"/>
                  </a:lnTo>
                  <a:lnTo>
                    <a:pt x="2250795" y="477520"/>
                  </a:lnTo>
                  <a:lnTo>
                    <a:pt x="2250694" y="476250"/>
                  </a:lnTo>
                  <a:lnTo>
                    <a:pt x="2250592" y="474980"/>
                  </a:lnTo>
                  <a:lnTo>
                    <a:pt x="2250592" y="473710"/>
                  </a:lnTo>
                  <a:lnTo>
                    <a:pt x="2248128" y="473710"/>
                  </a:lnTo>
                  <a:lnTo>
                    <a:pt x="2246693" y="474980"/>
                  </a:lnTo>
                  <a:lnTo>
                    <a:pt x="2248128" y="472440"/>
                  </a:lnTo>
                  <a:lnTo>
                    <a:pt x="2254275" y="467360"/>
                  </a:lnTo>
                  <a:lnTo>
                    <a:pt x="2255913" y="464820"/>
                  </a:lnTo>
                  <a:lnTo>
                    <a:pt x="2253462" y="464820"/>
                  </a:lnTo>
                  <a:lnTo>
                    <a:pt x="2252840" y="463550"/>
                  </a:lnTo>
                  <a:lnTo>
                    <a:pt x="2253665" y="463550"/>
                  </a:lnTo>
                  <a:lnTo>
                    <a:pt x="2254275" y="462280"/>
                  </a:lnTo>
                  <a:lnTo>
                    <a:pt x="2252840" y="459740"/>
                  </a:lnTo>
                  <a:lnTo>
                    <a:pt x="2250592" y="459740"/>
                  </a:lnTo>
                  <a:lnTo>
                    <a:pt x="2245880" y="458470"/>
                  </a:lnTo>
                  <a:lnTo>
                    <a:pt x="2240343" y="462280"/>
                  </a:lnTo>
                  <a:lnTo>
                    <a:pt x="2240343" y="468630"/>
                  </a:lnTo>
                  <a:lnTo>
                    <a:pt x="2234400" y="471170"/>
                  </a:lnTo>
                  <a:lnTo>
                    <a:pt x="2231936" y="469900"/>
                  </a:lnTo>
                  <a:lnTo>
                    <a:pt x="2233168" y="467360"/>
                  </a:lnTo>
                  <a:lnTo>
                    <a:pt x="2235225" y="466090"/>
                  </a:lnTo>
                  <a:lnTo>
                    <a:pt x="2237473" y="464820"/>
                  </a:lnTo>
                  <a:lnTo>
                    <a:pt x="2238502" y="462280"/>
                  </a:lnTo>
                  <a:lnTo>
                    <a:pt x="2236863" y="457200"/>
                  </a:lnTo>
                  <a:lnTo>
                    <a:pt x="2240343" y="457200"/>
                  </a:lnTo>
                  <a:lnTo>
                    <a:pt x="2245461" y="458470"/>
                  </a:lnTo>
                  <a:lnTo>
                    <a:pt x="2245804" y="457200"/>
                  </a:lnTo>
                  <a:lnTo>
                    <a:pt x="2247519" y="450850"/>
                  </a:lnTo>
                  <a:lnTo>
                    <a:pt x="2242388" y="449580"/>
                  </a:lnTo>
                  <a:lnTo>
                    <a:pt x="2238298" y="447040"/>
                  </a:lnTo>
                  <a:lnTo>
                    <a:pt x="2237879" y="444500"/>
                  </a:lnTo>
                  <a:lnTo>
                    <a:pt x="2237270" y="443230"/>
                  </a:lnTo>
                  <a:lnTo>
                    <a:pt x="2234196" y="439420"/>
                  </a:lnTo>
                  <a:lnTo>
                    <a:pt x="2230920" y="438150"/>
                  </a:lnTo>
                  <a:lnTo>
                    <a:pt x="2225903" y="435610"/>
                  </a:lnTo>
                  <a:lnTo>
                    <a:pt x="2220874" y="433070"/>
                  </a:lnTo>
                  <a:lnTo>
                    <a:pt x="2219642" y="431800"/>
                  </a:lnTo>
                  <a:lnTo>
                    <a:pt x="2221903" y="429260"/>
                  </a:lnTo>
                  <a:lnTo>
                    <a:pt x="2223338" y="426720"/>
                  </a:lnTo>
                  <a:lnTo>
                    <a:pt x="2223338" y="425450"/>
                  </a:lnTo>
                  <a:lnTo>
                    <a:pt x="2222309" y="425450"/>
                  </a:lnTo>
                  <a:lnTo>
                    <a:pt x="2219642" y="422910"/>
                  </a:lnTo>
                  <a:lnTo>
                    <a:pt x="2215134" y="429260"/>
                  </a:lnTo>
                  <a:lnTo>
                    <a:pt x="2216772" y="431800"/>
                  </a:lnTo>
                  <a:lnTo>
                    <a:pt x="2217394" y="433070"/>
                  </a:lnTo>
                  <a:lnTo>
                    <a:pt x="2216988" y="434340"/>
                  </a:lnTo>
                  <a:lnTo>
                    <a:pt x="2214727" y="434340"/>
                  </a:lnTo>
                  <a:lnTo>
                    <a:pt x="2213699" y="435610"/>
                  </a:lnTo>
                  <a:lnTo>
                    <a:pt x="2213699" y="436880"/>
                  </a:lnTo>
                  <a:lnTo>
                    <a:pt x="2214930" y="438150"/>
                  </a:lnTo>
                  <a:lnTo>
                    <a:pt x="2216366" y="436880"/>
                  </a:lnTo>
                  <a:lnTo>
                    <a:pt x="2218207" y="435610"/>
                  </a:lnTo>
                  <a:lnTo>
                    <a:pt x="2216366" y="438150"/>
                  </a:lnTo>
                  <a:lnTo>
                    <a:pt x="2211451" y="443230"/>
                  </a:lnTo>
                  <a:lnTo>
                    <a:pt x="2208784" y="436880"/>
                  </a:lnTo>
                  <a:lnTo>
                    <a:pt x="2211400" y="430530"/>
                  </a:lnTo>
                  <a:lnTo>
                    <a:pt x="2213495" y="425450"/>
                  </a:lnTo>
                  <a:lnTo>
                    <a:pt x="2213495" y="422910"/>
                  </a:lnTo>
                  <a:lnTo>
                    <a:pt x="2212886" y="420370"/>
                  </a:lnTo>
                  <a:lnTo>
                    <a:pt x="2212263" y="419100"/>
                  </a:lnTo>
                  <a:lnTo>
                    <a:pt x="2212479" y="417830"/>
                  </a:lnTo>
                  <a:lnTo>
                    <a:pt x="2214524" y="419100"/>
                  </a:lnTo>
                  <a:lnTo>
                    <a:pt x="2215337" y="417830"/>
                  </a:lnTo>
                  <a:lnTo>
                    <a:pt x="2215337" y="414655"/>
                  </a:lnTo>
                  <a:lnTo>
                    <a:pt x="2215337" y="411480"/>
                  </a:lnTo>
                  <a:lnTo>
                    <a:pt x="2214727" y="410210"/>
                  </a:lnTo>
                  <a:lnTo>
                    <a:pt x="2214118" y="410210"/>
                  </a:lnTo>
                  <a:lnTo>
                    <a:pt x="2213495" y="411480"/>
                  </a:lnTo>
                  <a:lnTo>
                    <a:pt x="2211857" y="410210"/>
                  </a:lnTo>
                  <a:lnTo>
                    <a:pt x="2210219" y="407670"/>
                  </a:lnTo>
                  <a:lnTo>
                    <a:pt x="2208580" y="405130"/>
                  </a:lnTo>
                  <a:lnTo>
                    <a:pt x="2205101" y="403860"/>
                  </a:lnTo>
                  <a:lnTo>
                    <a:pt x="2199563" y="403860"/>
                  </a:lnTo>
                  <a:lnTo>
                    <a:pt x="2199563" y="408940"/>
                  </a:lnTo>
                  <a:lnTo>
                    <a:pt x="2198954" y="410210"/>
                  </a:lnTo>
                  <a:lnTo>
                    <a:pt x="2197519" y="411480"/>
                  </a:lnTo>
                  <a:lnTo>
                    <a:pt x="2195258" y="414286"/>
                  </a:lnTo>
                  <a:lnTo>
                    <a:pt x="2195258" y="421640"/>
                  </a:lnTo>
                  <a:lnTo>
                    <a:pt x="2194445" y="426720"/>
                  </a:lnTo>
                  <a:lnTo>
                    <a:pt x="2192807" y="429260"/>
                  </a:lnTo>
                  <a:lnTo>
                    <a:pt x="2191169" y="429260"/>
                  </a:lnTo>
                  <a:lnTo>
                    <a:pt x="2188502" y="430530"/>
                  </a:lnTo>
                  <a:lnTo>
                    <a:pt x="2190750" y="426720"/>
                  </a:lnTo>
                  <a:lnTo>
                    <a:pt x="2192388" y="425450"/>
                  </a:lnTo>
                  <a:lnTo>
                    <a:pt x="2193010" y="422910"/>
                  </a:lnTo>
                  <a:lnTo>
                    <a:pt x="2192185" y="421640"/>
                  </a:lnTo>
                  <a:lnTo>
                    <a:pt x="2191575" y="420370"/>
                  </a:lnTo>
                  <a:lnTo>
                    <a:pt x="2191982" y="419100"/>
                  </a:lnTo>
                  <a:lnTo>
                    <a:pt x="2194445" y="419100"/>
                  </a:lnTo>
                  <a:lnTo>
                    <a:pt x="2195258" y="421640"/>
                  </a:lnTo>
                  <a:lnTo>
                    <a:pt x="2195258" y="414286"/>
                  </a:lnTo>
                  <a:lnTo>
                    <a:pt x="2194953" y="414655"/>
                  </a:lnTo>
                  <a:lnTo>
                    <a:pt x="2195258" y="414020"/>
                  </a:lnTo>
                  <a:lnTo>
                    <a:pt x="2196490" y="411480"/>
                  </a:lnTo>
                  <a:lnTo>
                    <a:pt x="2197100" y="408940"/>
                  </a:lnTo>
                  <a:lnTo>
                    <a:pt x="2198332" y="407670"/>
                  </a:lnTo>
                  <a:lnTo>
                    <a:pt x="2199563" y="408940"/>
                  </a:lnTo>
                  <a:lnTo>
                    <a:pt x="2199563" y="403860"/>
                  </a:lnTo>
                  <a:lnTo>
                    <a:pt x="2197100" y="403860"/>
                  </a:lnTo>
                  <a:lnTo>
                    <a:pt x="2193417" y="398780"/>
                  </a:lnTo>
                  <a:lnTo>
                    <a:pt x="2196896" y="397510"/>
                  </a:lnTo>
                  <a:lnTo>
                    <a:pt x="2198128" y="396240"/>
                  </a:lnTo>
                  <a:lnTo>
                    <a:pt x="2198332" y="394970"/>
                  </a:lnTo>
                  <a:lnTo>
                    <a:pt x="2197519" y="393700"/>
                  </a:lnTo>
                  <a:lnTo>
                    <a:pt x="2196287" y="391160"/>
                  </a:lnTo>
                  <a:lnTo>
                    <a:pt x="2194649" y="391160"/>
                  </a:lnTo>
                  <a:lnTo>
                    <a:pt x="2193010" y="392430"/>
                  </a:lnTo>
                  <a:lnTo>
                    <a:pt x="2191982" y="392963"/>
                  </a:lnTo>
                  <a:lnTo>
                    <a:pt x="2191982" y="408940"/>
                  </a:lnTo>
                  <a:lnTo>
                    <a:pt x="2191372" y="410210"/>
                  </a:lnTo>
                  <a:lnTo>
                    <a:pt x="2189111" y="410210"/>
                  </a:lnTo>
                  <a:lnTo>
                    <a:pt x="2189111" y="414020"/>
                  </a:lnTo>
                  <a:lnTo>
                    <a:pt x="2189111" y="416560"/>
                  </a:lnTo>
                  <a:lnTo>
                    <a:pt x="2188299" y="417830"/>
                  </a:lnTo>
                  <a:lnTo>
                    <a:pt x="2187067" y="419100"/>
                  </a:lnTo>
                  <a:lnTo>
                    <a:pt x="2186038" y="419100"/>
                  </a:lnTo>
                  <a:lnTo>
                    <a:pt x="2185022" y="417830"/>
                  </a:lnTo>
                  <a:lnTo>
                    <a:pt x="2185022" y="415290"/>
                  </a:lnTo>
                  <a:lnTo>
                    <a:pt x="2186038" y="414020"/>
                  </a:lnTo>
                  <a:lnTo>
                    <a:pt x="2189111" y="414020"/>
                  </a:lnTo>
                  <a:lnTo>
                    <a:pt x="2189111" y="410210"/>
                  </a:lnTo>
                  <a:lnTo>
                    <a:pt x="2187676" y="410210"/>
                  </a:lnTo>
                  <a:lnTo>
                    <a:pt x="2185022" y="411480"/>
                  </a:lnTo>
                  <a:lnTo>
                    <a:pt x="2182965" y="410210"/>
                  </a:lnTo>
                  <a:lnTo>
                    <a:pt x="2182965" y="407670"/>
                  </a:lnTo>
                  <a:lnTo>
                    <a:pt x="2187879" y="407670"/>
                  </a:lnTo>
                  <a:lnTo>
                    <a:pt x="2189111" y="405130"/>
                  </a:lnTo>
                  <a:lnTo>
                    <a:pt x="2189111" y="397510"/>
                  </a:lnTo>
                  <a:lnTo>
                    <a:pt x="2190546" y="398780"/>
                  </a:lnTo>
                  <a:lnTo>
                    <a:pt x="2191575" y="405130"/>
                  </a:lnTo>
                  <a:lnTo>
                    <a:pt x="2191982" y="408940"/>
                  </a:lnTo>
                  <a:lnTo>
                    <a:pt x="2191982" y="392963"/>
                  </a:lnTo>
                  <a:lnTo>
                    <a:pt x="2190546" y="393700"/>
                  </a:lnTo>
                  <a:lnTo>
                    <a:pt x="2192807" y="391160"/>
                  </a:lnTo>
                  <a:lnTo>
                    <a:pt x="2194306" y="388620"/>
                  </a:lnTo>
                  <a:lnTo>
                    <a:pt x="2195055" y="387350"/>
                  </a:lnTo>
                  <a:lnTo>
                    <a:pt x="2194852" y="387350"/>
                  </a:lnTo>
                  <a:lnTo>
                    <a:pt x="2190750" y="386080"/>
                  </a:lnTo>
                  <a:lnTo>
                    <a:pt x="2187676" y="386080"/>
                  </a:lnTo>
                  <a:lnTo>
                    <a:pt x="2185835" y="384810"/>
                  </a:lnTo>
                  <a:lnTo>
                    <a:pt x="2185746" y="381000"/>
                  </a:lnTo>
                  <a:lnTo>
                    <a:pt x="2185657" y="379730"/>
                  </a:lnTo>
                  <a:lnTo>
                    <a:pt x="2185581" y="378460"/>
                  </a:lnTo>
                  <a:lnTo>
                    <a:pt x="2185492" y="377190"/>
                  </a:lnTo>
                  <a:lnTo>
                    <a:pt x="2185403" y="375920"/>
                  </a:lnTo>
                  <a:lnTo>
                    <a:pt x="2185314" y="374650"/>
                  </a:lnTo>
                  <a:lnTo>
                    <a:pt x="2185225" y="373380"/>
                  </a:lnTo>
                  <a:lnTo>
                    <a:pt x="2184806" y="373380"/>
                  </a:lnTo>
                  <a:lnTo>
                    <a:pt x="2181733" y="379730"/>
                  </a:lnTo>
                  <a:lnTo>
                    <a:pt x="2181326" y="382270"/>
                  </a:lnTo>
                  <a:lnTo>
                    <a:pt x="2182152" y="383540"/>
                  </a:lnTo>
                  <a:lnTo>
                    <a:pt x="2183168" y="384810"/>
                  </a:lnTo>
                  <a:lnTo>
                    <a:pt x="2182761" y="384810"/>
                  </a:lnTo>
                  <a:lnTo>
                    <a:pt x="2181123" y="383540"/>
                  </a:lnTo>
                  <a:lnTo>
                    <a:pt x="2179485" y="383540"/>
                  </a:lnTo>
                  <a:lnTo>
                    <a:pt x="2179218" y="381000"/>
                  </a:lnTo>
                  <a:lnTo>
                    <a:pt x="2179078" y="379730"/>
                  </a:lnTo>
                  <a:lnTo>
                    <a:pt x="2179688" y="377190"/>
                  </a:lnTo>
                  <a:lnTo>
                    <a:pt x="2180501" y="374650"/>
                  </a:lnTo>
                  <a:lnTo>
                    <a:pt x="2180094" y="372110"/>
                  </a:lnTo>
                  <a:lnTo>
                    <a:pt x="2177846" y="372110"/>
                  </a:lnTo>
                  <a:lnTo>
                    <a:pt x="2176818" y="370840"/>
                  </a:lnTo>
                  <a:lnTo>
                    <a:pt x="2176818" y="375920"/>
                  </a:lnTo>
                  <a:lnTo>
                    <a:pt x="2173744" y="378460"/>
                  </a:lnTo>
                  <a:lnTo>
                    <a:pt x="2171281" y="381000"/>
                  </a:lnTo>
                  <a:lnTo>
                    <a:pt x="2170671" y="381000"/>
                  </a:lnTo>
                  <a:lnTo>
                    <a:pt x="2170671" y="377190"/>
                  </a:lnTo>
                  <a:lnTo>
                    <a:pt x="2172106" y="374650"/>
                  </a:lnTo>
                  <a:lnTo>
                    <a:pt x="2175383" y="374650"/>
                  </a:lnTo>
                  <a:lnTo>
                    <a:pt x="2176818" y="375920"/>
                  </a:lnTo>
                  <a:lnTo>
                    <a:pt x="2176818" y="370840"/>
                  </a:lnTo>
                  <a:lnTo>
                    <a:pt x="2176818" y="365760"/>
                  </a:lnTo>
                  <a:lnTo>
                    <a:pt x="2176411" y="365760"/>
                  </a:lnTo>
                  <a:lnTo>
                    <a:pt x="2174773" y="368300"/>
                  </a:lnTo>
                  <a:lnTo>
                    <a:pt x="2172106" y="372110"/>
                  </a:lnTo>
                  <a:lnTo>
                    <a:pt x="2169845" y="369570"/>
                  </a:lnTo>
                  <a:lnTo>
                    <a:pt x="2173744" y="361950"/>
                  </a:lnTo>
                  <a:lnTo>
                    <a:pt x="2173338" y="360680"/>
                  </a:lnTo>
                  <a:lnTo>
                    <a:pt x="2170671" y="356870"/>
                  </a:lnTo>
                  <a:lnTo>
                    <a:pt x="2167750" y="351790"/>
                  </a:lnTo>
                  <a:lnTo>
                    <a:pt x="2167013" y="350520"/>
                  </a:lnTo>
                  <a:lnTo>
                    <a:pt x="2165553" y="347980"/>
                  </a:lnTo>
                  <a:lnTo>
                    <a:pt x="2163495" y="345440"/>
                  </a:lnTo>
                  <a:lnTo>
                    <a:pt x="2162886" y="344170"/>
                  </a:lnTo>
                  <a:lnTo>
                    <a:pt x="2162264" y="342900"/>
                  </a:lnTo>
                  <a:lnTo>
                    <a:pt x="2161654" y="341630"/>
                  </a:lnTo>
                  <a:lnTo>
                    <a:pt x="2159406" y="340360"/>
                  </a:lnTo>
                  <a:lnTo>
                    <a:pt x="2157768" y="342900"/>
                  </a:lnTo>
                  <a:lnTo>
                    <a:pt x="2156117" y="341630"/>
                  </a:lnTo>
                  <a:lnTo>
                    <a:pt x="2153793" y="339090"/>
                  </a:lnTo>
                  <a:lnTo>
                    <a:pt x="2152637" y="337820"/>
                  </a:lnTo>
                  <a:lnTo>
                    <a:pt x="2151405" y="336550"/>
                  </a:lnTo>
                  <a:lnTo>
                    <a:pt x="2152231" y="336550"/>
                  </a:lnTo>
                  <a:lnTo>
                    <a:pt x="2151824" y="335280"/>
                  </a:lnTo>
                  <a:lnTo>
                    <a:pt x="2151202" y="332740"/>
                  </a:lnTo>
                  <a:lnTo>
                    <a:pt x="2150389" y="331470"/>
                  </a:lnTo>
                  <a:lnTo>
                    <a:pt x="2148535" y="330200"/>
                  </a:lnTo>
                  <a:lnTo>
                    <a:pt x="2145258" y="331470"/>
                  </a:lnTo>
                  <a:lnTo>
                    <a:pt x="2144026" y="330200"/>
                  </a:lnTo>
                  <a:lnTo>
                    <a:pt x="2144026" y="335280"/>
                  </a:lnTo>
                  <a:lnTo>
                    <a:pt x="2139315" y="335280"/>
                  </a:lnTo>
                  <a:lnTo>
                    <a:pt x="2139315" y="345440"/>
                  </a:lnTo>
                  <a:lnTo>
                    <a:pt x="2138705" y="346722"/>
                  </a:lnTo>
                  <a:lnTo>
                    <a:pt x="2137880" y="347980"/>
                  </a:lnTo>
                  <a:lnTo>
                    <a:pt x="2137067" y="350520"/>
                  </a:lnTo>
                  <a:lnTo>
                    <a:pt x="2136241" y="350520"/>
                  </a:lnTo>
                  <a:lnTo>
                    <a:pt x="2135835" y="347980"/>
                  </a:lnTo>
                  <a:lnTo>
                    <a:pt x="2135835" y="345440"/>
                  </a:lnTo>
                  <a:lnTo>
                    <a:pt x="2136660" y="344170"/>
                  </a:lnTo>
                  <a:lnTo>
                    <a:pt x="2138908" y="344170"/>
                  </a:lnTo>
                  <a:lnTo>
                    <a:pt x="2139315" y="345440"/>
                  </a:lnTo>
                  <a:lnTo>
                    <a:pt x="2139315" y="335280"/>
                  </a:lnTo>
                  <a:lnTo>
                    <a:pt x="2135835" y="335280"/>
                  </a:lnTo>
                  <a:lnTo>
                    <a:pt x="2137880" y="332740"/>
                  </a:lnTo>
                  <a:lnTo>
                    <a:pt x="2140343" y="328930"/>
                  </a:lnTo>
                  <a:lnTo>
                    <a:pt x="2144026" y="330200"/>
                  </a:lnTo>
                  <a:lnTo>
                    <a:pt x="2144026" y="328930"/>
                  </a:lnTo>
                  <a:lnTo>
                    <a:pt x="2144026" y="326390"/>
                  </a:lnTo>
                  <a:lnTo>
                    <a:pt x="2142807" y="325120"/>
                  </a:lnTo>
                  <a:lnTo>
                    <a:pt x="2138908" y="326390"/>
                  </a:lnTo>
                  <a:lnTo>
                    <a:pt x="2133993" y="327660"/>
                  </a:lnTo>
                  <a:lnTo>
                    <a:pt x="2133790" y="327660"/>
                  </a:lnTo>
                  <a:lnTo>
                    <a:pt x="2134146" y="322580"/>
                  </a:lnTo>
                  <a:lnTo>
                    <a:pt x="2134400" y="318770"/>
                  </a:lnTo>
                  <a:lnTo>
                    <a:pt x="2134654" y="316230"/>
                  </a:lnTo>
                  <a:lnTo>
                    <a:pt x="2134781" y="314960"/>
                  </a:lnTo>
                  <a:lnTo>
                    <a:pt x="2134895" y="313690"/>
                  </a:lnTo>
                  <a:lnTo>
                    <a:pt x="2135022" y="312420"/>
                  </a:lnTo>
                  <a:lnTo>
                    <a:pt x="2134336" y="309880"/>
                  </a:lnTo>
                  <a:lnTo>
                    <a:pt x="2133993" y="308610"/>
                  </a:lnTo>
                  <a:lnTo>
                    <a:pt x="2132355" y="306590"/>
                  </a:lnTo>
                  <a:lnTo>
                    <a:pt x="2132355" y="322580"/>
                  </a:lnTo>
                  <a:lnTo>
                    <a:pt x="2130717" y="325120"/>
                  </a:lnTo>
                  <a:lnTo>
                    <a:pt x="2130094" y="326390"/>
                  </a:lnTo>
                  <a:lnTo>
                    <a:pt x="2128253" y="327660"/>
                  </a:lnTo>
                  <a:lnTo>
                    <a:pt x="2125586" y="327660"/>
                  </a:lnTo>
                  <a:lnTo>
                    <a:pt x="2125789" y="326390"/>
                  </a:lnTo>
                  <a:lnTo>
                    <a:pt x="2127643" y="325120"/>
                  </a:lnTo>
                  <a:lnTo>
                    <a:pt x="2131530" y="322580"/>
                  </a:lnTo>
                  <a:lnTo>
                    <a:pt x="2132355" y="322580"/>
                  </a:lnTo>
                  <a:lnTo>
                    <a:pt x="2132355" y="306590"/>
                  </a:lnTo>
                  <a:lnTo>
                    <a:pt x="2129891" y="303530"/>
                  </a:lnTo>
                  <a:lnTo>
                    <a:pt x="2128456" y="302260"/>
                  </a:lnTo>
                  <a:lnTo>
                    <a:pt x="2127021" y="300990"/>
                  </a:lnTo>
                  <a:lnTo>
                    <a:pt x="2123948" y="297180"/>
                  </a:lnTo>
                  <a:lnTo>
                    <a:pt x="2123338" y="297180"/>
                  </a:lnTo>
                  <a:lnTo>
                    <a:pt x="2121700" y="295910"/>
                  </a:lnTo>
                  <a:lnTo>
                    <a:pt x="2120061" y="294640"/>
                  </a:lnTo>
                  <a:lnTo>
                    <a:pt x="2119960" y="293370"/>
                  </a:lnTo>
                  <a:lnTo>
                    <a:pt x="2119858" y="292100"/>
                  </a:lnTo>
                  <a:lnTo>
                    <a:pt x="2119731" y="290626"/>
                  </a:lnTo>
                  <a:lnTo>
                    <a:pt x="2119642" y="289560"/>
                  </a:lnTo>
                  <a:lnTo>
                    <a:pt x="2119541" y="288290"/>
                  </a:lnTo>
                  <a:lnTo>
                    <a:pt x="2119439" y="287020"/>
                  </a:lnTo>
                  <a:lnTo>
                    <a:pt x="2122513" y="285750"/>
                  </a:lnTo>
                  <a:lnTo>
                    <a:pt x="2124354" y="284480"/>
                  </a:lnTo>
                  <a:lnTo>
                    <a:pt x="2125180" y="283210"/>
                  </a:lnTo>
                  <a:lnTo>
                    <a:pt x="2124570" y="281940"/>
                  </a:lnTo>
                  <a:lnTo>
                    <a:pt x="2123948" y="281940"/>
                  </a:lnTo>
                  <a:lnTo>
                    <a:pt x="2124976" y="280670"/>
                  </a:lnTo>
                  <a:lnTo>
                    <a:pt x="2129282" y="280670"/>
                  </a:lnTo>
                  <a:lnTo>
                    <a:pt x="2133168" y="278130"/>
                  </a:lnTo>
                  <a:lnTo>
                    <a:pt x="2138502" y="271780"/>
                  </a:lnTo>
                  <a:lnTo>
                    <a:pt x="2139937" y="270510"/>
                  </a:lnTo>
                  <a:lnTo>
                    <a:pt x="2138095" y="270510"/>
                  </a:lnTo>
                  <a:lnTo>
                    <a:pt x="2139531" y="267970"/>
                  </a:lnTo>
                  <a:lnTo>
                    <a:pt x="2142185" y="265430"/>
                  </a:lnTo>
                  <a:lnTo>
                    <a:pt x="2144852" y="264160"/>
                  </a:lnTo>
                  <a:lnTo>
                    <a:pt x="2146287" y="261620"/>
                  </a:lnTo>
                  <a:lnTo>
                    <a:pt x="2143010" y="261620"/>
                  </a:lnTo>
                  <a:lnTo>
                    <a:pt x="2158581" y="247650"/>
                  </a:lnTo>
                  <a:lnTo>
                    <a:pt x="2161857" y="247650"/>
                  </a:lnTo>
                  <a:lnTo>
                    <a:pt x="2162276" y="246380"/>
                  </a:lnTo>
                  <a:lnTo>
                    <a:pt x="2161044" y="245110"/>
                  </a:lnTo>
                  <a:lnTo>
                    <a:pt x="2161857" y="242570"/>
                  </a:lnTo>
                  <a:lnTo>
                    <a:pt x="2165134" y="240030"/>
                  </a:lnTo>
                  <a:lnTo>
                    <a:pt x="2165858" y="238760"/>
                  </a:lnTo>
                  <a:lnTo>
                    <a:pt x="2166569" y="237490"/>
                  </a:lnTo>
                  <a:lnTo>
                    <a:pt x="2166569" y="234950"/>
                  </a:lnTo>
                  <a:lnTo>
                    <a:pt x="2168753" y="232410"/>
                  </a:lnTo>
                  <a:lnTo>
                    <a:pt x="2166569" y="232410"/>
                  </a:lnTo>
                  <a:lnTo>
                    <a:pt x="2164524" y="232410"/>
                  </a:lnTo>
                  <a:lnTo>
                    <a:pt x="2161857" y="232410"/>
                  </a:lnTo>
                  <a:lnTo>
                    <a:pt x="2161248" y="233680"/>
                  </a:lnTo>
                  <a:lnTo>
                    <a:pt x="2160422" y="236220"/>
                  </a:lnTo>
                  <a:lnTo>
                    <a:pt x="2158581" y="237490"/>
                  </a:lnTo>
                  <a:lnTo>
                    <a:pt x="2157145" y="236220"/>
                  </a:lnTo>
                  <a:lnTo>
                    <a:pt x="2154275" y="236220"/>
                  </a:lnTo>
                  <a:lnTo>
                    <a:pt x="2154275" y="238760"/>
                  </a:lnTo>
                  <a:lnTo>
                    <a:pt x="2145881" y="238760"/>
                  </a:lnTo>
                  <a:lnTo>
                    <a:pt x="2148751" y="237490"/>
                  </a:lnTo>
                  <a:lnTo>
                    <a:pt x="2150592" y="237490"/>
                  </a:lnTo>
                  <a:lnTo>
                    <a:pt x="2152231" y="236220"/>
                  </a:lnTo>
                  <a:lnTo>
                    <a:pt x="2152231" y="234950"/>
                  </a:lnTo>
                  <a:lnTo>
                    <a:pt x="2152231" y="231140"/>
                  </a:lnTo>
                  <a:lnTo>
                    <a:pt x="2153462" y="231140"/>
                  </a:lnTo>
                  <a:lnTo>
                    <a:pt x="2155507" y="232410"/>
                  </a:lnTo>
                  <a:lnTo>
                    <a:pt x="2157971" y="232410"/>
                  </a:lnTo>
                  <a:lnTo>
                    <a:pt x="2157361" y="231140"/>
                  </a:lnTo>
                  <a:lnTo>
                    <a:pt x="2156739" y="229870"/>
                  </a:lnTo>
                  <a:lnTo>
                    <a:pt x="2158377" y="228600"/>
                  </a:lnTo>
                  <a:lnTo>
                    <a:pt x="2164118" y="228600"/>
                  </a:lnTo>
                  <a:lnTo>
                    <a:pt x="2166569" y="229870"/>
                  </a:lnTo>
                  <a:lnTo>
                    <a:pt x="2166569" y="231140"/>
                  </a:lnTo>
                  <a:lnTo>
                    <a:pt x="2169845" y="231140"/>
                  </a:lnTo>
                  <a:lnTo>
                    <a:pt x="2172449" y="228600"/>
                  </a:lnTo>
                  <a:lnTo>
                    <a:pt x="2173744" y="227330"/>
                  </a:lnTo>
                  <a:lnTo>
                    <a:pt x="2156739" y="227330"/>
                  </a:lnTo>
                  <a:lnTo>
                    <a:pt x="2154898" y="227330"/>
                  </a:lnTo>
                  <a:lnTo>
                    <a:pt x="2149157" y="227330"/>
                  </a:lnTo>
                  <a:lnTo>
                    <a:pt x="2146490" y="228600"/>
                  </a:lnTo>
                  <a:lnTo>
                    <a:pt x="2143010" y="229870"/>
                  </a:lnTo>
                  <a:lnTo>
                    <a:pt x="2142185" y="228600"/>
                  </a:lnTo>
                  <a:lnTo>
                    <a:pt x="2143010" y="226060"/>
                  </a:lnTo>
                  <a:lnTo>
                    <a:pt x="2144242" y="223520"/>
                  </a:lnTo>
                  <a:lnTo>
                    <a:pt x="2158377" y="222250"/>
                  </a:lnTo>
                  <a:lnTo>
                    <a:pt x="2158377" y="226060"/>
                  </a:lnTo>
                  <a:lnTo>
                    <a:pt x="2175040" y="226060"/>
                  </a:lnTo>
                  <a:lnTo>
                    <a:pt x="2177643" y="223520"/>
                  </a:lnTo>
                  <a:lnTo>
                    <a:pt x="2178532" y="222250"/>
                  </a:lnTo>
                  <a:lnTo>
                    <a:pt x="2179409" y="220980"/>
                  </a:lnTo>
                  <a:lnTo>
                    <a:pt x="2180298" y="219710"/>
                  </a:lnTo>
                  <a:lnTo>
                    <a:pt x="2179688" y="218440"/>
                  </a:lnTo>
                  <a:lnTo>
                    <a:pt x="2179282" y="218440"/>
                  </a:lnTo>
                  <a:lnTo>
                    <a:pt x="2179688" y="217170"/>
                  </a:lnTo>
                  <a:lnTo>
                    <a:pt x="2182152" y="214630"/>
                  </a:lnTo>
                  <a:lnTo>
                    <a:pt x="2182558" y="213360"/>
                  </a:lnTo>
                  <a:lnTo>
                    <a:pt x="2181326" y="212090"/>
                  </a:lnTo>
                  <a:lnTo>
                    <a:pt x="2182965" y="210820"/>
                  </a:lnTo>
                  <a:lnTo>
                    <a:pt x="2185428" y="209550"/>
                  </a:lnTo>
                  <a:lnTo>
                    <a:pt x="2193620" y="207010"/>
                  </a:lnTo>
                  <a:lnTo>
                    <a:pt x="2195461" y="204470"/>
                  </a:lnTo>
                  <a:lnTo>
                    <a:pt x="2192591" y="200660"/>
                  </a:lnTo>
                  <a:lnTo>
                    <a:pt x="2191372" y="198120"/>
                  </a:lnTo>
                  <a:lnTo>
                    <a:pt x="2188502" y="196850"/>
                  </a:lnTo>
                  <a:lnTo>
                    <a:pt x="2181936" y="196850"/>
                  </a:lnTo>
                  <a:lnTo>
                    <a:pt x="2182761" y="194310"/>
                  </a:lnTo>
                  <a:lnTo>
                    <a:pt x="2187473" y="193040"/>
                  </a:lnTo>
                  <a:lnTo>
                    <a:pt x="2191169" y="193040"/>
                  </a:lnTo>
                  <a:lnTo>
                    <a:pt x="2192185" y="191770"/>
                  </a:lnTo>
                  <a:lnTo>
                    <a:pt x="2193417" y="191770"/>
                  </a:lnTo>
                  <a:lnTo>
                    <a:pt x="2197722" y="190500"/>
                  </a:lnTo>
                  <a:lnTo>
                    <a:pt x="2201824" y="189230"/>
                  </a:lnTo>
                  <a:lnTo>
                    <a:pt x="2206536" y="187960"/>
                  </a:lnTo>
                  <a:lnTo>
                    <a:pt x="2209812" y="186690"/>
                  </a:lnTo>
                  <a:lnTo>
                    <a:pt x="2210625" y="184150"/>
                  </a:lnTo>
                  <a:lnTo>
                    <a:pt x="2211247" y="181610"/>
                  </a:lnTo>
                  <a:lnTo>
                    <a:pt x="2217801" y="173990"/>
                  </a:lnTo>
                  <a:lnTo>
                    <a:pt x="2221280" y="170180"/>
                  </a:lnTo>
                  <a:lnTo>
                    <a:pt x="2222512" y="168910"/>
                  </a:lnTo>
                  <a:lnTo>
                    <a:pt x="2223744" y="167640"/>
                  </a:lnTo>
                  <a:lnTo>
                    <a:pt x="2223541" y="166370"/>
                  </a:lnTo>
                  <a:lnTo>
                    <a:pt x="2223135" y="165100"/>
                  </a:lnTo>
                  <a:lnTo>
                    <a:pt x="2224976" y="163830"/>
                  </a:lnTo>
                  <a:lnTo>
                    <a:pt x="2231326" y="161290"/>
                  </a:lnTo>
                  <a:lnTo>
                    <a:pt x="2235314" y="156210"/>
                  </a:lnTo>
                  <a:lnTo>
                    <a:pt x="2238298" y="152400"/>
                  </a:lnTo>
                  <a:lnTo>
                    <a:pt x="2234806" y="153670"/>
                  </a:lnTo>
                  <a:lnTo>
                    <a:pt x="2233168" y="153670"/>
                  </a:lnTo>
                  <a:lnTo>
                    <a:pt x="2233168" y="151130"/>
                  </a:lnTo>
                  <a:lnTo>
                    <a:pt x="2234603" y="149860"/>
                  </a:lnTo>
                  <a:lnTo>
                    <a:pt x="2237879" y="149860"/>
                  </a:lnTo>
                  <a:lnTo>
                    <a:pt x="2240546" y="147320"/>
                  </a:lnTo>
                  <a:lnTo>
                    <a:pt x="2241981" y="144780"/>
                  </a:lnTo>
                  <a:lnTo>
                    <a:pt x="2243417" y="140970"/>
                  </a:lnTo>
                  <a:lnTo>
                    <a:pt x="2246084" y="138430"/>
                  </a:lnTo>
                  <a:lnTo>
                    <a:pt x="2249157" y="138430"/>
                  </a:lnTo>
                  <a:lnTo>
                    <a:pt x="2250592" y="137160"/>
                  </a:lnTo>
                  <a:lnTo>
                    <a:pt x="2250592" y="134620"/>
                  </a:lnTo>
                  <a:lnTo>
                    <a:pt x="2252840" y="130810"/>
                  </a:lnTo>
                  <a:lnTo>
                    <a:pt x="2255710" y="128270"/>
                  </a:lnTo>
                  <a:lnTo>
                    <a:pt x="2258377" y="125730"/>
                  </a:lnTo>
                  <a:lnTo>
                    <a:pt x="2260219" y="121920"/>
                  </a:lnTo>
                  <a:lnTo>
                    <a:pt x="2259406" y="121920"/>
                  </a:lnTo>
                  <a:lnTo>
                    <a:pt x="2258784" y="120650"/>
                  </a:lnTo>
                  <a:lnTo>
                    <a:pt x="2263495" y="120650"/>
                  </a:lnTo>
                  <a:lnTo>
                    <a:pt x="2264524" y="119380"/>
                  </a:lnTo>
                  <a:lnTo>
                    <a:pt x="2263914" y="118110"/>
                  </a:lnTo>
                  <a:lnTo>
                    <a:pt x="2263292" y="116840"/>
                  </a:lnTo>
                  <a:lnTo>
                    <a:pt x="2267394" y="116840"/>
                  </a:lnTo>
                  <a:lnTo>
                    <a:pt x="2269439" y="115570"/>
                  </a:lnTo>
                  <a:lnTo>
                    <a:pt x="2270264" y="114300"/>
                  </a:lnTo>
                  <a:lnTo>
                    <a:pt x="2271280" y="113030"/>
                  </a:lnTo>
                  <a:lnTo>
                    <a:pt x="2270874" y="111760"/>
                  </a:lnTo>
                  <a:lnTo>
                    <a:pt x="2269236" y="113030"/>
                  </a:lnTo>
                  <a:lnTo>
                    <a:pt x="2267801" y="114300"/>
                  </a:lnTo>
                  <a:lnTo>
                    <a:pt x="2268207" y="113030"/>
                  </a:lnTo>
                  <a:lnTo>
                    <a:pt x="2270061" y="109220"/>
                  </a:lnTo>
                  <a:lnTo>
                    <a:pt x="2272106" y="106680"/>
                  </a:lnTo>
                  <a:lnTo>
                    <a:pt x="2274570" y="104140"/>
                  </a:lnTo>
                  <a:lnTo>
                    <a:pt x="2276818" y="104140"/>
                  </a:lnTo>
                  <a:lnTo>
                    <a:pt x="2276614" y="102870"/>
                  </a:lnTo>
                  <a:lnTo>
                    <a:pt x="2275179" y="101600"/>
                  </a:lnTo>
                  <a:lnTo>
                    <a:pt x="2273135" y="99060"/>
                  </a:lnTo>
                  <a:lnTo>
                    <a:pt x="2273338" y="97790"/>
                  </a:lnTo>
                  <a:lnTo>
                    <a:pt x="2275992" y="96520"/>
                  </a:lnTo>
                  <a:lnTo>
                    <a:pt x="2277846" y="96520"/>
                  </a:lnTo>
                  <a:lnTo>
                    <a:pt x="2278659" y="93980"/>
                  </a:lnTo>
                  <a:lnTo>
                    <a:pt x="2277021" y="91440"/>
                  </a:lnTo>
                  <a:lnTo>
                    <a:pt x="2276208" y="88900"/>
                  </a:lnTo>
                  <a:lnTo>
                    <a:pt x="2276132" y="87630"/>
                  </a:lnTo>
                  <a:lnTo>
                    <a:pt x="2276043" y="86360"/>
                  </a:lnTo>
                  <a:lnTo>
                    <a:pt x="2275954" y="85090"/>
                  </a:lnTo>
                  <a:lnTo>
                    <a:pt x="2275878" y="83820"/>
                  </a:lnTo>
                  <a:lnTo>
                    <a:pt x="2275789" y="82550"/>
                  </a:lnTo>
                  <a:lnTo>
                    <a:pt x="2275992" y="82550"/>
                  </a:lnTo>
                  <a:lnTo>
                    <a:pt x="2276614" y="83820"/>
                  </a:lnTo>
                  <a:lnTo>
                    <a:pt x="2277643" y="87630"/>
                  </a:lnTo>
                  <a:lnTo>
                    <a:pt x="2283371" y="88900"/>
                  </a:lnTo>
                  <a:lnTo>
                    <a:pt x="2283371" y="83820"/>
                  </a:lnTo>
                  <a:lnTo>
                    <a:pt x="2286444" y="83820"/>
                  </a:lnTo>
                  <a:lnTo>
                    <a:pt x="2288082" y="85090"/>
                  </a:lnTo>
                  <a:lnTo>
                    <a:pt x="2289937" y="83820"/>
                  </a:lnTo>
                  <a:lnTo>
                    <a:pt x="2291575" y="82550"/>
                  </a:lnTo>
                  <a:lnTo>
                    <a:pt x="2291372" y="81280"/>
                  </a:lnTo>
                  <a:lnTo>
                    <a:pt x="2290343" y="82550"/>
                  </a:lnTo>
                  <a:lnTo>
                    <a:pt x="2287066" y="82550"/>
                  </a:lnTo>
                  <a:lnTo>
                    <a:pt x="2285631" y="81280"/>
                  </a:lnTo>
                  <a:lnTo>
                    <a:pt x="2283790" y="80010"/>
                  </a:lnTo>
                  <a:lnTo>
                    <a:pt x="2284806" y="78740"/>
                  </a:lnTo>
                  <a:lnTo>
                    <a:pt x="2289314" y="77470"/>
                  </a:lnTo>
                  <a:lnTo>
                    <a:pt x="2292807" y="76200"/>
                  </a:lnTo>
                  <a:lnTo>
                    <a:pt x="2295880" y="74930"/>
                  </a:lnTo>
                  <a:lnTo>
                    <a:pt x="2295880" y="73660"/>
                  </a:lnTo>
                  <a:lnTo>
                    <a:pt x="2296693" y="68580"/>
                  </a:lnTo>
                  <a:lnTo>
                    <a:pt x="2298331" y="66040"/>
                  </a:lnTo>
                  <a:lnTo>
                    <a:pt x="2299360" y="64770"/>
                  </a:lnTo>
                  <a:lnTo>
                    <a:pt x="2300795" y="63500"/>
                  </a:lnTo>
                  <a:lnTo>
                    <a:pt x="2301824" y="64770"/>
                  </a:lnTo>
                  <a:lnTo>
                    <a:pt x="2302637" y="64770"/>
                  </a:lnTo>
                  <a:lnTo>
                    <a:pt x="2304072" y="62230"/>
                  </a:lnTo>
                  <a:lnTo>
                    <a:pt x="2304681" y="59690"/>
                  </a:lnTo>
                  <a:lnTo>
                    <a:pt x="2305062" y="58534"/>
                  </a:lnTo>
                  <a:lnTo>
                    <a:pt x="2305151" y="58242"/>
                  </a:lnTo>
                  <a:lnTo>
                    <a:pt x="2305507" y="57150"/>
                  </a:lnTo>
                  <a:lnTo>
                    <a:pt x="2306739" y="54610"/>
                  </a:lnTo>
                  <a:lnTo>
                    <a:pt x="2307552" y="55880"/>
                  </a:lnTo>
                  <a:lnTo>
                    <a:pt x="2308377" y="55880"/>
                  </a:lnTo>
                  <a:lnTo>
                    <a:pt x="2309393" y="54610"/>
                  </a:lnTo>
                  <a:lnTo>
                    <a:pt x="2309495" y="53340"/>
                  </a:lnTo>
                  <a:lnTo>
                    <a:pt x="2309609" y="52070"/>
                  </a:lnTo>
                  <a:lnTo>
                    <a:pt x="2309711" y="50800"/>
                  </a:lnTo>
                  <a:lnTo>
                    <a:pt x="2309812" y="49530"/>
                  </a:lnTo>
                  <a:close/>
                </a:path>
              </a:pathLst>
            </a:custGeom>
            <a:solidFill>
              <a:srgbClr val="FCD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381988" y="7765478"/>
              <a:ext cx="2304415" cy="2143125"/>
            </a:xfrm>
            <a:custGeom>
              <a:avLst/>
              <a:gdLst/>
              <a:ahLst/>
              <a:cxnLst/>
              <a:rect l="l" t="t" r="r" b="b"/>
              <a:pathLst>
                <a:path w="2304415" h="2143125">
                  <a:moveTo>
                    <a:pt x="2304288" y="0"/>
                  </a:moveTo>
                  <a:lnTo>
                    <a:pt x="0" y="0"/>
                  </a:lnTo>
                  <a:lnTo>
                    <a:pt x="0" y="2142743"/>
                  </a:lnTo>
                  <a:lnTo>
                    <a:pt x="2304288" y="2142743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428819" y="7710542"/>
              <a:ext cx="2302510" cy="2141855"/>
            </a:xfrm>
            <a:custGeom>
              <a:avLst/>
              <a:gdLst/>
              <a:ahLst/>
              <a:cxnLst/>
              <a:rect l="l" t="t" r="r" b="b"/>
              <a:pathLst>
                <a:path w="2302510" h="2141854">
                  <a:moveTo>
                    <a:pt x="1151242" y="0"/>
                  </a:moveTo>
                  <a:lnTo>
                    <a:pt x="1054217" y="865"/>
                  </a:lnTo>
                  <a:lnTo>
                    <a:pt x="938024" y="1440"/>
                  </a:lnTo>
                  <a:lnTo>
                    <a:pt x="935274" y="1440"/>
                  </a:lnTo>
                  <a:lnTo>
                    <a:pt x="360484" y="7957"/>
                  </a:lnTo>
                  <a:lnTo>
                    <a:pt x="203212" y="13921"/>
                  </a:lnTo>
                  <a:lnTo>
                    <a:pt x="104067" y="19614"/>
                  </a:lnTo>
                  <a:lnTo>
                    <a:pt x="56350" y="23088"/>
                  </a:lnTo>
                  <a:lnTo>
                    <a:pt x="0" y="27863"/>
                  </a:lnTo>
                  <a:lnTo>
                    <a:pt x="7640" y="2081352"/>
                  </a:lnTo>
                  <a:lnTo>
                    <a:pt x="7716" y="2101684"/>
                  </a:lnTo>
                  <a:lnTo>
                    <a:pt x="7785" y="2120252"/>
                  </a:lnTo>
                  <a:lnTo>
                    <a:pt x="1160177" y="2140027"/>
                  </a:lnTo>
                  <a:lnTo>
                    <a:pt x="1404155" y="2141636"/>
                  </a:lnTo>
                  <a:lnTo>
                    <a:pt x="1523278" y="2141636"/>
                  </a:lnTo>
                  <a:lnTo>
                    <a:pt x="1611549" y="2141234"/>
                  </a:lnTo>
                  <a:lnTo>
                    <a:pt x="1780306" y="2139329"/>
                  </a:lnTo>
                  <a:lnTo>
                    <a:pt x="1780888" y="2139329"/>
                  </a:lnTo>
                  <a:lnTo>
                    <a:pt x="1964190" y="2134705"/>
                  </a:lnTo>
                  <a:lnTo>
                    <a:pt x="2199806" y="2126758"/>
                  </a:lnTo>
                  <a:lnTo>
                    <a:pt x="2248243" y="2124482"/>
                  </a:lnTo>
                  <a:lnTo>
                    <a:pt x="2295145" y="2121799"/>
                  </a:lnTo>
                  <a:lnTo>
                    <a:pt x="2296667" y="2121799"/>
                  </a:lnTo>
                  <a:lnTo>
                    <a:pt x="2296739" y="2101684"/>
                  </a:lnTo>
                  <a:lnTo>
                    <a:pt x="2286660" y="2101684"/>
                  </a:lnTo>
                  <a:lnTo>
                    <a:pt x="2291689" y="2081352"/>
                  </a:lnTo>
                  <a:lnTo>
                    <a:pt x="2296811" y="2081352"/>
                  </a:lnTo>
                  <a:lnTo>
                    <a:pt x="2297433" y="1906029"/>
                  </a:lnTo>
                  <a:lnTo>
                    <a:pt x="2298491" y="1547363"/>
                  </a:lnTo>
                  <a:lnTo>
                    <a:pt x="2302065" y="114820"/>
                  </a:lnTo>
                  <a:lnTo>
                    <a:pt x="11049" y="114820"/>
                  </a:lnTo>
                  <a:lnTo>
                    <a:pt x="21920" y="70853"/>
                  </a:lnTo>
                  <a:lnTo>
                    <a:pt x="2281806" y="70853"/>
                  </a:lnTo>
                  <a:lnTo>
                    <a:pt x="2280716" y="66459"/>
                  </a:lnTo>
                  <a:lnTo>
                    <a:pt x="2302186" y="66459"/>
                  </a:lnTo>
                  <a:lnTo>
                    <a:pt x="2302294" y="23368"/>
                  </a:lnTo>
                  <a:lnTo>
                    <a:pt x="1235428" y="865"/>
                  </a:lnTo>
                  <a:lnTo>
                    <a:pt x="1200257" y="477"/>
                  </a:lnTo>
                  <a:lnTo>
                    <a:pt x="1201654" y="477"/>
                  </a:lnTo>
                  <a:lnTo>
                    <a:pt x="1151242" y="0"/>
                  </a:lnTo>
                  <a:close/>
                </a:path>
                <a:path w="2302510" h="2141854">
                  <a:moveTo>
                    <a:pt x="2296811" y="2081352"/>
                  </a:moveTo>
                  <a:lnTo>
                    <a:pt x="2291689" y="2081352"/>
                  </a:lnTo>
                  <a:lnTo>
                    <a:pt x="2286660" y="2101684"/>
                  </a:lnTo>
                  <a:lnTo>
                    <a:pt x="2296739" y="2101684"/>
                  </a:lnTo>
                  <a:lnTo>
                    <a:pt x="2296811" y="2081352"/>
                  </a:lnTo>
                  <a:close/>
                </a:path>
                <a:path w="2302510" h="2141854">
                  <a:moveTo>
                    <a:pt x="2281806" y="70853"/>
                  </a:moveTo>
                  <a:lnTo>
                    <a:pt x="21920" y="70853"/>
                  </a:lnTo>
                  <a:lnTo>
                    <a:pt x="11049" y="114820"/>
                  </a:lnTo>
                  <a:lnTo>
                    <a:pt x="2302065" y="114820"/>
                  </a:lnTo>
                  <a:lnTo>
                    <a:pt x="2302078" y="109804"/>
                  </a:lnTo>
                  <a:lnTo>
                    <a:pt x="2291461" y="109804"/>
                  </a:lnTo>
                  <a:lnTo>
                    <a:pt x="2281806" y="70853"/>
                  </a:lnTo>
                  <a:close/>
                </a:path>
                <a:path w="2302510" h="2141854">
                  <a:moveTo>
                    <a:pt x="2302186" y="66459"/>
                  </a:moveTo>
                  <a:lnTo>
                    <a:pt x="2280716" y="66459"/>
                  </a:lnTo>
                  <a:lnTo>
                    <a:pt x="2291461" y="109804"/>
                  </a:lnTo>
                  <a:lnTo>
                    <a:pt x="2302078" y="109804"/>
                  </a:lnTo>
                  <a:lnTo>
                    <a:pt x="2302186" y="66459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09852" y="7568171"/>
              <a:ext cx="2167255" cy="332740"/>
            </a:xfrm>
            <a:custGeom>
              <a:avLst/>
              <a:gdLst/>
              <a:ahLst/>
              <a:cxnLst/>
              <a:rect l="l" t="t" r="r" b="b"/>
              <a:pathLst>
                <a:path w="2167254" h="332740">
                  <a:moveTo>
                    <a:pt x="2167128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2167128" y="332231"/>
                  </a:lnTo>
                  <a:lnTo>
                    <a:pt x="2167128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56692" y="7513852"/>
              <a:ext cx="2164715" cy="329565"/>
            </a:xfrm>
            <a:custGeom>
              <a:avLst/>
              <a:gdLst/>
              <a:ahLst/>
              <a:cxnLst/>
              <a:rect l="l" t="t" r="r" b="b"/>
              <a:pathLst>
                <a:path w="2164715" h="329565">
                  <a:moveTo>
                    <a:pt x="2164257" y="2981"/>
                  </a:moveTo>
                  <a:lnTo>
                    <a:pt x="49830" y="2981"/>
                  </a:lnTo>
                  <a:lnTo>
                    <a:pt x="0" y="3680"/>
                  </a:lnTo>
                  <a:lnTo>
                    <a:pt x="7191" y="320697"/>
                  </a:lnTo>
                  <a:lnTo>
                    <a:pt x="7262" y="323834"/>
                  </a:lnTo>
                  <a:lnTo>
                    <a:pt x="7333" y="326933"/>
                  </a:lnTo>
                  <a:lnTo>
                    <a:pt x="725235" y="328942"/>
                  </a:lnTo>
                  <a:lnTo>
                    <a:pt x="922300" y="329430"/>
                  </a:lnTo>
                  <a:lnTo>
                    <a:pt x="1741964" y="329430"/>
                  </a:lnTo>
                  <a:lnTo>
                    <a:pt x="2158974" y="326933"/>
                  </a:lnTo>
                  <a:lnTo>
                    <a:pt x="2159039" y="323834"/>
                  </a:lnTo>
                  <a:lnTo>
                    <a:pt x="2149563" y="323834"/>
                  </a:lnTo>
                  <a:lnTo>
                    <a:pt x="2154288" y="320697"/>
                  </a:lnTo>
                  <a:lnTo>
                    <a:pt x="2159105" y="320697"/>
                  </a:lnTo>
                  <a:lnTo>
                    <a:pt x="2159930" y="281234"/>
                  </a:lnTo>
                  <a:lnTo>
                    <a:pt x="2160871" y="226916"/>
                  </a:lnTo>
                  <a:lnTo>
                    <a:pt x="2161781" y="168289"/>
                  </a:lnTo>
                  <a:lnTo>
                    <a:pt x="2163445" y="55341"/>
                  </a:lnTo>
                  <a:lnTo>
                    <a:pt x="2164050" y="17104"/>
                  </a:lnTo>
                  <a:lnTo>
                    <a:pt x="10388" y="17104"/>
                  </a:lnTo>
                  <a:lnTo>
                    <a:pt x="20612" y="10309"/>
                  </a:lnTo>
                  <a:lnTo>
                    <a:pt x="2144991" y="10309"/>
                  </a:lnTo>
                  <a:lnTo>
                    <a:pt x="2143975" y="9636"/>
                  </a:lnTo>
                  <a:lnTo>
                    <a:pt x="2164168" y="9636"/>
                  </a:lnTo>
                  <a:lnTo>
                    <a:pt x="2164257" y="2981"/>
                  </a:lnTo>
                  <a:close/>
                </a:path>
                <a:path w="2164715" h="329565">
                  <a:moveTo>
                    <a:pt x="2159105" y="320697"/>
                  </a:moveTo>
                  <a:lnTo>
                    <a:pt x="2154288" y="320697"/>
                  </a:lnTo>
                  <a:lnTo>
                    <a:pt x="2149563" y="323834"/>
                  </a:lnTo>
                  <a:lnTo>
                    <a:pt x="2159039" y="323834"/>
                  </a:lnTo>
                  <a:lnTo>
                    <a:pt x="2159105" y="320697"/>
                  </a:lnTo>
                  <a:close/>
                </a:path>
                <a:path w="2164715" h="329565">
                  <a:moveTo>
                    <a:pt x="2144991" y="10309"/>
                  </a:moveTo>
                  <a:lnTo>
                    <a:pt x="20612" y="10309"/>
                  </a:lnTo>
                  <a:lnTo>
                    <a:pt x="10388" y="17104"/>
                  </a:lnTo>
                  <a:lnTo>
                    <a:pt x="2164050" y="17104"/>
                  </a:lnTo>
                  <a:lnTo>
                    <a:pt x="2164062" y="16329"/>
                  </a:lnTo>
                  <a:lnTo>
                    <a:pt x="2154072" y="16329"/>
                  </a:lnTo>
                  <a:lnTo>
                    <a:pt x="2144991" y="10309"/>
                  </a:lnTo>
                  <a:close/>
                </a:path>
                <a:path w="2164715" h="329565">
                  <a:moveTo>
                    <a:pt x="2164168" y="9636"/>
                  </a:moveTo>
                  <a:lnTo>
                    <a:pt x="2143975" y="9636"/>
                  </a:lnTo>
                  <a:lnTo>
                    <a:pt x="2154072" y="16329"/>
                  </a:lnTo>
                  <a:lnTo>
                    <a:pt x="2164062" y="16329"/>
                  </a:lnTo>
                  <a:lnTo>
                    <a:pt x="2164168" y="9636"/>
                  </a:lnTo>
                  <a:close/>
                </a:path>
                <a:path w="2164715" h="329565">
                  <a:moveTo>
                    <a:pt x="1366963" y="0"/>
                  </a:moveTo>
                  <a:lnTo>
                    <a:pt x="517281" y="0"/>
                  </a:lnTo>
                  <a:lnTo>
                    <a:pt x="48775" y="2981"/>
                  </a:lnTo>
                  <a:lnTo>
                    <a:pt x="2161308" y="2981"/>
                  </a:lnTo>
                  <a:lnTo>
                    <a:pt x="1929717" y="1870"/>
                  </a:lnTo>
                  <a:lnTo>
                    <a:pt x="1556116" y="526"/>
                  </a:lnTo>
                  <a:lnTo>
                    <a:pt x="1366963" y="0"/>
                  </a:lnTo>
                  <a:close/>
                </a:path>
              </a:pathLst>
            </a:custGeom>
            <a:solidFill>
              <a:srgbClr val="E6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344117" y="7532082"/>
            <a:ext cx="19894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Extra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things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do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598100" y="7971598"/>
            <a:ext cx="1905000" cy="175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Try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putting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more</a:t>
            </a:r>
            <a:r>
              <a:rPr sz="1300" spc="-10" dirty="0">
                <a:latin typeface="Gotham"/>
                <a:cs typeface="Gotham"/>
              </a:rPr>
              <a:t> holes </a:t>
            </a:r>
            <a:r>
              <a:rPr sz="1300" dirty="0">
                <a:latin typeface="Gotham"/>
                <a:cs typeface="Gotham"/>
              </a:rPr>
              <a:t>in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your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timer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see </a:t>
            </a:r>
            <a:r>
              <a:rPr sz="1300" dirty="0">
                <a:latin typeface="Gotham"/>
                <a:cs typeface="Gotham"/>
              </a:rPr>
              <a:t>what</a:t>
            </a:r>
            <a:r>
              <a:rPr sz="1300" spc="-3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happens.</a:t>
            </a:r>
            <a:endParaRPr sz="1300">
              <a:latin typeface="Gotham"/>
              <a:cs typeface="Gotham"/>
            </a:endParaRPr>
          </a:p>
          <a:p>
            <a:pPr marL="12700" marR="39370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What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else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can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use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make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10" dirty="0">
                <a:latin typeface="Gotham"/>
                <a:cs typeface="Gotham"/>
              </a:rPr>
              <a:t> timer?</a:t>
            </a:r>
            <a:endParaRPr sz="1300">
              <a:latin typeface="Gotham"/>
              <a:cs typeface="Gotham"/>
            </a:endParaRPr>
          </a:p>
          <a:p>
            <a:pPr marL="12700" marR="36830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Where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do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find </a:t>
            </a:r>
            <a:r>
              <a:rPr sz="1300" dirty="0">
                <a:latin typeface="Gotham"/>
                <a:cs typeface="Gotham"/>
              </a:rPr>
              <a:t>sand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timers?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What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are </a:t>
            </a:r>
            <a:r>
              <a:rPr sz="1300" dirty="0">
                <a:latin typeface="Gotham"/>
                <a:cs typeface="Gotham"/>
              </a:rPr>
              <a:t>they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used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for?</a:t>
            </a:r>
            <a:endParaRPr sz="1300">
              <a:latin typeface="Gotham"/>
              <a:cs typeface="Gotham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3375405" y="7315233"/>
            <a:ext cx="800100" cy="2017395"/>
            <a:chOff x="3375405" y="7315233"/>
            <a:chExt cx="800100" cy="2017395"/>
          </a:xfrm>
        </p:grpSpPr>
        <p:sp>
          <p:nvSpPr>
            <p:cNvPr id="85" name="object 85"/>
            <p:cNvSpPr/>
            <p:nvPr/>
          </p:nvSpPr>
          <p:spPr>
            <a:xfrm>
              <a:off x="3375405" y="7315233"/>
              <a:ext cx="728980" cy="488950"/>
            </a:xfrm>
            <a:custGeom>
              <a:avLst/>
              <a:gdLst/>
              <a:ahLst/>
              <a:cxnLst/>
              <a:rect l="l" t="t" r="r" b="b"/>
              <a:pathLst>
                <a:path w="728979" h="488950">
                  <a:moveTo>
                    <a:pt x="105837" y="379852"/>
                  </a:moveTo>
                  <a:lnTo>
                    <a:pt x="62920" y="412700"/>
                  </a:lnTo>
                  <a:lnTo>
                    <a:pt x="48752" y="425459"/>
                  </a:lnTo>
                  <a:lnTo>
                    <a:pt x="34089" y="437209"/>
                  </a:lnTo>
                  <a:lnTo>
                    <a:pt x="19288" y="447675"/>
                  </a:lnTo>
                  <a:lnTo>
                    <a:pt x="8842" y="454945"/>
                  </a:lnTo>
                  <a:lnTo>
                    <a:pt x="2663" y="460794"/>
                  </a:lnTo>
                  <a:lnTo>
                    <a:pt x="0" y="466138"/>
                  </a:lnTo>
                  <a:lnTo>
                    <a:pt x="98" y="471893"/>
                  </a:lnTo>
                  <a:lnTo>
                    <a:pt x="2969" y="478686"/>
                  </a:lnTo>
                  <a:lnTo>
                    <a:pt x="9101" y="482788"/>
                  </a:lnTo>
                  <a:lnTo>
                    <a:pt x="20777" y="484836"/>
                  </a:lnTo>
                  <a:lnTo>
                    <a:pt x="58340" y="484836"/>
                  </a:lnTo>
                  <a:lnTo>
                    <a:pt x="72672" y="485279"/>
                  </a:lnTo>
                  <a:lnTo>
                    <a:pt x="86928" y="485876"/>
                  </a:lnTo>
                  <a:lnTo>
                    <a:pt x="115908" y="487417"/>
                  </a:lnTo>
                  <a:lnTo>
                    <a:pt x="137279" y="488335"/>
                  </a:lnTo>
                  <a:lnTo>
                    <a:pt x="152670" y="488703"/>
                  </a:lnTo>
                  <a:lnTo>
                    <a:pt x="163088" y="488703"/>
                  </a:lnTo>
                  <a:lnTo>
                    <a:pt x="175178" y="486584"/>
                  </a:lnTo>
                  <a:lnTo>
                    <a:pt x="182935" y="481969"/>
                  </a:lnTo>
                  <a:lnTo>
                    <a:pt x="186399" y="475305"/>
                  </a:lnTo>
                  <a:lnTo>
                    <a:pt x="184985" y="467144"/>
                  </a:lnTo>
                  <a:lnTo>
                    <a:pt x="182208" y="463135"/>
                  </a:lnTo>
                  <a:lnTo>
                    <a:pt x="177789" y="460794"/>
                  </a:lnTo>
                  <a:lnTo>
                    <a:pt x="177926" y="460794"/>
                  </a:lnTo>
                  <a:lnTo>
                    <a:pt x="171237" y="459837"/>
                  </a:lnTo>
                  <a:lnTo>
                    <a:pt x="146936" y="459837"/>
                  </a:lnTo>
                  <a:lnTo>
                    <a:pt x="130900" y="459428"/>
                  </a:lnTo>
                  <a:lnTo>
                    <a:pt x="116643" y="458744"/>
                  </a:lnTo>
                  <a:lnTo>
                    <a:pt x="109026" y="457962"/>
                  </a:lnTo>
                  <a:lnTo>
                    <a:pt x="107946" y="457657"/>
                  </a:lnTo>
                  <a:lnTo>
                    <a:pt x="111337" y="455764"/>
                  </a:lnTo>
                  <a:lnTo>
                    <a:pt x="116417" y="453872"/>
                  </a:lnTo>
                  <a:lnTo>
                    <a:pt x="152561" y="437640"/>
                  </a:lnTo>
                  <a:lnTo>
                    <a:pt x="85726" y="437640"/>
                  </a:lnTo>
                  <a:lnTo>
                    <a:pt x="87686" y="433737"/>
                  </a:lnTo>
                  <a:lnTo>
                    <a:pt x="101366" y="418502"/>
                  </a:lnTo>
                  <a:lnTo>
                    <a:pt x="106291" y="412700"/>
                  </a:lnTo>
                  <a:lnTo>
                    <a:pt x="110179" y="407768"/>
                  </a:lnTo>
                  <a:lnTo>
                    <a:pt x="112480" y="404380"/>
                  </a:lnTo>
                  <a:lnTo>
                    <a:pt x="115528" y="393225"/>
                  </a:lnTo>
                  <a:lnTo>
                    <a:pt x="114001" y="387981"/>
                  </a:lnTo>
                  <a:lnTo>
                    <a:pt x="112880" y="384302"/>
                  </a:lnTo>
                  <a:lnTo>
                    <a:pt x="105837" y="379852"/>
                  </a:lnTo>
                  <a:close/>
                </a:path>
                <a:path w="728979" h="488950">
                  <a:moveTo>
                    <a:pt x="248280" y="151911"/>
                  </a:moveTo>
                  <a:lnTo>
                    <a:pt x="239081" y="152587"/>
                  </a:lnTo>
                  <a:lnTo>
                    <a:pt x="240146" y="152587"/>
                  </a:lnTo>
                  <a:lnTo>
                    <a:pt x="232749" y="154762"/>
                  </a:lnTo>
                  <a:lnTo>
                    <a:pt x="217583" y="165206"/>
                  </a:lnTo>
                  <a:lnTo>
                    <a:pt x="207500" y="182129"/>
                  </a:lnTo>
                  <a:lnTo>
                    <a:pt x="203100" y="203486"/>
                  </a:lnTo>
                  <a:lnTo>
                    <a:pt x="203026" y="203847"/>
                  </a:lnTo>
                  <a:lnTo>
                    <a:pt x="202944" y="204585"/>
                  </a:lnTo>
                  <a:lnTo>
                    <a:pt x="204087" y="226460"/>
                  </a:lnTo>
                  <a:lnTo>
                    <a:pt x="204198" y="228580"/>
                  </a:lnTo>
                  <a:lnTo>
                    <a:pt x="219159" y="278055"/>
                  </a:lnTo>
                  <a:lnTo>
                    <a:pt x="248104" y="319011"/>
                  </a:lnTo>
                  <a:lnTo>
                    <a:pt x="252764" y="323875"/>
                  </a:lnTo>
                  <a:lnTo>
                    <a:pt x="256613" y="328002"/>
                  </a:lnTo>
                  <a:lnTo>
                    <a:pt x="222843" y="363829"/>
                  </a:lnTo>
                  <a:lnTo>
                    <a:pt x="166928" y="402891"/>
                  </a:lnTo>
                  <a:lnTo>
                    <a:pt x="103908" y="432485"/>
                  </a:lnTo>
                  <a:lnTo>
                    <a:pt x="85726" y="437640"/>
                  </a:lnTo>
                  <a:lnTo>
                    <a:pt x="152561" y="437640"/>
                  </a:lnTo>
                  <a:lnTo>
                    <a:pt x="197661" y="412016"/>
                  </a:lnTo>
                  <a:lnTo>
                    <a:pt x="233512" y="385531"/>
                  </a:lnTo>
                  <a:lnTo>
                    <a:pt x="263979" y="356806"/>
                  </a:lnTo>
                  <a:lnTo>
                    <a:pt x="270849" y="349211"/>
                  </a:lnTo>
                  <a:lnTo>
                    <a:pt x="276495" y="343281"/>
                  </a:lnTo>
                  <a:lnTo>
                    <a:pt x="453776" y="343281"/>
                  </a:lnTo>
                  <a:lnTo>
                    <a:pt x="457331" y="340791"/>
                  </a:lnTo>
                  <a:lnTo>
                    <a:pt x="364448" y="340791"/>
                  </a:lnTo>
                  <a:lnTo>
                    <a:pt x="351127" y="339336"/>
                  </a:lnTo>
                  <a:lnTo>
                    <a:pt x="307768" y="324700"/>
                  </a:lnTo>
                  <a:lnTo>
                    <a:pt x="296160" y="317182"/>
                  </a:lnTo>
                  <a:lnTo>
                    <a:pt x="295144" y="316052"/>
                  </a:lnTo>
                  <a:lnTo>
                    <a:pt x="296427" y="312724"/>
                  </a:lnTo>
                  <a:lnTo>
                    <a:pt x="300351" y="305447"/>
                  </a:lnTo>
                  <a:lnTo>
                    <a:pt x="302940" y="299516"/>
                  </a:lnTo>
                  <a:lnTo>
                    <a:pt x="276704" y="299516"/>
                  </a:lnTo>
                  <a:lnTo>
                    <a:pt x="273605" y="298615"/>
                  </a:lnTo>
                  <a:lnTo>
                    <a:pt x="249299" y="263724"/>
                  </a:lnTo>
                  <a:lnTo>
                    <a:pt x="237096" y="218198"/>
                  </a:lnTo>
                  <a:lnTo>
                    <a:pt x="237169" y="211836"/>
                  </a:lnTo>
                  <a:lnTo>
                    <a:pt x="246580" y="184416"/>
                  </a:lnTo>
                  <a:lnTo>
                    <a:pt x="301306" y="184416"/>
                  </a:lnTo>
                  <a:lnTo>
                    <a:pt x="287965" y="168394"/>
                  </a:lnTo>
                  <a:lnTo>
                    <a:pt x="266506" y="155879"/>
                  </a:lnTo>
                  <a:lnTo>
                    <a:pt x="256733" y="153044"/>
                  </a:lnTo>
                  <a:lnTo>
                    <a:pt x="248280" y="151911"/>
                  </a:lnTo>
                  <a:close/>
                </a:path>
                <a:path w="728979" h="488950">
                  <a:moveTo>
                    <a:pt x="453776" y="343281"/>
                  </a:moveTo>
                  <a:lnTo>
                    <a:pt x="277085" y="343281"/>
                  </a:lnTo>
                  <a:lnTo>
                    <a:pt x="282114" y="346227"/>
                  </a:lnTo>
                  <a:lnTo>
                    <a:pt x="287994" y="349758"/>
                  </a:lnTo>
                  <a:lnTo>
                    <a:pt x="330383" y="366520"/>
                  </a:lnTo>
                  <a:lnTo>
                    <a:pt x="370375" y="370098"/>
                  </a:lnTo>
                  <a:lnTo>
                    <a:pt x="397171" y="366899"/>
                  </a:lnTo>
                  <a:lnTo>
                    <a:pt x="422684" y="359839"/>
                  </a:lnTo>
                  <a:lnTo>
                    <a:pt x="445295" y="349211"/>
                  </a:lnTo>
                  <a:lnTo>
                    <a:pt x="453776" y="343281"/>
                  </a:lnTo>
                  <a:close/>
                </a:path>
                <a:path w="728979" h="488950">
                  <a:moveTo>
                    <a:pt x="474635" y="71337"/>
                  </a:moveTo>
                  <a:lnTo>
                    <a:pt x="430641" y="88252"/>
                  </a:lnTo>
                  <a:lnTo>
                    <a:pt x="415089" y="124072"/>
                  </a:lnTo>
                  <a:lnTo>
                    <a:pt x="413419" y="137210"/>
                  </a:lnTo>
                  <a:lnTo>
                    <a:pt x="417852" y="172375"/>
                  </a:lnTo>
                  <a:lnTo>
                    <a:pt x="431962" y="203847"/>
                  </a:lnTo>
                  <a:lnTo>
                    <a:pt x="432070" y="204089"/>
                  </a:lnTo>
                  <a:lnTo>
                    <a:pt x="432172" y="204316"/>
                  </a:lnTo>
                  <a:lnTo>
                    <a:pt x="432293" y="204585"/>
                  </a:lnTo>
                  <a:lnTo>
                    <a:pt x="455205" y="231417"/>
                  </a:lnTo>
                  <a:lnTo>
                    <a:pt x="485047" y="250444"/>
                  </a:lnTo>
                  <a:lnTo>
                    <a:pt x="497862" y="256133"/>
                  </a:lnTo>
                  <a:lnTo>
                    <a:pt x="498852" y="256755"/>
                  </a:lnTo>
                  <a:lnTo>
                    <a:pt x="498362" y="260413"/>
                  </a:lnTo>
                  <a:lnTo>
                    <a:pt x="498342" y="260566"/>
                  </a:lnTo>
                  <a:lnTo>
                    <a:pt x="493920" y="268625"/>
                  </a:lnTo>
                  <a:lnTo>
                    <a:pt x="486795" y="278964"/>
                  </a:lnTo>
                  <a:lnTo>
                    <a:pt x="478300" y="289458"/>
                  </a:lnTo>
                  <a:lnTo>
                    <a:pt x="478177" y="289610"/>
                  </a:lnTo>
                  <a:lnTo>
                    <a:pt x="427400" y="328002"/>
                  </a:lnTo>
                  <a:lnTo>
                    <a:pt x="364448" y="340791"/>
                  </a:lnTo>
                  <a:lnTo>
                    <a:pt x="457331" y="340791"/>
                  </a:lnTo>
                  <a:lnTo>
                    <a:pt x="487235" y="315066"/>
                  </a:lnTo>
                  <a:lnTo>
                    <a:pt x="517242" y="271094"/>
                  </a:lnTo>
                  <a:lnTo>
                    <a:pt x="522063" y="261213"/>
                  </a:lnTo>
                  <a:lnTo>
                    <a:pt x="522131" y="261073"/>
                  </a:lnTo>
                  <a:lnTo>
                    <a:pt x="531200" y="261073"/>
                  </a:lnTo>
                  <a:lnTo>
                    <a:pt x="564386" y="258083"/>
                  </a:lnTo>
                  <a:lnTo>
                    <a:pt x="598773" y="246932"/>
                  </a:lnTo>
                  <a:lnTo>
                    <a:pt x="631002" y="228580"/>
                  </a:lnTo>
                  <a:lnTo>
                    <a:pt x="632286" y="227457"/>
                  </a:lnTo>
                  <a:lnTo>
                    <a:pt x="537816" y="227457"/>
                  </a:lnTo>
                  <a:lnTo>
                    <a:pt x="533523" y="227228"/>
                  </a:lnTo>
                  <a:lnTo>
                    <a:pt x="534162" y="223787"/>
                  </a:lnTo>
                  <a:lnTo>
                    <a:pt x="511136" y="223787"/>
                  </a:lnTo>
                  <a:lnTo>
                    <a:pt x="506142" y="222580"/>
                  </a:lnTo>
                  <a:lnTo>
                    <a:pt x="467980" y="196957"/>
                  </a:lnTo>
                  <a:lnTo>
                    <a:pt x="445513" y="146874"/>
                  </a:lnTo>
                  <a:lnTo>
                    <a:pt x="447748" y="120535"/>
                  </a:lnTo>
                  <a:lnTo>
                    <a:pt x="455313" y="105324"/>
                  </a:lnTo>
                  <a:lnTo>
                    <a:pt x="466332" y="98047"/>
                  </a:lnTo>
                  <a:lnTo>
                    <a:pt x="514375" y="98047"/>
                  </a:lnTo>
                  <a:lnTo>
                    <a:pt x="497894" y="81071"/>
                  </a:lnTo>
                  <a:lnTo>
                    <a:pt x="474635" y="71337"/>
                  </a:lnTo>
                  <a:close/>
                </a:path>
                <a:path w="728979" h="488950">
                  <a:moveTo>
                    <a:pt x="301306" y="184416"/>
                  </a:moveTo>
                  <a:lnTo>
                    <a:pt x="246580" y="184416"/>
                  </a:lnTo>
                  <a:lnTo>
                    <a:pt x="256105" y="187477"/>
                  </a:lnTo>
                  <a:lnTo>
                    <a:pt x="263633" y="190911"/>
                  </a:lnTo>
                  <a:lnTo>
                    <a:pt x="288722" y="226460"/>
                  </a:lnTo>
                  <a:lnTo>
                    <a:pt x="290766" y="242570"/>
                  </a:lnTo>
                  <a:lnTo>
                    <a:pt x="289181" y="260413"/>
                  </a:lnTo>
                  <a:lnTo>
                    <a:pt x="283956" y="280098"/>
                  </a:lnTo>
                  <a:lnTo>
                    <a:pt x="278507" y="296164"/>
                  </a:lnTo>
                  <a:lnTo>
                    <a:pt x="276704" y="299516"/>
                  </a:lnTo>
                  <a:lnTo>
                    <a:pt x="302940" y="299516"/>
                  </a:lnTo>
                  <a:lnTo>
                    <a:pt x="316342" y="256755"/>
                  </a:lnTo>
                  <a:lnTo>
                    <a:pt x="318220" y="242570"/>
                  </a:lnTo>
                  <a:lnTo>
                    <a:pt x="314914" y="213531"/>
                  </a:lnTo>
                  <a:lnTo>
                    <a:pt x="304465" y="188209"/>
                  </a:lnTo>
                  <a:lnTo>
                    <a:pt x="301306" y="184416"/>
                  </a:lnTo>
                  <a:close/>
                </a:path>
                <a:path w="728979" h="488950">
                  <a:moveTo>
                    <a:pt x="531200" y="261073"/>
                  </a:moveTo>
                  <a:lnTo>
                    <a:pt x="522131" y="261073"/>
                  </a:lnTo>
                  <a:lnTo>
                    <a:pt x="529650" y="261213"/>
                  </a:lnTo>
                  <a:lnTo>
                    <a:pt x="531200" y="261073"/>
                  </a:lnTo>
                  <a:close/>
                </a:path>
                <a:path w="728979" h="488950">
                  <a:moveTo>
                    <a:pt x="718397" y="0"/>
                  </a:moveTo>
                  <a:lnTo>
                    <a:pt x="713172" y="196"/>
                  </a:lnTo>
                  <a:lnTo>
                    <a:pt x="709380" y="3562"/>
                  </a:lnTo>
                  <a:lnTo>
                    <a:pt x="706560" y="10890"/>
                  </a:lnTo>
                  <a:lnTo>
                    <a:pt x="704249" y="22974"/>
                  </a:lnTo>
                  <a:lnTo>
                    <a:pt x="699137" y="47228"/>
                  </a:lnTo>
                  <a:lnTo>
                    <a:pt x="682056" y="103843"/>
                  </a:lnTo>
                  <a:lnTo>
                    <a:pt x="657826" y="152587"/>
                  </a:lnTo>
                  <a:lnTo>
                    <a:pt x="621022" y="194913"/>
                  </a:lnTo>
                  <a:lnTo>
                    <a:pt x="584175" y="216998"/>
                  </a:lnTo>
                  <a:lnTo>
                    <a:pt x="537816" y="227457"/>
                  </a:lnTo>
                  <a:lnTo>
                    <a:pt x="632286" y="227457"/>
                  </a:lnTo>
                  <a:lnTo>
                    <a:pt x="668767" y="192506"/>
                  </a:lnTo>
                  <a:lnTo>
                    <a:pt x="696414" y="149860"/>
                  </a:lnTo>
                  <a:lnTo>
                    <a:pt x="713876" y="104552"/>
                  </a:lnTo>
                  <a:lnTo>
                    <a:pt x="726233" y="54635"/>
                  </a:lnTo>
                  <a:lnTo>
                    <a:pt x="728709" y="31716"/>
                  </a:lnTo>
                  <a:lnTo>
                    <a:pt x="728230" y="15035"/>
                  </a:lnTo>
                  <a:lnTo>
                    <a:pt x="724794" y="4495"/>
                  </a:lnTo>
                  <a:lnTo>
                    <a:pt x="718397" y="0"/>
                  </a:lnTo>
                  <a:close/>
                </a:path>
                <a:path w="728979" h="488950">
                  <a:moveTo>
                    <a:pt x="514375" y="98047"/>
                  </a:moveTo>
                  <a:lnTo>
                    <a:pt x="466332" y="98047"/>
                  </a:lnTo>
                  <a:lnTo>
                    <a:pt x="479721" y="98975"/>
                  </a:lnTo>
                  <a:lnTo>
                    <a:pt x="494395" y="108381"/>
                  </a:lnTo>
                  <a:lnTo>
                    <a:pt x="507927" y="125791"/>
                  </a:lnTo>
                  <a:lnTo>
                    <a:pt x="516488" y="148134"/>
                  </a:lnTo>
                  <a:lnTo>
                    <a:pt x="519585" y="172375"/>
                  </a:lnTo>
                  <a:lnTo>
                    <a:pt x="519692" y="173210"/>
                  </a:lnTo>
                  <a:lnTo>
                    <a:pt x="519764" y="175920"/>
                  </a:lnTo>
                  <a:lnTo>
                    <a:pt x="517916" y="202776"/>
                  </a:lnTo>
                  <a:lnTo>
                    <a:pt x="517868" y="203486"/>
                  </a:lnTo>
                  <a:lnTo>
                    <a:pt x="517742" y="204585"/>
                  </a:lnTo>
                  <a:lnTo>
                    <a:pt x="515733" y="216468"/>
                  </a:lnTo>
                  <a:lnTo>
                    <a:pt x="513918" y="222392"/>
                  </a:lnTo>
                  <a:lnTo>
                    <a:pt x="511136" y="223787"/>
                  </a:lnTo>
                  <a:lnTo>
                    <a:pt x="534162" y="223787"/>
                  </a:lnTo>
                  <a:lnTo>
                    <a:pt x="535682" y="215595"/>
                  </a:lnTo>
                  <a:lnTo>
                    <a:pt x="538893" y="184835"/>
                  </a:lnTo>
                  <a:lnTo>
                    <a:pt x="538937" y="184416"/>
                  </a:lnTo>
                  <a:lnTo>
                    <a:pt x="539037" y="182129"/>
                  </a:lnTo>
                  <a:lnTo>
                    <a:pt x="537485" y="155879"/>
                  </a:lnTo>
                  <a:lnTo>
                    <a:pt x="537419" y="154762"/>
                  </a:lnTo>
                  <a:lnTo>
                    <a:pt x="537317" y="153044"/>
                  </a:lnTo>
                  <a:lnTo>
                    <a:pt x="537290" y="152587"/>
                  </a:lnTo>
                  <a:lnTo>
                    <a:pt x="530518" y="125791"/>
                  </a:lnTo>
                  <a:lnTo>
                    <a:pt x="530419" y="125401"/>
                  </a:lnTo>
                  <a:lnTo>
                    <a:pt x="518601" y="102400"/>
                  </a:lnTo>
                  <a:lnTo>
                    <a:pt x="514375" y="98047"/>
                  </a:lnTo>
                  <a:close/>
                </a:path>
              </a:pathLst>
            </a:custGeom>
            <a:solidFill>
              <a:srgbClr val="008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93375" y="9153521"/>
              <a:ext cx="181648" cy="178625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 rot="21480000">
            <a:off x="445082" y="4505583"/>
            <a:ext cx="1195948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dirty="0">
                <a:solidFill>
                  <a:srgbClr val="050505"/>
                </a:solidFill>
                <a:latin typeface="Gotham"/>
                <a:cs typeface="Gotham"/>
              </a:rPr>
              <a:t>Uncle</a:t>
            </a:r>
            <a:r>
              <a:rPr sz="1600" spc="-114" dirty="0">
                <a:solidFill>
                  <a:srgbClr val="050505"/>
                </a:solidFill>
                <a:latin typeface="Gotham"/>
                <a:cs typeface="Gotham"/>
              </a:rPr>
              <a:t> </a:t>
            </a:r>
            <a:r>
              <a:rPr sz="2400" spc="-15" baseline="1736" dirty="0">
                <a:solidFill>
                  <a:srgbClr val="050505"/>
                </a:solidFill>
                <a:latin typeface="Gotham"/>
                <a:cs typeface="Gotham"/>
              </a:rPr>
              <a:t>Astro</a:t>
            </a:r>
            <a:endParaRPr sz="2400" baseline="1736">
              <a:latin typeface="Gotham"/>
              <a:cs typeface="Gotham"/>
            </a:endParaRPr>
          </a:p>
        </p:txBody>
      </p:sp>
      <p:pic>
        <p:nvPicPr>
          <p:cNvPr id="88" name="object 8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47746" y="4721105"/>
            <a:ext cx="197516" cy="2134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BE627E82BC4BAFF6F72779512BEE" ma:contentTypeVersion="26" ma:contentTypeDescription="Create a new document." ma:contentTypeScope="" ma:versionID="a308e2f66c5445c7c0ed42a5b5f60746">
  <xsd:schema xmlns:xsd="http://www.w3.org/2001/XMLSchema" xmlns:xs="http://www.w3.org/2001/XMLSchema" xmlns:p="http://schemas.microsoft.com/office/2006/metadata/properties" xmlns:ns1="http://schemas.microsoft.com/sharepoint/v3" xmlns:ns2="5888dc7e-574f-412b-b0c1-d1272ceede5a" xmlns:ns3="f35cf21f-4c90-4c31-b2be-962ed3f04f12" targetNamespace="http://schemas.microsoft.com/office/2006/metadata/properties" ma:root="true" ma:fieldsID="f480723274008f11133b0edb9a2e3aec" ns1:_="" ns2:_="" ns3:_="">
    <xsd:import namespace="http://schemas.microsoft.com/sharepoint/v3"/>
    <xsd:import namespace="5888dc7e-574f-412b-b0c1-d1272ceede5a"/>
    <xsd:import namespace="f35cf21f-4c90-4c31-b2be-962ed3f0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dlc_ExpireDateSaved" minOccurs="0"/>
                <xsd:element ref="ns1:_dlc_ExpireDate" minOccurs="0"/>
                <xsd:element ref="ns1:_dlc_Exemp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review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dc7e-574f-412b-b0c1-d1272cee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0" nillable="true" ma:displayName="Taxonomy Catch All Column" ma:hidden="true" ma:list="{8d00c09c-64cc-40b5-b62d-98cd3ea61ec5}" ma:internalName="TaxCatchAll" ma:showField="CatchAllData" ma:web="5888dc7e-574f-412b-b0c1-d1272ceed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f21f-4c90-4c31-b2be-962ed3f0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467a9367-3028-4b03-bdb8-e3689ed89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view" ma:index="31" nillable="true" ma:displayName="Preview" ma:format="Thumbnail" ma:internalName="Preview">
      <xsd:simpleType>
        <xsd:restriction base="dms:Unknown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5cf21f-4c90-4c31-b2be-962ed3f04f1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5888dc7e-574f-412b-b0c1-d1272ceede5a" xsi:nil="true"/>
    <Preview xmlns="f35cf21f-4c90-4c31-b2be-962ed3f04f12" xsi:nil="true"/>
  </documentManagement>
</p:properties>
</file>

<file path=customXml/itemProps1.xml><?xml version="1.0" encoding="utf-8"?>
<ds:datastoreItem xmlns:ds="http://schemas.openxmlformats.org/officeDocument/2006/customXml" ds:itemID="{1E67890E-6DCB-47DE-A48E-714A9481D1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3E5633-4624-44A9-A4EB-62F46D5E4A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88dc7e-574f-412b-b0c1-d1272ceede5a"/>
    <ds:schemaRef ds:uri="f35cf21f-4c90-4c31-b2be-962ed3f04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D0B2C0-7DAD-4EA6-8E8E-D15CD51AE15C}">
  <ds:schemaRefs>
    <ds:schemaRef ds:uri="http://schemas.microsoft.com/office/2006/metadata/properties"/>
    <ds:schemaRef ds:uri="http://schemas.microsoft.com/office/infopath/2007/PartnerControls"/>
    <ds:schemaRef ds:uri="f35cf21f-4c90-4c31-b2be-962ed3f04f12"/>
    <ds:schemaRef ds:uri="http://schemas.microsoft.com/sharepoint/v3"/>
    <ds:schemaRef ds:uri="5888dc7e-574f-412b-b0c1-d1272ceede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Testing Timers</vt:lpstr>
      <vt:lpstr>PowerPoint Presentation</vt:lpstr>
      <vt:lpstr>Testing Timers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2025-02-11T16:31:01Z</dcterms:created>
  <dcterms:modified xsi:type="dcterms:W3CDTF">2025-04-27T21:01:41Z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0x0101003AB2BE627E82BC4BAFF6F72779512BEE</vt:lpwstr>
  </property>
  <property fmtid="{D5CDD505-2E9C-101B-9397-08002B2CF9AE}" pid="3" name="_dlc_policyId">
    <vt:lpwstr/>
  </property>
  <property fmtid="{D5CDD505-2E9C-101B-9397-08002B2CF9AE}" pid="4" name="ItemRetentionFormula">
    <vt:lpwstr/>
  </property>
</Properties>
</file>