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849" y="2295470"/>
            <a:ext cx="4177665" cy="64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1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8849" y="3291357"/>
            <a:ext cx="5368290" cy="6184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084A9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15.png"/><Relationship Id="rId21" Type="http://schemas.openxmlformats.org/officeDocument/2006/relationships/image" Target="../media/image60.png"/><Relationship Id="rId7" Type="http://schemas.openxmlformats.org/officeDocument/2006/relationships/image" Target="../media/image20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image" Target="../media/image43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5" Type="http://schemas.openxmlformats.org/officeDocument/2006/relationships/image" Target="../media/image45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60309" cy="1971039"/>
            <a:chOff x="0" y="0"/>
            <a:chExt cx="7560309" cy="197103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560309" cy="1755139"/>
            </a:xfrm>
            <a:custGeom>
              <a:avLst/>
              <a:gdLst/>
              <a:ahLst/>
              <a:cxnLst/>
              <a:rect l="l" t="t" r="r" b="b"/>
              <a:pathLst>
                <a:path w="7560309" h="1755139">
                  <a:moveTo>
                    <a:pt x="7560005" y="0"/>
                  </a:moveTo>
                  <a:lnTo>
                    <a:pt x="0" y="0"/>
                  </a:lnTo>
                  <a:lnTo>
                    <a:pt x="0" y="1465892"/>
                  </a:lnTo>
                  <a:lnTo>
                    <a:pt x="59747" y="1494675"/>
                  </a:lnTo>
                  <a:lnTo>
                    <a:pt x="102079" y="1513641"/>
                  </a:lnTo>
                  <a:lnTo>
                    <a:pt x="145318" y="1531954"/>
                  </a:lnTo>
                  <a:lnTo>
                    <a:pt x="189449" y="1549605"/>
                  </a:lnTo>
                  <a:lnTo>
                    <a:pt x="234459" y="1566586"/>
                  </a:lnTo>
                  <a:lnTo>
                    <a:pt x="280333" y="1582890"/>
                  </a:lnTo>
                  <a:lnTo>
                    <a:pt x="327414" y="1598621"/>
                  </a:lnTo>
                  <a:lnTo>
                    <a:pt x="374620" y="1613435"/>
                  </a:lnTo>
                  <a:lnTo>
                    <a:pt x="423004" y="1627659"/>
                  </a:lnTo>
                  <a:lnTo>
                    <a:pt x="472197" y="1641175"/>
                  </a:lnTo>
                  <a:lnTo>
                    <a:pt x="522185" y="1653973"/>
                  </a:lnTo>
                  <a:lnTo>
                    <a:pt x="572954" y="1666047"/>
                  </a:lnTo>
                  <a:lnTo>
                    <a:pt x="624490" y="1677387"/>
                  </a:lnTo>
                  <a:lnTo>
                    <a:pt x="676779" y="1687986"/>
                  </a:lnTo>
                  <a:lnTo>
                    <a:pt x="729807" y="1697837"/>
                  </a:lnTo>
                  <a:lnTo>
                    <a:pt x="783560" y="1706931"/>
                  </a:lnTo>
                  <a:lnTo>
                    <a:pt x="838025" y="1715260"/>
                  </a:lnTo>
                  <a:lnTo>
                    <a:pt x="893186" y="1722817"/>
                  </a:lnTo>
                  <a:lnTo>
                    <a:pt x="949032" y="1729593"/>
                  </a:lnTo>
                  <a:lnTo>
                    <a:pt x="1005547" y="1735580"/>
                  </a:lnTo>
                  <a:lnTo>
                    <a:pt x="1062717" y="1740771"/>
                  </a:lnTo>
                  <a:lnTo>
                    <a:pt x="1120529" y="1745157"/>
                  </a:lnTo>
                  <a:lnTo>
                    <a:pt x="1178968" y="1748731"/>
                  </a:lnTo>
                  <a:lnTo>
                    <a:pt x="1238022" y="1751484"/>
                  </a:lnTo>
                  <a:lnTo>
                    <a:pt x="1297675" y="1753409"/>
                  </a:lnTo>
                  <a:lnTo>
                    <a:pt x="1357914" y="1754498"/>
                  </a:lnTo>
                  <a:lnTo>
                    <a:pt x="1418725" y="1754743"/>
                  </a:lnTo>
                  <a:lnTo>
                    <a:pt x="1480094" y="1754136"/>
                  </a:lnTo>
                  <a:lnTo>
                    <a:pt x="1542007" y="1752668"/>
                  </a:lnTo>
                  <a:lnTo>
                    <a:pt x="1583196" y="1751037"/>
                  </a:lnTo>
                  <a:lnTo>
                    <a:pt x="1623358" y="1748731"/>
                  </a:lnTo>
                  <a:lnTo>
                    <a:pt x="1623544" y="1748731"/>
                  </a:lnTo>
                  <a:lnTo>
                    <a:pt x="1664928" y="1745637"/>
                  </a:lnTo>
                  <a:lnTo>
                    <a:pt x="1705522" y="1741922"/>
                  </a:lnTo>
                  <a:lnTo>
                    <a:pt x="1745966" y="1737566"/>
                  </a:lnTo>
                  <a:lnTo>
                    <a:pt x="1786288" y="1732594"/>
                  </a:lnTo>
                  <a:lnTo>
                    <a:pt x="1826510" y="1727034"/>
                  </a:lnTo>
                  <a:lnTo>
                    <a:pt x="1866659" y="1720912"/>
                  </a:lnTo>
                  <a:lnTo>
                    <a:pt x="1906760" y="1714254"/>
                  </a:lnTo>
                  <a:lnTo>
                    <a:pt x="1946837" y="1707088"/>
                  </a:lnTo>
                  <a:lnTo>
                    <a:pt x="1986914" y="1699439"/>
                  </a:lnTo>
                  <a:lnTo>
                    <a:pt x="2027019" y="1691335"/>
                  </a:lnTo>
                  <a:lnTo>
                    <a:pt x="2107405" y="1673864"/>
                  </a:lnTo>
                  <a:lnTo>
                    <a:pt x="2188197" y="1654889"/>
                  </a:lnTo>
                  <a:lnTo>
                    <a:pt x="2310579" y="1624069"/>
                  </a:lnTo>
                  <a:lnTo>
                    <a:pt x="2827188" y="1486030"/>
                  </a:lnTo>
                  <a:lnTo>
                    <a:pt x="2966480" y="1451413"/>
                  </a:lnTo>
                  <a:lnTo>
                    <a:pt x="3062303" y="1429062"/>
                  </a:lnTo>
                  <a:lnTo>
                    <a:pt x="3160727" y="1407542"/>
                  </a:lnTo>
                  <a:lnTo>
                    <a:pt x="3261953" y="1387063"/>
                  </a:lnTo>
                  <a:lnTo>
                    <a:pt x="3366180" y="1367839"/>
                  </a:lnTo>
                  <a:lnTo>
                    <a:pt x="3473309" y="1350130"/>
                  </a:lnTo>
                  <a:lnTo>
                    <a:pt x="3528584" y="1341819"/>
                  </a:lnTo>
                  <a:lnTo>
                    <a:pt x="3584436" y="1334003"/>
                  </a:lnTo>
                  <a:lnTo>
                    <a:pt x="3641188" y="1326660"/>
                  </a:lnTo>
                  <a:lnTo>
                    <a:pt x="3698865" y="1319816"/>
                  </a:lnTo>
                  <a:lnTo>
                    <a:pt x="3757492" y="1313497"/>
                  </a:lnTo>
                  <a:lnTo>
                    <a:pt x="3817094" y="1307731"/>
                  </a:lnTo>
                  <a:lnTo>
                    <a:pt x="3877696" y="1302544"/>
                  </a:lnTo>
                  <a:lnTo>
                    <a:pt x="3939323" y="1297963"/>
                  </a:lnTo>
                  <a:lnTo>
                    <a:pt x="4002000" y="1294013"/>
                  </a:lnTo>
                  <a:lnTo>
                    <a:pt x="4065751" y="1290722"/>
                  </a:lnTo>
                  <a:lnTo>
                    <a:pt x="4130603" y="1288116"/>
                  </a:lnTo>
                  <a:lnTo>
                    <a:pt x="4196579" y="1286222"/>
                  </a:lnTo>
                  <a:lnTo>
                    <a:pt x="4263705" y="1285065"/>
                  </a:lnTo>
                  <a:lnTo>
                    <a:pt x="7560005" y="1284673"/>
                  </a:lnTo>
                  <a:lnTo>
                    <a:pt x="7560005" y="0"/>
                  </a:lnTo>
                  <a:close/>
                </a:path>
                <a:path w="7560309" h="1755139">
                  <a:moveTo>
                    <a:pt x="7560005" y="1284673"/>
                  </a:moveTo>
                  <a:lnTo>
                    <a:pt x="4332006" y="1284673"/>
                  </a:lnTo>
                  <a:lnTo>
                    <a:pt x="4387949" y="1284917"/>
                  </a:lnTo>
                  <a:lnTo>
                    <a:pt x="4497859" y="1286824"/>
                  </a:lnTo>
                  <a:lnTo>
                    <a:pt x="4605273" y="1290525"/>
                  </a:lnTo>
                  <a:lnTo>
                    <a:pt x="4710355" y="1295901"/>
                  </a:lnTo>
                  <a:lnTo>
                    <a:pt x="4813269" y="1302834"/>
                  </a:lnTo>
                  <a:lnTo>
                    <a:pt x="4914180" y="1311206"/>
                  </a:lnTo>
                  <a:lnTo>
                    <a:pt x="5013251" y="1320898"/>
                  </a:lnTo>
                  <a:lnTo>
                    <a:pt x="5110647" y="1331793"/>
                  </a:lnTo>
                  <a:lnTo>
                    <a:pt x="5253959" y="1350130"/>
                  </a:lnTo>
                  <a:lnTo>
                    <a:pt x="5394425" y="1370506"/>
                  </a:lnTo>
                  <a:lnTo>
                    <a:pt x="5578243" y="1400158"/>
                  </a:lnTo>
                  <a:lnTo>
                    <a:pt x="6299031" y="1529000"/>
                  </a:lnTo>
                  <a:lnTo>
                    <a:pt x="6528501" y="1566153"/>
                  </a:lnTo>
                  <a:lnTo>
                    <a:pt x="6669119" y="1586314"/>
                  </a:lnTo>
                  <a:lnTo>
                    <a:pt x="6812615" y="1604390"/>
                  </a:lnTo>
                  <a:lnTo>
                    <a:pt x="6910152" y="1615084"/>
                  </a:lnTo>
                  <a:lnTo>
                    <a:pt x="7009379" y="1624556"/>
                  </a:lnTo>
                  <a:lnTo>
                    <a:pt x="7110460" y="1632687"/>
                  </a:lnTo>
                  <a:lnTo>
                    <a:pt x="7213559" y="1639358"/>
                  </a:lnTo>
                  <a:lnTo>
                    <a:pt x="7318840" y="1644452"/>
                  </a:lnTo>
                  <a:lnTo>
                    <a:pt x="7426467" y="1647850"/>
                  </a:lnTo>
                  <a:lnTo>
                    <a:pt x="7539700" y="1649465"/>
                  </a:lnTo>
                  <a:lnTo>
                    <a:pt x="7560005" y="1649465"/>
                  </a:lnTo>
                  <a:lnTo>
                    <a:pt x="7560005" y="1284673"/>
                  </a:lnTo>
                  <a:close/>
                </a:path>
              </a:pathLst>
            </a:custGeom>
            <a:solidFill>
              <a:srgbClr val="F4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2085" y="576003"/>
              <a:ext cx="175526" cy="1825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3136" y="878546"/>
              <a:ext cx="178625" cy="1816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4318" y="1116005"/>
              <a:ext cx="181622" cy="1786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4874" y="1788100"/>
              <a:ext cx="173748" cy="1826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65095" y="807414"/>
              <a:ext cx="929005" cy="348615"/>
            </a:xfrm>
            <a:custGeom>
              <a:avLst/>
              <a:gdLst/>
              <a:ahLst/>
              <a:cxnLst/>
              <a:rect l="l" t="t" r="r" b="b"/>
              <a:pathLst>
                <a:path w="929005" h="348615">
                  <a:moveTo>
                    <a:pt x="208470" y="254241"/>
                  </a:moveTo>
                  <a:lnTo>
                    <a:pt x="200456" y="215582"/>
                  </a:lnTo>
                  <a:lnTo>
                    <a:pt x="173253" y="178511"/>
                  </a:lnTo>
                  <a:lnTo>
                    <a:pt x="112090" y="125501"/>
                  </a:lnTo>
                  <a:lnTo>
                    <a:pt x="98590" y="113423"/>
                  </a:lnTo>
                  <a:lnTo>
                    <a:pt x="88950" y="104203"/>
                  </a:lnTo>
                  <a:lnTo>
                    <a:pt x="83172" y="97815"/>
                  </a:lnTo>
                  <a:lnTo>
                    <a:pt x="79413" y="92862"/>
                  </a:lnTo>
                  <a:lnTo>
                    <a:pt x="77520" y="87604"/>
                  </a:lnTo>
                  <a:lnTo>
                    <a:pt x="77520" y="76492"/>
                  </a:lnTo>
                  <a:lnTo>
                    <a:pt x="80162" y="71488"/>
                  </a:lnTo>
                  <a:lnTo>
                    <a:pt x="90703" y="62623"/>
                  </a:lnTo>
                  <a:lnTo>
                    <a:pt x="97472" y="60413"/>
                  </a:lnTo>
                  <a:lnTo>
                    <a:pt x="105752" y="60413"/>
                  </a:lnTo>
                  <a:lnTo>
                    <a:pt x="118452" y="62547"/>
                  </a:lnTo>
                  <a:lnTo>
                    <a:pt x="131051" y="68973"/>
                  </a:lnTo>
                  <a:lnTo>
                    <a:pt x="143522" y="79679"/>
                  </a:lnTo>
                  <a:lnTo>
                    <a:pt x="155879" y="94665"/>
                  </a:lnTo>
                  <a:lnTo>
                    <a:pt x="202615" y="53416"/>
                  </a:lnTo>
                  <a:lnTo>
                    <a:pt x="165455" y="18427"/>
                  </a:lnTo>
                  <a:lnTo>
                    <a:pt x="118986" y="723"/>
                  </a:lnTo>
                  <a:lnTo>
                    <a:pt x="106718" y="0"/>
                  </a:lnTo>
                  <a:lnTo>
                    <a:pt x="88188" y="1536"/>
                  </a:lnTo>
                  <a:lnTo>
                    <a:pt x="41833" y="24676"/>
                  </a:lnTo>
                  <a:lnTo>
                    <a:pt x="17195" y="67221"/>
                  </a:lnTo>
                  <a:lnTo>
                    <a:pt x="15544" y="83845"/>
                  </a:lnTo>
                  <a:lnTo>
                    <a:pt x="16535" y="95796"/>
                  </a:lnTo>
                  <a:lnTo>
                    <a:pt x="31343" y="131737"/>
                  </a:lnTo>
                  <a:lnTo>
                    <a:pt x="56756" y="160782"/>
                  </a:lnTo>
                  <a:lnTo>
                    <a:pt x="114312" y="210781"/>
                  </a:lnTo>
                  <a:lnTo>
                    <a:pt x="124777" y="220154"/>
                  </a:lnTo>
                  <a:lnTo>
                    <a:pt x="132715" y="228028"/>
                  </a:lnTo>
                  <a:lnTo>
                    <a:pt x="138137" y="234403"/>
                  </a:lnTo>
                  <a:lnTo>
                    <a:pt x="143713" y="241922"/>
                  </a:lnTo>
                  <a:lnTo>
                    <a:pt x="146494" y="249428"/>
                  </a:lnTo>
                  <a:lnTo>
                    <a:pt x="146494" y="265201"/>
                  </a:lnTo>
                  <a:lnTo>
                    <a:pt x="108127" y="288277"/>
                  </a:lnTo>
                  <a:lnTo>
                    <a:pt x="93002" y="285534"/>
                  </a:lnTo>
                  <a:lnTo>
                    <a:pt x="78778" y="277291"/>
                  </a:lnTo>
                  <a:lnTo>
                    <a:pt x="65468" y="263550"/>
                  </a:lnTo>
                  <a:lnTo>
                    <a:pt x="53047" y="244322"/>
                  </a:lnTo>
                  <a:lnTo>
                    <a:pt x="0" y="276326"/>
                  </a:lnTo>
                  <a:lnTo>
                    <a:pt x="20612" y="308559"/>
                  </a:lnTo>
                  <a:lnTo>
                    <a:pt x="58724" y="338455"/>
                  </a:lnTo>
                  <a:lnTo>
                    <a:pt x="106718" y="348221"/>
                  </a:lnTo>
                  <a:lnTo>
                    <a:pt x="128320" y="346557"/>
                  </a:lnTo>
                  <a:lnTo>
                    <a:pt x="165112" y="333260"/>
                  </a:lnTo>
                  <a:lnTo>
                    <a:pt x="201422" y="291477"/>
                  </a:lnTo>
                  <a:lnTo>
                    <a:pt x="206717" y="273748"/>
                  </a:lnTo>
                  <a:lnTo>
                    <a:pt x="208470" y="254241"/>
                  </a:lnTo>
                  <a:close/>
                </a:path>
                <a:path w="929005" h="348615">
                  <a:moveTo>
                    <a:pt x="400761" y="8343"/>
                  </a:moveTo>
                  <a:lnTo>
                    <a:pt x="217512" y="8343"/>
                  </a:lnTo>
                  <a:lnTo>
                    <a:pt x="217512" y="70573"/>
                  </a:lnTo>
                  <a:lnTo>
                    <a:pt x="276339" y="70573"/>
                  </a:lnTo>
                  <a:lnTo>
                    <a:pt x="276339" y="339813"/>
                  </a:lnTo>
                  <a:lnTo>
                    <a:pt x="340347" y="339813"/>
                  </a:lnTo>
                  <a:lnTo>
                    <a:pt x="340347" y="70573"/>
                  </a:lnTo>
                  <a:lnTo>
                    <a:pt x="400761" y="70573"/>
                  </a:lnTo>
                  <a:lnTo>
                    <a:pt x="400761" y="8343"/>
                  </a:lnTo>
                  <a:close/>
                </a:path>
                <a:path w="929005" h="348615">
                  <a:moveTo>
                    <a:pt x="690994" y="339890"/>
                  </a:moveTo>
                  <a:lnTo>
                    <a:pt x="664730" y="271589"/>
                  </a:lnTo>
                  <a:lnTo>
                    <a:pt x="641057" y="210058"/>
                  </a:lnTo>
                  <a:lnTo>
                    <a:pt x="597293" y="96240"/>
                  </a:lnTo>
                  <a:lnTo>
                    <a:pt x="576097" y="41135"/>
                  </a:lnTo>
                  <a:lnTo>
                    <a:pt x="576097" y="210058"/>
                  </a:lnTo>
                  <a:lnTo>
                    <a:pt x="487387" y="210058"/>
                  </a:lnTo>
                  <a:lnTo>
                    <a:pt x="531876" y="96240"/>
                  </a:lnTo>
                  <a:lnTo>
                    <a:pt x="576097" y="210058"/>
                  </a:lnTo>
                  <a:lnTo>
                    <a:pt x="576097" y="41135"/>
                  </a:lnTo>
                  <a:lnTo>
                    <a:pt x="563486" y="8343"/>
                  </a:lnTo>
                  <a:lnTo>
                    <a:pt x="499478" y="8343"/>
                  </a:lnTo>
                  <a:lnTo>
                    <a:pt x="371627" y="339890"/>
                  </a:lnTo>
                  <a:lnTo>
                    <a:pt x="437210" y="339890"/>
                  </a:lnTo>
                  <a:lnTo>
                    <a:pt x="464185" y="271589"/>
                  </a:lnTo>
                  <a:lnTo>
                    <a:pt x="599465" y="271589"/>
                  </a:lnTo>
                  <a:lnTo>
                    <a:pt x="625411" y="339890"/>
                  </a:lnTo>
                  <a:lnTo>
                    <a:pt x="690994" y="339890"/>
                  </a:lnTo>
                  <a:close/>
                </a:path>
                <a:path w="929005" h="348615">
                  <a:moveTo>
                    <a:pt x="928801" y="339877"/>
                  </a:moveTo>
                  <a:lnTo>
                    <a:pt x="853986" y="199466"/>
                  </a:lnTo>
                  <a:lnTo>
                    <a:pt x="850265" y="192468"/>
                  </a:lnTo>
                  <a:lnTo>
                    <a:pt x="865047" y="186169"/>
                  </a:lnTo>
                  <a:lnTo>
                    <a:pt x="877836" y="178536"/>
                  </a:lnTo>
                  <a:lnTo>
                    <a:pt x="888644" y="169557"/>
                  </a:lnTo>
                  <a:lnTo>
                    <a:pt x="897470" y="159232"/>
                  </a:lnTo>
                  <a:lnTo>
                    <a:pt x="904316" y="147574"/>
                  </a:lnTo>
                  <a:lnTo>
                    <a:pt x="907948" y="137934"/>
                  </a:lnTo>
                  <a:lnTo>
                    <a:pt x="909218" y="134581"/>
                  </a:lnTo>
                  <a:lnTo>
                    <a:pt x="912164" y="120256"/>
                  </a:lnTo>
                  <a:lnTo>
                    <a:pt x="913142" y="104571"/>
                  </a:lnTo>
                  <a:lnTo>
                    <a:pt x="912291" y="90258"/>
                  </a:lnTo>
                  <a:lnTo>
                    <a:pt x="912253" y="89547"/>
                  </a:lnTo>
                  <a:lnTo>
                    <a:pt x="909624" y="75717"/>
                  </a:lnTo>
                  <a:lnTo>
                    <a:pt x="909586" y="75565"/>
                  </a:lnTo>
                  <a:lnTo>
                    <a:pt x="907719" y="70104"/>
                  </a:lnTo>
                  <a:lnTo>
                    <a:pt x="907643" y="69875"/>
                  </a:lnTo>
                  <a:lnTo>
                    <a:pt x="882484" y="31191"/>
                  </a:lnTo>
                  <a:lnTo>
                    <a:pt x="852055" y="15189"/>
                  </a:lnTo>
                  <a:lnTo>
                    <a:pt x="852055" y="96558"/>
                  </a:lnTo>
                  <a:lnTo>
                    <a:pt x="851992" y="104571"/>
                  </a:lnTo>
                  <a:lnTo>
                    <a:pt x="824674" y="135966"/>
                  </a:lnTo>
                  <a:lnTo>
                    <a:pt x="799261" y="137934"/>
                  </a:lnTo>
                  <a:lnTo>
                    <a:pt x="779487" y="137934"/>
                  </a:lnTo>
                  <a:lnTo>
                    <a:pt x="779487" y="69875"/>
                  </a:lnTo>
                  <a:lnTo>
                    <a:pt x="796785" y="69875"/>
                  </a:lnTo>
                  <a:lnTo>
                    <a:pt x="837679" y="75717"/>
                  </a:lnTo>
                  <a:lnTo>
                    <a:pt x="852055" y="96558"/>
                  </a:lnTo>
                  <a:lnTo>
                    <a:pt x="852055" y="15189"/>
                  </a:lnTo>
                  <a:lnTo>
                    <a:pt x="847839" y="13855"/>
                  </a:lnTo>
                  <a:lnTo>
                    <a:pt x="830262" y="10795"/>
                  </a:lnTo>
                  <a:lnTo>
                    <a:pt x="808723" y="8953"/>
                  </a:lnTo>
                  <a:lnTo>
                    <a:pt x="783234" y="8331"/>
                  </a:lnTo>
                  <a:lnTo>
                    <a:pt x="716381" y="8331"/>
                  </a:lnTo>
                  <a:lnTo>
                    <a:pt x="716381" y="339877"/>
                  </a:lnTo>
                  <a:lnTo>
                    <a:pt x="779487" y="339877"/>
                  </a:lnTo>
                  <a:lnTo>
                    <a:pt x="779487" y="199466"/>
                  </a:lnTo>
                  <a:lnTo>
                    <a:pt x="785266" y="199466"/>
                  </a:lnTo>
                  <a:lnTo>
                    <a:pt x="859815" y="339877"/>
                  </a:lnTo>
                  <a:lnTo>
                    <a:pt x="928801" y="339877"/>
                  </a:lnTo>
                  <a:close/>
                </a:path>
              </a:pathLst>
            </a:custGeom>
            <a:solidFill>
              <a:srgbClr val="008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994" y="390683"/>
              <a:ext cx="1500454" cy="11811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82292" y="679145"/>
              <a:ext cx="36830" cy="603885"/>
            </a:xfrm>
            <a:custGeom>
              <a:avLst/>
              <a:gdLst/>
              <a:ahLst/>
              <a:cxnLst/>
              <a:rect l="l" t="t" r="r" b="b"/>
              <a:pathLst>
                <a:path w="36830" h="603885">
                  <a:moveTo>
                    <a:pt x="36817" y="0"/>
                  </a:moveTo>
                  <a:lnTo>
                    <a:pt x="0" y="0"/>
                  </a:lnTo>
                  <a:lnTo>
                    <a:pt x="0" y="603834"/>
                  </a:lnTo>
                  <a:lnTo>
                    <a:pt x="36817" y="603834"/>
                  </a:lnTo>
                  <a:lnTo>
                    <a:pt x="36817" y="0"/>
                  </a:lnTo>
                  <a:close/>
                </a:path>
              </a:pathLst>
            </a:custGeom>
            <a:solidFill>
              <a:srgbClr val="B9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7814" y="98914"/>
              <a:ext cx="175181" cy="1697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4999" y="177858"/>
              <a:ext cx="178625" cy="18164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43500" y="1862620"/>
            <a:ext cx="188976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Organiser’s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card: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21951" y="2169264"/>
            <a:ext cx="180848" cy="17989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43343" y="3650479"/>
            <a:ext cx="4082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This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is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designed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get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children</a:t>
            </a:r>
            <a:r>
              <a:rPr sz="12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thinking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about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shadows.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You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could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run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the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with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small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groups,</a:t>
            </a:r>
            <a:r>
              <a:rPr sz="12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or</a:t>
            </a:r>
            <a:r>
              <a:rPr sz="12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with</a:t>
            </a:r>
            <a:r>
              <a:rPr sz="12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a</a:t>
            </a:r>
            <a:r>
              <a:rPr sz="1200" b="0" spc="-2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dirty="0">
                <a:solidFill>
                  <a:srgbClr val="0084A9"/>
                </a:solidFill>
                <a:latin typeface="Gotham"/>
                <a:cs typeface="Gotham"/>
              </a:rPr>
              <a:t>whole</a:t>
            </a:r>
            <a:r>
              <a:rPr sz="1200" b="0" spc="-1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200" b="0" spc="-10" dirty="0">
                <a:solidFill>
                  <a:srgbClr val="0084A9"/>
                </a:solidFill>
                <a:latin typeface="Gotham"/>
                <a:cs typeface="Gotham"/>
              </a:rPr>
              <a:t>class.</a:t>
            </a:r>
            <a:endParaRPr sz="1200">
              <a:latin typeface="Gotham"/>
              <a:cs typeface="Gotha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343" y="4376919"/>
            <a:ext cx="412940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Seren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lost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shadow.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knows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was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with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all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day </a:t>
            </a:r>
            <a:r>
              <a:rPr sz="1000" dirty="0">
                <a:latin typeface="Gotham"/>
                <a:cs typeface="Gotham"/>
              </a:rPr>
              <a:t>but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now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missing.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Gem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Aunt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Stella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try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help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find </a:t>
            </a:r>
            <a:r>
              <a:rPr sz="1000" dirty="0">
                <a:latin typeface="Gotham"/>
                <a:cs typeface="Gotham"/>
              </a:rPr>
              <a:t>it.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Gem finds it under an outside light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 Aunt Stella finds it </a:t>
            </a:r>
            <a:r>
              <a:rPr sz="1000" spc="-25" dirty="0">
                <a:latin typeface="Gotham"/>
                <a:cs typeface="Gotham"/>
              </a:rPr>
              <a:t>on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wall.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Where has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sneaky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shadow been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hiding?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343" y="5094518"/>
            <a:ext cx="332930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Through this activity you will support your group </a:t>
            </a:r>
            <a:r>
              <a:rPr sz="1000" spc="-25" dirty="0">
                <a:latin typeface="Gotham"/>
                <a:cs typeface="Gotham"/>
              </a:rPr>
              <a:t>to: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3343" y="5354918"/>
            <a:ext cx="37471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Experiment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with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making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shadows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indoors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outside.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343" y="5615317"/>
            <a:ext cx="22396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0"/>
              </a:spcBef>
              <a:buChar char="•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Create a shadow play to </a:t>
            </a:r>
            <a:r>
              <a:rPr sz="1000" spc="-10" dirty="0">
                <a:latin typeface="Gotham"/>
                <a:cs typeface="Gotham"/>
              </a:rPr>
              <a:t>share.</a:t>
            </a:r>
            <a:endParaRPr sz="1000">
              <a:latin typeface="Gotham"/>
              <a:cs typeface="Gotham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9206" y="3145625"/>
            <a:ext cx="2323465" cy="387350"/>
            <a:chOff x="409206" y="3145625"/>
            <a:chExt cx="2323465" cy="387350"/>
          </a:xfrm>
        </p:grpSpPr>
        <p:sp>
          <p:nvSpPr>
            <p:cNvPr id="21" name="object 21"/>
            <p:cNvSpPr/>
            <p:nvPr/>
          </p:nvSpPr>
          <p:spPr>
            <a:xfrm>
              <a:off x="409206" y="3200552"/>
              <a:ext cx="2280285" cy="332740"/>
            </a:xfrm>
            <a:custGeom>
              <a:avLst/>
              <a:gdLst/>
              <a:ahLst/>
              <a:cxnLst/>
              <a:rect l="l" t="t" r="r" b="b"/>
              <a:pathLst>
                <a:path w="2280285" h="332739">
                  <a:moveTo>
                    <a:pt x="2279904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2279904" y="332231"/>
                  </a:lnTo>
                  <a:lnTo>
                    <a:pt x="227990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6044" y="3145625"/>
              <a:ext cx="2276475" cy="330200"/>
            </a:xfrm>
            <a:custGeom>
              <a:avLst/>
              <a:gdLst/>
              <a:ahLst/>
              <a:cxnLst/>
              <a:rect l="l" t="t" r="r" b="b"/>
              <a:pathLst>
                <a:path w="2276475" h="330200">
                  <a:moveTo>
                    <a:pt x="2276360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2276360" y="329996"/>
                  </a:lnTo>
                  <a:lnTo>
                    <a:pt x="2276360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99300" y="3167668"/>
            <a:ext cx="201548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About the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endParaRPr sz="1700">
              <a:latin typeface="Gotham"/>
              <a:cs typeface="Gotham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9206" y="6092126"/>
            <a:ext cx="1553210" cy="387350"/>
            <a:chOff x="409206" y="6092126"/>
            <a:chExt cx="1553210" cy="387350"/>
          </a:xfrm>
        </p:grpSpPr>
        <p:sp>
          <p:nvSpPr>
            <p:cNvPr id="25" name="object 25"/>
            <p:cNvSpPr/>
            <p:nvPr/>
          </p:nvSpPr>
          <p:spPr>
            <a:xfrm>
              <a:off x="409206" y="6147066"/>
              <a:ext cx="1508760" cy="332740"/>
            </a:xfrm>
            <a:custGeom>
              <a:avLst/>
              <a:gdLst/>
              <a:ahLst/>
              <a:cxnLst/>
              <a:rect l="l" t="t" r="r" b="b"/>
              <a:pathLst>
                <a:path w="1508760" h="332739">
                  <a:moveTo>
                    <a:pt x="1508759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1508759" y="332232"/>
                  </a:lnTo>
                  <a:lnTo>
                    <a:pt x="1508759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6044" y="6092126"/>
              <a:ext cx="1506220" cy="330200"/>
            </a:xfrm>
            <a:custGeom>
              <a:avLst/>
              <a:gdLst/>
              <a:ahLst/>
              <a:cxnLst/>
              <a:rect l="l" t="t" r="r" b="b"/>
              <a:pathLst>
                <a:path w="1506220" h="330200">
                  <a:moveTo>
                    <a:pt x="1505953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1505953" y="329996"/>
                  </a:lnTo>
                  <a:lnTo>
                    <a:pt x="1505953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99300" y="6114179"/>
            <a:ext cx="12668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What</a:t>
            </a:r>
            <a:r>
              <a:rPr sz="1700" b="1" spc="-4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4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do</a:t>
            </a:r>
            <a:endParaRPr sz="1700">
              <a:latin typeface="Gotham"/>
              <a:cs typeface="Gotham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65063" y="2710236"/>
            <a:ext cx="175181" cy="16976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2176399"/>
            <a:ext cx="5081576" cy="726440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48849" y="2166827"/>
            <a:ext cx="4177665" cy="647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Sneaky</a:t>
            </a:r>
            <a:r>
              <a:rPr spc="-160" dirty="0"/>
              <a:t> </a:t>
            </a:r>
            <a:r>
              <a:rPr spc="-210" dirty="0"/>
              <a:t>Shadow</a:t>
            </a:r>
          </a:p>
        </p:txBody>
      </p:sp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80039" y="3047896"/>
            <a:ext cx="1404962" cy="832305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5117145" y="3460943"/>
            <a:ext cx="7289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Kit </a:t>
            </a:r>
            <a:r>
              <a:rPr sz="1700" b="1" spc="-20" dirty="0">
                <a:solidFill>
                  <a:srgbClr val="0084A9"/>
                </a:solidFill>
                <a:latin typeface="Gotham"/>
                <a:cs typeface="Gotham"/>
              </a:rPr>
              <a:t>list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10374" y="3937904"/>
            <a:ext cx="11868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Torches 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other 	</a:t>
            </a:r>
            <a:r>
              <a:rPr sz="1000" dirty="0">
                <a:latin typeface="Gotham"/>
                <a:cs typeface="Gotham"/>
              </a:rPr>
              <a:t>light </a:t>
            </a:r>
            <a:r>
              <a:rPr sz="1000" spc="-10" dirty="0">
                <a:latin typeface="Gotham"/>
                <a:cs typeface="Gotham"/>
              </a:rPr>
              <a:t>sources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110374" y="4350703"/>
            <a:ext cx="13608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dirty="0">
                <a:latin typeface="Gotham"/>
                <a:cs typeface="Gotham"/>
              </a:rPr>
              <a:t>Card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thick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paper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110374" y="4611104"/>
            <a:ext cx="6438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spc="-10" dirty="0">
                <a:latin typeface="Gotham"/>
                <a:cs typeface="Gotham"/>
              </a:rPr>
              <a:t>Scissors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10374" y="4871504"/>
            <a:ext cx="15316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Sticks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attach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the 	</a:t>
            </a:r>
            <a:r>
              <a:rPr sz="1000" dirty="0">
                <a:latin typeface="Gotham"/>
                <a:cs typeface="Gotham"/>
              </a:rPr>
              <a:t>shadow </a:t>
            </a:r>
            <a:r>
              <a:rPr sz="1000" spc="-10" dirty="0">
                <a:latin typeface="Gotham"/>
                <a:cs typeface="Gotham"/>
              </a:rPr>
              <a:t>puppets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10374" y="5284303"/>
            <a:ext cx="16084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014" algn="l"/>
              </a:tabLst>
            </a:pPr>
            <a:r>
              <a:rPr sz="1000" dirty="0">
                <a:latin typeface="Gotham"/>
                <a:cs typeface="Gotham"/>
              </a:rPr>
              <a:t>Sticky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tack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10" dirty="0">
                <a:latin typeface="Gotham"/>
                <a:cs typeface="Gotham"/>
              </a:rPr>
              <a:t> sellotape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10374" y="5544704"/>
            <a:ext cx="14839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Coloured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transparent 	</a:t>
            </a:r>
            <a:r>
              <a:rPr sz="1000" dirty="0">
                <a:latin typeface="Gotham"/>
                <a:cs typeface="Gotham"/>
              </a:rPr>
              <a:t>material (this can </a:t>
            </a:r>
            <a:r>
              <a:rPr sz="1000" spc="-25" dirty="0">
                <a:latin typeface="Gotham"/>
                <a:cs typeface="Gotham"/>
              </a:rPr>
              <a:t>be 	</a:t>
            </a:r>
            <a:r>
              <a:rPr sz="1000" dirty="0">
                <a:latin typeface="Gotham"/>
                <a:cs typeface="Gotham"/>
              </a:rPr>
              <a:t>interesting </a:t>
            </a:r>
            <a:r>
              <a:rPr sz="1000" spc="-25" dirty="0">
                <a:latin typeface="Gotham"/>
                <a:cs typeface="Gotham"/>
              </a:rPr>
              <a:t>to 	</a:t>
            </a:r>
            <a:r>
              <a:rPr sz="1000" dirty="0">
                <a:latin typeface="Gotham"/>
                <a:cs typeface="Gotham"/>
              </a:rPr>
              <a:t>experiment </a:t>
            </a:r>
            <a:r>
              <a:rPr sz="1000" spc="-10" dirty="0">
                <a:latin typeface="Gotham"/>
                <a:cs typeface="Gotham"/>
              </a:rPr>
              <a:t>with)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110374" y="6262304"/>
            <a:ext cx="190690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13081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A shadow theatre – </a:t>
            </a:r>
            <a:r>
              <a:rPr sz="1000" spc="-20" dirty="0">
                <a:latin typeface="Gotham"/>
                <a:cs typeface="Gotham"/>
              </a:rPr>
              <a:t>this 	</a:t>
            </a:r>
            <a:r>
              <a:rPr sz="1000" dirty="0">
                <a:latin typeface="Gotham"/>
                <a:cs typeface="Gotham"/>
              </a:rPr>
              <a:t>could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small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table-</a:t>
            </a:r>
            <a:r>
              <a:rPr sz="1000" spc="-25" dirty="0">
                <a:latin typeface="Gotham"/>
                <a:cs typeface="Gotham"/>
              </a:rPr>
              <a:t>top 	</a:t>
            </a:r>
            <a:r>
              <a:rPr sz="1000" dirty="0">
                <a:latin typeface="Gotham"/>
                <a:cs typeface="Gotham"/>
              </a:rPr>
              <a:t>theatre, or a large </a:t>
            </a:r>
            <a:r>
              <a:rPr sz="1000" spc="-10" dirty="0">
                <a:latin typeface="Gotham"/>
                <a:cs typeface="Gotham"/>
              </a:rPr>
              <a:t>screen 	</a:t>
            </a:r>
            <a:r>
              <a:rPr sz="1000" dirty="0">
                <a:latin typeface="Gotham"/>
                <a:cs typeface="Gotham"/>
              </a:rPr>
              <a:t>made from a </a:t>
            </a:r>
            <a:r>
              <a:rPr sz="1000" spc="-10" dirty="0">
                <a:latin typeface="Gotham"/>
                <a:cs typeface="Gotham"/>
              </a:rPr>
              <a:t>sheet.</a:t>
            </a:r>
            <a:endParaRPr sz="1000">
              <a:latin typeface="Gotham"/>
              <a:cs typeface="Gotham"/>
            </a:endParaRPr>
          </a:p>
          <a:p>
            <a:pPr marL="120650" marR="508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You will need: a light </a:t>
            </a:r>
            <a:r>
              <a:rPr sz="1000" spc="-10" dirty="0">
                <a:latin typeface="Gotham"/>
                <a:cs typeface="Gotham"/>
              </a:rPr>
              <a:t>source </a:t>
            </a:r>
            <a:r>
              <a:rPr sz="1000" dirty="0">
                <a:latin typeface="Gotham"/>
                <a:cs typeface="Gotham"/>
              </a:rPr>
              <a:t>(e.g.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torch,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projector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or </a:t>
            </a:r>
            <a:r>
              <a:rPr sz="1000" dirty="0">
                <a:latin typeface="Gotham"/>
                <a:cs typeface="Gotham"/>
              </a:rPr>
              <a:t>bright lamp) and a </a:t>
            </a:r>
            <a:r>
              <a:rPr sz="1000" spc="-10" dirty="0">
                <a:latin typeface="Gotham"/>
                <a:cs typeface="Gotham"/>
              </a:rPr>
              <a:t>screen </a:t>
            </a:r>
            <a:r>
              <a:rPr sz="1000" dirty="0">
                <a:latin typeface="Gotham"/>
                <a:cs typeface="Gotham"/>
              </a:rPr>
              <a:t>(e.g.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tracing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paper</a:t>
            </a:r>
            <a:r>
              <a:rPr sz="1000" spc="-10" dirty="0">
                <a:latin typeface="Gotham"/>
                <a:cs typeface="Gotham"/>
              </a:rPr>
              <a:t> stuck</a:t>
            </a:r>
            <a:endParaRPr sz="1000">
              <a:latin typeface="Gotham"/>
              <a:cs typeface="Gotham"/>
            </a:endParaRPr>
          </a:p>
          <a:p>
            <a:pPr marL="120650" marR="400685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to a cardboard </a:t>
            </a:r>
            <a:r>
              <a:rPr sz="1000" spc="-10" dirty="0">
                <a:latin typeface="Gotham"/>
                <a:cs typeface="Gotham"/>
              </a:rPr>
              <a:t>frame, </a:t>
            </a:r>
            <a:r>
              <a:rPr sz="1000" dirty="0">
                <a:latin typeface="Gotham"/>
                <a:cs typeface="Gotham"/>
              </a:rPr>
              <a:t>or a white </a:t>
            </a:r>
            <a:r>
              <a:rPr sz="1000" spc="-10" dirty="0">
                <a:latin typeface="Gotham"/>
                <a:cs typeface="Gotham"/>
              </a:rPr>
              <a:t>sheet)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10374" y="7894303"/>
            <a:ext cx="1381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Musical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instruments 	(optional)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10184" y="3129305"/>
            <a:ext cx="294640" cy="230504"/>
          </a:xfrm>
          <a:custGeom>
            <a:avLst/>
            <a:gdLst/>
            <a:ahLst/>
            <a:cxnLst/>
            <a:rect l="l" t="t" r="r" b="b"/>
            <a:pathLst>
              <a:path w="294639" h="230504">
                <a:moveTo>
                  <a:pt x="286792" y="206846"/>
                </a:moveTo>
                <a:lnTo>
                  <a:pt x="261331" y="206846"/>
                </a:lnTo>
                <a:lnTo>
                  <a:pt x="270229" y="208281"/>
                </a:lnTo>
                <a:lnTo>
                  <a:pt x="279780" y="213525"/>
                </a:lnTo>
                <a:lnTo>
                  <a:pt x="284124" y="217970"/>
                </a:lnTo>
                <a:lnTo>
                  <a:pt x="285089" y="228104"/>
                </a:lnTo>
                <a:lnTo>
                  <a:pt x="287883" y="228955"/>
                </a:lnTo>
                <a:lnTo>
                  <a:pt x="292277" y="230352"/>
                </a:lnTo>
                <a:lnTo>
                  <a:pt x="289979" y="218808"/>
                </a:lnTo>
                <a:lnTo>
                  <a:pt x="293588" y="218808"/>
                </a:lnTo>
                <a:lnTo>
                  <a:pt x="286792" y="206846"/>
                </a:lnTo>
                <a:close/>
              </a:path>
              <a:path w="294639" h="230504">
                <a:moveTo>
                  <a:pt x="293588" y="218808"/>
                </a:moveTo>
                <a:lnTo>
                  <a:pt x="289979" y="218808"/>
                </a:lnTo>
                <a:lnTo>
                  <a:pt x="294360" y="220167"/>
                </a:lnTo>
                <a:lnTo>
                  <a:pt x="293588" y="218808"/>
                </a:lnTo>
                <a:close/>
              </a:path>
              <a:path w="294639" h="230504">
                <a:moveTo>
                  <a:pt x="283630" y="201282"/>
                </a:moveTo>
                <a:lnTo>
                  <a:pt x="236067" y="201282"/>
                </a:lnTo>
                <a:lnTo>
                  <a:pt x="239090" y="205663"/>
                </a:lnTo>
                <a:lnTo>
                  <a:pt x="243281" y="212470"/>
                </a:lnTo>
                <a:lnTo>
                  <a:pt x="246176" y="210997"/>
                </a:lnTo>
                <a:lnTo>
                  <a:pt x="253256" y="208119"/>
                </a:lnTo>
                <a:lnTo>
                  <a:pt x="261331" y="206846"/>
                </a:lnTo>
                <a:lnTo>
                  <a:pt x="286792" y="206846"/>
                </a:lnTo>
                <a:lnTo>
                  <a:pt x="283746" y="201485"/>
                </a:lnTo>
                <a:lnTo>
                  <a:pt x="283630" y="201282"/>
                </a:lnTo>
                <a:close/>
              </a:path>
              <a:path w="294639" h="230504">
                <a:moveTo>
                  <a:pt x="236679" y="140766"/>
                </a:moveTo>
                <a:lnTo>
                  <a:pt x="103631" y="140766"/>
                </a:lnTo>
                <a:lnTo>
                  <a:pt x="105143" y="142303"/>
                </a:lnTo>
                <a:lnTo>
                  <a:pt x="106349" y="143827"/>
                </a:lnTo>
                <a:lnTo>
                  <a:pt x="107416" y="145287"/>
                </a:lnTo>
                <a:lnTo>
                  <a:pt x="140088" y="162044"/>
                </a:lnTo>
                <a:lnTo>
                  <a:pt x="156770" y="170942"/>
                </a:lnTo>
                <a:lnTo>
                  <a:pt x="173685" y="180619"/>
                </a:lnTo>
                <a:lnTo>
                  <a:pt x="179514" y="182524"/>
                </a:lnTo>
                <a:lnTo>
                  <a:pt x="185407" y="184518"/>
                </a:lnTo>
                <a:lnTo>
                  <a:pt x="189826" y="187566"/>
                </a:lnTo>
                <a:lnTo>
                  <a:pt x="195897" y="192557"/>
                </a:lnTo>
                <a:lnTo>
                  <a:pt x="200477" y="201282"/>
                </a:lnTo>
                <a:lnTo>
                  <a:pt x="200583" y="201485"/>
                </a:lnTo>
                <a:lnTo>
                  <a:pt x="204838" y="207606"/>
                </a:lnTo>
                <a:lnTo>
                  <a:pt x="212232" y="204525"/>
                </a:lnTo>
                <a:lnTo>
                  <a:pt x="230575" y="204525"/>
                </a:lnTo>
                <a:lnTo>
                  <a:pt x="236067" y="201282"/>
                </a:lnTo>
                <a:lnTo>
                  <a:pt x="283630" y="201282"/>
                </a:lnTo>
                <a:lnTo>
                  <a:pt x="277522" y="190531"/>
                </a:lnTo>
                <a:lnTo>
                  <a:pt x="257608" y="164104"/>
                </a:lnTo>
                <a:lnTo>
                  <a:pt x="236679" y="140766"/>
                </a:lnTo>
                <a:close/>
              </a:path>
              <a:path w="294639" h="230504">
                <a:moveTo>
                  <a:pt x="230575" y="204525"/>
                </a:moveTo>
                <a:lnTo>
                  <a:pt x="212232" y="204525"/>
                </a:lnTo>
                <a:lnTo>
                  <a:pt x="220919" y="205025"/>
                </a:lnTo>
                <a:lnTo>
                  <a:pt x="229373" y="205235"/>
                </a:lnTo>
                <a:lnTo>
                  <a:pt x="230575" y="204525"/>
                </a:lnTo>
                <a:close/>
              </a:path>
              <a:path w="294639" h="230504">
                <a:moveTo>
                  <a:pt x="228123" y="131851"/>
                </a:moveTo>
                <a:lnTo>
                  <a:pt x="89509" y="131851"/>
                </a:lnTo>
                <a:lnTo>
                  <a:pt x="90398" y="132067"/>
                </a:lnTo>
                <a:lnTo>
                  <a:pt x="91646" y="132727"/>
                </a:lnTo>
                <a:lnTo>
                  <a:pt x="93498" y="133756"/>
                </a:lnTo>
                <a:lnTo>
                  <a:pt x="96138" y="137642"/>
                </a:lnTo>
                <a:lnTo>
                  <a:pt x="99428" y="141109"/>
                </a:lnTo>
                <a:lnTo>
                  <a:pt x="101345" y="142125"/>
                </a:lnTo>
                <a:lnTo>
                  <a:pt x="102222" y="141960"/>
                </a:lnTo>
                <a:lnTo>
                  <a:pt x="103631" y="140766"/>
                </a:lnTo>
                <a:lnTo>
                  <a:pt x="236679" y="140766"/>
                </a:lnTo>
                <a:lnTo>
                  <a:pt x="235858" y="139851"/>
                </a:lnTo>
                <a:lnTo>
                  <a:pt x="228123" y="131851"/>
                </a:lnTo>
                <a:close/>
              </a:path>
              <a:path w="294639" h="230504">
                <a:moveTo>
                  <a:pt x="187101" y="96138"/>
                </a:moveTo>
                <a:lnTo>
                  <a:pt x="48209" y="96138"/>
                </a:lnTo>
                <a:lnTo>
                  <a:pt x="50114" y="96608"/>
                </a:lnTo>
                <a:lnTo>
                  <a:pt x="55422" y="98831"/>
                </a:lnTo>
                <a:lnTo>
                  <a:pt x="54140" y="106832"/>
                </a:lnTo>
                <a:lnTo>
                  <a:pt x="61937" y="106832"/>
                </a:lnTo>
                <a:lnTo>
                  <a:pt x="68478" y="119075"/>
                </a:lnTo>
                <a:lnTo>
                  <a:pt x="74917" y="124256"/>
                </a:lnTo>
                <a:lnTo>
                  <a:pt x="81483" y="129146"/>
                </a:lnTo>
                <a:lnTo>
                  <a:pt x="88201" y="133756"/>
                </a:lnTo>
                <a:lnTo>
                  <a:pt x="88849" y="132727"/>
                </a:lnTo>
                <a:lnTo>
                  <a:pt x="89509" y="131851"/>
                </a:lnTo>
                <a:lnTo>
                  <a:pt x="228123" y="131851"/>
                </a:lnTo>
                <a:lnTo>
                  <a:pt x="213512" y="116738"/>
                </a:lnTo>
                <a:lnTo>
                  <a:pt x="205887" y="111549"/>
                </a:lnTo>
                <a:lnTo>
                  <a:pt x="194221" y="102154"/>
                </a:lnTo>
                <a:lnTo>
                  <a:pt x="187101" y="96138"/>
                </a:lnTo>
                <a:close/>
              </a:path>
              <a:path w="294639" h="230504">
                <a:moveTo>
                  <a:pt x="61937" y="106832"/>
                </a:moveTo>
                <a:lnTo>
                  <a:pt x="54335" y="106832"/>
                </a:lnTo>
                <a:lnTo>
                  <a:pt x="59474" y="108978"/>
                </a:lnTo>
                <a:lnTo>
                  <a:pt x="61937" y="106832"/>
                </a:lnTo>
                <a:close/>
              </a:path>
              <a:path w="294639" h="230504">
                <a:moveTo>
                  <a:pt x="850" y="33883"/>
                </a:moveTo>
                <a:lnTo>
                  <a:pt x="437" y="35725"/>
                </a:lnTo>
                <a:lnTo>
                  <a:pt x="126" y="37896"/>
                </a:lnTo>
                <a:lnTo>
                  <a:pt x="107" y="38214"/>
                </a:lnTo>
                <a:lnTo>
                  <a:pt x="0" y="39928"/>
                </a:lnTo>
                <a:lnTo>
                  <a:pt x="1206" y="45719"/>
                </a:lnTo>
                <a:lnTo>
                  <a:pt x="1168" y="52577"/>
                </a:lnTo>
                <a:lnTo>
                  <a:pt x="2997" y="54406"/>
                </a:lnTo>
                <a:lnTo>
                  <a:pt x="13432" y="66200"/>
                </a:lnTo>
                <a:lnTo>
                  <a:pt x="24109" y="77746"/>
                </a:lnTo>
                <a:lnTo>
                  <a:pt x="35060" y="88982"/>
                </a:lnTo>
                <a:lnTo>
                  <a:pt x="46316" y="99847"/>
                </a:lnTo>
                <a:lnTo>
                  <a:pt x="47688" y="98374"/>
                </a:lnTo>
                <a:lnTo>
                  <a:pt x="48099" y="96608"/>
                </a:lnTo>
                <a:lnTo>
                  <a:pt x="48209" y="96138"/>
                </a:lnTo>
                <a:lnTo>
                  <a:pt x="187101" y="96138"/>
                </a:lnTo>
                <a:lnTo>
                  <a:pt x="163956" y="76453"/>
                </a:lnTo>
                <a:lnTo>
                  <a:pt x="148040" y="62657"/>
                </a:lnTo>
                <a:lnTo>
                  <a:pt x="133419" y="49647"/>
                </a:lnTo>
                <a:lnTo>
                  <a:pt x="121323" y="38442"/>
                </a:lnTo>
                <a:lnTo>
                  <a:pt x="121096" y="38214"/>
                </a:lnTo>
                <a:lnTo>
                  <a:pt x="9842" y="38214"/>
                </a:lnTo>
                <a:lnTo>
                  <a:pt x="8327" y="36715"/>
                </a:lnTo>
                <a:lnTo>
                  <a:pt x="3695" y="36715"/>
                </a:lnTo>
                <a:lnTo>
                  <a:pt x="850" y="33883"/>
                </a:lnTo>
                <a:close/>
              </a:path>
              <a:path w="294639" h="230504">
                <a:moveTo>
                  <a:pt x="12036" y="29484"/>
                </a:moveTo>
                <a:lnTo>
                  <a:pt x="9334" y="32040"/>
                </a:lnTo>
                <a:lnTo>
                  <a:pt x="9387" y="32689"/>
                </a:lnTo>
                <a:lnTo>
                  <a:pt x="9511" y="34188"/>
                </a:lnTo>
                <a:lnTo>
                  <a:pt x="9637" y="35725"/>
                </a:lnTo>
                <a:lnTo>
                  <a:pt x="9719" y="36715"/>
                </a:lnTo>
                <a:lnTo>
                  <a:pt x="9842" y="38214"/>
                </a:lnTo>
                <a:lnTo>
                  <a:pt x="121096" y="38214"/>
                </a:lnTo>
                <a:lnTo>
                  <a:pt x="119123" y="36233"/>
                </a:lnTo>
                <a:lnTo>
                  <a:pt x="27876" y="36233"/>
                </a:lnTo>
                <a:lnTo>
                  <a:pt x="25831" y="35725"/>
                </a:lnTo>
                <a:lnTo>
                  <a:pt x="25701" y="34569"/>
                </a:lnTo>
                <a:lnTo>
                  <a:pt x="25624" y="33883"/>
                </a:lnTo>
                <a:lnTo>
                  <a:pt x="25572" y="33426"/>
                </a:lnTo>
                <a:lnTo>
                  <a:pt x="23643" y="33426"/>
                </a:lnTo>
                <a:lnTo>
                  <a:pt x="17029" y="30065"/>
                </a:lnTo>
                <a:lnTo>
                  <a:pt x="12036" y="29484"/>
                </a:lnTo>
                <a:close/>
              </a:path>
              <a:path w="294639" h="230504">
                <a:moveTo>
                  <a:pt x="1879" y="30302"/>
                </a:moveTo>
                <a:lnTo>
                  <a:pt x="1155" y="32689"/>
                </a:lnTo>
                <a:lnTo>
                  <a:pt x="1828" y="34188"/>
                </a:lnTo>
                <a:lnTo>
                  <a:pt x="2705" y="35725"/>
                </a:lnTo>
                <a:lnTo>
                  <a:pt x="3695" y="36715"/>
                </a:lnTo>
                <a:lnTo>
                  <a:pt x="8327" y="36715"/>
                </a:lnTo>
                <a:lnTo>
                  <a:pt x="7467" y="35864"/>
                </a:lnTo>
                <a:lnTo>
                  <a:pt x="6935" y="34569"/>
                </a:lnTo>
                <a:lnTo>
                  <a:pt x="6172" y="34569"/>
                </a:lnTo>
                <a:lnTo>
                  <a:pt x="1879" y="30302"/>
                </a:lnTo>
                <a:close/>
              </a:path>
              <a:path w="294639" h="230504">
                <a:moveTo>
                  <a:pt x="24663" y="25361"/>
                </a:moveTo>
                <a:lnTo>
                  <a:pt x="24800" y="26581"/>
                </a:lnTo>
                <a:lnTo>
                  <a:pt x="24888" y="27356"/>
                </a:lnTo>
                <a:lnTo>
                  <a:pt x="24985" y="28220"/>
                </a:lnTo>
                <a:lnTo>
                  <a:pt x="25088" y="29133"/>
                </a:lnTo>
                <a:lnTo>
                  <a:pt x="25193" y="30065"/>
                </a:lnTo>
                <a:lnTo>
                  <a:pt x="25344" y="30302"/>
                </a:lnTo>
                <a:lnTo>
                  <a:pt x="31299" y="33426"/>
                </a:lnTo>
                <a:lnTo>
                  <a:pt x="31105" y="33426"/>
                </a:lnTo>
                <a:lnTo>
                  <a:pt x="27876" y="36233"/>
                </a:lnTo>
                <a:lnTo>
                  <a:pt x="119123" y="36233"/>
                </a:lnTo>
                <a:lnTo>
                  <a:pt x="113636" y="30721"/>
                </a:lnTo>
                <a:lnTo>
                  <a:pt x="31597" y="30721"/>
                </a:lnTo>
                <a:lnTo>
                  <a:pt x="29971" y="27584"/>
                </a:lnTo>
                <a:lnTo>
                  <a:pt x="25882" y="26581"/>
                </a:lnTo>
                <a:lnTo>
                  <a:pt x="24663" y="25361"/>
                </a:lnTo>
                <a:close/>
              </a:path>
              <a:path w="294639" h="230504">
                <a:moveTo>
                  <a:pt x="2336" y="29133"/>
                </a:moveTo>
                <a:lnTo>
                  <a:pt x="3492" y="30543"/>
                </a:lnTo>
                <a:lnTo>
                  <a:pt x="5022" y="33426"/>
                </a:lnTo>
                <a:lnTo>
                  <a:pt x="6172" y="34569"/>
                </a:lnTo>
                <a:lnTo>
                  <a:pt x="6935" y="34569"/>
                </a:lnTo>
                <a:lnTo>
                  <a:pt x="5473" y="30962"/>
                </a:lnTo>
                <a:lnTo>
                  <a:pt x="2336" y="29133"/>
                </a:lnTo>
                <a:close/>
              </a:path>
              <a:path w="294639" h="230504">
                <a:moveTo>
                  <a:pt x="21375" y="28220"/>
                </a:moveTo>
                <a:lnTo>
                  <a:pt x="19723" y="29654"/>
                </a:lnTo>
                <a:lnTo>
                  <a:pt x="23521" y="33426"/>
                </a:lnTo>
                <a:lnTo>
                  <a:pt x="25572" y="33426"/>
                </a:lnTo>
                <a:lnTo>
                  <a:pt x="25489" y="32689"/>
                </a:lnTo>
                <a:lnTo>
                  <a:pt x="25416" y="32040"/>
                </a:lnTo>
                <a:lnTo>
                  <a:pt x="25294" y="30962"/>
                </a:lnTo>
                <a:lnTo>
                  <a:pt x="25220" y="30302"/>
                </a:lnTo>
                <a:lnTo>
                  <a:pt x="24892" y="30065"/>
                </a:lnTo>
                <a:lnTo>
                  <a:pt x="21375" y="28220"/>
                </a:lnTo>
                <a:close/>
              </a:path>
              <a:path w="294639" h="230504">
                <a:moveTo>
                  <a:pt x="40754" y="0"/>
                </a:moveTo>
                <a:lnTo>
                  <a:pt x="41514" y="8153"/>
                </a:lnTo>
                <a:lnTo>
                  <a:pt x="41541" y="8445"/>
                </a:lnTo>
                <a:lnTo>
                  <a:pt x="39458" y="17081"/>
                </a:lnTo>
                <a:lnTo>
                  <a:pt x="39420" y="21653"/>
                </a:lnTo>
                <a:lnTo>
                  <a:pt x="32854" y="22796"/>
                </a:lnTo>
                <a:lnTo>
                  <a:pt x="33645" y="26581"/>
                </a:lnTo>
                <a:lnTo>
                  <a:pt x="33708" y="26886"/>
                </a:lnTo>
                <a:lnTo>
                  <a:pt x="33807" y="27356"/>
                </a:lnTo>
                <a:lnTo>
                  <a:pt x="36931" y="28371"/>
                </a:lnTo>
                <a:lnTo>
                  <a:pt x="31597" y="30721"/>
                </a:lnTo>
                <a:lnTo>
                  <a:pt x="113636" y="30721"/>
                </a:lnTo>
                <a:lnTo>
                  <a:pt x="112983" y="30065"/>
                </a:lnTo>
                <a:lnTo>
                  <a:pt x="111290" y="28727"/>
                </a:lnTo>
                <a:lnTo>
                  <a:pt x="103903" y="21850"/>
                </a:lnTo>
                <a:lnTo>
                  <a:pt x="95765" y="15305"/>
                </a:lnTo>
                <a:lnTo>
                  <a:pt x="88949" y="10807"/>
                </a:lnTo>
                <a:lnTo>
                  <a:pt x="62420" y="10807"/>
                </a:lnTo>
                <a:lnTo>
                  <a:pt x="55284" y="3721"/>
                </a:lnTo>
                <a:lnTo>
                  <a:pt x="52222" y="3721"/>
                </a:lnTo>
                <a:lnTo>
                  <a:pt x="40754" y="0"/>
                </a:lnTo>
                <a:close/>
              </a:path>
              <a:path w="294639" h="230504">
                <a:moveTo>
                  <a:pt x="24663" y="25361"/>
                </a:moveTo>
                <a:lnTo>
                  <a:pt x="21375" y="28220"/>
                </a:lnTo>
                <a:lnTo>
                  <a:pt x="25344" y="30302"/>
                </a:lnTo>
                <a:lnTo>
                  <a:pt x="25193" y="30065"/>
                </a:lnTo>
                <a:lnTo>
                  <a:pt x="24663" y="25361"/>
                </a:lnTo>
                <a:close/>
              </a:path>
              <a:path w="294639" h="230504">
                <a:moveTo>
                  <a:pt x="32358" y="26886"/>
                </a:moveTo>
                <a:lnTo>
                  <a:pt x="34061" y="28574"/>
                </a:lnTo>
                <a:lnTo>
                  <a:pt x="33854" y="27584"/>
                </a:lnTo>
                <a:lnTo>
                  <a:pt x="33807" y="27356"/>
                </a:lnTo>
                <a:lnTo>
                  <a:pt x="32358" y="26886"/>
                </a:lnTo>
                <a:close/>
              </a:path>
              <a:path w="294639" h="230504">
                <a:moveTo>
                  <a:pt x="23444" y="24142"/>
                </a:moveTo>
                <a:lnTo>
                  <a:pt x="21373" y="28220"/>
                </a:lnTo>
                <a:lnTo>
                  <a:pt x="24663" y="25361"/>
                </a:lnTo>
                <a:lnTo>
                  <a:pt x="23444" y="24142"/>
                </a:lnTo>
                <a:close/>
              </a:path>
              <a:path w="294639" h="230504">
                <a:moveTo>
                  <a:pt x="27939" y="22504"/>
                </a:moveTo>
                <a:lnTo>
                  <a:pt x="25476" y="24650"/>
                </a:lnTo>
                <a:lnTo>
                  <a:pt x="32358" y="26886"/>
                </a:lnTo>
                <a:lnTo>
                  <a:pt x="27939" y="22504"/>
                </a:lnTo>
                <a:close/>
              </a:path>
              <a:path w="294639" h="230504">
                <a:moveTo>
                  <a:pt x="61417" y="2298"/>
                </a:moveTo>
                <a:lnTo>
                  <a:pt x="61912" y="5283"/>
                </a:lnTo>
                <a:lnTo>
                  <a:pt x="62268" y="8153"/>
                </a:lnTo>
                <a:lnTo>
                  <a:pt x="62357" y="9705"/>
                </a:lnTo>
                <a:lnTo>
                  <a:pt x="62420" y="10807"/>
                </a:lnTo>
                <a:lnTo>
                  <a:pt x="88949" y="10807"/>
                </a:lnTo>
                <a:lnTo>
                  <a:pt x="87278" y="9705"/>
                </a:lnTo>
                <a:lnTo>
                  <a:pt x="78841" y="5664"/>
                </a:lnTo>
                <a:lnTo>
                  <a:pt x="73304" y="4317"/>
                </a:lnTo>
                <a:lnTo>
                  <a:pt x="67309" y="3340"/>
                </a:lnTo>
                <a:lnTo>
                  <a:pt x="61417" y="2298"/>
                </a:lnTo>
                <a:close/>
              </a:path>
              <a:path w="294639" h="230504">
                <a:moveTo>
                  <a:pt x="55079" y="3517"/>
                </a:moveTo>
                <a:lnTo>
                  <a:pt x="52222" y="3721"/>
                </a:lnTo>
                <a:lnTo>
                  <a:pt x="55284" y="3721"/>
                </a:lnTo>
                <a:lnTo>
                  <a:pt x="55079" y="3517"/>
                </a:lnTo>
                <a:close/>
              </a:path>
            </a:pathLst>
          </a:custGeom>
          <a:solidFill>
            <a:srgbClr val="EDD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44500" y="6591137"/>
            <a:ext cx="40354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1.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Introduce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activity using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story 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</a:t>
            </a:r>
            <a:r>
              <a:rPr sz="1000" spc="-10" dirty="0">
                <a:latin typeface="Gotham"/>
                <a:cs typeface="Gotham"/>
              </a:rPr>
              <a:t>accompanying </a:t>
            </a:r>
            <a:r>
              <a:rPr sz="1000" dirty="0">
                <a:latin typeface="Gotham"/>
                <a:cs typeface="Gotham"/>
              </a:rPr>
              <a:t>slides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 activity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card. Ask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 to talk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about </a:t>
            </a:r>
            <a:r>
              <a:rPr sz="1000" spc="-25" dirty="0">
                <a:latin typeface="Gotham"/>
                <a:cs typeface="Gotham"/>
              </a:rPr>
              <a:t>the </a:t>
            </a:r>
            <a:r>
              <a:rPr sz="1000" dirty="0">
                <a:latin typeface="Gotham"/>
                <a:cs typeface="Gotham"/>
              </a:rPr>
              <a:t>questions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opinions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Seren,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Gem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Aunt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Stella.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4500" y="7156336"/>
            <a:ext cx="39973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2.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If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sunny,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you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could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go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outside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first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look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shadows.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4500" y="7416737"/>
            <a:ext cx="36226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3.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explore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shadows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using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torches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other </a:t>
            </a:r>
            <a:r>
              <a:rPr sz="1000" dirty="0">
                <a:latin typeface="Gotham"/>
                <a:cs typeface="Gotham"/>
              </a:rPr>
              <a:t>light </a:t>
            </a:r>
            <a:r>
              <a:rPr sz="1000" spc="-10" dirty="0">
                <a:latin typeface="Gotham"/>
                <a:cs typeface="Gotham"/>
              </a:rPr>
              <a:t>sources.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4500" y="7829537"/>
            <a:ext cx="35560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4.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Set up a shadow theatre for the children to </a:t>
            </a:r>
            <a:r>
              <a:rPr sz="1000" spc="-10" dirty="0">
                <a:latin typeface="Gotham"/>
                <a:cs typeface="Gotham"/>
              </a:rPr>
              <a:t>explore.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4500" y="8089937"/>
            <a:ext cx="41363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tabLst>
                <a:tab pos="278765" algn="l"/>
              </a:tabLst>
            </a:pPr>
            <a:r>
              <a:rPr sz="1000" b="1" spc="-25" dirty="0">
                <a:solidFill>
                  <a:srgbClr val="0084A9"/>
                </a:solidFill>
                <a:latin typeface="Gotham Black"/>
                <a:cs typeface="Gotham Black"/>
              </a:rPr>
              <a:t>5.</a:t>
            </a:r>
            <a:r>
              <a:rPr sz="1000" b="1" dirty="0">
                <a:solidFill>
                  <a:srgbClr val="0084A9"/>
                </a:solidFill>
                <a:latin typeface="Gotham Black"/>
                <a:cs typeface="Gotham Black"/>
              </a:rPr>
              <a:t>	</a:t>
            </a: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 cut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out a variety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 shapes e.g.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people, </a:t>
            </a:r>
            <a:r>
              <a:rPr sz="1000" spc="-10" dirty="0">
                <a:latin typeface="Gotham"/>
                <a:cs typeface="Gotham"/>
              </a:rPr>
              <a:t>animals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cars.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attach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shapes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sticks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make </a:t>
            </a:r>
            <a:r>
              <a:rPr sz="1000" dirty="0">
                <a:latin typeface="Gotham"/>
                <a:cs typeface="Gotham"/>
              </a:rPr>
              <a:t>simple puppets and use them to create a shadow play. </a:t>
            </a:r>
            <a:r>
              <a:rPr sz="1000" spc="-20" dirty="0">
                <a:latin typeface="Gotham"/>
                <a:cs typeface="Gotham"/>
              </a:rPr>
              <a:t>Some </a:t>
            </a:r>
            <a:r>
              <a:rPr sz="1000" dirty="0">
                <a:latin typeface="Gotham"/>
                <a:cs typeface="Gotham"/>
              </a:rPr>
              <a:t>children may need help to think of a story for their </a:t>
            </a:r>
            <a:r>
              <a:rPr sz="1000" spc="-10" dirty="0">
                <a:latin typeface="Gotham"/>
                <a:cs typeface="Gotham"/>
              </a:rPr>
              <a:t>play.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4500" y="8807537"/>
            <a:ext cx="4141470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00000"/>
              </a:lnSpc>
              <a:spcBef>
                <a:spcPts val="100"/>
              </a:spcBef>
              <a:buClr>
                <a:srgbClr val="0084A9"/>
              </a:buClr>
              <a:buFont typeface="Gotham Black"/>
              <a:buAutoNum type="arabicPeriod" startAt="6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They can experiment with coloured transparent material. Is </a:t>
            </a:r>
            <a:r>
              <a:rPr sz="1000" spc="-25" dirty="0">
                <a:latin typeface="Gotham"/>
                <a:cs typeface="Gotham"/>
              </a:rPr>
              <a:t>it </a:t>
            </a:r>
            <a:r>
              <a:rPr sz="1000" dirty="0">
                <a:latin typeface="Gotham"/>
                <a:cs typeface="Gotham"/>
              </a:rPr>
              <a:t>possible to make a coloured </a:t>
            </a:r>
            <a:r>
              <a:rPr sz="1000" spc="-10" dirty="0">
                <a:latin typeface="Gotham"/>
                <a:cs typeface="Gotham"/>
              </a:rPr>
              <a:t>shadow?</a:t>
            </a:r>
            <a:endParaRPr sz="1000">
              <a:latin typeface="Gotham"/>
              <a:cs typeface="Gotham"/>
            </a:endParaRPr>
          </a:p>
          <a:p>
            <a:pPr marL="278765" marR="138430" indent="-266700">
              <a:lnSpc>
                <a:spcPct val="100000"/>
              </a:lnSpc>
              <a:spcBef>
                <a:spcPts val="850"/>
              </a:spcBef>
              <a:buClr>
                <a:srgbClr val="0084A9"/>
              </a:buClr>
              <a:buFont typeface="Gotham Black"/>
              <a:buAutoNum type="arabicPeriod" startAt="6"/>
              <a:tabLst>
                <a:tab pos="278765" algn="l"/>
              </a:tabLst>
            </a:pPr>
            <a:r>
              <a:rPr sz="1000" dirty="0">
                <a:latin typeface="Gotham"/>
                <a:cs typeface="Gotham"/>
              </a:rPr>
              <a:t>Let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them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share their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plays with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each other.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 could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add </a:t>
            </a:r>
            <a:r>
              <a:rPr sz="1000" dirty="0">
                <a:latin typeface="Gotham"/>
                <a:cs typeface="Gotham"/>
              </a:rPr>
              <a:t>sound effects using musical </a:t>
            </a:r>
            <a:r>
              <a:rPr sz="1000" spc="-10" dirty="0">
                <a:latin typeface="Gotham"/>
                <a:cs typeface="Gotham"/>
              </a:rPr>
              <a:t>instruments!</a:t>
            </a:r>
            <a:endParaRPr sz="1000">
              <a:latin typeface="Gotham"/>
              <a:cs typeface="Gotham"/>
            </a:endParaRPr>
          </a:p>
          <a:p>
            <a:pPr marL="278765" marR="596265" indent="-266700" algn="just">
              <a:lnSpc>
                <a:spcPct val="100000"/>
              </a:lnSpc>
              <a:spcBef>
                <a:spcPts val="850"/>
              </a:spcBef>
              <a:buClr>
                <a:srgbClr val="0084A9"/>
              </a:buClr>
              <a:buFont typeface="Gotham Black"/>
              <a:buAutoNum type="arabicPeriod" startAt="6"/>
              <a:tabLst>
                <a:tab pos="278765" algn="l"/>
                <a:tab pos="297815" algn="l"/>
              </a:tabLst>
            </a:pPr>
            <a:r>
              <a:rPr sz="1000" dirty="0">
                <a:latin typeface="Gotham"/>
                <a:cs typeface="Gotham"/>
              </a:rPr>
              <a:t>There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extra things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 do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 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activity card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for </a:t>
            </a: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have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finished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want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do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more </a:t>
            </a:r>
            <a:r>
              <a:rPr sz="1000" dirty="0">
                <a:latin typeface="Gotham"/>
                <a:cs typeface="Gotham"/>
              </a:rPr>
              <a:t>finding out at </a:t>
            </a:r>
            <a:r>
              <a:rPr sz="1000" spc="-10" dirty="0">
                <a:latin typeface="Gotham"/>
                <a:cs typeface="Gotham"/>
              </a:rPr>
              <a:t>home.</a:t>
            </a:r>
            <a:endParaRPr sz="1000">
              <a:latin typeface="Gotham"/>
              <a:cs typeface="Gotham"/>
            </a:endParaRPr>
          </a:p>
        </p:txBody>
      </p:sp>
      <p:pic>
        <p:nvPicPr>
          <p:cNvPr id="48" name="object 4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60990" y="8916841"/>
            <a:ext cx="4199014" cy="1775161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5958738" y="10028250"/>
            <a:ext cx="33020" cy="49530"/>
          </a:xfrm>
          <a:custGeom>
            <a:avLst/>
            <a:gdLst/>
            <a:ahLst/>
            <a:cxnLst/>
            <a:rect l="l" t="t" r="r" b="b"/>
            <a:pathLst>
              <a:path w="33020" h="49529">
                <a:moveTo>
                  <a:pt x="9804" y="44615"/>
                </a:moveTo>
                <a:lnTo>
                  <a:pt x="7518" y="39890"/>
                </a:lnTo>
                <a:lnTo>
                  <a:pt x="4673" y="41033"/>
                </a:lnTo>
                <a:lnTo>
                  <a:pt x="1651" y="43827"/>
                </a:lnTo>
                <a:lnTo>
                  <a:pt x="0" y="47764"/>
                </a:lnTo>
                <a:lnTo>
                  <a:pt x="1663" y="49225"/>
                </a:lnTo>
                <a:lnTo>
                  <a:pt x="7048" y="47637"/>
                </a:lnTo>
                <a:lnTo>
                  <a:pt x="8343" y="45834"/>
                </a:lnTo>
                <a:lnTo>
                  <a:pt x="9804" y="44615"/>
                </a:lnTo>
                <a:close/>
              </a:path>
              <a:path w="33020" h="49529">
                <a:moveTo>
                  <a:pt x="32791" y="1422"/>
                </a:moveTo>
                <a:lnTo>
                  <a:pt x="29946" y="25"/>
                </a:lnTo>
                <a:lnTo>
                  <a:pt x="27076" y="0"/>
                </a:lnTo>
                <a:lnTo>
                  <a:pt x="24180" y="1231"/>
                </a:lnTo>
                <a:lnTo>
                  <a:pt x="22225" y="5194"/>
                </a:lnTo>
                <a:lnTo>
                  <a:pt x="24752" y="5930"/>
                </a:lnTo>
                <a:lnTo>
                  <a:pt x="32512" y="7607"/>
                </a:lnTo>
                <a:lnTo>
                  <a:pt x="31127" y="3111"/>
                </a:lnTo>
                <a:lnTo>
                  <a:pt x="32791" y="1422"/>
                </a:lnTo>
                <a:close/>
              </a:path>
            </a:pathLst>
          </a:custGeom>
          <a:solidFill>
            <a:srgbClr val="9F2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48162" y="7865888"/>
            <a:ext cx="156724" cy="166980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4943071" y="3985659"/>
            <a:ext cx="67945" cy="4316095"/>
          </a:xfrm>
          <a:custGeom>
            <a:avLst/>
            <a:gdLst/>
            <a:ahLst/>
            <a:cxnLst/>
            <a:rect l="l" t="t" r="r" b="b"/>
            <a:pathLst>
              <a:path w="67945" h="4316095">
                <a:moveTo>
                  <a:pt x="63648" y="4239930"/>
                </a:moveTo>
                <a:lnTo>
                  <a:pt x="54940" y="4239930"/>
                </a:lnTo>
                <a:lnTo>
                  <a:pt x="54940" y="4245784"/>
                </a:lnTo>
                <a:lnTo>
                  <a:pt x="56311" y="4259975"/>
                </a:lnTo>
                <a:lnTo>
                  <a:pt x="56512" y="4269245"/>
                </a:lnTo>
                <a:lnTo>
                  <a:pt x="56457" y="4295629"/>
                </a:lnTo>
                <a:lnTo>
                  <a:pt x="56370" y="4304382"/>
                </a:lnTo>
                <a:lnTo>
                  <a:pt x="56311" y="4310224"/>
                </a:lnTo>
                <a:lnTo>
                  <a:pt x="59055" y="4310224"/>
                </a:lnTo>
                <a:lnTo>
                  <a:pt x="63482" y="4269245"/>
                </a:lnTo>
                <a:lnTo>
                  <a:pt x="63586" y="4251759"/>
                </a:lnTo>
                <a:lnTo>
                  <a:pt x="63648" y="4239930"/>
                </a:lnTo>
                <a:close/>
              </a:path>
              <a:path w="67945" h="4316095">
                <a:moveTo>
                  <a:pt x="63743" y="4220695"/>
                </a:moveTo>
                <a:lnTo>
                  <a:pt x="43598" y="4220695"/>
                </a:lnTo>
                <a:lnTo>
                  <a:pt x="46685" y="4222340"/>
                </a:lnTo>
                <a:lnTo>
                  <a:pt x="46685" y="4245784"/>
                </a:lnTo>
                <a:lnTo>
                  <a:pt x="49497" y="4251759"/>
                </a:lnTo>
                <a:lnTo>
                  <a:pt x="52190" y="4245784"/>
                </a:lnTo>
                <a:lnTo>
                  <a:pt x="54940" y="4239930"/>
                </a:lnTo>
                <a:lnTo>
                  <a:pt x="63648" y="4239930"/>
                </a:lnTo>
                <a:lnTo>
                  <a:pt x="63743" y="4220695"/>
                </a:lnTo>
                <a:close/>
              </a:path>
              <a:path w="67945" h="4316095">
                <a:moveTo>
                  <a:pt x="26534" y="4198921"/>
                </a:moveTo>
                <a:lnTo>
                  <a:pt x="6870" y="4198921"/>
                </a:lnTo>
                <a:lnTo>
                  <a:pt x="8242" y="4204776"/>
                </a:lnTo>
                <a:lnTo>
                  <a:pt x="11566" y="4218322"/>
                </a:lnTo>
                <a:lnTo>
                  <a:pt x="15279" y="4225279"/>
                </a:lnTo>
                <a:lnTo>
                  <a:pt x="19252" y="4227841"/>
                </a:lnTo>
                <a:lnTo>
                  <a:pt x="23355" y="4228208"/>
                </a:lnTo>
                <a:lnTo>
                  <a:pt x="26098" y="4228208"/>
                </a:lnTo>
                <a:lnTo>
                  <a:pt x="23355" y="4210631"/>
                </a:lnTo>
                <a:lnTo>
                  <a:pt x="26202" y="4210631"/>
                </a:lnTo>
                <a:lnTo>
                  <a:pt x="26306" y="4204776"/>
                </a:lnTo>
                <a:lnTo>
                  <a:pt x="26355" y="4202026"/>
                </a:lnTo>
                <a:lnTo>
                  <a:pt x="26534" y="4198921"/>
                </a:lnTo>
                <a:close/>
              </a:path>
              <a:path w="67945" h="4316095">
                <a:moveTo>
                  <a:pt x="63913" y="4181885"/>
                </a:moveTo>
                <a:lnTo>
                  <a:pt x="28413" y="4181885"/>
                </a:lnTo>
                <a:lnTo>
                  <a:pt x="30213" y="4187199"/>
                </a:lnTo>
                <a:lnTo>
                  <a:pt x="31434" y="4194337"/>
                </a:lnTo>
                <a:lnTo>
                  <a:pt x="37421" y="4223992"/>
                </a:lnTo>
                <a:lnTo>
                  <a:pt x="43598" y="4220695"/>
                </a:lnTo>
                <a:lnTo>
                  <a:pt x="63743" y="4220695"/>
                </a:lnTo>
                <a:lnTo>
                  <a:pt x="63860" y="4194337"/>
                </a:lnTo>
                <a:lnTo>
                  <a:pt x="63913" y="4181885"/>
                </a:lnTo>
                <a:close/>
              </a:path>
              <a:path w="67945" h="4316095">
                <a:moveTo>
                  <a:pt x="26202" y="4210631"/>
                </a:moveTo>
                <a:lnTo>
                  <a:pt x="23355" y="4210631"/>
                </a:lnTo>
                <a:lnTo>
                  <a:pt x="26098" y="4216485"/>
                </a:lnTo>
                <a:lnTo>
                  <a:pt x="26202" y="4210631"/>
                </a:lnTo>
                <a:close/>
              </a:path>
              <a:path w="67945" h="4316095">
                <a:moveTo>
                  <a:pt x="10985" y="69123"/>
                </a:moveTo>
                <a:lnTo>
                  <a:pt x="7851" y="80750"/>
                </a:lnTo>
                <a:lnTo>
                  <a:pt x="7551" y="96220"/>
                </a:lnTo>
                <a:lnTo>
                  <a:pt x="8283" y="112787"/>
                </a:lnTo>
                <a:lnTo>
                  <a:pt x="8242" y="127708"/>
                </a:lnTo>
                <a:lnTo>
                  <a:pt x="6479" y="173250"/>
                </a:lnTo>
                <a:lnTo>
                  <a:pt x="6713" y="221248"/>
                </a:lnTo>
                <a:lnTo>
                  <a:pt x="7026" y="269349"/>
                </a:lnTo>
                <a:lnTo>
                  <a:pt x="5499" y="315198"/>
                </a:lnTo>
                <a:lnTo>
                  <a:pt x="4685" y="354905"/>
                </a:lnTo>
                <a:lnTo>
                  <a:pt x="4311" y="395161"/>
                </a:lnTo>
                <a:lnTo>
                  <a:pt x="3787" y="478872"/>
                </a:lnTo>
                <a:lnTo>
                  <a:pt x="3462" y="549103"/>
                </a:lnTo>
                <a:lnTo>
                  <a:pt x="3157" y="629971"/>
                </a:lnTo>
                <a:lnTo>
                  <a:pt x="2734" y="769523"/>
                </a:lnTo>
                <a:lnTo>
                  <a:pt x="2473" y="873597"/>
                </a:lnTo>
                <a:lnTo>
                  <a:pt x="2350" y="928655"/>
                </a:lnTo>
                <a:lnTo>
                  <a:pt x="2230" y="985599"/>
                </a:lnTo>
                <a:lnTo>
                  <a:pt x="2115" y="1044332"/>
                </a:lnTo>
                <a:lnTo>
                  <a:pt x="2004" y="1104757"/>
                </a:lnTo>
                <a:lnTo>
                  <a:pt x="1896" y="1166778"/>
                </a:lnTo>
                <a:lnTo>
                  <a:pt x="1793" y="1230297"/>
                </a:lnTo>
                <a:lnTo>
                  <a:pt x="1693" y="1295219"/>
                </a:lnTo>
                <a:lnTo>
                  <a:pt x="1597" y="1361445"/>
                </a:lnTo>
                <a:lnTo>
                  <a:pt x="1505" y="1428881"/>
                </a:lnTo>
                <a:lnTo>
                  <a:pt x="1417" y="1497428"/>
                </a:lnTo>
                <a:lnTo>
                  <a:pt x="1332" y="1566991"/>
                </a:lnTo>
                <a:lnTo>
                  <a:pt x="1250" y="1637472"/>
                </a:lnTo>
                <a:lnTo>
                  <a:pt x="1172" y="1708775"/>
                </a:lnTo>
                <a:lnTo>
                  <a:pt x="1097" y="1780804"/>
                </a:lnTo>
                <a:lnTo>
                  <a:pt x="1026" y="1853461"/>
                </a:lnTo>
                <a:lnTo>
                  <a:pt x="957" y="1926649"/>
                </a:lnTo>
                <a:lnTo>
                  <a:pt x="892" y="2000273"/>
                </a:lnTo>
                <a:lnTo>
                  <a:pt x="770" y="2148439"/>
                </a:lnTo>
                <a:lnTo>
                  <a:pt x="660" y="2297186"/>
                </a:lnTo>
                <a:lnTo>
                  <a:pt x="586" y="2409483"/>
                </a:lnTo>
                <a:lnTo>
                  <a:pt x="473" y="2593325"/>
                </a:lnTo>
                <a:lnTo>
                  <a:pt x="358" y="2811199"/>
                </a:lnTo>
                <a:lnTo>
                  <a:pt x="237" y="3091093"/>
                </a:lnTo>
                <a:lnTo>
                  <a:pt x="111" y="3475647"/>
                </a:lnTo>
                <a:lnTo>
                  <a:pt x="0" y="4204776"/>
                </a:lnTo>
                <a:lnTo>
                  <a:pt x="2743" y="4204776"/>
                </a:lnTo>
                <a:lnTo>
                  <a:pt x="6870" y="4198921"/>
                </a:lnTo>
                <a:lnTo>
                  <a:pt x="26534" y="4198921"/>
                </a:lnTo>
                <a:lnTo>
                  <a:pt x="27127" y="4188660"/>
                </a:lnTo>
                <a:lnTo>
                  <a:pt x="28413" y="4181885"/>
                </a:lnTo>
                <a:lnTo>
                  <a:pt x="63913" y="4181885"/>
                </a:lnTo>
                <a:lnTo>
                  <a:pt x="64019" y="4154857"/>
                </a:lnTo>
                <a:lnTo>
                  <a:pt x="64244" y="4091239"/>
                </a:lnTo>
                <a:lnTo>
                  <a:pt x="64473" y="4018276"/>
                </a:lnTo>
                <a:lnTo>
                  <a:pt x="64589" y="3978471"/>
                </a:lnTo>
                <a:lnTo>
                  <a:pt x="64706" y="3936544"/>
                </a:lnTo>
                <a:lnTo>
                  <a:pt x="64823" y="3892570"/>
                </a:lnTo>
                <a:lnTo>
                  <a:pt x="64940" y="3846618"/>
                </a:lnTo>
                <a:lnTo>
                  <a:pt x="65058" y="3798762"/>
                </a:lnTo>
                <a:lnTo>
                  <a:pt x="65177" y="3749072"/>
                </a:lnTo>
                <a:lnTo>
                  <a:pt x="65295" y="3697622"/>
                </a:lnTo>
                <a:lnTo>
                  <a:pt x="65413" y="3644482"/>
                </a:lnTo>
                <a:lnTo>
                  <a:pt x="65531" y="3589725"/>
                </a:lnTo>
                <a:lnTo>
                  <a:pt x="65649" y="3533423"/>
                </a:lnTo>
                <a:lnTo>
                  <a:pt x="65767" y="3475647"/>
                </a:lnTo>
                <a:lnTo>
                  <a:pt x="65884" y="3416469"/>
                </a:lnTo>
                <a:lnTo>
                  <a:pt x="66000" y="3355962"/>
                </a:lnTo>
                <a:lnTo>
                  <a:pt x="66116" y="3294197"/>
                </a:lnTo>
                <a:lnTo>
                  <a:pt x="66231" y="3231245"/>
                </a:lnTo>
                <a:lnTo>
                  <a:pt x="66345" y="3167180"/>
                </a:lnTo>
                <a:lnTo>
                  <a:pt x="66457" y="3102072"/>
                </a:lnTo>
                <a:lnTo>
                  <a:pt x="66569" y="3035994"/>
                </a:lnTo>
                <a:lnTo>
                  <a:pt x="66679" y="2969017"/>
                </a:lnTo>
                <a:lnTo>
                  <a:pt x="66788" y="2901214"/>
                </a:lnTo>
                <a:lnTo>
                  <a:pt x="66895" y="2832656"/>
                </a:lnTo>
                <a:lnTo>
                  <a:pt x="67001" y="2763415"/>
                </a:lnTo>
                <a:lnTo>
                  <a:pt x="67104" y="2693563"/>
                </a:lnTo>
                <a:lnTo>
                  <a:pt x="67206" y="2623172"/>
                </a:lnTo>
                <a:lnTo>
                  <a:pt x="67305" y="2552313"/>
                </a:lnTo>
                <a:lnTo>
                  <a:pt x="67403" y="2481060"/>
                </a:lnTo>
                <a:lnTo>
                  <a:pt x="67528" y="1428881"/>
                </a:lnTo>
                <a:lnTo>
                  <a:pt x="67570" y="86699"/>
                </a:lnTo>
                <a:lnTo>
                  <a:pt x="10985" y="86699"/>
                </a:lnTo>
                <a:lnTo>
                  <a:pt x="10985" y="69123"/>
                </a:lnTo>
                <a:close/>
              </a:path>
              <a:path w="67945" h="4316095">
                <a:moveTo>
                  <a:pt x="17856" y="28102"/>
                </a:moveTo>
                <a:lnTo>
                  <a:pt x="16484" y="33969"/>
                </a:lnTo>
                <a:lnTo>
                  <a:pt x="12357" y="33969"/>
                </a:lnTo>
                <a:lnTo>
                  <a:pt x="12295" y="37808"/>
                </a:lnTo>
                <a:lnTo>
                  <a:pt x="12206" y="48612"/>
                </a:lnTo>
                <a:lnTo>
                  <a:pt x="12665" y="59416"/>
                </a:lnTo>
                <a:lnTo>
                  <a:pt x="12748" y="73517"/>
                </a:lnTo>
                <a:lnTo>
                  <a:pt x="10985" y="86699"/>
                </a:lnTo>
                <a:lnTo>
                  <a:pt x="67570" y="86699"/>
                </a:lnTo>
                <a:lnTo>
                  <a:pt x="67570" y="69123"/>
                </a:lnTo>
                <a:lnTo>
                  <a:pt x="17856" y="69123"/>
                </a:lnTo>
                <a:lnTo>
                  <a:pt x="17332" y="60334"/>
                </a:lnTo>
                <a:lnTo>
                  <a:pt x="17428" y="45691"/>
                </a:lnTo>
                <a:lnTo>
                  <a:pt x="17603" y="39824"/>
                </a:lnTo>
                <a:lnTo>
                  <a:pt x="17663" y="37808"/>
                </a:lnTo>
                <a:lnTo>
                  <a:pt x="17739" y="33969"/>
                </a:lnTo>
                <a:lnTo>
                  <a:pt x="17856" y="28102"/>
                </a:lnTo>
                <a:close/>
              </a:path>
              <a:path w="67945" h="4316095">
                <a:moveTo>
                  <a:pt x="28841" y="28102"/>
                </a:moveTo>
                <a:lnTo>
                  <a:pt x="21971" y="28102"/>
                </a:lnTo>
                <a:lnTo>
                  <a:pt x="21855" y="31014"/>
                </a:lnTo>
                <a:lnTo>
                  <a:pt x="21738" y="33969"/>
                </a:lnTo>
                <a:lnTo>
                  <a:pt x="21659" y="39824"/>
                </a:lnTo>
                <a:lnTo>
                  <a:pt x="22362" y="59416"/>
                </a:lnTo>
                <a:lnTo>
                  <a:pt x="21971" y="69123"/>
                </a:lnTo>
                <a:lnTo>
                  <a:pt x="67570" y="69123"/>
                </a:lnTo>
                <a:lnTo>
                  <a:pt x="67571" y="45691"/>
                </a:lnTo>
                <a:lnTo>
                  <a:pt x="42570" y="45691"/>
                </a:lnTo>
                <a:lnTo>
                  <a:pt x="42570" y="39824"/>
                </a:lnTo>
                <a:lnTo>
                  <a:pt x="28841" y="39824"/>
                </a:lnTo>
                <a:lnTo>
                  <a:pt x="28841" y="28102"/>
                </a:lnTo>
                <a:close/>
              </a:path>
              <a:path w="67945" h="4316095">
                <a:moveTo>
                  <a:pt x="54940" y="10525"/>
                </a:moveTo>
                <a:lnTo>
                  <a:pt x="51460" y="12723"/>
                </a:lnTo>
                <a:lnTo>
                  <a:pt x="47726" y="19316"/>
                </a:lnTo>
                <a:lnTo>
                  <a:pt x="44506" y="30306"/>
                </a:lnTo>
                <a:lnTo>
                  <a:pt x="42570" y="45691"/>
                </a:lnTo>
                <a:lnTo>
                  <a:pt x="67571" y="45691"/>
                </a:lnTo>
                <a:lnTo>
                  <a:pt x="67472" y="22247"/>
                </a:lnTo>
                <a:lnTo>
                  <a:pt x="56311" y="22247"/>
                </a:lnTo>
                <a:lnTo>
                  <a:pt x="57073" y="19316"/>
                </a:lnTo>
                <a:lnTo>
                  <a:pt x="57683" y="16392"/>
                </a:lnTo>
                <a:lnTo>
                  <a:pt x="53555" y="16392"/>
                </a:lnTo>
                <a:lnTo>
                  <a:pt x="54940" y="10525"/>
                </a:lnTo>
                <a:close/>
              </a:path>
              <a:path w="67945" h="4316095">
                <a:moveTo>
                  <a:pt x="41198" y="22247"/>
                </a:moveTo>
                <a:lnTo>
                  <a:pt x="38455" y="28102"/>
                </a:lnTo>
                <a:lnTo>
                  <a:pt x="35712" y="28102"/>
                </a:lnTo>
                <a:lnTo>
                  <a:pt x="35712" y="39824"/>
                </a:lnTo>
                <a:lnTo>
                  <a:pt x="42570" y="39824"/>
                </a:lnTo>
                <a:lnTo>
                  <a:pt x="42570" y="28102"/>
                </a:lnTo>
                <a:lnTo>
                  <a:pt x="41198" y="22247"/>
                </a:lnTo>
                <a:close/>
              </a:path>
              <a:path w="67945" h="4316095">
                <a:moveTo>
                  <a:pt x="65580" y="0"/>
                </a:moveTo>
                <a:lnTo>
                  <a:pt x="62833" y="1008"/>
                </a:lnTo>
                <a:lnTo>
                  <a:pt x="59571" y="9705"/>
                </a:lnTo>
                <a:lnTo>
                  <a:pt x="57833" y="16392"/>
                </a:lnTo>
                <a:lnTo>
                  <a:pt x="56998" y="19316"/>
                </a:lnTo>
                <a:lnTo>
                  <a:pt x="56311" y="22247"/>
                </a:lnTo>
                <a:lnTo>
                  <a:pt x="67472" y="22247"/>
                </a:lnTo>
                <a:lnTo>
                  <a:pt x="67391" y="16392"/>
                </a:lnTo>
                <a:lnTo>
                  <a:pt x="67297" y="10525"/>
                </a:lnTo>
                <a:lnTo>
                  <a:pt x="65580" y="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88882"/>
            <a:ext cx="7560005" cy="27031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5000" y="319629"/>
            <a:ext cx="177990" cy="1819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0000" y="90834"/>
            <a:ext cx="178625" cy="1816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9929" y="3"/>
            <a:ext cx="155981" cy="908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3999" y="1191491"/>
            <a:ext cx="178625" cy="1816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0998" y="181657"/>
            <a:ext cx="180847" cy="1798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31942" y="308199"/>
            <a:ext cx="182524" cy="17560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18002" y="221302"/>
            <a:ext cx="182613" cy="1747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55590" y="144932"/>
            <a:ext cx="182613" cy="17470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48776" y="10139260"/>
            <a:ext cx="32677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Gotham"/>
                <a:cs typeface="Gotham"/>
              </a:rPr>
              <a:t>British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Science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Association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Registered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Charity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No.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212479 and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spc="-10" dirty="0">
                <a:latin typeface="Gotham"/>
                <a:cs typeface="Gotham"/>
              </a:rPr>
              <a:t>SC039236</a:t>
            </a:r>
            <a:endParaRPr sz="700">
              <a:latin typeface="Gotham"/>
              <a:cs typeface="Gotham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44175" y="674653"/>
            <a:ext cx="175181" cy="16976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780003" y="590339"/>
            <a:ext cx="175181" cy="16976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991265" y="3267938"/>
            <a:ext cx="149860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785"/>
              </a:lnSpc>
            </a:pP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Watch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0" dirty="0">
                <a:solidFill>
                  <a:srgbClr val="0084A9"/>
                </a:solidFill>
                <a:latin typeface="Gotham"/>
                <a:cs typeface="Gotham"/>
              </a:rPr>
              <a:t>out!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4796" y="3703025"/>
            <a:ext cx="1769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Make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sure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children do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not 	</a:t>
            </a:r>
            <a:r>
              <a:rPr sz="1000" dirty="0">
                <a:latin typeface="Gotham"/>
                <a:cs typeface="Gotham"/>
              </a:rPr>
              <a:t>touch a hot light </a:t>
            </a:r>
            <a:r>
              <a:rPr sz="1000" spc="-10" dirty="0">
                <a:latin typeface="Gotham"/>
                <a:cs typeface="Gotham"/>
              </a:rPr>
              <a:t>source.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14796" y="4115825"/>
            <a:ext cx="19259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Observe your </a:t>
            </a:r>
            <a:r>
              <a:rPr sz="1000" spc="-10" dirty="0">
                <a:latin typeface="Gotham"/>
                <a:cs typeface="Gotham"/>
              </a:rPr>
              <a:t>organisation’s 	</a:t>
            </a:r>
            <a:r>
              <a:rPr sz="1000" dirty="0">
                <a:latin typeface="Gotham"/>
                <a:cs typeface="Gotham"/>
              </a:rPr>
              <a:t>policy</a:t>
            </a:r>
            <a:r>
              <a:rPr sz="1000" spc="-2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for</a:t>
            </a:r>
            <a:r>
              <a:rPr sz="1000" spc="-2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working</a:t>
            </a:r>
            <a:r>
              <a:rPr sz="1000" spc="-2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outdoors.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14796" y="4528625"/>
            <a:ext cx="1550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Do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not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look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directly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at 	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Sun.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14796" y="4941425"/>
            <a:ext cx="16617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Do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not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look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directly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spc="-50" dirty="0">
                <a:latin typeface="Gotham"/>
                <a:cs typeface="Gotham"/>
              </a:rPr>
              <a:t>a 	</a:t>
            </a:r>
            <a:r>
              <a:rPr sz="1000" dirty="0">
                <a:latin typeface="Gotham"/>
                <a:cs typeface="Gotham"/>
              </a:rPr>
              <a:t>bright light </a:t>
            </a:r>
            <a:r>
              <a:rPr sz="1000" spc="-10" dirty="0">
                <a:latin typeface="Gotham"/>
                <a:cs typeface="Gotham"/>
              </a:rPr>
              <a:t>source.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14796" y="5354225"/>
            <a:ext cx="18421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Beware of trip hazards </a:t>
            </a:r>
            <a:r>
              <a:rPr sz="1000" spc="-25" dirty="0">
                <a:latin typeface="Gotham"/>
                <a:cs typeface="Gotham"/>
              </a:rPr>
              <a:t>if 	</a:t>
            </a:r>
            <a:r>
              <a:rPr sz="1000" dirty="0">
                <a:latin typeface="Gotham"/>
                <a:cs typeface="Gotham"/>
              </a:rPr>
              <a:t>working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dark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conditions.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14796" y="5767025"/>
            <a:ext cx="17722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  <a:buChar char="•"/>
              <a:tabLst>
                <a:tab pos="120650" algn="l"/>
              </a:tabLst>
            </a:pPr>
            <a:r>
              <a:rPr sz="1000" dirty="0">
                <a:latin typeface="Gotham"/>
                <a:cs typeface="Gotham"/>
              </a:rPr>
              <a:t>You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access</a:t>
            </a:r>
            <a:r>
              <a:rPr sz="1000" spc="-10" dirty="0">
                <a:latin typeface="Gotham"/>
                <a:cs typeface="Gotham"/>
              </a:rPr>
              <a:t> further 	</a:t>
            </a:r>
            <a:r>
              <a:rPr sz="1000" dirty="0">
                <a:latin typeface="Gotham"/>
                <a:cs typeface="Gotham"/>
              </a:rPr>
              <a:t>guidance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exploring 	</a:t>
            </a:r>
            <a:r>
              <a:rPr sz="1000" dirty="0">
                <a:latin typeface="Gotham"/>
                <a:cs typeface="Gotham"/>
              </a:rPr>
              <a:t>shadows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CLEAPSS 	</a:t>
            </a:r>
            <a:r>
              <a:rPr sz="1000" dirty="0">
                <a:latin typeface="Gotham"/>
                <a:cs typeface="Gotham"/>
              </a:rPr>
              <a:t>website, in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u="sng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Gotham"/>
                <a:cs typeface="Gotham"/>
              </a:rPr>
              <a:t>Guide </a:t>
            </a:r>
            <a:r>
              <a:rPr sz="1000" u="sng" spc="-2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Gotham"/>
                <a:cs typeface="Gotham"/>
              </a:rPr>
              <a:t>P138</a:t>
            </a:r>
            <a:r>
              <a:rPr sz="1000" u="none" spc="-20" dirty="0">
                <a:latin typeface="Gotham"/>
                <a:cs typeface="Gotham"/>
              </a:rPr>
              <a:t>.</a:t>
            </a:r>
            <a:endParaRPr sz="1000">
              <a:latin typeface="Gotham"/>
              <a:cs typeface="Gotham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52640" y="2981130"/>
            <a:ext cx="281211" cy="33622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30467" y="2977409"/>
            <a:ext cx="73139" cy="18321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4935232" y="3767165"/>
            <a:ext cx="67945" cy="3331845"/>
          </a:xfrm>
          <a:custGeom>
            <a:avLst/>
            <a:gdLst/>
            <a:ahLst/>
            <a:cxnLst/>
            <a:rect l="l" t="t" r="r" b="b"/>
            <a:pathLst>
              <a:path w="67945" h="3331845">
                <a:moveTo>
                  <a:pt x="63597" y="3286878"/>
                </a:moveTo>
                <a:lnTo>
                  <a:pt x="54940" y="3286878"/>
                </a:lnTo>
                <a:lnTo>
                  <a:pt x="54940" y="3290333"/>
                </a:lnTo>
                <a:lnTo>
                  <a:pt x="56311" y="3298689"/>
                </a:lnTo>
                <a:lnTo>
                  <a:pt x="56560" y="3305463"/>
                </a:lnTo>
                <a:lnTo>
                  <a:pt x="56654" y="3308016"/>
                </a:lnTo>
                <a:lnTo>
                  <a:pt x="56370" y="3324838"/>
                </a:lnTo>
                <a:lnTo>
                  <a:pt x="56311" y="3328280"/>
                </a:lnTo>
                <a:lnTo>
                  <a:pt x="59055" y="3328280"/>
                </a:lnTo>
                <a:lnTo>
                  <a:pt x="63501" y="3298689"/>
                </a:lnTo>
                <a:lnTo>
                  <a:pt x="63597" y="3286878"/>
                </a:lnTo>
                <a:close/>
              </a:path>
              <a:path w="67945" h="3331845">
                <a:moveTo>
                  <a:pt x="63688" y="3273073"/>
                </a:moveTo>
                <a:lnTo>
                  <a:pt x="42570" y="3273073"/>
                </a:lnTo>
                <a:lnTo>
                  <a:pt x="46685" y="3276515"/>
                </a:lnTo>
                <a:lnTo>
                  <a:pt x="46685" y="3290333"/>
                </a:lnTo>
                <a:lnTo>
                  <a:pt x="49441" y="3293774"/>
                </a:lnTo>
                <a:lnTo>
                  <a:pt x="54940" y="3286878"/>
                </a:lnTo>
                <a:lnTo>
                  <a:pt x="63597" y="3286878"/>
                </a:lnTo>
                <a:lnTo>
                  <a:pt x="63688" y="3273073"/>
                </a:lnTo>
                <a:close/>
              </a:path>
              <a:path w="67945" h="3331845">
                <a:moveTo>
                  <a:pt x="26535" y="3262710"/>
                </a:moveTo>
                <a:lnTo>
                  <a:pt x="6870" y="3262710"/>
                </a:lnTo>
                <a:lnTo>
                  <a:pt x="8242" y="3266164"/>
                </a:lnTo>
                <a:lnTo>
                  <a:pt x="12357" y="3279969"/>
                </a:lnTo>
                <a:lnTo>
                  <a:pt x="26098" y="3279969"/>
                </a:lnTo>
                <a:lnTo>
                  <a:pt x="23355" y="3269619"/>
                </a:lnTo>
                <a:lnTo>
                  <a:pt x="26202" y="3269619"/>
                </a:lnTo>
                <a:lnTo>
                  <a:pt x="26306" y="3266164"/>
                </a:lnTo>
                <a:lnTo>
                  <a:pt x="26355" y="3264547"/>
                </a:lnTo>
                <a:lnTo>
                  <a:pt x="26535" y="3262710"/>
                </a:lnTo>
                <a:close/>
              </a:path>
              <a:path w="67945" h="3331845">
                <a:moveTo>
                  <a:pt x="63822" y="3252681"/>
                </a:moveTo>
                <a:lnTo>
                  <a:pt x="28413" y="3252681"/>
                </a:lnTo>
                <a:lnTo>
                  <a:pt x="30213" y="3255814"/>
                </a:lnTo>
                <a:lnTo>
                  <a:pt x="32956" y="3259268"/>
                </a:lnTo>
                <a:lnTo>
                  <a:pt x="30213" y="3273073"/>
                </a:lnTo>
                <a:lnTo>
                  <a:pt x="38455" y="3279969"/>
                </a:lnTo>
                <a:lnTo>
                  <a:pt x="42570" y="3273073"/>
                </a:lnTo>
                <a:lnTo>
                  <a:pt x="63688" y="3273073"/>
                </a:lnTo>
                <a:lnTo>
                  <a:pt x="63801" y="3255814"/>
                </a:lnTo>
                <a:lnTo>
                  <a:pt x="63822" y="3252681"/>
                </a:lnTo>
                <a:close/>
              </a:path>
              <a:path w="67945" h="3331845">
                <a:moveTo>
                  <a:pt x="26202" y="3269619"/>
                </a:moveTo>
                <a:lnTo>
                  <a:pt x="23355" y="3269619"/>
                </a:lnTo>
                <a:lnTo>
                  <a:pt x="26098" y="3273073"/>
                </a:lnTo>
                <a:lnTo>
                  <a:pt x="26202" y="3269619"/>
                </a:lnTo>
                <a:close/>
              </a:path>
              <a:path w="67945" h="3331845">
                <a:moveTo>
                  <a:pt x="10985" y="40720"/>
                </a:moveTo>
                <a:lnTo>
                  <a:pt x="7851" y="47565"/>
                </a:lnTo>
                <a:lnTo>
                  <a:pt x="7551" y="56678"/>
                </a:lnTo>
                <a:lnTo>
                  <a:pt x="8283" y="66438"/>
                </a:lnTo>
                <a:lnTo>
                  <a:pt x="8242" y="75226"/>
                </a:lnTo>
                <a:lnTo>
                  <a:pt x="6479" y="102053"/>
                </a:lnTo>
                <a:lnTo>
                  <a:pt x="6713" y="130327"/>
                </a:lnTo>
                <a:lnTo>
                  <a:pt x="7026" y="158660"/>
                </a:lnTo>
                <a:lnTo>
                  <a:pt x="5499" y="185665"/>
                </a:lnTo>
                <a:lnTo>
                  <a:pt x="4486" y="230280"/>
                </a:lnTo>
                <a:lnTo>
                  <a:pt x="4030" y="278063"/>
                </a:lnTo>
                <a:lnTo>
                  <a:pt x="3606" y="341163"/>
                </a:lnTo>
                <a:lnTo>
                  <a:pt x="3213" y="418328"/>
                </a:lnTo>
                <a:lnTo>
                  <a:pt x="2850" y="508310"/>
                </a:lnTo>
                <a:lnTo>
                  <a:pt x="2515" y="609857"/>
                </a:lnTo>
                <a:lnTo>
                  <a:pt x="2207" y="721719"/>
                </a:lnTo>
                <a:lnTo>
                  <a:pt x="1794" y="906118"/>
                </a:lnTo>
                <a:lnTo>
                  <a:pt x="1669" y="971388"/>
                </a:lnTo>
                <a:lnTo>
                  <a:pt x="1550" y="1038298"/>
                </a:lnTo>
                <a:lnTo>
                  <a:pt x="1437" y="1106693"/>
                </a:lnTo>
                <a:lnTo>
                  <a:pt x="1329" y="1176417"/>
                </a:lnTo>
                <a:lnTo>
                  <a:pt x="1227" y="1247313"/>
                </a:lnTo>
                <a:lnTo>
                  <a:pt x="1130" y="1319225"/>
                </a:lnTo>
                <a:lnTo>
                  <a:pt x="1038" y="1391996"/>
                </a:lnTo>
                <a:lnTo>
                  <a:pt x="952" y="1465471"/>
                </a:lnTo>
                <a:lnTo>
                  <a:pt x="870" y="1539493"/>
                </a:lnTo>
                <a:lnTo>
                  <a:pt x="779" y="1628620"/>
                </a:lnTo>
                <a:lnTo>
                  <a:pt x="654" y="1763277"/>
                </a:lnTo>
                <a:lnTo>
                  <a:pt x="531" y="1912337"/>
                </a:lnTo>
                <a:lnTo>
                  <a:pt x="425" y="2059833"/>
                </a:lnTo>
                <a:lnTo>
                  <a:pt x="334" y="2204517"/>
                </a:lnTo>
                <a:lnTo>
                  <a:pt x="224" y="2413532"/>
                </a:lnTo>
                <a:lnTo>
                  <a:pt x="99" y="2730111"/>
                </a:lnTo>
                <a:lnTo>
                  <a:pt x="0" y="3266164"/>
                </a:lnTo>
                <a:lnTo>
                  <a:pt x="2743" y="3266164"/>
                </a:lnTo>
                <a:lnTo>
                  <a:pt x="6870" y="3262710"/>
                </a:lnTo>
                <a:lnTo>
                  <a:pt x="26535" y="3262710"/>
                </a:lnTo>
                <a:lnTo>
                  <a:pt x="27127" y="3256671"/>
                </a:lnTo>
                <a:lnTo>
                  <a:pt x="28413" y="3252681"/>
                </a:lnTo>
                <a:lnTo>
                  <a:pt x="63822" y="3252681"/>
                </a:lnTo>
                <a:lnTo>
                  <a:pt x="64148" y="3190338"/>
                </a:lnTo>
                <a:lnTo>
                  <a:pt x="64598" y="3080702"/>
                </a:lnTo>
                <a:lnTo>
                  <a:pt x="65213" y="2894433"/>
                </a:lnTo>
                <a:lnTo>
                  <a:pt x="65982" y="2608796"/>
                </a:lnTo>
                <a:lnTo>
                  <a:pt x="66862" y="2209905"/>
                </a:lnTo>
                <a:lnTo>
                  <a:pt x="67396" y="1922879"/>
                </a:lnTo>
                <a:lnTo>
                  <a:pt x="67520" y="1849670"/>
                </a:lnTo>
                <a:lnTo>
                  <a:pt x="67640" y="1776137"/>
                </a:lnTo>
                <a:lnTo>
                  <a:pt x="67755" y="1702411"/>
                </a:lnTo>
                <a:lnTo>
                  <a:pt x="67879" y="51071"/>
                </a:lnTo>
                <a:lnTo>
                  <a:pt x="10985" y="51071"/>
                </a:lnTo>
                <a:lnTo>
                  <a:pt x="10985" y="40720"/>
                </a:lnTo>
                <a:close/>
              </a:path>
              <a:path w="67945" h="3331845">
                <a:moveTo>
                  <a:pt x="17856" y="16552"/>
                </a:moveTo>
                <a:lnTo>
                  <a:pt x="16484" y="20006"/>
                </a:lnTo>
                <a:lnTo>
                  <a:pt x="12357" y="20006"/>
                </a:lnTo>
                <a:lnTo>
                  <a:pt x="12262" y="23461"/>
                </a:lnTo>
                <a:lnTo>
                  <a:pt x="12144" y="27771"/>
                </a:lnTo>
                <a:lnTo>
                  <a:pt x="12580" y="33811"/>
                </a:lnTo>
                <a:lnTo>
                  <a:pt x="12704" y="35538"/>
                </a:lnTo>
                <a:lnTo>
                  <a:pt x="12748" y="43306"/>
                </a:lnTo>
                <a:lnTo>
                  <a:pt x="10985" y="51071"/>
                </a:lnTo>
                <a:lnTo>
                  <a:pt x="67879" y="51071"/>
                </a:lnTo>
                <a:lnTo>
                  <a:pt x="67801" y="40720"/>
                </a:lnTo>
                <a:lnTo>
                  <a:pt x="17856" y="40720"/>
                </a:lnTo>
                <a:lnTo>
                  <a:pt x="16484" y="33811"/>
                </a:lnTo>
                <a:lnTo>
                  <a:pt x="17856" y="23461"/>
                </a:lnTo>
                <a:lnTo>
                  <a:pt x="17856" y="16552"/>
                </a:lnTo>
                <a:close/>
              </a:path>
              <a:path w="67945" h="3331845">
                <a:moveTo>
                  <a:pt x="28841" y="16552"/>
                </a:moveTo>
                <a:lnTo>
                  <a:pt x="21971" y="16552"/>
                </a:lnTo>
                <a:lnTo>
                  <a:pt x="20599" y="23461"/>
                </a:lnTo>
                <a:lnTo>
                  <a:pt x="23355" y="33811"/>
                </a:lnTo>
                <a:lnTo>
                  <a:pt x="21971" y="40720"/>
                </a:lnTo>
                <a:lnTo>
                  <a:pt x="67801" y="40720"/>
                </a:lnTo>
                <a:lnTo>
                  <a:pt x="67732" y="33811"/>
                </a:lnTo>
                <a:lnTo>
                  <a:pt x="67663" y="26915"/>
                </a:lnTo>
                <a:lnTo>
                  <a:pt x="42570" y="26915"/>
                </a:lnTo>
                <a:lnTo>
                  <a:pt x="42570" y="23461"/>
                </a:lnTo>
                <a:lnTo>
                  <a:pt x="28841" y="23461"/>
                </a:lnTo>
                <a:lnTo>
                  <a:pt x="28841" y="16552"/>
                </a:lnTo>
                <a:close/>
              </a:path>
              <a:path w="67945" h="3331845">
                <a:moveTo>
                  <a:pt x="54940" y="6201"/>
                </a:moveTo>
                <a:lnTo>
                  <a:pt x="50812" y="6201"/>
                </a:lnTo>
                <a:lnTo>
                  <a:pt x="43954" y="13098"/>
                </a:lnTo>
                <a:lnTo>
                  <a:pt x="42570" y="26915"/>
                </a:lnTo>
                <a:lnTo>
                  <a:pt x="67663" y="26915"/>
                </a:lnTo>
                <a:lnTo>
                  <a:pt x="67569" y="20006"/>
                </a:lnTo>
                <a:lnTo>
                  <a:pt x="67462" y="13098"/>
                </a:lnTo>
                <a:lnTo>
                  <a:pt x="56311" y="13098"/>
                </a:lnTo>
                <a:lnTo>
                  <a:pt x="57806" y="9710"/>
                </a:lnTo>
                <a:lnTo>
                  <a:pt x="53534" y="9710"/>
                </a:lnTo>
                <a:lnTo>
                  <a:pt x="54940" y="6201"/>
                </a:lnTo>
                <a:close/>
              </a:path>
              <a:path w="67945" h="3331845">
                <a:moveTo>
                  <a:pt x="41198" y="13098"/>
                </a:moveTo>
                <a:lnTo>
                  <a:pt x="38455" y="16552"/>
                </a:lnTo>
                <a:lnTo>
                  <a:pt x="35712" y="16552"/>
                </a:lnTo>
                <a:lnTo>
                  <a:pt x="35712" y="23461"/>
                </a:lnTo>
                <a:lnTo>
                  <a:pt x="42570" y="23461"/>
                </a:lnTo>
                <a:lnTo>
                  <a:pt x="42570" y="16552"/>
                </a:lnTo>
                <a:lnTo>
                  <a:pt x="41198" y="13098"/>
                </a:lnTo>
                <a:close/>
              </a:path>
              <a:path w="67945" h="3331845">
                <a:moveTo>
                  <a:pt x="65580" y="0"/>
                </a:moveTo>
                <a:lnTo>
                  <a:pt x="62833" y="591"/>
                </a:lnTo>
                <a:lnTo>
                  <a:pt x="59571" y="5712"/>
                </a:lnTo>
                <a:lnTo>
                  <a:pt x="56311" y="13098"/>
                </a:lnTo>
                <a:lnTo>
                  <a:pt x="67462" y="13098"/>
                </a:lnTo>
                <a:lnTo>
                  <a:pt x="67381" y="9710"/>
                </a:lnTo>
                <a:lnTo>
                  <a:pt x="67297" y="6201"/>
                </a:lnTo>
                <a:lnTo>
                  <a:pt x="65580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56336" y="1242936"/>
            <a:ext cx="264795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ts val="1880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Things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think</a:t>
            </a: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about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500" y="1687023"/>
            <a:ext cx="352615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Children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think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shadows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all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time, </a:t>
            </a:r>
            <a:r>
              <a:rPr sz="1000" dirty="0">
                <a:latin typeface="Gotham"/>
                <a:cs typeface="Gotham"/>
              </a:rPr>
              <a:t>even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when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 dark.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may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think that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shadows</a:t>
            </a:r>
            <a:r>
              <a:rPr sz="1000" spc="50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have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faces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coloured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clothes.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important that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they </a:t>
            </a:r>
            <a:r>
              <a:rPr sz="1000" dirty="0">
                <a:latin typeface="Gotham"/>
                <a:cs typeface="Gotham"/>
              </a:rPr>
              <a:t>are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allowed 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talk about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and explore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their own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ideas, </a:t>
            </a:r>
            <a:r>
              <a:rPr sz="1000" dirty="0">
                <a:latin typeface="Gotham"/>
                <a:cs typeface="Gotham"/>
              </a:rPr>
              <a:t>without being told that they are </a:t>
            </a:r>
            <a:r>
              <a:rPr sz="1000" spc="-10" dirty="0">
                <a:latin typeface="Gotham"/>
                <a:cs typeface="Gotham"/>
              </a:rPr>
              <a:t>wrong.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500" y="2557024"/>
            <a:ext cx="36201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A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shadow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theatre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ideal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disseminate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10" dirty="0">
                <a:latin typeface="Gotham"/>
                <a:cs typeface="Gotham"/>
              </a:rPr>
              <a:t> information. </a:t>
            </a:r>
            <a:r>
              <a:rPr sz="1000" dirty="0">
                <a:latin typeface="Gotham"/>
                <a:cs typeface="Gotham"/>
              </a:rPr>
              <a:t>Put a bright light source behind a screen. Children </a:t>
            </a:r>
            <a:r>
              <a:rPr sz="1000" spc="-20" dirty="0">
                <a:latin typeface="Gotham"/>
                <a:cs typeface="Gotham"/>
              </a:rPr>
              <a:t>hold </a:t>
            </a:r>
            <a:r>
              <a:rPr sz="1000" dirty="0">
                <a:latin typeface="Gotham"/>
                <a:cs typeface="Gotham"/>
              </a:rPr>
              <a:t>their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cut-out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characters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sticks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in front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light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and </a:t>
            </a:r>
            <a:r>
              <a:rPr sz="1000" dirty="0">
                <a:latin typeface="Gotham"/>
                <a:cs typeface="Gotham"/>
              </a:rPr>
              <a:t>behind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screen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that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shadows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are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cast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the </a:t>
            </a:r>
            <a:r>
              <a:rPr sz="1000" dirty="0">
                <a:latin typeface="Gotham"/>
                <a:cs typeface="Gotham"/>
              </a:rPr>
              <a:t>screen. The plays can be shared with each </a:t>
            </a:r>
            <a:r>
              <a:rPr sz="1000" spc="-10" dirty="0">
                <a:latin typeface="Gotham"/>
                <a:cs typeface="Gotham"/>
              </a:rPr>
              <a:t>other.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6336" y="3705072"/>
            <a:ext cx="179451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ts val="1880"/>
              </a:lnSpc>
            </a:pPr>
            <a:r>
              <a:rPr sz="1700" b="1" spc="-45" dirty="0">
                <a:solidFill>
                  <a:srgbClr val="0084A9"/>
                </a:solidFill>
                <a:latin typeface="Gotham"/>
                <a:cs typeface="Gotham"/>
              </a:rPr>
              <a:t>Take</a:t>
            </a: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it</a:t>
            </a: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further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4500" y="4149161"/>
            <a:ext cx="40220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As children explore, they will find that the closer the </a:t>
            </a:r>
            <a:r>
              <a:rPr sz="1000" spc="-10" dirty="0">
                <a:latin typeface="Gotham"/>
                <a:cs typeface="Gotham"/>
              </a:rPr>
              <a:t>object</a:t>
            </a:r>
            <a:endParaRPr sz="1000">
              <a:latin typeface="Gotham"/>
              <a:cs typeface="Gotham"/>
            </a:endParaRPr>
          </a:p>
          <a:p>
            <a:pPr marL="12700" marR="5080">
              <a:lnSpc>
                <a:spcPct val="100000"/>
              </a:lnSpc>
            </a:pPr>
            <a:r>
              <a:rPr sz="1000" dirty="0">
                <a:latin typeface="Gotham"/>
                <a:cs typeface="Gotham"/>
              </a:rPr>
              <a:t>is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light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source,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bigger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shadow.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shadow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is </a:t>
            </a:r>
            <a:r>
              <a:rPr sz="1000" dirty="0">
                <a:latin typeface="Gotham"/>
                <a:cs typeface="Gotham"/>
              </a:rPr>
              <a:t>always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on the opposite side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of the object from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 light </a:t>
            </a:r>
            <a:r>
              <a:rPr sz="1000" spc="-10" dirty="0">
                <a:latin typeface="Gotham"/>
                <a:cs typeface="Gotham"/>
              </a:rPr>
              <a:t>source.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4500" y="4714360"/>
            <a:ext cx="398335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Gotham"/>
                <a:cs typeface="Gotham"/>
              </a:rPr>
              <a:t>You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not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need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complete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darkness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explore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shadows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20" dirty="0">
                <a:latin typeface="Gotham"/>
                <a:cs typeface="Gotham"/>
              </a:rPr>
              <a:t>with </a:t>
            </a:r>
            <a:r>
              <a:rPr sz="1000" dirty="0">
                <a:latin typeface="Gotham"/>
                <a:cs typeface="Gotham"/>
              </a:rPr>
              <a:t>torches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or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other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light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sources.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Light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coming</a:t>
            </a:r>
            <a:r>
              <a:rPr sz="1000" spc="-1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through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a</a:t>
            </a:r>
            <a:r>
              <a:rPr sz="1000" spc="-10" dirty="0">
                <a:latin typeface="Gotham"/>
                <a:cs typeface="Gotham"/>
              </a:rPr>
              <a:t> window </a:t>
            </a:r>
            <a:r>
              <a:rPr sz="1000" dirty="0">
                <a:latin typeface="Gotham"/>
                <a:cs typeface="Gotham"/>
              </a:rPr>
              <a:t>can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form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shadows.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However,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it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can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be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helpful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minimise</a:t>
            </a:r>
            <a:r>
              <a:rPr sz="1000" spc="-5" dirty="0">
                <a:latin typeface="Gotham"/>
                <a:cs typeface="Gotham"/>
              </a:rPr>
              <a:t> </a:t>
            </a:r>
            <a:r>
              <a:rPr sz="1000" spc="-10" dirty="0">
                <a:latin typeface="Gotham"/>
                <a:cs typeface="Gotham"/>
              </a:rPr>
              <a:t>light </a:t>
            </a:r>
            <a:r>
              <a:rPr sz="1000" dirty="0">
                <a:latin typeface="Gotham"/>
                <a:cs typeface="Gotham"/>
              </a:rPr>
              <a:t>coming</a:t>
            </a:r>
            <a:r>
              <a:rPr sz="1000" spc="-20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through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windows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to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make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the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shadows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dirty="0">
                <a:latin typeface="Gotham"/>
                <a:cs typeface="Gotham"/>
              </a:rPr>
              <a:t>formed</a:t>
            </a:r>
            <a:r>
              <a:rPr sz="1000" spc="-15" dirty="0">
                <a:latin typeface="Gotham"/>
                <a:cs typeface="Gotham"/>
              </a:rPr>
              <a:t> </a:t>
            </a:r>
            <a:r>
              <a:rPr sz="1000" spc="-25" dirty="0">
                <a:latin typeface="Gotham"/>
                <a:cs typeface="Gotham"/>
              </a:rPr>
              <a:t>by </a:t>
            </a:r>
            <a:r>
              <a:rPr sz="1000" dirty="0">
                <a:latin typeface="Gotham"/>
                <a:cs typeface="Gotham"/>
              </a:rPr>
              <a:t>torches </a:t>
            </a:r>
            <a:r>
              <a:rPr sz="1000" spc="-10" dirty="0">
                <a:latin typeface="Gotham"/>
                <a:cs typeface="Gotham"/>
              </a:rPr>
              <a:t>clearer.</a:t>
            </a:r>
            <a:endParaRPr sz="1000">
              <a:latin typeface="Gotham"/>
              <a:cs typeface="Gotha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07597" y="1242936"/>
            <a:ext cx="1428750" cy="275590"/>
          </a:xfrm>
          <a:prstGeom prst="rect">
            <a:avLst/>
          </a:prstGeom>
          <a:solidFill>
            <a:srgbClr val="F4F8FB"/>
          </a:solidFill>
        </p:spPr>
        <p:txBody>
          <a:bodyPr vert="horz" wrap="square" lIns="0" tIns="0" rIns="0" bIns="0" rtlCol="0">
            <a:spAutoFit/>
          </a:bodyPr>
          <a:lstStyle/>
          <a:p>
            <a:pPr marL="116839">
              <a:lnSpc>
                <a:spcPts val="1870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Key</a:t>
            </a:r>
            <a:r>
              <a:rPr sz="1700" b="1" spc="-114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words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07694" y="1685345"/>
            <a:ext cx="779145" cy="9677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380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Shadows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Light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20" dirty="0">
                <a:solidFill>
                  <a:srgbClr val="0084A9"/>
                </a:solidFill>
                <a:latin typeface="Gotham"/>
                <a:cs typeface="Gotham"/>
              </a:rPr>
              <a:t>Dark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0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Colour</a:t>
            </a:r>
            <a:endParaRPr sz="1000">
              <a:latin typeface="Gotham"/>
              <a:cs typeface="Gotham"/>
            </a:endParaRPr>
          </a:p>
          <a:p>
            <a:pPr marL="192405" indent="-179705">
              <a:lnSpc>
                <a:spcPct val="100000"/>
              </a:lnSpc>
              <a:spcBef>
                <a:spcPts val="285"/>
              </a:spcBef>
              <a:buChar char="•"/>
              <a:tabLst>
                <a:tab pos="192405" algn="l"/>
              </a:tabLst>
            </a:pPr>
            <a:r>
              <a:rPr sz="1000" b="1" spc="-10" dirty="0">
                <a:solidFill>
                  <a:srgbClr val="0084A9"/>
                </a:solidFill>
                <a:latin typeface="Gotham"/>
                <a:cs typeface="Gotham"/>
              </a:rPr>
              <a:t>Block</a:t>
            </a:r>
            <a:endParaRPr sz="1000">
              <a:latin typeface="Gotham"/>
              <a:cs typeface="Gotha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6705" y="10348008"/>
            <a:ext cx="782320" cy="230504"/>
          </a:xfrm>
          <a:custGeom>
            <a:avLst/>
            <a:gdLst/>
            <a:ahLst/>
            <a:cxnLst/>
            <a:rect l="l" t="t" r="r" b="b"/>
            <a:pathLst>
              <a:path w="782320" h="230504">
                <a:moveTo>
                  <a:pt x="390893" y="0"/>
                </a:moveTo>
                <a:lnTo>
                  <a:pt x="320628" y="1854"/>
                </a:lnTo>
                <a:lnTo>
                  <a:pt x="254496" y="7201"/>
                </a:lnTo>
                <a:lnTo>
                  <a:pt x="193600" y="15716"/>
                </a:lnTo>
                <a:lnTo>
                  <a:pt x="139044" y="27073"/>
                </a:lnTo>
                <a:lnTo>
                  <a:pt x="91932" y="40948"/>
                </a:lnTo>
                <a:lnTo>
                  <a:pt x="53367" y="57016"/>
                </a:lnTo>
                <a:lnTo>
                  <a:pt x="6297" y="94429"/>
                </a:lnTo>
                <a:lnTo>
                  <a:pt x="0" y="115125"/>
                </a:lnTo>
                <a:lnTo>
                  <a:pt x="6297" y="135817"/>
                </a:lnTo>
                <a:lnTo>
                  <a:pt x="53367" y="173225"/>
                </a:lnTo>
                <a:lnTo>
                  <a:pt x="91932" y="189291"/>
                </a:lnTo>
                <a:lnTo>
                  <a:pt x="139044" y="203165"/>
                </a:lnTo>
                <a:lnTo>
                  <a:pt x="193600" y="214522"/>
                </a:lnTo>
                <a:lnTo>
                  <a:pt x="254496" y="223036"/>
                </a:lnTo>
                <a:lnTo>
                  <a:pt x="320628" y="228383"/>
                </a:lnTo>
                <a:lnTo>
                  <a:pt x="390893" y="230238"/>
                </a:lnTo>
                <a:lnTo>
                  <a:pt x="461157" y="228383"/>
                </a:lnTo>
                <a:lnTo>
                  <a:pt x="527289" y="223036"/>
                </a:lnTo>
                <a:lnTo>
                  <a:pt x="588185" y="214522"/>
                </a:lnTo>
                <a:lnTo>
                  <a:pt x="642742" y="203165"/>
                </a:lnTo>
                <a:lnTo>
                  <a:pt x="689854" y="189291"/>
                </a:lnTo>
                <a:lnTo>
                  <a:pt x="728418" y="173225"/>
                </a:lnTo>
                <a:lnTo>
                  <a:pt x="775488" y="135817"/>
                </a:lnTo>
                <a:lnTo>
                  <a:pt x="781786" y="115125"/>
                </a:lnTo>
                <a:lnTo>
                  <a:pt x="775488" y="94429"/>
                </a:lnTo>
                <a:lnTo>
                  <a:pt x="728418" y="57016"/>
                </a:lnTo>
                <a:lnTo>
                  <a:pt x="689854" y="40948"/>
                </a:lnTo>
                <a:lnTo>
                  <a:pt x="642742" y="27073"/>
                </a:lnTo>
                <a:lnTo>
                  <a:pt x="588185" y="15716"/>
                </a:lnTo>
                <a:lnTo>
                  <a:pt x="527289" y="7201"/>
                </a:lnTo>
                <a:lnTo>
                  <a:pt x="461157" y="1854"/>
                </a:lnTo>
                <a:lnTo>
                  <a:pt x="390893" y="0"/>
                </a:lnTo>
                <a:close/>
              </a:path>
            </a:pathLst>
          </a:custGeom>
          <a:solidFill>
            <a:srgbClr val="E5E4E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5" cy="30314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3500" y="1943365"/>
            <a:ext cx="14966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Activity</a:t>
            </a:r>
            <a:r>
              <a:rPr sz="1700" b="1" spc="-10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card:</a:t>
            </a:r>
            <a:endParaRPr sz="1700">
              <a:latin typeface="Gotham"/>
              <a:cs typeface="Gotha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68751" y="4355682"/>
            <a:ext cx="223520" cy="1340485"/>
            <a:chOff x="6968751" y="4355682"/>
            <a:chExt cx="223520" cy="134048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3485" y="5514007"/>
              <a:ext cx="178625" cy="1816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68751" y="4355682"/>
              <a:ext cx="180848" cy="17989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69755" y="9735470"/>
            <a:ext cx="179844" cy="1808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02190" y="7889998"/>
            <a:ext cx="179844" cy="18088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590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Seren</a:t>
            </a:r>
            <a:r>
              <a:rPr spc="-65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dirty="0"/>
              <a:t>very</a:t>
            </a:r>
            <a:r>
              <a:rPr spc="-60" dirty="0"/>
              <a:t> </a:t>
            </a:r>
            <a:r>
              <a:rPr spc="-10" dirty="0"/>
              <a:t>worried.</a:t>
            </a:r>
            <a:r>
              <a:rPr spc="-65" dirty="0"/>
              <a:t> </a:t>
            </a:r>
            <a:r>
              <a:rPr dirty="0"/>
              <a:t>Her</a:t>
            </a:r>
            <a:r>
              <a:rPr spc="-60" dirty="0"/>
              <a:t> </a:t>
            </a:r>
            <a:r>
              <a:rPr spc="-20" dirty="0"/>
              <a:t>shadow</a:t>
            </a:r>
            <a:r>
              <a:rPr spc="-60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spc="-10" dirty="0"/>
              <a:t>missing.</a:t>
            </a:r>
            <a:r>
              <a:rPr spc="-65" dirty="0"/>
              <a:t> </a:t>
            </a:r>
            <a:r>
              <a:rPr dirty="0"/>
              <a:t>It</a:t>
            </a:r>
            <a:r>
              <a:rPr spc="-60" dirty="0"/>
              <a:t> </a:t>
            </a:r>
            <a:r>
              <a:rPr dirty="0"/>
              <a:t>was</a:t>
            </a:r>
            <a:r>
              <a:rPr spc="-60" dirty="0"/>
              <a:t> </a:t>
            </a:r>
            <a:r>
              <a:rPr spc="-10" dirty="0"/>
              <a:t>there</a:t>
            </a:r>
            <a:r>
              <a:rPr spc="-60" dirty="0"/>
              <a:t> </a:t>
            </a:r>
            <a:r>
              <a:rPr spc="-20" dirty="0"/>
              <a:t>when </a:t>
            </a:r>
            <a:r>
              <a:rPr dirty="0"/>
              <a:t>she</a:t>
            </a:r>
            <a:r>
              <a:rPr spc="-75" dirty="0"/>
              <a:t> </a:t>
            </a:r>
            <a:r>
              <a:rPr dirty="0"/>
              <a:t>was</a:t>
            </a:r>
            <a:r>
              <a:rPr spc="-70" dirty="0"/>
              <a:t> </a:t>
            </a:r>
            <a:r>
              <a:rPr spc="-10" dirty="0"/>
              <a:t>outside</a:t>
            </a:r>
            <a:r>
              <a:rPr spc="-75" dirty="0"/>
              <a:t> </a:t>
            </a:r>
            <a:r>
              <a:rPr spc="-10" dirty="0"/>
              <a:t>playing.</a:t>
            </a:r>
            <a:r>
              <a:rPr spc="-70" dirty="0"/>
              <a:t> </a:t>
            </a:r>
            <a:r>
              <a:rPr dirty="0"/>
              <a:t>It</a:t>
            </a:r>
            <a:r>
              <a:rPr spc="-70" dirty="0"/>
              <a:t> </a:t>
            </a:r>
            <a:r>
              <a:rPr dirty="0"/>
              <a:t>was</a:t>
            </a:r>
            <a:r>
              <a:rPr spc="-75" dirty="0"/>
              <a:t> </a:t>
            </a:r>
            <a:r>
              <a:rPr dirty="0"/>
              <a:t>still</a:t>
            </a:r>
            <a:r>
              <a:rPr spc="-70" dirty="0"/>
              <a:t> </a:t>
            </a:r>
            <a:r>
              <a:rPr spc="-10" dirty="0"/>
              <a:t>with</a:t>
            </a:r>
            <a:r>
              <a:rPr spc="-70" dirty="0"/>
              <a:t> </a:t>
            </a:r>
            <a:r>
              <a:rPr dirty="0"/>
              <a:t>her</a:t>
            </a:r>
            <a:r>
              <a:rPr spc="-75" dirty="0"/>
              <a:t> </a:t>
            </a:r>
            <a:r>
              <a:rPr spc="-10" dirty="0"/>
              <a:t>when</a:t>
            </a:r>
            <a:r>
              <a:rPr spc="-70" dirty="0"/>
              <a:t> </a:t>
            </a:r>
            <a:r>
              <a:rPr dirty="0"/>
              <a:t>she</a:t>
            </a:r>
            <a:r>
              <a:rPr spc="-70" dirty="0"/>
              <a:t> </a:t>
            </a:r>
            <a:r>
              <a:rPr spc="-10" dirty="0"/>
              <a:t>walked home</a:t>
            </a:r>
            <a:r>
              <a:rPr spc="-60" dirty="0"/>
              <a:t> </a:t>
            </a:r>
            <a:r>
              <a:rPr dirty="0"/>
              <a:t>from</a:t>
            </a:r>
            <a:r>
              <a:rPr spc="-60" dirty="0"/>
              <a:t> </a:t>
            </a:r>
            <a:r>
              <a:rPr spc="-10" dirty="0"/>
              <a:t>school.</a:t>
            </a:r>
            <a:r>
              <a:rPr spc="-55" dirty="0"/>
              <a:t> </a:t>
            </a:r>
            <a:r>
              <a:rPr dirty="0"/>
              <a:t>But</a:t>
            </a:r>
            <a:r>
              <a:rPr spc="-60" dirty="0"/>
              <a:t> </a:t>
            </a:r>
            <a:r>
              <a:rPr dirty="0"/>
              <a:t>now</a:t>
            </a:r>
            <a:r>
              <a:rPr spc="-55" dirty="0"/>
              <a:t> </a:t>
            </a:r>
            <a:r>
              <a:rPr dirty="0"/>
              <a:t>it</a:t>
            </a:r>
            <a:r>
              <a:rPr spc="-60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spc="-20" dirty="0"/>
              <a:t>nowhere</a:t>
            </a:r>
            <a:r>
              <a:rPr spc="-60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be</a:t>
            </a:r>
            <a:r>
              <a:rPr spc="-60" dirty="0"/>
              <a:t> </a:t>
            </a:r>
            <a:r>
              <a:rPr spc="-10" dirty="0"/>
              <a:t>seen.</a:t>
            </a: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pc="-10" dirty="0"/>
          </a:p>
          <a:p>
            <a:pPr marL="12700" marR="6731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Seren</a:t>
            </a:r>
            <a:r>
              <a:rPr spc="-60" dirty="0"/>
              <a:t> </a:t>
            </a:r>
            <a:r>
              <a:rPr spc="-10" dirty="0"/>
              <a:t>goes</a:t>
            </a:r>
            <a:r>
              <a:rPr spc="-55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play</a:t>
            </a:r>
            <a:r>
              <a:rPr spc="-55" dirty="0"/>
              <a:t> </a:t>
            </a:r>
            <a:r>
              <a:rPr dirty="0"/>
              <a:t>at</a:t>
            </a:r>
            <a:r>
              <a:rPr spc="-55" dirty="0"/>
              <a:t> </a:t>
            </a:r>
            <a:r>
              <a:rPr spc="-10" dirty="0"/>
              <a:t>Gem’s</a:t>
            </a:r>
            <a:r>
              <a:rPr spc="-60" dirty="0"/>
              <a:t> </a:t>
            </a:r>
            <a:r>
              <a:rPr spc="-10" dirty="0"/>
              <a:t>house,</a:t>
            </a:r>
            <a:r>
              <a:rPr spc="-55" dirty="0"/>
              <a:t> </a:t>
            </a:r>
            <a:r>
              <a:rPr spc="-20" dirty="0"/>
              <a:t>perhaps</a:t>
            </a:r>
            <a:r>
              <a:rPr spc="-60" dirty="0"/>
              <a:t> </a:t>
            </a:r>
            <a:r>
              <a:rPr dirty="0"/>
              <a:t>her</a:t>
            </a:r>
            <a:r>
              <a:rPr spc="-55" dirty="0"/>
              <a:t> </a:t>
            </a:r>
            <a:r>
              <a:rPr spc="-20" dirty="0"/>
              <a:t>shadow</a:t>
            </a:r>
            <a:r>
              <a:rPr spc="-55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spc="-25" dirty="0"/>
              <a:t>in </a:t>
            </a:r>
            <a:r>
              <a:rPr spc="-10" dirty="0"/>
              <a:t>Gem’s</a:t>
            </a:r>
            <a:r>
              <a:rPr spc="-65" dirty="0"/>
              <a:t> </a:t>
            </a:r>
            <a:r>
              <a:rPr spc="-10" dirty="0"/>
              <a:t>garden.</a:t>
            </a:r>
            <a:r>
              <a:rPr spc="-65" dirty="0"/>
              <a:t> </a:t>
            </a:r>
            <a:r>
              <a:rPr dirty="0"/>
              <a:t>Aunt</a:t>
            </a:r>
            <a:r>
              <a:rPr spc="-65" dirty="0"/>
              <a:t> </a:t>
            </a:r>
            <a:r>
              <a:rPr spc="-10" dirty="0"/>
              <a:t>Stella</a:t>
            </a:r>
            <a:r>
              <a:rPr spc="-65" dirty="0"/>
              <a:t> </a:t>
            </a:r>
            <a:r>
              <a:rPr dirty="0"/>
              <a:t>is</a:t>
            </a:r>
            <a:r>
              <a:rPr spc="-65" dirty="0"/>
              <a:t> </a:t>
            </a:r>
            <a:r>
              <a:rPr spc="-10" dirty="0"/>
              <a:t>looking</a:t>
            </a:r>
            <a:r>
              <a:rPr spc="-65" dirty="0"/>
              <a:t> </a:t>
            </a:r>
            <a:r>
              <a:rPr dirty="0"/>
              <a:t>after</a:t>
            </a:r>
            <a:r>
              <a:rPr spc="-65" dirty="0"/>
              <a:t> </a:t>
            </a:r>
            <a:r>
              <a:rPr spc="-10" dirty="0"/>
              <a:t>them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says</a:t>
            </a:r>
            <a:r>
              <a:rPr spc="-65" dirty="0"/>
              <a:t> </a:t>
            </a:r>
            <a:r>
              <a:rPr dirty="0"/>
              <a:t>they</a:t>
            </a:r>
            <a:r>
              <a:rPr spc="-65" dirty="0"/>
              <a:t> </a:t>
            </a:r>
            <a:r>
              <a:rPr spc="-25" dirty="0"/>
              <a:t>can </a:t>
            </a:r>
            <a:r>
              <a:rPr dirty="0"/>
              <a:t>go</a:t>
            </a:r>
            <a:r>
              <a:rPr spc="-70" dirty="0"/>
              <a:t> </a:t>
            </a:r>
            <a:r>
              <a:rPr spc="-10" dirty="0"/>
              <a:t>outside</a:t>
            </a:r>
            <a:r>
              <a:rPr spc="-5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look</a:t>
            </a:r>
            <a:r>
              <a:rPr spc="-55" dirty="0"/>
              <a:t> </a:t>
            </a:r>
            <a:r>
              <a:rPr dirty="0"/>
              <a:t>for</a:t>
            </a:r>
            <a:r>
              <a:rPr spc="-55" dirty="0"/>
              <a:t> </a:t>
            </a:r>
            <a:r>
              <a:rPr dirty="0"/>
              <a:t>it.</a:t>
            </a:r>
            <a:r>
              <a:rPr spc="-55" dirty="0"/>
              <a:t> </a:t>
            </a:r>
            <a:r>
              <a:rPr dirty="0"/>
              <a:t>It</a:t>
            </a:r>
            <a:r>
              <a:rPr spc="-60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late</a:t>
            </a:r>
            <a:r>
              <a:rPr spc="-55" dirty="0"/>
              <a:t> </a:t>
            </a:r>
            <a:r>
              <a:rPr spc="-10" dirty="0"/>
              <a:t>afternoon</a:t>
            </a:r>
            <a:r>
              <a:rPr spc="-55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spc="-10" dirty="0"/>
              <a:t>getting</a:t>
            </a:r>
            <a:r>
              <a:rPr spc="-55" dirty="0"/>
              <a:t> </a:t>
            </a:r>
            <a:r>
              <a:rPr spc="-10" dirty="0"/>
              <a:t>dark.</a:t>
            </a: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pc="-10" dirty="0"/>
          </a:p>
          <a:p>
            <a:pPr marL="12700" marR="171450">
              <a:lnSpc>
                <a:spcPct val="100000"/>
              </a:lnSpc>
              <a:spcBef>
                <a:spcPts val="5"/>
              </a:spcBef>
            </a:pPr>
            <a:r>
              <a:rPr spc="-10" dirty="0">
                <a:solidFill>
                  <a:srgbClr val="000000"/>
                </a:solidFill>
              </a:rPr>
              <a:t>“Come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here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quickly,”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shouts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Gem.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“I’ve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found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shadow!”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Gem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is </a:t>
            </a:r>
            <a:r>
              <a:rPr spc="-10" dirty="0">
                <a:solidFill>
                  <a:srgbClr val="000000"/>
                </a:solidFill>
              </a:rPr>
              <a:t>under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outside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light,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looking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down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her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feet.</a:t>
            </a: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pc="-10" dirty="0">
              <a:solidFill>
                <a:srgbClr val="000000"/>
              </a:solidFill>
            </a:endParaRPr>
          </a:p>
          <a:p>
            <a:pPr marL="12700" marR="53340">
              <a:lnSpc>
                <a:spcPct val="100000"/>
              </a:lnSpc>
              <a:spcBef>
                <a:spcPts val="5"/>
              </a:spcBef>
            </a:pPr>
            <a:r>
              <a:rPr spc="-10" dirty="0">
                <a:solidFill>
                  <a:srgbClr val="000000"/>
                </a:solidFill>
              </a:rPr>
              <a:t>Seren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runs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over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looks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down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her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feet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too.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“You’ve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found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it! </a:t>
            </a:r>
            <a:r>
              <a:rPr spc="-20" dirty="0">
                <a:solidFill>
                  <a:srgbClr val="000000"/>
                </a:solidFill>
              </a:rPr>
              <a:t>Great!”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But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when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outside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light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goes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off,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her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shadow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missing again.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Oh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no!</a:t>
            </a: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pc="-25" dirty="0">
              <a:solidFill>
                <a:srgbClr val="000000"/>
              </a:solidFill>
            </a:endParaRPr>
          </a:p>
          <a:p>
            <a:pPr marL="12700" marR="9525">
              <a:lnSpc>
                <a:spcPct val="100000"/>
              </a:lnSpc>
              <a:spcBef>
                <a:spcPts val="5"/>
              </a:spcBef>
            </a:pPr>
            <a:r>
              <a:rPr spc="-10" dirty="0">
                <a:solidFill>
                  <a:srgbClr val="000000"/>
                </a:solidFill>
              </a:rPr>
              <a:t>Just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then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Aunt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Stella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comes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out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house.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She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carrying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big </a:t>
            </a:r>
            <a:r>
              <a:rPr spc="-10" dirty="0">
                <a:solidFill>
                  <a:srgbClr val="000000"/>
                </a:solidFill>
              </a:rPr>
              <a:t>torch.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“I’ll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help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you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find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your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sneaky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shadow,”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she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says,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waving</a:t>
            </a:r>
            <a:r>
              <a:rPr spc="50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light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around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garden,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“and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there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is!”</a:t>
            </a: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pc="-20" dirty="0">
              <a:solidFill>
                <a:srgbClr val="000000"/>
              </a:solidFill>
            </a:endParaRPr>
          </a:p>
          <a:p>
            <a:pPr marL="12700" marR="92710">
              <a:lnSpc>
                <a:spcPct val="100000"/>
              </a:lnSpc>
            </a:pPr>
            <a:r>
              <a:rPr spc="-10" dirty="0">
                <a:solidFill>
                  <a:srgbClr val="000000"/>
                </a:solidFill>
              </a:rPr>
              <a:t>There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on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wall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Seren’s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shadow.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“Wow!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Where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did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that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come </a:t>
            </a:r>
            <a:r>
              <a:rPr spc="-10" dirty="0">
                <a:solidFill>
                  <a:srgbClr val="000000"/>
                </a:solidFill>
              </a:rPr>
              <a:t>from?”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asks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Seren.</a:t>
            </a: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pc="-10" dirty="0">
              <a:solidFill>
                <a:srgbClr val="000000"/>
              </a:solidFill>
            </a:endParaRPr>
          </a:p>
          <a:p>
            <a:pPr marL="12700">
              <a:lnSpc>
                <a:spcPct val="100000"/>
              </a:lnSpc>
            </a:pPr>
            <a:r>
              <a:rPr dirty="0"/>
              <a:t>Can</a:t>
            </a:r>
            <a:r>
              <a:rPr spc="-60" dirty="0"/>
              <a:t> </a:t>
            </a:r>
            <a:r>
              <a:rPr dirty="0"/>
              <a:t>you</a:t>
            </a:r>
            <a:r>
              <a:rPr spc="-60" dirty="0"/>
              <a:t> </a:t>
            </a:r>
            <a:r>
              <a:rPr spc="-10" dirty="0"/>
              <a:t>guess?</a:t>
            </a: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pc="-10" dirty="0"/>
          </a:p>
          <a:p>
            <a:pPr marL="12700" marR="5080">
              <a:lnSpc>
                <a:spcPct val="100000"/>
              </a:lnSpc>
            </a:pPr>
            <a:r>
              <a:rPr dirty="0"/>
              <a:t>Aunt</a:t>
            </a:r>
            <a:r>
              <a:rPr spc="-60" dirty="0"/>
              <a:t> </a:t>
            </a:r>
            <a:r>
              <a:rPr spc="-10" dirty="0"/>
              <a:t>Stella</a:t>
            </a:r>
            <a:r>
              <a:rPr spc="-60" dirty="0"/>
              <a:t> </a:t>
            </a:r>
            <a:r>
              <a:rPr spc="-10" dirty="0"/>
              <a:t>thinks</a:t>
            </a:r>
            <a:r>
              <a:rPr spc="-60" dirty="0"/>
              <a:t> </a:t>
            </a:r>
            <a:r>
              <a:rPr dirty="0"/>
              <a:t>you</a:t>
            </a:r>
            <a:r>
              <a:rPr spc="-55" dirty="0"/>
              <a:t> </a:t>
            </a:r>
            <a:r>
              <a:rPr dirty="0"/>
              <a:t>will</a:t>
            </a:r>
            <a:r>
              <a:rPr spc="-60" dirty="0"/>
              <a:t> </a:t>
            </a:r>
            <a:r>
              <a:rPr dirty="0"/>
              <a:t>see</a:t>
            </a:r>
            <a:r>
              <a:rPr spc="-60" dirty="0"/>
              <a:t> </a:t>
            </a:r>
            <a:r>
              <a:rPr dirty="0"/>
              <a:t>your</a:t>
            </a:r>
            <a:r>
              <a:rPr spc="-55" dirty="0"/>
              <a:t> </a:t>
            </a:r>
            <a:r>
              <a:rPr spc="-20" dirty="0"/>
              <a:t>shadow</a:t>
            </a:r>
            <a:r>
              <a:rPr spc="-60" dirty="0"/>
              <a:t> </a:t>
            </a:r>
            <a:r>
              <a:rPr dirty="0"/>
              <a:t>if</a:t>
            </a:r>
            <a:r>
              <a:rPr spc="-60" dirty="0"/>
              <a:t> </a:t>
            </a:r>
            <a:r>
              <a:rPr spc="-10" dirty="0"/>
              <a:t>there</a:t>
            </a:r>
            <a:r>
              <a:rPr spc="-55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spc="-10" dirty="0"/>
              <a:t>bright</a:t>
            </a:r>
            <a:r>
              <a:rPr spc="-60" dirty="0"/>
              <a:t> </a:t>
            </a:r>
            <a:r>
              <a:rPr spc="-10" dirty="0"/>
              <a:t>light. </a:t>
            </a:r>
            <a:r>
              <a:rPr dirty="0"/>
              <a:t>Gem</a:t>
            </a:r>
            <a:r>
              <a:rPr spc="-70" dirty="0"/>
              <a:t> </a:t>
            </a:r>
            <a:r>
              <a:rPr spc="-10" dirty="0"/>
              <a:t>thinks</a:t>
            </a:r>
            <a:r>
              <a:rPr spc="-65" dirty="0"/>
              <a:t> </a:t>
            </a:r>
            <a:r>
              <a:rPr dirty="0"/>
              <a:t>you</a:t>
            </a:r>
            <a:r>
              <a:rPr spc="-70" dirty="0"/>
              <a:t> </a:t>
            </a:r>
            <a:r>
              <a:rPr dirty="0"/>
              <a:t>can</a:t>
            </a:r>
            <a:r>
              <a:rPr spc="-65" dirty="0"/>
              <a:t> </a:t>
            </a:r>
            <a:r>
              <a:rPr dirty="0"/>
              <a:t>only</a:t>
            </a:r>
            <a:r>
              <a:rPr spc="-65" dirty="0"/>
              <a:t> </a:t>
            </a:r>
            <a:r>
              <a:rPr dirty="0"/>
              <a:t>see</a:t>
            </a:r>
            <a:r>
              <a:rPr spc="-70" dirty="0"/>
              <a:t> </a:t>
            </a:r>
            <a:r>
              <a:rPr dirty="0"/>
              <a:t>your</a:t>
            </a:r>
            <a:r>
              <a:rPr spc="-65" dirty="0"/>
              <a:t> </a:t>
            </a:r>
            <a:r>
              <a:rPr spc="-20" dirty="0"/>
              <a:t>shadow</a:t>
            </a:r>
            <a:r>
              <a:rPr spc="-65" dirty="0"/>
              <a:t> </a:t>
            </a:r>
            <a:r>
              <a:rPr spc="-10" dirty="0"/>
              <a:t>when</a:t>
            </a:r>
            <a:r>
              <a:rPr spc="-7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dirty="0"/>
              <a:t>sun</a:t>
            </a:r>
            <a:r>
              <a:rPr spc="-65" dirty="0"/>
              <a:t> </a:t>
            </a:r>
            <a:r>
              <a:rPr dirty="0"/>
              <a:t>is</a:t>
            </a:r>
            <a:r>
              <a:rPr spc="-70" dirty="0"/>
              <a:t> </a:t>
            </a:r>
            <a:r>
              <a:rPr spc="-10" dirty="0"/>
              <a:t>shining. Seren</a:t>
            </a:r>
            <a:r>
              <a:rPr spc="-60" dirty="0"/>
              <a:t> </a:t>
            </a:r>
            <a:r>
              <a:rPr spc="-10" dirty="0"/>
              <a:t>thinks</a:t>
            </a:r>
            <a:r>
              <a:rPr spc="-60" dirty="0"/>
              <a:t> </a:t>
            </a:r>
            <a:r>
              <a:rPr spc="-20" dirty="0"/>
              <a:t>shadows</a:t>
            </a:r>
            <a:r>
              <a:rPr spc="-60" dirty="0"/>
              <a:t> </a:t>
            </a:r>
            <a:r>
              <a:rPr dirty="0"/>
              <a:t>hide</a:t>
            </a:r>
            <a:r>
              <a:rPr spc="-60" dirty="0"/>
              <a:t> </a:t>
            </a:r>
            <a:r>
              <a:rPr spc="-10" dirty="0"/>
              <a:t>when</a:t>
            </a:r>
            <a:r>
              <a:rPr spc="-60" dirty="0"/>
              <a:t> </a:t>
            </a:r>
            <a:r>
              <a:rPr dirty="0"/>
              <a:t>it</a:t>
            </a:r>
            <a:r>
              <a:rPr spc="-60" dirty="0"/>
              <a:t> </a:t>
            </a:r>
            <a:r>
              <a:rPr spc="-10" dirty="0"/>
              <a:t>goes</a:t>
            </a:r>
            <a:r>
              <a:rPr spc="-60" dirty="0"/>
              <a:t> </a:t>
            </a:r>
            <a:r>
              <a:rPr spc="-20" dirty="0"/>
              <a:t>dark.</a:t>
            </a:r>
          </a:p>
          <a:p>
            <a:pPr marL="12700" marR="2209165">
              <a:lnSpc>
                <a:spcPct val="172700"/>
              </a:lnSpc>
            </a:pPr>
            <a:r>
              <a:rPr spc="-10" dirty="0"/>
              <a:t>Have</a:t>
            </a:r>
            <a:r>
              <a:rPr spc="-60" dirty="0"/>
              <a:t> </a:t>
            </a:r>
            <a:r>
              <a:rPr dirty="0"/>
              <a:t>you</a:t>
            </a:r>
            <a:r>
              <a:rPr spc="-60" dirty="0"/>
              <a:t> </a:t>
            </a:r>
            <a:r>
              <a:rPr spc="-10" dirty="0"/>
              <a:t>ever</a:t>
            </a:r>
            <a:r>
              <a:rPr spc="-60" dirty="0"/>
              <a:t> </a:t>
            </a:r>
            <a:r>
              <a:rPr spc="-10" dirty="0"/>
              <a:t>looked</a:t>
            </a:r>
            <a:r>
              <a:rPr spc="-60" dirty="0"/>
              <a:t> </a:t>
            </a:r>
            <a:r>
              <a:rPr dirty="0"/>
              <a:t>at</a:t>
            </a:r>
            <a:r>
              <a:rPr spc="-60" dirty="0"/>
              <a:t> </a:t>
            </a:r>
            <a:r>
              <a:rPr dirty="0"/>
              <a:t>your</a:t>
            </a:r>
            <a:r>
              <a:rPr spc="-60" dirty="0"/>
              <a:t> </a:t>
            </a:r>
            <a:r>
              <a:rPr spc="-10" dirty="0"/>
              <a:t>shadow? Does</a:t>
            </a:r>
            <a:r>
              <a:rPr spc="-65" dirty="0"/>
              <a:t> </a:t>
            </a:r>
            <a:r>
              <a:rPr dirty="0"/>
              <a:t>your</a:t>
            </a:r>
            <a:r>
              <a:rPr spc="-60" dirty="0"/>
              <a:t> </a:t>
            </a:r>
            <a:r>
              <a:rPr spc="-20" dirty="0"/>
              <a:t>shadow</a:t>
            </a:r>
            <a:r>
              <a:rPr spc="-60" dirty="0"/>
              <a:t> </a:t>
            </a:r>
            <a:r>
              <a:rPr spc="-10" dirty="0"/>
              <a:t>ever</a:t>
            </a:r>
            <a:r>
              <a:rPr spc="-60" dirty="0"/>
              <a:t> </a:t>
            </a:r>
            <a:r>
              <a:rPr spc="-10" dirty="0"/>
              <a:t>disappear?</a:t>
            </a: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06849" y="6871206"/>
            <a:ext cx="175181" cy="16976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313" y="3202865"/>
            <a:ext cx="175181" cy="16976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48914" y="3202865"/>
            <a:ext cx="175181" cy="16976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4216895" y="7609525"/>
            <a:ext cx="2647950" cy="3082925"/>
            <a:chOff x="4216895" y="7609525"/>
            <a:chExt cx="2647950" cy="308292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92813" y="8887235"/>
              <a:ext cx="175181" cy="1697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16895" y="7609525"/>
              <a:ext cx="2647950" cy="3082477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53734" y="6514865"/>
            <a:ext cx="175181" cy="16976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Sneaky</a:t>
            </a:r>
            <a:r>
              <a:rPr spc="-160" dirty="0"/>
              <a:t> </a:t>
            </a:r>
            <a:r>
              <a:rPr spc="-210" dirty="0"/>
              <a:t>Shadow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4898148" y="170840"/>
            <a:ext cx="2661920" cy="6132195"/>
            <a:chOff x="4898148" y="170840"/>
            <a:chExt cx="2661920" cy="6132195"/>
          </a:xfrm>
        </p:grpSpPr>
        <p:sp>
          <p:nvSpPr>
            <p:cNvPr id="20" name="object 20"/>
            <p:cNvSpPr/>
            <p:nvPr/>
          </p:nvSpPr>
          <p:spPr>
            <a:xfrm>
              <a:off x="6771758" y="555964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10">
                  <a:moveTo>
                    <a:pt x="952" y="0"/>
                  </a:moveTo>
                  <a:lnTo>
                    <a:pt x="0" y="901"/>
                  </a:lnTo>
                  <a:lnTo>
                    <a:pt x="914" y="3022"/>
                  </a:lnTo>
                  <a:lnTo>
                    <a:pt x="2019" y="3124"/>
                  </a:lnTo>
                  <a:lnTo>
                    <a:pt x="2705" y="3403"/>
                  </a:lnTo>
                  <a:lnTo>
                    <a:pt x="4610" y="2070"/>
                  </a:lnTo>
                  <a:lnTo>
                    <a:pt x="4102" y="1485"/>
                  </a:lnTo>
                  <a:lnTo>
                    <a:pt x="3657" y="52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5C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98148" y="170840"/>
              <a:ext cx="2020976" cy="33525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273747" y="3719982"/>
              <a:ext cx="1286510" cy="1755775"/>
            </a:xfrm>
            <a:custGeom>
              <a:avLst/>
              <a:gdLst/>
              <a:ahLst/>
              <a:cxnLst/>
              <a:rect l="l" t="t" r="r" b="b"/>
              <a:pathLst>
                <a:path w="1286509" h="1755775">
                  <a:moveTo>
                    <a:pt x="494347" y="0"/>
                  </a:moveTo>
                  <a:lnTo>
                    <a:pt x="0" y="1540167"/>
                  </a:lnTo>
                  <a:lnTo>
                    <a:pt x="441210" y="1755368"/>
                  </a:lnTo>
                  <a:lnTo>
                    <a:pt x="1286257" y="653300"/>
                  </a:lnTo>
                  <a:lnTo>
                    <a:pt x="1286257" y="564457"/>
                  </a:lnTo>
                  <a:lnTo>
                    <a:pt x="1262059" y="572542"/>
                  </a:lnTo>
                  <a:lnTo>
                    <a:pt x="1219650" y="582009"/>
                  </a:lnTo>
                  <a:lnTo>
                    <a:pt x="1174892" y="587626"/>
                  </a:lnTo>
                  <a:lnTo>
                    <a:pt x="1128142" y="589342"/>
                  </a:lnTo>
                  <a:lnTo>
                    <a:pt x="1079758" y="587108"/>
                  </a:lnTo>
                  <a:lnTo>
                    <a:pt x="1030099" y="580873"/>
                  </a:lnTo>
                  <a:lnTo>
                    <a:pt x="979523" y="570586"/>
                  </a:lnTo>
                  <a:lnTo>
                    <a:pt x="928387" y="556197"/>
                  </a:lnTo>
                  <a:lnTo>
                    <a:pt x="877049" y="537654"/>
                  </a:lnTo>
                  <a:lnTo>
                    <a:pt x="825868" y="514908"/>
                  </a:lnTo>
                  <a:lnTo>
                    <a:pt x="776435" y="488583"/>
                  </a:lnTo>
                  <a:lnTo>
                    <a:pt x="730219" y="459547"/>
                  </a:lnTo>
                  <a:lnTo>
                    <a:pt x="687399" y="428112"/>
                  </a:lnTo>
                  <a:lnTo>
                    <a:pt x="648157" y="394592"/>
                  </a:lnTo>
                  <a:lnTo>
                    <a:pt x="612672" y="359300"/>
                  </a:lnTo>
                  <a:lnTo>
                    <a:pt x="581126" y="322550"/>
                  </a:lnTo>
                  <a:lnTo>
                    <a:pt x="553699" y="284655"/>
                  </a:lnTo>
                  <a:lnTo>
                    <a:pt x="530571" y="245929"/>
                  </a:lnTo>
                  <a:lnTo>
                    <a:pt x="511922" y="206684"/>
                  </a:lnTo>
                  <a:lnTo>
                    <a:pt x="497934" y="167234"/>
                  </a:lnTo>
                  <a:lnTo>
                    <a:pt x="488787" y="127892"/>
                  </a:lnTo>
                  <a:lnTo>
                    <a:pt x="484661" y="88972"/>
                  </a:lnTo>
                  <a:lnTo>
                    <a:pt x="485736" y="50787"/>
                  </a:lnTo>
                  <a:lnTo>
                    <a:pt x="487063" y="39832"/>
                  </a:lnTo>
                  <a:lnTo>
                    <a:pt x="488851" y="28975"/>
                  </a:lnTo>
                  <a:lnTo>
                    <a:pt x="491101" y="18222"/>
                  </a:lnTo>
                  <a:lnTo>
                    <a:pt x="493814" y="7581"/>
                  </a:lnTo>
                  <a:lnTo>
                    <a:pt x="493903" y="2413"/>
                  </a:lnTo>
                  <a:lnTo>
                    <a:pt x="494347" y="0"/>
                  </a:lnTo>
                  <a:close/>
                </a:path>
              </a:pathLst>
            </a:custGeom>
            <a:solidFill>
              <a:srgbClr val="FEF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58411" y="3523439"/>
              <a:ext cx="802005" cy="786130"/>
            </a:xfrm>
            <a:custGeom>
              <a:avLst/>
              <a:gdLst/>
              <a:ahLst/>
              <a:cxnLst/>
              <a:rect l="l" t="t" r="r" b="b"/>
              <a:pathLst>
                <a:path w="802004" h="786129">
                  <a:moveTo>
                    <a:pt x="343285" y="0"/>
                  </a:moveTo>
                  <a:lnTo>
                    <a:pt x="295764" y="2327"/>
                  </a:lnTo>
                  <a:lnTo>
                    <a:pt x="250383" y="8722"/>
                  </a:lnTo>
                  <a:lnTo>
                    <a:pt x="207523" y="19130"/>
                  </a:lnTo>
                  <a:lnTo>
                    <a:pt x="167568" y="33497"/>
                  </a:lnTo>
                  <a:lnTo>
                    <a:pt x="130899" y="51769"/>
                  </a:lnTo>
                  <a:lnTo>
                    <a:pt x="97900" y="73893"/>
                  </a:lnTo>
                  <a:lnTo>
                    <a:pt x="68954" y="99814"/>
                  </a:lnTo>
                  <a:lnTo>
                    <a:pt x="44442" y="129479"/>
                  </a:lnTo>
                  <a:lnTo>
                    <a:pt x="24748" y="162833"/>
                  </a:lnTo>
                  <a:lnTo>
                    <a:pt x="9153" y="204121"/>
                  </a:lnTo>
                  <a:lnTo>
                    <a:pt x="1075" y="247326"/>
                  </a:lnTo>
                  <a:lnTo>
                    <a:pt x="0" y="285511"/>
                  </a:lnTo>
                  <a:lnTo>
                    <a:pt x="4125" y="324431"/>
                  </a:lnTo>
                  <a:lnTo>
                    <a:pt x="13272" y="363773"/>
                  </a:lnTo>
                  <a:lnTo>
                    <a:pt x="27259" y="403223"/>
                  </a:lnTo>
                  <a:lnTo>
                    <a:pt x="45906" y="442468"/>
                  </a:lnTo>
                  <a:lnTo>
                    <a:pt x="69033" y="481195"/>
                  </a:lnTo>
                  <a:lnTo>
                    <a:pt x="96460" y="519090"/>
                  </a:lnTo>
                  <a:lnTo>
                    <a:pt x="128006" y="555840"/>
                  </a:lnTo>
                  <a:lnTo>
                    <a:pt x="163490" y="591131"/>
                  </a:lnTo>
                  <a:lnTo>
                    <a:pt x="202733" y="624651"/>
                  </a:lnTo>
                  <a:lnTo>
                    <a:pt x="245553" y="656086"/>
                  </a:lnTo>
                  <a:lnTo>
                    <a:pt x="291772" y="685123"/>
                  </a:lnTo>
                  <a:lnTo>
                    <a:pt x="341207" y="711448"/>
                  </a:lnTo>
                  <a:lnTo>
                    <a:pt x="392388" y="734196"/>
                  </a:lnTo>
                  <a:lnTo>
                    <a:pt x="443726" y="752740"/>
                  </a:lnTo>
                  <a:lnTo>
                    <a:pt x="494862" y="767131"/>
                  </a:lnTo>
                  <a:lnTo>
                    <a:pt x="545438" y="777419"/>
                  </a:lnTo>
                  <a:lnTo>
                    <a:pt x="595097" y="783654"/>
                  </a:lnTo>
                  <a:lnTo>
                    <a:pt x="643481" y="785888"/>
                  </a:lnTo>
                  <a:lnTo>
                    <a:pt x="690231" y="784171"/>
                  </a:lnTo>
                  <a:lnTo>
                    <a:pt x="734989" y="778555"/>
                  </a:lnTo>
                  <a:lnTo>
                    <a:pt x="777398" y="769088"/>
                  </a:lnTo>
                  <a:lnTo>
                    <a:pt x="801593" y="761004"/>
                  </a:lnTo>
                  <a:lnTo>
                    <a:pt x="801593" y="170761"/>
                  </a:lnTo>
                  <a:lnTo>
                    <a:pt x="749528" y="131165"/>
                  </a:lnTo>
                  <a:lnTo>
                    <a:pt x="702395" y="101396"/>
                  </a:lnTo>
                  <a:lnTo>
                    <a:pt x="651900" y="74454"/>
                  </a:lnTo>
                  <a:lnTo>
                    <a:pt x="599580" y="51249"/>
                  </a:lnTo>
                  <a:lnTo>
                    <a:pt x="547104" y="32434"/>
                  </a:lnTo>
                  <a:lnTo>
                    <a:pt x="494854" y="17956"/>
                  </a:lnTo>
                  <a:lnTo>
                    <a:pt x="443212" y="7760"/>
                  </a:lnTo>
                  <a:lnTo>
                    <a:pt x="392562" y="1792"/>
                  </a:lnTo>
                  <a:lnTo>
                    <a:pt x="343285" y="0"/>
                  </a:lnTo>
                  <a:close/>
                </a:path>
              </a:pathLst>
            </a:custGeom>
            <a:solidFill>
              <a:srgbClr val="FAEE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06258" y="5094932"/>
              <a:ext cx="857885" cy="1208405"/>
            </a:xfrm>
            <a:custGeom>
              <a:avLst/>
              <a:gdLst/>
              <a:ahLst/>
              <a:cxnLst/>
              <a:rect l="l" t="t" r="r" b="b"/>
              <a:pathLst>
                <a:path w="857884" h="1208404">
                  <a:moveTo>
                    <a:pt x="548075" y="0"/>
                  </a:moveTo>
                  <a:lnTo>
                    <a:pt x="501755" y="4996"/>
                  </a:lnTo>
                  <a:lnTo>
                    <a:pt x="457862" y="17291"/>
                  </a:lnTo>
                  <a:lnTo>
                    <a:pt x="417425" y="36598"/>
                  </a:lnTo>
                  <a:lnTo>
                    <a:pt x="381473" y="62627"/>
                  </a:lnTo>
                  <a:lnTo>
                    <a:pt x="351035" y="95091"/>
                  </a:lnTo>
                  <a:lnTo>
                    <a:pt x="327139" y="133701"/>
                  </a:lnTo>
                  <a:lnTo>
                    <a:pt x="312100" y="175105"/>
                  </a:lnTo>
                  <a:lnTo>
                    <a:pt x="298891" y="228603"/>
                  </a:lnTo>
                  <a:lnTo>
                    <a:pt x="287291" y="286725"/>
                  </a:lnTo>
                  <a:lnTo>
                    <a:pt x="277078" y="342004"/>
                  </a:lnTo>
                  <a:lnTo>
                    <a:pt x="268032" y="386970"/>
                  </a:lnTo>
                  <a:lnTo>
                    <a:pt x="259930" y="414155"/>
                  </a:lnTo>
                  <a:lnTo>
                    <a:pt x="17627" y="910941"/>
                  </a:lnTo>
                  <a:lnTo>
                    <a:pt x="3179" y="953825"/>
                  </a:lnTo>
                  <a:lnTo>
                    <a:pt x="0" y="998111"/>
                  </a:lnTo>
                  <a:lnTo>
                    <a:pt x="7417" y="1042163"/>
                  </a:lnTo>
                  <a:lnTo>
                    <a:pt x="24760" y="1084346"/>
                  </a:lnTo>
                  <a:lnTo>
                    <a:pt x="51356" y="1123026"/>
                  </a:lnTo>
                  <a:lnTo>
                    <a:pt x="86532" y="1156566"/>
                  </a:lnTo>
                  <a:lnTo>
                    <a:pt x="129616" y="1183331"/>
                  </a:lnTo>
                  <a:lnTo>
                    <a:pt x="177237" y="1200804"/>
                  </a:lnTo>
                  <a:lnTo>
                    <a:pt x="225327" y="1207874"/>
                  </a:lnTo>
                  <a:lnTo>
                    <a:pt x="272183" y="1205019"/>
                  </a:lnTo>
                  <a:lnTo>
                    <a:pt x="316102" y="1192716"/>
                  </a:lnTo>
                  <a:lnTo>
                    <a:pt x="355383" y="1171443"/>
                  </a:lnTo>
                  <a:lnTo>
                    <a:pt x="388323" y="1141676"/>
                  </a:lnTo>
                  <a:lnTo>
                    <a:pt x="413219" y="1103892"/>
                  </a:lnTo>
                  <a:lnTo>
                    <a:pt x="655523" y="607094"/>
                  </a:lnTo>
                  <a:lnTo>
                    <a:pt x="671955" y="583974"/>
                  </a:lnTo>
                  <a:lnTo>
                    <a:pt x="701819" y="549163"/>
                  </a:lnTo>
                  <a:lnTo>
                    <a:pt x="739092" y="507083"/>
                  </a:lnTo>
                  <a:lnTo>
                    <a:pt x="777751" y="462160"/>
                  </a:lnTo>
                  <a:lnTo>
                    <a:pt x="811775" y="418817"/>
                  </a:lnTo>
                  <a:lnTo>
                    <a:pt x="835139" y="381478"/>
                  </a:lnTo>
                  <a:lnTo>
                    <a:pt x="850853" y="338875"/>
                  </a:lnTo>
                  <a:lnTo>
                    <a:pt x="857696" y="294902"/>
                  </a:lnTo>
                  <a:lnTo>
                    <a:pt x="856073" y="250546"/>
                  </a:lnTo>
                  <a:lnTo>
                    <a:pt x="846390" y="206794"/>
                  </a:lnTo>
                  <a:lnTo>
                    <a:pt x="829055" y="164635"/>
                  </a:lnTo>
                  <a:lnTo>
                    <a:pt x="804473" y="125057"/>
                  </a:lnTo>
                  <a:lnTo>
                    <a:pt x="773050" y="89047"/>
                  </a:lnTo>
                  <a:lnTo>
                    <a:pt x="735195" y="57593"/>
                  </a:lnTo>
                  <a:lnTo>
                    <a:pt x="691311" y="31682"/>
                  </a:lnTo>
                  <a:lnTo>
                    <a:pt x="643882" y="13055"/>
                  </a:lnTo>
                  <a:lnTo>
                    <a:pt x="595793" y="2590"/>
                  </a:lnTo>
                  <a:lnTo>
                    <a:pt x="548075" y="0"/>
                  </a:lnTo>
                  <a:close/>
                </a:path>
              </a:pathLst>
            </a:custGeom>
            <a:solidFill>
              <a:srgbClr val="008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69884" y="5094932"/>
              <a:ext cx="594360" cy="634365"/>
            </a:xfrm>
            <a:custGeom>
              <a:avLst/>
              <a:gdLst/>
              <a:ahLst/>
              <a:cxnLst/>
              <a:rect l="l" t="t" r="r" b="b"/>
              <a:pathLst>
                <a:path w="594359" h="634364">
                  <a:moveTo>
                    <a:pt x="284448" y="0"/>
                  </a:moveTo>
                  <a:lnTo>
                    <a:pt x="238128" y="4996"/>
                  </a:lnTo>
                  <a:lnTo>
                    <a:pt x="194235" y="17291"/>
                  </a:lnTo>
                  <a:lnTo>
                    <a:pt x="153798" y="36598"/>
                  </a:lnTo>
                  <a:lnTo>
                    <a:pt x="117846" y="62627"/>
                  </a:lnTo>
                  <a:lnTo>
                    <a:pt x="87408" y="95091"/>
                  </a:lnTo>
                  <a:lnTo>
                    <a:pt x="63512" y="133701"/>
                  </a:lnTo>
                  <a:lnTo>
                    <a:pt x="49579" y="171334"/>
                  </a:lnTo>
                  <a:lnTo>
                    <a:pt x="37216" y="219741"/>
                  </a:lnTo>
                  <a:lnTo>
                    <a:pt x="26250" y="273071"/>
                  </a:lnTo>
                  <a:lnTo>
                    <a:pt x="7816" y="371100"/>
                  </a:lnTo>
                  <a:lnTo>
                    <a:pt x="0" y="404097"/>
                  </a:lnTo>
                  <a:lnTo>
                    <a:pt x="17079" y="457755"/>
                  </a:lnTo>
                  <a:lnTo>
                    <a:pt x="40865" y="505992"/>
                  </a:lnTo>
                  <a:lnTo>
                    <a:pt x="71231" y="547954"/>
                  </a:lnTo>
                  <a:lnTo>
                    <a:pt x="108053" y="582786"/>
                  </a:lnTo>
                  <a:lnTo>
                    <a:pt x="151206" y="609634"/>
                  </a:lnTo>
                  <a:lnTo>
                    <a:pt x="196108" y="626379"/>
                  </a:lnTo>
                  <a:lnTo>
                    <a:pt x="243175" y="634302"/>
                  </a:lnTo>
                  <a:lnTo>
                    <a:pt x="291780" y="633765"/>
                  </a:lnTo>
                  <a:lnTo>
                    <a:pt x="341292" y="625126"/>
                  </a:lnTo>
                  <a:lnTo>
                    <a:pt x="391083" y="608745"/>
                  </a:lnTo>
                  <a:lnTo>
                    <a:pt x="391896" y="607094"/>
                  </a:lnTo>
                  <a:lnTo>
                    <a:pt x="408328" y="583974"/>
                  </a:lnTo>
                  <a:lnTo>
                    <a:pt x="438192" y="549163"/>
                  </a:lnTo>
                  <a:lnTo>
                    <a:pt x="475465" y="507083"/>
                  </a:lnTo>
                  <a:lnTo>
                    <a:pt x="514125" y="462160"/>
                  </a:lnTo>
                  <a:lnTo>
                    <a:pt x="548148" y="418817"/>
                  </a:lnTo>
                  <a:lnTo>
                    <a:pt x="571512" y="381478"/>
                  </a:lnTo>
                  <a:lnTo>
                    <a:pt x="587227" y="338875"/>
                  </a:lnTo>
                  <a:lnTo>
                    <a:pt x="594069" y="294902"/>
                  </a:lnTo>
                  <a:lnTo>
                    <a:pt x="592446" y="250546"/>
                  </a:lnTo>
                  <a:lnTo>
                    <a:pt x="582763" y="206794"/>
                  </a:lnTo>
                  <a:lnTo>
                    <a:pt x="565428" y="164635"/>
                  </a:lnTo>
                  <a:lnTo>
                    <a:pt x="540846" y="125057"/>
                  </a:lnTo>
                  <a:lnTo>
                    <a:pt x="509424" y="89047"/>
                  </a:lnTo>
                  <a:lnTo>
                    <a:pt x="471568" y="57593"/>
                  </a:lnTo>
                  <a:lnTo>
                    <a:pt x="427685" y="31682"/>
                  </a:lnTo>
                  <a:lnTo>
                    <a:pt x="380255" y="13055"/>
                  </a:lnTo>
                  <a:lnTo>
                    <a:pt x="332167" y="2590"/>
                  </a:lnTo>
                  <a:lnTo>
                    <a:pt x="284448" y="0"/>
                  </a:lnTo>
                  <a:close/>
                </a:path>
              </a:pathLst>
            </a:custGeom>
            <a:solidFill>
              <a:srgbClr val="008B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10842" y="5094936"/>
              <a:ext cx="553720" cy="515620"/>
            </a:xfrm>
            <a:custGeom>
              <a:avLst/>
              <a:gdLst/>
              <a:ahLst/>
              <a:cxnLst/>
              <a:rect l="l" t="t" r="r" b="b"/>
              <a:pathLst>
                <a:path w="553720" h="515620">
                  <a:moveTo>
                    <a:pt x="243487" y="0"/>
                  </a:moveTo>
                  <a:lnTo>
                    <a:pt x="197167" y="4996"/>
                  </a:lnTo>
                  <a:lnTo>
                    <a:pt x="153275" y="17291"/>
                  </a:lnTo>
                  <a:lnTo>
                    <a:pt x="112840" y="36598"/>
                  </a:lnTo>
                  <a:lnTo>
                    <a:pt x="76890" y="62627"/>
                  </a:lnTo>
                  <a:lnTo>
                    <a:pt x="46452" y="95091"/>
                  </a:lnTo>
                  <a:lnTo>
                    <a:pt x="22557" y="133701"/>
                  </a:lnTo>
                  <a:lnTo>
                    <a:pt x="6842" y="176300"/>
                  </a:lnTo>
                  <a:lnTo>
                    <a:pt x="0" y="220271"/>
                  </a:lnTo>
                  <a:lnTo>
                    <a:pt x="1622" y="264625"/>
                  </a:lnTo>
                  <a:lnTo>
                    <a:pt x="11304" y="308375"/>
                  </a:lnTo>
                  <a:lnTo>
                    <a:pt x="28639" y="350533"/>
                  </a:lnTo>
                  <a:lnTo>
                    <a:pt x="53219" y="390111"/>
                  </a:lnTo>
                  <a:lnTo>
                    <a:pt x="84639" y="426120"/>
                  </a:lnTo>
                  <a:lnTo>
                    <a:pt x="122492" y="457574"/>
                  </a:lnTo>
                  <a:lnTo>
                    <a:pt x="166372" y="483485"/>
                  </a:lnTo>
                  <a:lnTo>
                    <a:pt x="213805" y="502112"/>
                  </a:lnTo>
                  <a:lnTo>
                    <a:pt x="261896" y="512577"/>
                  </a:lnTo>
                  <a:lnTo>
                    <a:pt x="309617" y="515167"/>
                  </a:lnTo>
                  <a:lnTo>
                    <a:pt x="355939" y="510171"/>
                  </a:lnTo>
                  <a:lnTo>
                    <a:pt x="399833" y="497876"/>
                  </a:lnTo>
                  <a:lnTo>
                    <a:pt x="440270" y="478569"/>
                  </a:lnTo>
                  <a:lnTo>
                    <a:pt x="476222" y="452540"/>
                  </a:lnTo>
                  <a:lnTo>
                    <a:pt x="506661" y="420076"/>
                  </a:lnTo>
                  <a:lnTo>
                    <a:pt x="530557" y="381466"/>
                  </a:lnTo>
                  <a:lnTo>
                    <a:pt x="546268" y="338863"/>
                  </a:lnTo>
                  <a:lnTo>
                    <a:pt x="553109" y="294889"/>
                  </a:lnTo>
                  <a:lnTo>
                    <a:pt x="551485" y="250533"/>
                  </a:lnTo>
                  <a:lnTo>
                    <a:pt x="541803" y="206782"/>
                  </a:lnTo>
                  <a:lnTo>
                    <a:pt x="524468" y="164625"/>
                  </a:lnTo>
                  <a:lnTo>
                    <a:pt x="499888" y="125048"/>
                  </a:lnTo>
                  <a:lnTo>
                    <a:pt x="468467" y="89040"/>
                  </a:lnTo>
                  <a:lnTo>
                    <a:pt x="430612" y="57589"/>
                  </a:lnTo>
                  <a:lnTo>
                    <a:pt x="386729" y="31682"/>
                  </a:lnTo>
                  <a:lnTo>
                    <a:pt x="339296" y="13055"/>
                  </a:lnTo>
                  <a:lnTo>
                    <a:pt x="291206" y="2590"/>
                  </a:lnTo>
                  <a:lnTo>
                    <a:pt x="243487" y="0"/>
                  </a:lnTo>
                  <a:close/>
                </a:path>
              </a:pathLst>
            </a:custGeom>
            <a:solidFill>
              <a:srgbClr val="1B59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50152" y="5113367"/>
              <a:ext cx="487680" cy="452120"/>
            </a:xfrm>
            <a:custGeom>
              <a:avLst/>
              <a:gdLst/>
              <a:ahLst/>
              <a:cxnLst/>
              <a:rect l="l" t="t" r="r" b="b"/>
              <a:pathLst>
                <a:path w="487679" h="452120">
                  <a:moveTo>
                    <a:pt x="199154" y="0"/>
                  </a:moveTo>
                  <a:lnTo>
                    <a:pt x="154226" y="8141"/>
                  </a:lnTo>
                  <a:lnTo>
                    <a:pt x="112575" y="24254"/>
                  </a:lnTo>
                  <a:lnTo>
                    <a:pt x="75491" y="47974"/>
                  </a:lnTo>
                  <a:lnTo>
                    <a:pt x="44261" y="78942"/>
                  </a:lnTo>
                  <a:lnTo>
                    <a:pt x="20176" y="116796"/>
                  </a:lnTo>
                  <a:lnTo>
                    <a:pt x="5175" y="159080"/>
                  </a:lnTo>
                  <a:lnTo>
                    <a:pt x="0" y="202754"/>
                  </a:lnTo>
                  <a:lnTo>
                    <a:pt x="4140" y="246580"/>
                  </a:lnTo>
                  <a:lnTo>
                    <a:pt x="17088" y="289319"/>
                  </a:lnTo>
                  <a:lnTo>
                    <a:pt x="38334" y="329735"/>
                  </a:lnTo>
                  <a:lnTo>
                    <a:pt x="67369" y="366588"/>
                  </a:lnTo>
                  <a:lnTo>
                    <a:pt x="103684" y="398642"/>
                  </a:lnTo>
                  <a:lnTo>
                    <a:pt x="146770" y="424657"/>
                  </a:lnTo>
                  <a:lnTo>
                    <a:pt x="193795" y="442590"/>
                  </a:lnTo>
                  <a:lnTo>
                    <a:pt x="241409" y="451470"/>
                  </a:lnTo>
                  <a:lnTo>
                    <a:pt x="288323" y="451659"/>
                  </a:lnTo>
                  <a:lnTo>
                    <a:pt x="333250" y="443518"/>
                  </a:lnTo>
                  <a:lnTo>
                    <a:pt x="374900" y="427408"/>
                  </a:lnTo>
                  <a:lnTo>
                    <a:pt x="411985" y="403688"/>
                  </a:lnTo>
                  <a:lnTo>
                    <a:pt x="443216" y="372722"/>
                  </a:lnTo>
                  <a:lnTo>
                    <a:pt x="467305" y="334868"/>
                  </a:lnTo>
                  <a:lnTo>
                    <a:pt x="482306" y="292584"/>
                  </a:lnTo>
                  <a:lnTo>
                    <a:pt x="487481" y="248910"/>
                  </a:lnTo>
                  <a:lnTo>
                    <a:pt x="483341" y="205084"/>
                  </a:lnTo>
                  <a:lnTo>
                    <a:pt x="470393" y="162345"/>
                  </a:lnTo>
                  <a:lnTo>
                    <a:pt x="449147" y="121929"/>
                  </a:lnTo>
                  <a:lnTo>
                    <a:pt x="420112" y="85076"/>
                  </a:lnTo>
                  <a:lnTo>
                    <a:pt x="383797" y="53023"/>
                  </a:lnTo>
                  <a:lnTo>
                    <a:pt x="340711" y="27007"/>
                  </a:lnTo>
                  <a:lnTo>
                    <a:pt x="293686" y="9071"/>
                  </a:lnTo>
                  <a:lnTo>
                    <a:pt x="246070" y="189"/>
                  </a:lnTo>
                  <a:lnTo>
                    <a:pt x="199154" y="0"/>
                  </a:lnTo>
                  <a:close/>
                </a:path>
              </a:pathLst>
            </a:custGeom>
            <a:solidFill>
              <a:srgbClr val="EF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60556" y="5258269"/>
              <a:ext cx="72608" cy="672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90494" y="5365898"/>
              <a:ext cx="72596" cy="6721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491786" y="5406911"/>
              <a:ext cx="73025" cy="67310"/>
            </a:xfrm>
            <a:custGeom>
              <a:avLst/>
              <a:gdLst/>
              <a:ahLst/>
              <a:cxnLst/>
              <a:rect l="l" t="t" r="r" b="b"/>
              <a:pathLst>
                <a:path w="73025" h="67310">
                  <a:moveTo>
                    <a:pt x="36647" y="0"/>
                  </a:moveTo>
                  <a:lnTo>
                    <a:pt x="22968" y="1183"/>
                  </a:lnTo>
                  <a:lnTo>
                    <a:pt x="11242" y="7115"/>
                  </a:lnTo>
                  <a:lnTo>
                    <a:pt x="3004" y="17366"/>
                  </a:lnTo>
                  <a:lnTo>
                    <a:pt x="0" y="30170"/>
                  </a:lnTo>
                  <a:lnTo>
                    <a:pt x="2545" y="43061"/>
                  </a:lnTo>
                  <a:lnTo>
                    <a:pt x="10031" y="54567"/>
                  </a:lnTo>
                  <a:lnTo>
                    <a:pt x="21850" y="63213"/>
                  </a:lnTo>
                  <a:lnTo>
                    <a:pt x="35952" y="67212"/>
                  </a:lnTo>
                  <a:lnTo>
                    <a:pt x="49632" y="66028"/>
                  </a:lnTo>
                  <a:lnTo>
                    <a:pt x="61359" y="60093"/>
                  </a:lnTo>
                  <a:lnTo>
                    <a:pt x="69602" y="49840"/>
                  </a:lnTo>
                  <a:lnTo>
                    <a:pt x="72606" y="37042"/>
                  </a:lnTo>
                  <a:lnTo>
                    <a:pt x="70060" y="24149"/>
                  </a:lnTo>
                  <a:lnTo>
                    <a:pt x="62569" y="12641"/>
                  </a:lnTo>
                  <a:lnTo>
                    <a:pt x="50743" y="3993"/>
                  </a:lnTo>
                  <a:lnTo>
                    <a:pt x="36647" y="0"/>
                  </a:lnTo>
                  <a:close/>
                </a:path>
              </a:pathLst>
            </a:custGeom>
            <a:solidFill>
              <a:srgbClr val="EDD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49399" y="5254986"/>
              <a:ext cx="72601" cy="6720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56077" y="5200047"/>
              <a:ext cx="72595" cy="6721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563894" y="5341397"/>
              <a:ext cx="73025" cy="67310"/>
            </a:xfrm>
            <a:custGeom>
              <a:avLst/>
              <a:gdLst/>
              <a:ahLst/>
              <a:cxnLst/>
              <a:rect l="l" t="t" r="r" b="b"/>
              <a:pathLst>
                <a:path w="73025" h="67310">
                  <a:moveTo>
                    <a:pt x="36647" y="0"/>
                  </a:moveTo>
                  <a:lnTo>
                    <a:pt x="22968" y="1186"/>
                  </a:lnTo>
                  <a:lnTo>
                    <a:pt x="11242" y="7118"/>
                  </a:lnTo>
                  <a:lnTo>
                    <a:pt x="3004" y="17364"/>
                  </a:lnTo>
                  <a:lnTo>
                    <a:pt x="0" y="30170"/>
                  </a:lnTo>
                  <a:lnTo>
                    <a:pt x="2545" y="43066"/>
                  </a:lnTo>
                  <a:lnTo>
                    <a:pt x="10031" y="54576"/>
                  </a:lnTo>
                  <a:lnTo>
                    <a:pt x="21850" y="63224"/>
                  </a:lnTo>
                  <a:lnTo>
                    <a:pt x="35952" y="67215"/>
                  </a:lnTo>
                  <a:lnTo>
                    <a:pt x="49630" y="66027"/>
                  </a:lnTo>
                  <a:lnTo>
                    <a:pt x="61354" y="60091"/>
                  </a:lnTo>
                  <a:lnTo>
                    <a:pt x="69590" y="49838"/>
                  </a:lnTo>
                  <a:lnTo>
                    <a:pt x="72601" y="37040"/>
                  </a:lnTo>
                  <a:lnTo>
                    <a:pt x="70058" y="24148"/>
                  </a:lnTo>
                  <a:lnTo>
                    <a:pt x="62569" y="12639"/>
                  </a:lnTo>
                  <a:lnTo>
                    <a:pt x="50743" y="3991"/>
                  </a:lnTo>
                  <a:lnTo>
                    <a:pt x="36647" y="0"/>
                  </a:lnTo>
                  <a:close/>
                </a:path>
              </a:pathLst>
            </a:custGeom>
            <a:solidFill>
              <a:srgbClr val="EDD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33062" y="5776241"/>
              <a:ext cx="212191" cy="23085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 rot="21480000">
            <a:off x="6054293" y="7429817"/>
            <a:ext cx="1120307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dirty="0">
                <a:solidFill>
                  <a:srgbClr val="008AB4"/>
                </a:solidFill>
                <a:latin typeface="Gotham"/>
                <a:cs typeface="Gotham"/>
              </a:rPr>
              <a:t>Aunt</a:t>
            </a:r>
            <a:r>
              <a:rPr sz="1600" spc="-100" dirty="0">
                <a:solidFill>
                  <a:srgbClr val="008AB4"/>
                </a:solidFill>
                <a:latin typeface="Gotham"/>
                <a:cs typeface="Gotham"/>
              </a:rPr>
              <a:t> </a:t>
            </a:r>
            <a:r>
              <a:rPr sz="2400" spc="-15" baseline="1736" dirty="0">
                <a:solidFill>
                  <a:srgbClr val="008AB4"/>
                </a:solidFill>
                <a:latin typeface="Gotham"/>
                <a:cs typeface="Gotham"/>
              </a:rPr>
              <a:t>Stella</a:t>
            </a:r>
            <a:endParaRPr sz="2400" baseline="1736">
              <a:latin typeface="Gotham"/>
              <a:cs typeface="Gotham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834961" y="7624368"/>
            <a:ext cx="279400" cy="467995"/>
            <a:chOff x="6834961" y="7624368"/>
            <a:chExt cx="279400" cy="467995"/>
          </a:xfrm>
        </p:grpSpPr>
        <p:sp>
          <p:nvSpPr>
            <p:cNvPr id="37" name="object 37"/>
            <p:cNvSpPr/>
            <p:nvPr/>
          </p:nvSpPr>
          <p:spPr>
            <a:xfrm>
              <a:off x="6841311" y="7630718"/>
              <a:ext cx="266700" cy="447675"/>
            </a:xfrm>
            <a:custGeom>
              <a:avLst/>
              <a:gdLst/>
              <a:ahLst/>
              <a:cxnLst/>
              <a:rect l="l" t="t" r="r" b="b"/>
              <a:pathLst>
                <a:path w="266700" h="447675">
                  <a:moveTo>
                    <a:pt x="0" y="0"/>
                  </a:moveTo>
                  <a:lnTo>
                    <a:pt x="196274" y="134060"/>
                  </a:lnTo>
                  <a:lnTo>
                    <a:pt x="266603" y="225331"/>
                  </a:lnTo>
                  <a:lnTo>
                    <a:pt x="215400" y="315737"/>
                  </a:lnTo>
                  <a:lnTo>
                    <a:pt x="47078" y="447205"/>
                  </a:lnTo>
                </a:path>
              </a:pathLst>
            </a:custGeom>
            <a:ln w="12700">
              <a:solidFill>
                <a:srgbClr val="008A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888395" y="8009690"/>
              <a:ext cx="69215" cy="76200"/>
            </a:xfrm>
            <a:custGeom>
              <a:avLst/>
              <a:gdLst/>
              <a:ahLst/>
              <a:cxnLst/>
              <a:rect l="l" t="t" r="r" b="b"/>
              <a:pathLst>
                <a:path w="69215" h="76200">
                  <a:moveTo>
                    <a:pt x="12915" y="0"/>
                  </a:moveTo>
                  <a:lnTo>
                    <a:pt x="0" y="68237"/>
                  </a:lnTo>
                  <a:lnTo>
                    <a:pt x="68999" y="76161"/>
                  </a:lnTo>
                </a:path>
              </a:pathLst>
            </a:custGeom>
            <a:ln w="12700">
              <a:solidFill>
                <a:srgbClr val="008A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 rot="21480000">
            <a:off x="3695729" y="9889390"/>
            <a:ext cx="513702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30" dirty="0">
                <a:solidFill>
                  <a:srgbClr val="0099BE"/>
                </a:solidFill>
                <a:latin typeface="Gotham"/>
                <a:cs typeface="Gotham"/>
              </a:rPr>
              <a:t>Gem</a:t>
            </a:r>
            <a:endParaRPr sz="1600">
              <a:latin typeface="Gotham"/>
              <a:cs typeface="Gotham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779048" y="9379934"/>
            <a:ext cx="337820" cy="421005"/>
            <a:chOff x="3779048" y="9379934"/>
            <a:chExt cx="337820" cy="421005"/>
          </a:xfrm>
        </p:grpSpPr>
        <p:sp>
          <p:nvSpPr>
            <p:cNvPr id="41" name="object 41"/>
            <p:cNvSpPr/>
            <p:nvPr/>
          </p:nvSpPr>
          <p:spPr>
            <a:xfrm>
              <a:off x="3785398" y="9417552"/>
              <a:ext cx="325120" cy="377190"/>
            </a:xfrm>
            <a:custGeom>
              <a:avLst/>
              <a:gdLst/>
              <a:ahLst/>
              <a:cxnLst/>
              <a:rect l="l" t="t" r="r" b="b"/>
              <a:pathLst>
                <a:path w="325120" h="377190">
                  <a:moveTo>
                    <a:pt x="48060" y="376757"/>
                  </a:moveTo>
                  <a:lnTo>
                    <a:pt x="0" y="143977"/>
                  </a:lnTo>
                  <a:lnTo>
                    <a:pt x="12812" y="29466"/>
                  </a:lnTo>
                  <a:lnTo>
                    <a:pt x="112448" y="0"/>
                  </a:lnTo>
                  <a:lnTo>
                    <a:pt x="324856" y="22351"/>
                  </a:lnTo>
                </a:path>
              </a:pathLst>
            </a:custGeom>
            <a:ln w="12700">
              <a:solidFill>
                <a:srgbClr val="FAB7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53552" y="9386284"/>
              <a:ext cx="57150" cy="93980"/>
            </a:xfrm>
            <a:custGeom>
              <a:avLst/>
              <a:gdLst/>
              <a:ahLst/>
              <a:cxnLst/>
              <a:rect l="l" t="t" r="r" b="b"/>
              <a:pathLst>
                <a:path w="57150" h="93979">
                  <a:moveTo>
                    <a:pt x="0" y="93738"/>
                  </a:moveTo>
                  <a:lnTo>
                    <a:pt x="56692" y="53619"/>
                  </a:lnTo>
                  <a:lnTo>
                    <a:pt x="12560" y="0"/>
                  </a:lnTo>
                </a:path>
              </a:pathLst>
            </a:custGeom>
            <a:ln w="12699">
              <a:solidFill>
                <a:srgbClr val="FAB7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 rot="21480000">
            <a:off x="4632227" y="1870424"/>
            <a:ext cx="61014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600" spc="-25" dirty="0">
                <a:solidFill>
                  <a:srgbClr val="941B81"/>
                </a:solidFill>
                <a:latin typeface="Gotham"/>
                <a:cs typeface="Gotham"/>
              </a:rPr>
              <a:t>Seren</a:t>
            </a:r>
            <a:endParaRPr sz="1600">
              <a:latin typeface="Gotham"/>
              <a:cs typeface="Gotham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753062" y="1304815"/>
            <a:ext cx="273685" cy="482600"/>
            <a:chOff x="4753062" y="1304815"/>
            <a:chExt cx="273685" cy="482600"/>
          </a:xfrm>
        </p:grpSpPr>
        <p:sp>
          <p:nvSpPr>
            <p:cNvPr id="45" name="object 45"/>
            <p:cNvSpPr/>
            <p:nvPr/>
          </p:nvSpPr>
          <p:spPr>
            <a:xfrm>
              <a:off x="4759412" y="1333255"/>
              <a:ext cx="260985" cy="447675"/>
            </a:xfrm>
            <a:custGeom>
              <a:avLst/>
              <a:gdLst/>
              <a:ahLst/>
              <a:cxnLst/>
              <a:rect l="l" t="t" r="r" b="b"/>
              <a:pathLst>
                <a:path w="260985" h="447675">
                  <a:moveTo>
                    <a:pt x="213923" y="447230"/>
                  </a:moveTo>
                  <a:lnTo>
                    <a:pt x="49814" y="275293"/>
                  </a:lnTo>
                  <a:lnTo>
                    <a:pt x="0" y="171394"/>
                  </a:lnTo>
                  <a:lnTo>
                    <a:pt x="68878" y="93605"/>
                  </a:lnTo>
                  <a:lnTo>
                    <a:pt x="260850" y="0"/>
                  </a:lnTo>
                </a:path>
              </a:pathLst>
            </a:custGeom>
            <a:ln w="12700">
              <a:solidFill>
                <a:srgbClr val="FFB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54426" y="1311165"/>
              <a:ext cx="66040" cy="86360"/>
            </a:xfrm>
            <a:custGeom>
              <a:avLst/>
              <a:gdLst/>
              <a:ahLst/>
              <a:cxnLst/>
              <a:rect l="l" t="t" r="r" b="b"/>
              <a:pathLst>
                <a:path w="66039" h="86359">
                  <a:moveTo>
                    <a:pt x="39014" y="86156"/>
                  </a:moveTo>
                  <a:lnTo>
                    <a:pt x="65836" y="2209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B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6235" y="318709"/>
            <a:ext cx="2391410" cy="2299970"/>
            <a:chOff x="2746235" y="318709"/>
            <a:chExt cx="2391410" cy="2299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9349" y="318709"/>
              <a:ext cx="2158134" cy="216517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46235" y="2424775"/>
              <a:ext cx="360045" cy="194310"/>
            </a:xfrm>
            <a:custGeom>
              <a:avLst/>
              <a:gdLst/>
              <a:ahLst/>
              <a:cxnLst/>
              <a:rect l="l" t="t" r="r" b="b"/>
              <a:pathLst>
                <a:path w="360044" h="194310">
                  <a:moveTo>
                    <a:pt x="200952" y="156400"/>
                  </a:moveTo>
                  <a:lnTo>
                    <a:pt x="102133" y="156400"/>
                  </a:lnTo>
                  <a:lnTo>
                    <a:pt x="106922" y="157091"/>
                  </a:lnTo>
                  <a:lnTo>
                    <a:pt x="105321" y="160159"/>
                  </a:lnTo>
                  <a:lnTo>
                    <a:pt x="99947" y="164265"/>
                  </a:lnTo>
                  <a:lnTo>
                    <a:pt x="93421" y="168071"/>
                  </a:lnTo>
                  <a:lnTo>
                    <a:pt x="99682" y="169659"/>
                  </a:lnTo>
                  <a:lnTo>
                    <a:pt x="87858" y="170916"/>
                  </a:lnTo>
                  <a:lnTo>
                    <a:pt x="91363" y="173939"/>
                  </a:lnTo>
                  <a:lnTo>
                    <a:pt x="96751" y="178335"/>
                  </a:lnTo>
                  <a:lnTo>
                    <a:pt x="103006" y="182056"/>
                  </a:lnTo>
                  <a:lnTo>
                    <a:pt x="110980" y="184445"/>
                  </a:lnTo>
                  <a:lnTo>
                    <a:pt x="124187" y="184950"/>
                  </a:lnTo>
                  <a:lnTo>
                    <a:pt x="125996" y="184950"/>
                  </a:lnTo>
                  <a:lnTo>
                    <a:pt x="128473" y="190893"/>
                  </a:lnTo>
                  <a:lnTo>
                    <a:pt x="131940" y="193903"/>
                  </a:lnTo>
                  <a:lnTo>
                    <a:pt x="156796" y="181141"/>
                  </a:lnTo>
                  <a:lnTo>
                    <a:pt x="181783" y="167797"/>
                  </a:lnTo>
                  <a:lnTo>
                    <a:pt x="200952" y="156400"/>
                  </a:lnTo>
                  <a:close/>
                </a:path>
                <a:path w="360044" h="194310">
                  <a:moveTo>
                    <a:pt x="215103" y="146926"/>
                  </a:moveTo>
                  <a:lnTo>
                    <a:pt x="64465" y="146926"/>
                  </a:lnTo>
                  <a:lnTo>
                    <a:pt x="72516" y="149986"/>
                  </a:lnTo>
                  <a:lnTo>
                    <a:pt x="72448" y="151269"/>
                  </a:lnTo>
                  <a:lnTo>
                    <a:pt x="72330" y="153507"/>
                  </a:lnTo>
                  <a:lnTo>
                    <a:pt x="72209" y="155778"/>
                  </a:lnTo>
                  <a:lnTo>
                    <a:pt x="72123" y="157403"/>
                  </a:lnTo>
                  <a:lnTo>
                    <a:pt x="80175" y="160464"/>
                  </a:lnTo>
                  <a:lnTo>
                    <a:pt x="86113" y="160906"/>
                  </a:lnTo>
                  <a:lnTo>
                    <a:pt x="91820" y="158989"/>
                  </a:lnTo>
                  <a:lnTo>
                    <a:pt x="97195" y="156794"/>
                  </a:lnTo>
                  <a:lnTo>
                    <a:pt x="102133" y="156400"/>
                  </a:lnTo>
                  <a:lnTo>
                    <a:pt x="200952" y="156400"/>
                  </a:lnTo>
                  <a:lnTo>
                    <a:pt x="205819" y="153507"/>
                  </a:lnTo>
                  <a:lnTo>
                    <a:pt x="215103" y="146926"/>
                  </a:lnTo>
                  <a:close/>
                </a:path>
                <a:path w="360044" h="194310">
                  <a:moveTo>
                    <a:pt x="323731" y="0"/>
                  </a:moveTo>
                  <a:lnTo>
                    <a:pt x="316255" y="0"/>
                  </a:lnTo>
                  <a:lnTo>
                    <a:pt x="267453" y="17067"/>
                  </a:lnTo>
                  <a:lnTo>
                    <a:pt x="220214" y="36178"/>
                  </a:lnTo>
                  <a:lnTo>
                    <a:pt x="174435" y="56974"/>
                  </a:lnTo>
                  <a:lnTo>
                    <a:pt x="130011" y="79097"/>
                  </a:lnTo>
                  <a:lnTo>
                    <a:pt x="86841" y="102187"/>
                  </a:lnTo>
                  <a:lnTo>
                    <a:pt x="44821" y="125885"/>
                  </a:lnTo>
                  <a:lnTo>
                    <a:pt x="3848" y="149834"/>
                  </a:lnTo>
                  <a:lnTo>
                    <a:pt x="0" y="154343"/>
                  </a:lnTo>
                  <a:lnTo>
                    <a:pt x="6451" y="155778"/>
                  </a:lnTo>
                  <a:lnTo>
                    <a:pt x="9994" y="158749"/>
                  </a:lnTo>
                  <a:lnTo>
                    <a:pt x="26025" y="149561"/>
                  </a:lnTo>
                  <a:lnTo>
                    <a:pt x="34072" y="145894"/>
                  </a:lnTo>
                  <a:lnTo>
                    <a:pt x="42684" y="143802"/>
                  </a:lnTo>
                  <a:lnTo>
                    <a:pt x="45491" y="142328"/>
                  </a:lnTo>
                  <a:lnTo>
                    <a:pt x="221590" y="142328"/>
                  </a:lnTo>
                  <a:lnTo>
                    <a:pt x="227825" y="137909"/>
                  </a:lnTo>
                  <a:lnTo>
                    <a:pt x="248310" y="126078"/>
                  </a:lnTo>
                  <a:lnTo>
                    <a:pt x="296162" y="106260"/>
                  </a:lnTo>
                  <a:lnTo>
                    <a:pt x="316890" y="94780"/>
                  </a:lnTo>
                  <a:lnTo>
                    <a:pt x="324304" y="91675"/>
                  </a:lnTo>
                  <a:lnTo>
                    <a:pt x="333386" y="89206"/>
                  </a:lnTo>
                  <a:lnTo>
                    <a:pt x="340855" y="85748"/>
                  </a:lnTo>
                  <a:lnTo>
                    <a:pt x="341939" y="83197"/>
                  </a:lnTo>
                  <a:lnTo>
                    <a:pt x="334568" y="83197"/>
                  </a:lnTo>
                  <a:lnTo>
                    <a:pt x="339375" y="78439"/>
                  </a:lnTo>
                  <a:lnTo>
                    <a:pt x="346103" y="75872"/>
                  </a:lnTo>
                  <a:lnTo>
                    <a:pt x="353389" y="73939"/>
                  </a:lnTo>
                  <a:lnTo>
                    <a:pt x="359061" y="71437"/>
                  </a:lnTo>
                  <a:lnTo>
                    <a:pt x="336257" y="71437"/>
                  </a:lnTo>
                  <a:lnTo>
                    <a:pt x="331965" y="66509"/>
                  </a:lnTo>
                  <a:lnTo>
                    <a:pt x="336562" y="62522"/>
                  </a:lnTo>
                  <a:lnTo>
                    <a:pt x="348386" y="62255"/>
                  </a:lnTo>
                  <a:lnTo>
                    <a:pt x="353034" y="58331"/>
                  </a:lnTo>
                  <a:lnTo>
                    <a:pt x="347999" y="52374"/>
                  </a:lnTo>
                  <a:lnTo>
                    <a:pt x="339928" y="52374"/>
                  </a:lnTo>
                  <a:lnTo>
                    <a:pt x="332866" y="44094"/>
                  </a:lnTo>
                  <a:lnTo>
                    <a:pt x="339001" y="41744"/>
                  </a:lnTo>
                  <a:lnTo>
                    <a:pt x="336194" y="38442"/>
                  </a:lnTo>
                  <a:lnTo>
                    <a:pt x="336282" y="37020"/>
                  </a:lnTo>
                  <a:lnTo>
                    <a:pt x="322732" y="37020"/>
                  </a:lnTo>
                  <a:lnTo>
                    <a:pt x="328852" y="31573"/>
                  </a:lnTo>
                  <a:lnTo>
                    <a:pt x="331390" y="25468"/>
                  </a:lnTo>
                  <a:lnTo>
                    <a:pt x="331104" y="19627"/>
                  </a:lnTo>
                  <a:lnTo>
                    <a:pt x="330190" y="17818"/>
                  </a:lnTo>
                  <a:lnTo>
                    <a:pt x="327012" y="17818"/>
                  </a:lnTo>
                  <a:lnTo>
                    <a:pt x="325232" y="15697"/>
                  </a:lnTo>
                  <a:lnTo>
                    <a:pt x="321094" y="15697"/>
                  </a:lnTo>
                  <a:lnTo>
                    <a:pt x="324508" y="9188"/>
                  </a:lnTo>
                  <a:lnTo>
                    <a:pt x="325899" y="3452"/>
                  </a:lnTo>
                  <a:lnTo>
                    <a:pt x="323731" y="0"/>
                  </a:lnTo>
                  <a:close/>
                </a:path>
                <a:path w="360044" h="194310">
                  <a:moveTo>
                    <a:pt x="221590" y="142328"/>
                  </a:moveTo>
                  <a:lnTo>
                    <a:pt x="45491" y="142328"/>
                  </a:lnTo>
                  <a:lnTo>
                    <a:pt x="46901" y="151269"/>
                  </a:lnTo>
                  <a:lnTo>
                    <a:pt x="53238" y="152806"/>
                  </a:lnTo>
                  <a:lnTo>
                    <a:pt x="64465" y="146926"/>
                  </a:lnTo>
                  <a:lnTo>
                    <a:pt x="215103" y="146926"/>
                  </a:lnTo>
                  <a:lnTo>
                    <a:pt x="221590" y="142328"/>
                  </a:lnTo>
                  <a:close/>
                </a:path>
                <a:path w="360044" h="194310">
                  <a:moveTo>
                    <a:pt x="343433" y="79679"/>
                  </a:moveTo>
                  <a:lnTo>
                    <a:pt x="334568" y="83197"/>
                  </a:lnTo>
                  <a:lnTo>
                    <a:pt x="341939" y="83197"/>
                  </a:lnTo>
                  <a:lnTo>
                    <a:pt x="343433" y="79679"/>
                  </a:lnTo>
                  <a:close/>
                </a:path>
                <a:path w="360044" h="194310">
                  <a:moveTo>
                    <a:pt x="357238" y="63296"/>
                  </a:moveTo>
                  <a:lnTo>
                    <a:pt x="351193" y="65570"/>
                  </a:lnTo>
                  <a:lnTo>
                    <a:pt x="343700" y="70777"/>
                  </a:lnTo>
                  <a:lnTo>
                    <a:pt x="336257" y="71437"/>
                  </a:lnTo>
                  <a:lnTo>
                    <a:pt x="359061" y="71437"/>
                  </a:lnTo>
                  <a:lnTo>
                    <a:pt x="359867" y="71081"/>
                  </a:lnTo>
                  <a:lnTo>
                    <a:pt x="355638" y="66103"/>
                  </a:lnTo>
                  <a:lnTo>
                    <a:pt x="357238" y="63296"/>
                  </a:lnTo>
                  <a:close/>
                </a:path>
                <a:path w="360044" h="194310">
                  <a:moveTo>
                    <a:pt x="346030" y="50045"/>
                  </a:moveTo>
                  <a:lnTo>
                    <a:pt x="339928" y="52374"/>
                  </a:lnTo>
                  <a:lnTo>
                    <a:pt x="347999" y="52374"/>
                  </a:lnTo>
                  <a:lnTo>
                    <a:pt x="346030" y="50045"/>
                  </a:lnTo>
                  <a:close/>
                </a:path>
                <a:path w="360044" h="194310">
                  <a:moveTo>
                    <a:pt x="331990" y="33464"/>
                  </a:moveTo>
                  <a:lnTo>
                    <a:pt x="322732" y="37020"/>
                  </a:lnTo>
                  <a:lnTo>
                    <a:pt x="336282" y="37020"/>
                  </a:lnTo>
                  <a:lnTo>
                    <a:pt x="336473" y="33947"/>
                  </a:lnTo>
                  <a:lnTo>
                    <a:pt x="331990" y="33464"/>
                  </a:lnTo>
                  <a:close/>
                </a:path>
                <a:path w="360044" h="194310">
                  <a:moveTo>
                    <a:pt x="328752" y="14973"/>
                  </a:moveTo>
                  <a:lnTo>
                    <a:pt x="327012" y="17818"/>
                  </a:lnTo>
                  <a:lnTo>
                    <a:pt x="330190" y="17818"/>
                  </a:lnTo>
                  <a:lnTo>
                    <a:pt x="328752" y="14973"/>
                  </a:lnTo>
                  <a:close/>
                </a:path>
                <a:path w="360044" h="194310">
                  <a:moveTo>
                    <a:pt x="322834" y="12839"/>
                  </a:moveTo>
                  <a:lnTo>
                    <a:pt x="321094" y="15697"/>
                  </a:lnTo>
                  <a:lnTo>
                    <a:pt x="325232" y="15697"/>
                  </a:lnTo>
                  <a:lnTo>
                    <a:pt x="322834" y="12839"/>
                  </a:lnTo>
                  <a:close/>
                </a:path>
              </a:pathLst>
            </a:custGeom>
            <a:solidFill>
              <a:srgbClr val="F58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4959162" y="6436963"/>
            <a:ext cx="290830" cy="261620"/>
          </a:xfrm>
          <a:custGeom>
            <a:avLst/>
            <a:gdLst/>
            <a:ahLst/>
            <a:cxnLst/>
            <a:rect l="l" t="t" r="r" b="b"/>
            <a:pathLst>
              <a:path w="290829" h="261620">
                <a:moveTo>
                  <a:pt x="92888" y="247611"/>
                </a:moveTo>
                <a:lnTo>
                  <a:pt x="70688" y="247611"/>
                </a:lnTo>
                <a:lnTo>
                  <a:pt x="73748" y="248069"/>
                </a:lnTo>
                <a:lnTo>
                  <a:pt x="72821" y="256540"/>
                </a:lnTo>
                <a:lnTo>
                  <a:pt x="73901" y="260997"/>
                </a:lnTo>
                <a:lnTo>
                  <a:pt x="92888" y="247611"/>
                </a:lnTo>
                <a:close/>
              </a:path>
              <a:path w="290829" h="261620">
                <a:moveTo>
                  <a:pt x="146244" y="206502"/>
                </a:moveTo>
                <a:lnTo>
                  <a:pt x="69850" y="206502"/>
                </a:lnTo>
                <a:lnTo>
                  <a:pt x="72871" y="207808"/>
                </a:lnTo>
                <a:lnTo>
                  <a:pt x="70400" y="211982"/>
                </a:lnTo>
                <a:lnTo>
                  <a:pt x="64851" y="217346"/>
                </a:lnTo>
                <a:lnTo>
                  <a:pt x="58635" y="222224"/>
                </a:lnTo>
                <a:lnTo>
                  <a:pt x="62268" y="224878"/>
                </a:lnTo>
                <a:lnTo>
                  <a:pt x="53505" y="225831"/>
                </a:lnTo>
                <a:lnTo>
                  <a:pt x="56769" y="239179"/>
                </a:lnTo>
                <a:lnTo>
                  <a:pt x="58883" y="247611"/>
                </a:lnTo>
                <a:lnTo>
                  <a:pt x="58997" y="248069"/>
                </a:lnTo>
                <a:lnTo>
                  <a:pt x="58303" y="248069"/>
                </a:lnTo>
                <a:lnTo>
                  <a:pt x="70688" y="247611"/>
                </a:lnTo>
                <a:lnTo>
                  <a:pt x="92888" y="247611"/>
                </a:lnTo>
                <a:lnTo>
                  <a:pt x="96875" y="244800"/>
                </a:lnTo>
                <a:lnTo>
                  <a:pt x="120221" y="227730"/>
                </a:lnTo>
                <a:lnTo>
                  <a:pt x="143324" y="209201"/>
                </a:lnTo>
                <a:lnTo>
                  <a:pt x="146244" y="206502"/>
                </a:lnTo>
                <a:close/>
              </a:path>
              <a:path w="290829" h="261620">
                <a:moveTo>
                  <a:pt x="163372" y="190665"/>
                </a:moveTo>
                <a:lnTo>
                  <a:pt x="47942" y="190665"/>
                </a:lnTo>
                <a:lnTo>
                  <a:pt x="52158" y="195516"/>
                </a:lnTo>
                <a:lnTo>
                  <a:pt x="48602" y="205841"/>
                </a:lnTo>
                <a:lnTo>
                  <a:pt x="52819" y="210693"/>
                </a:lnTo>
                <a:lnTo>
                  <a:pt x="56744" y="211709"/>
                </a:lnTo>
                <a:lnTo>
                  <a:pt x="61553" y="209416"/>
                </a:lnTo>
                <a:lnTo>
                  <a:pt x="66253" y="206713"/>
                </a:lnTo>
                <a:lnTo>
                  <a:pt x="69850" y="206502"/>
                </a:lnTo>
                <a:lnTo>
                  <a:pt x="146244" y="206502"/>
                </a:lnTo>
                <a:lnTo>
                  <a:pt x="163372" y="190665"/>
                </a:lnTo>
                <a:close/>
              </a:path>
              <a:path w="290829" h="261620">
                <a:moveTo>
                  <a:pt x="285115" y="0"/>
                </a:moveTo>
                <a:lnTo>
                  <a:pt x="244376" y="21703"/>
                </a:lnTo>
                <a:lnTo>
                  <a:pt x="203734" y="45957"/>
                </a:lnTo>
                <a:lnTo>
                  <a:pt x="163266" y="72333"/>
                </a:lnTo>
                <a:lnTo>
                  <a:pt x="123048" y="100400"/>
                </a:lnTo>
                <a:lnTo>
                  <a:pt x="83156" y="129730"/>
                </a:lnTo>
                <a:lnTo>
                  <a:pt x="43668" y="159894"/>
                </a:lnTo>
                <a:lnTo>
                  <a:pt x="4660" y="190461"/>
                </a:lnTo>
                <a:lnTo>
                  <a:pt x="0" y="196481"/>
                </a:lnTo>
                <a:lnTo>
                  <a:pt x="3822" y="198932"/>
                </a:lnTo>
                <a:lnTo>
                  <a:pt x="4965" y="203339"/>
                </a:lnTo>
                <a:lnTo>
                  <a:pt x="20145" y="191643"/>
                </a:lnTo>
                <a:lnTo>
                  <a:pt x="27347" y="187098"/>
                </a:lnTo>
                <a:lnTo>
                  <a:pt x="34239" y="184785"/>
                </a:lnTo>
                <a:lnTo>
                  <a:pt x="36842" y="182918"/>
                </a:lnTo>
                <a:lnTo>
                  <a:pt x="172800" y="182918"/>
                </a:lnTo>
                <a:lnTo>
                  <a:pt x="185093" y="173202"/>
                </a:lnTo>
                <a:lnTo>
                  <a:pt x="227302" y="147808"/>
                </a:lnTo>
                <a:lnTo>
                  <a:pt x="246811" y="132613"/>
                </a:lnTo>
                <a:lnTo>
                  <a:pt x="253363" y="128574"/>
                </a:lnTo>
                <a:lnTo>
                  <a:pt x="260832" y="125461"/>
                </a:lnTo>
                <a:lnTo>
                  <a:pt x="267567" y="120888"/>
                </a:lnTo>
                <a:lnTo>
                  <a:pt x="269536" y="117081"/>
                </a:lnTo>
                <a:lnTo>
                  <a:pt x="264172" y="117081"/>
                </a:lnTo>
                <a:lnTo>
                  <a:pt x="269558" y="110593"/>
                </a:lnTo>
                <a:lnTo>
                  <a:pt x="275389" y="107229"/>
                </a:lnTo>
                <a:lnTo>
                  <a:pt x="281349" y="104765"/>
                </a:lnTo>
                <a:lnTo>
                  <a:pt x="287121" y="100977"/>
                </a:lnTo>
                <a:lnTo>
                  <a:pt x="287080" y="100672"/>
                </a:lnTo>
                <a:lnTo>
                  <a:pt x="270256" y="100672"/>
                </a:lnTo>
                <a:lnTo>
                  <a:pt x="269292" y="93878"/>
                </a:lnTo>
                <a:lnTo>
                  <a:pt x="269252" y="93599"/>
                </a:lnTo>
                <a:lnTo>
                  <a:pt x="274074" y="88252"/>
                </a:lnTo>
                <a:lnTo>
                  <a:pt x="282613" y="88252"/>
                </a:lnTo>
                <a:lnTo>
                  <a:pt x="287502" y="82880"/>
                </a:lnTo>
                <a:lnTo>
                  <a:pt x="286323" y="74079"/>
                </a:lnTo>
                <a:lnTo>
                  <a:pt x="280682" y="74079"/>
                </a:lnTo>
                <a:lnTo>
                  <a:pt x="279069" y="62242"/>
                </a:lnTo>
                <a:lnTo>
                  <a:pt x="284340" y="59182"/>
                </a:lnTo>
                <a:lnTo>
                  <a:pt x="283705" y="54444"/>
                </a:lnTo>
                <a:lnTo>
                  <a:pt x="284497" y="51968"/>
                </a:lnTo>
                <a:lnTo>
                  <a:pt x="274828" y="51968"/>
                </a:lnTo>
                <a:lnTo>
                  <a:pt x="281318" y="44578"/>
                </a:lnTo>
                <a:lnTo>
                  <a:pt x="285548" y="36131"/>
                </a:lnTo>
                <a:lnTo>
                  <a:pt x="287684" y="27951"/>
                </a:lnTo>
                <a:lnTo>
                  <a:pt x="287770" y="25285"/>
                </a:lnTo>
                <a:lnTo>
                  <a:pt x="285546" y="25285"/>
                </a:lnTo>
                <a:lnTo>
                  <a:pt x="285124" y="22085"/>
                </a:lnTo>
                <a:lnTo>
                  <a:pt x="282257" y="22085"/>
                </a:lnTo>
                <a:lnTo>
                  <a:pt x="287231" y="13135"/>
                </a:lnTo>
                <a:lnTo>
                  <a:pt x="290472" y="5189"/>
                </a:lnTo>
                <a:lnTo>
                  <a:pt x="290321" y="170"/>
                </a:lnTo>
                <a:lnTo>
                  <a:pt x="285115" y="0"/>
                </a:lnTo>
                <a:close/>
              </a:path>
              <a:path w="290829" h="261620">
                <a:moveTo>
                  <a:pt x="172800" y="182918"/>
                </a:moveTo>
                <a:lnTo>
                  <a:pt x="36842" y="182918"/>
                </a:lnTo>
                <a:lnTo>
                  <a:pt x="34764" y="191643"/>
                </a:lnTo>
                <a:lnTo>
                  <a:pt x="33863" y="195516"/>
                </a:lnTo>
                <a:lnTo>
                  <a:pt x="37553" y="198081"/>
                </a:lnTo>
                <a:lnTo>
                  <a:pt x="47942" y="190665"/>
                </a:lnTo>
                <a:lnTo>
                  <a:pt x="163372" y="190665"/>
                </a:lnTo>
                <a:lnTo>
                  <a:pt x="165569" y="188633"/>
                </a:lnTo>
                <a:lnTo>
                  <a:pt x="172800" y="182918"/>
                </a:lnTo>
                <a:close/>
              </a:path>
              <a:path w="290829" h="261620">
                <a:moveTo>
                  <a:pt x="271919" y="112471"/>
                </a:moveTo>
                <a:lnTo>
                  <a:pt x="264172" y="117081"/>
                </a:lnTo>
                <a:lnTo>
                  <a:pt x="269536" y="117081"/>
                </a:lnTo>
                <a:lnTo>
                  <a:pt x="271919" y="112471"/>
                </a:lnTo>
                <a:close/>
              </a:path>
              <a:path w="290829" h="261620">
                <a:moveTo>
                  <a:pt x="288455" y="89992"/>
                </a:moveTo>
                <a:lnTo>
                  <a:pt x="283248" y="92989"/>
                </a:lnTo>
                <a:lnTo>
                  <a:pt x="275793" y="99987"/>
                </a:lnTo>
                <a:lnTo>
                  <a:pt x="270256" y="100672"/>
                </a:lnTo>
                <a:lnTo>
                  <a:pt x="287080" y="100672"/>
                </a:lnTo>
                <a:lnTo>
                  <a:pt x="286169" y="93878"/>
                </a:lnTo>
                <a:lnTo>
                  <a:pt x="288455" y="89992"/>
                </a:lnTo>
                <a:close/>
              </a:path>
              <a:path w="290829" h="261620">
                <a:moveTo>
                  <a:pt x="285916" y="71040"/>
                </a:moveTo>
                <a:lnTo>
                  <a:pt x="280682" y="74079"/>
                </a:lnTo>
                <a:lnTo>
                  <a:pt x="286323" y="74079"/>
                </a:lnTo>
                <a:lnTo>
                  <a:pt x="285916" y="71040"/>
                </a:lnTo>
                <a:close/>
              </a:path>
              <a:path w="290829" h="261620">
                <a:moveTo>
                  <a:pt x="282752" y="47332"/>
                </a:moveTo>
                <a:lnTo>
                  <a:pt x="274828" y="51968"/>
                </a:lnTo>
                <a:lnTo>
                  <a:pt x="284497" y="51968"/>
                </a:lnTo>
                <a:lnTo>
                  <a:pt x="285711" y="48171"/>
                </a:lnTo>
                <a:lnTo>
                  <a:pt x="282752" y="47332"/>
                </a:lnTo>
                <a:close/>
              </a:path>
              <a:path w="290829" h="261620">
                <a:moveTo>
                  <a:pt x="287896" y="21361"/>
                </a:moveTo>
                <a:lnTo>
                  <a:pt x="285546" y="25285"/>
                </a:lnTo>
                <a:lnTo>
                  <a:pt x="287770" y="25285"/>
                </a:lnTo>
                <a:lnTo>
                  <a:pt x="287896" y="21361"/>
                </a:lnTo>
                <a:close/>
              </a:path>
              <a:path w="290829" h="261620">
                <a:moveTo>
                  <a:pt x="284607" y="18161"/>
                </a:moveTo>
                <a:lnTo>
                  <a:pt x="282257" y="22085"/>
                </a:lnTo>
                <a:lnTo>
                  <a:pt x="285124" y="22085"/>
                </a:lnTo>
                <a:lnTo>
                  <a:pt x="284607" y="18161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0783" y="6819799"/>
            <a:ext cx="278130" cy="307340"/>
          </a:xfrm>
          <a:custGeom>
            <a:avLst/>
            <a:gdLst/>
            <a:ahLst/>
            <a:cxnLst/>
            <a:rect l="l" t="t" r="r" b="b"/>
            <a:pathLst>
              <a:path w="278129" h="307340">
                <a:moveTo>
                  <a:pt x="107001" y="296522"/>
                </a:moveTo>
                <a:lnTo>
                  <a:pt x="94297" y="296522"/>
                </a:lnTo>
                <a:lnTo>
                  <a:pt x="95909" y="303787"/>
                </a:lnTo>
                <a:lnTo>
                  <a:pt x="98399" y="306911"/>
                </a:lnTo>
                <a:lnTo>
                  <a:pt x="107001" y="296522"/>
                </a:lnTo>
                <a:close/>
              </a:path>
              <a:path w="278129" h="307340">
                <a:moveTo>
                  <a:pt x="133403" y="264259"/>
                </a:moveTo>
                <a:lnTo>
                  <a:pt x="81174" y="264259"/>
                </a:lnTo>
                <a:lnTo>
                  <a:pt x="79882" y="268534"/>
                </a:lnTo>
                <a:lnTo>
                  <a:pt x="79812" y="268765"/>
                </a:lnTo>
                <a:lnTo>
                  <a:pt x="75478" y="275733"/>
                </a:lnTo>
                <a:lnTo>
                  <a:pt x="70459" y="282413"/>
                </a:lnTo>
                <a:lnTo>
                  <a:pt x="75120" y="282908"/>
                </a:lnTo>
                <a:lnTo>
                  <a:pt x="66128" y="287658"/>
                </a:lnTo>
                <a:lnTo>
                  <a:pt x="68643" y="290757"/>
                </a:lnTo>
                <a:lnTo>
                  <a:pt x="72534" y="295218"/>
                </a:lnTo>
                <a:lnTo>
                  <a:pt x="77107" y="298559"/>
                </a:lnTo>
                <a:lnTo>
                  <a:pt x="83023" y="299688"/>
                </a:lnTo>
                <a:lnTo>
                  <a:pt x="90944" y="297513"/>
                </a:lnTo>
                <a:lnTo>
                  <a:pt x="94297" y="296522"/>
                </a:lnTo>
                <a:lnTo>
                  <a:pt x="107001" y="296522"/>
                </a:lnTo>
                <a:lnTo>
                  <a:pt x="117620" y="283698"/>
                </a:lnTo>
                <a:lnTo>
                  <a:pt x="133403" y="264259"/>
                </a:lnTo>
                <a:close/>
              </a:path>
              <a:path w="278129" h="307340">
                <a:moveTo>
                  <a:pt x="255902" y="0"/>
                </a:moveTo>
                <a:lnTo>
                  <a:pt x="212128" y="36476"/>
                </a:lnTo>
                <a:lnTo>
                  <a:pt x="174902" y="73585"/>
                </a:lnTo>
                <a:lnTo>
                  <a:pt x="138622" y="112788"/>
                </a:lnTo>
                <a:lnTo>
                  <a:pt x="103300" y="153664"/>
                </a:lnTo>
                <a:lnTo>
                  <a:pt x="68945" y="195792"/>
                </a:lnTo>
                <a:lnTo>
                  <a:pt x="35566" y="238751"/>
                </a:lnTo>
                <a:lnTo>
                  <a:pt x="3174" y="282121"/>
                </a:lnTo>
                <a:lnTo>
                  <a:pt x="0" y="289334"/>
                </a:lnTo>
                <a:lnTo>
                  <a:pt x="4927" y="289334"/>
                </a:lnTo>
                <a:lnTo>
                  <a:pt x="7505" y="292344"/>
                </a:lnTo>
                <a:lnTo>
                  <a:pt x="20035" y="275733"/>
                </a:lnTo>
                <a:lnTo>
                  <a:pt x="26403" y="268534"/>
                </a:lnTo>
                <a:lnTo>
                  <a:pt x="33057" y="263401"/>
                </a:lnTo>
                <a:lnTo>
                  <a:pt x="35267" y="260670"/>
                </a:lnTo>
                <a:lnTo>
                  <a:pt x="136316" y="260670"/>
                </a:lnTo>
                <a:lnTo>
                  <a:pt x="137072" y="259740"/>
                </a:lnTo>
                <a:lnTo>
                  <a:pt x="155954" y="234777"/>
                </a:lnTo>
                <a:lnTo>
                  <a:pt x="173468" y="208550"/>
                </a:lnTo>
                <a:lnTo>
                  <a:pt x="189705" y="187761"/>
                </a:lnTo>
                <a:lnTo>
                  <a:pt x="208404" y="168654"/>
                </a:lnTo>
                <a:lnTo>
                  <a:pt x="227188" y="149683"/>
                </a:lnTo>
                <a:lnTo>
                  <a:pt x="243674" y="129302"/>
                </a:lnTo>
                <a:lnTo>
                  <a:pt x="249515" y="123370"/>
                </a:lnTo>
                <a:lnTo>
                  <a:pt x="256558" y="117875"/>
                </a:lnTo>
                <a:lnTo>
                  <a:pt x="262458" y="111431"/>
                </a:lnTo>
                <a:lnTo>
                  <a:pt x="262989" y="109502"/>
                </a:lnTo>
                <a:lnTo>
                  <a:pt x="257898" y="109502"/>
                </a:lnTo>
                <a:lnTo>
                  <a:pt x="261892" y="101963"/>
                </a:lnTo>
                <a:lnTo>
                  <a:pt x="267170" y="96898"/>
                </a:lnTo>
                <a:lnTo>
                  <a:pt x="271864" y="93284"/>
                </a:lnTo>
                <a:lnTo>
                  <a:pt x="260057" y="93284"/>
                </a:lnTo>
                <a:lnTo>
                  <a:pt x="257187" y="87671"/>
                </a:lnTo>
                <a:lnTo>
                  <a:pt x="260959" y="81194"/>
                </a:lnTo>
                <a:lnTo>
                  <a:pt x="269912" y="78019"/>
                </a:lnTo>
                <a:lnTo>
                  <a:pt x="273735" y="71618"/>
                </a:lnTo>
                <a:lnTo>
                  <a:pt x="271313" y="66716"/>
                </a:lnTo>
                <a:lnTo>
                  <a:pt x="264273" y="66716"/>
                </a:lnTo>
                <a:lnTo>
                  <a:pt x="259549" y="57254"/>
                </a:lnTo>
                <a:lnTo>
                  <a:pt x="264362" y="52644"/>
                </a:lnTo>
                <a:lnTo>
                  <a:pt x="263134" y="50155"/>
                </a:lnTo>
                <a:lnTo>
                  <a:pt x="252424" y="50155"/>
                </a:lnTo>
                <a:lnTo>
                  <a:pt x="257459" y="41370"/>
                </a:lnTo>
                <a:lnTo>
                  <a:pt x="259833" y="32545"/>
                </a:lnTo>
                <a:lnTo>
                  <a:pt x="260052" y="24747"/>
                </a:lnTo>
                <a:lnTo>
                  <a:pt x="259688" y="23295"/>
                </a:lnTo>
                <a:lnTo>
                  <a:pt x="257098" y="23295"/>
                </a:lnTo>
                <a:lnTo>
                  <a:pt x="256390" y="21847"/>
                </a:lnTo>
                <a:lnTo>
                  <a:pt x="252780" y="21847"/>
                </a:lnTo>
                <a:lnTo>
                  <a:pt x="255841" y="12278"/>
                </a:lnTo>
                <a:lnTo>
                  <a:pt x="257317" y="4230"/>
                </a:lnTo>
                <a:lnTo>
                  <a:pt x="255902" y="0"/>
                </a:lnTo>
                <a:close/>
              </a:path>
              <a:path w="278129" h="307340">
                <a:moveTo>
                  <a:pt x="135430" y="261763"/>
                </a:moveTo>
                <a:lnTo>
                  <a:pt x="49491" y="261763"/>
                </a:lnTo>
                <a:lnTo>
                  <a:pt x="55447" y="263744"/>
                </a:lnTo>
                <a:lnTo>
                  <a:pt x="54906" y="272265"/>
                </a:lnTo>
                <a:lnTo>
                  <a:pt x="54812" y="273739"/>
                </a:lnTo>
                <a:lnTo>
                  <a:pt x="66712" y="277752"/>
                </a:lnTo>
                <a:lnTo>
                  <a:pt x="72809" y="264259"/>
                </a:lnTo>
                <a:lnTo>
                  <a:pt x="72910" y="264036"/>
                </a:lnTo>
                <a:lnTo>
                  <a:pt x="133584" y="264036"/>
                </a:lnTo>
                <a:lnTo>
                  <a:pt x="135430" y="261763"/>
                </a:lnTo>
                <a:close/>
              </a:path>
              <a:path w="278129" h="307340">
                <a:moveTo>
                  <a:pt x="136316" y="260670"/>
                </a:moveTo>
                <a:lnTo>
                  <a:pt x="35267" y="260670"/>
                </a:lnTo>
                <a:lnTo>
                  <a:pt x="35927" y="272265"/>
                </a:lnTo>
                <a:lnTo>
                  <a:pt x="40677" y="272608"/>
                </a:lnTo>
                <a:lnTo>
                  <a:pt x="49491" y="261763"/>
                </a:lnTo>
                <a:lnTo>
                  <a:pt x="135430" y="261763"/>
                </a:lnTo>
                <a:lnTo>
                  <a:pt x="136316" y="260670"/>
                </a:lnTo>
                <a:close/>
              </a:path>
              <a:path w="278129" h="307340">
                <a:moveTo>
                  <a:pt x="133584" y="264036"/>
                </a:moveTo>
                <a:lnTo>
                  <a:pt x="72910" y="264036"/>
                </a:lnTo>
                <a:lnTo>
                  <a:pt x="77583" y="264557"/>
                </a:lnTo>
                <a:lnTo>
                  <a:pt x="81174" y="264259"/>
                </a:lnTo>
                <a:lnTo>
                  <a:pt x="133403" y="264259"/>
                </a:lnTo>
                <a:lnTo>
                  <a:pt x="133584" y="264036"/>
                </a:lnTo>
                <a:close/>
              </a:path>
              <a:path w="278129" h="307340">
                <a:moveTo>
                  <a:pt x="264870" y="102657"/>
                </a:moveTo>
                <a:lnTo>
                  <a:pt x="257898" y="109502"/>
                </a:lnTo>
                <a:lnTo>
                  <a:pt x="262989" y="109502"/>
                </a:lnTo>
                <a:lnTo>
                  <a:pt x="264870" y="102657"/>
                </a:lnTo>
                <a:close/>
              </a:path>
              <a:path w="278129" h="307340">
                <a:moveTo>
                  <a:pt x="276542" y="77308"/>
                </a:moveTo>
                <a:lnTo>
                  <a:pt x="271792" y="81804"/>
                </a:lnTo>
                <a:lnTo>
                  <a:pt x="265734" y="90592"/>
                </a:lnTo>
                <a:lnTo>
                  <a:pt x="260057" y="93284"/>
                </a:lnTo>
                <a:lnTo>
                  <a:pt x="271864" y="93284"/>
                </a:lnTo>
                <a:lnTo>
                  <a:pt x="272823" y="92547"/>
                </a:lnTo>
                <a:lnTo>
                  <a:pt x="277939" y="87150"/>
                </a:lnTo>
                <a:lnTo>
                  <a:pt x="275119" y="81473"/>
                </a:lnTo>
                <a:lnTo>
                  <a:pt x="276542" y="77308"/>
                </a:lnTo>
                <a:close/>
              </a:path>
              <a:path w="278129" h="307340">
                <a:moveTo>
                  <a:pt x="269053" y="62140"/>
                </a:moveTo>
                <a:lnTo>
                  <a:pt x="264273" y="66716"/>
                </a:lnTo>
                <a:lnTo>
                  <a:pt x="271313" y="66716"/>
                </a:lnTo>
                <a:lnTo>
                  <a:pt x="269053" y="62140"/>
                </a:lnTo>
                <a:close/>
              </a:path>
              <a:path w="278129" h="307340">
                <a:moveTo>
                  <a:pt x="263041" y="42738"/>
                </a:moveTo>
                <a:lnTo>
                  <a:pt x="259689" y="43170"/>
                </a:lnTo>
                <a:lnTo>
                  <a:pt x="252424" y="50155"/>
                </a:lnTo>
                <a:lnTo>
                  <a:pt x="263134" y="50155"/>
                </a:lnTo>
                <a:lnTo>
                  <a:pt x="262495" y="48860"/>
                </a:lnTo>
                <a:lnTo>
                  <a:pt x="263003" y="43170"/>
                </a:lnTo>
                <a:lnTo>
                  <a:pt x="263041" y="42738"/>
                </a:lnTo>
                <a:close/>
              </a:path>
              <a:path w="278129" h="307340">
                <a:moveTo>
                  <a:pt x="258622" y="19040"/>
                </a:moveTo>
                <a:lnTo>
                  <a:pt x="257098" y="23295"/>
                </a:lnTo>
                <a:lnTo>
                  <a:pt x="259688" y="23295"/>
                </a:lnTo>
                <a:lnTo>
                  <a:pt x="258622" y="19040"/>
                </a:lnTo>
                <a:close/>
              </a:path>
              <a:path w="278129" h="307340">
                <a:moveTo>
                  <a:pt x="254304" y="17580"/>
                </a:moveTo>
                <a:lnTo>
                  <a:pt x="252780" y="21847"/>
                </a:lnTo>
                <a:lnTo>
                  <a:pt x="256390" y="21847"/>
                </a:lnTo>
                <a:lnTo>
                  <a:pt x="254304" y="1758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75980" y="7355461"/>
            <a:ext cx="230504" cy="354965"/>
          </a:xfrm>
          <a:custGeom>
            <a:avLst/>
            <a:gdLst/>
            <a:ahLst/>
            <a:cxnLst/>
            <a:rect l="l" t="t" r="r" b="b"/>
            <a:pathLst>
              <a:path w="230504" h="354965">
                <a:moveTo>
                  <a:pt x="61354" y="309511"/>
                </a:moveTo>
                <a:lnTo>
                  <a:pt x="45173" y="309511"/>
                </a:lnTo>
                <a:lnTo>
                  <a:pt x="43192" y="312432"/>
                </a:lnTo>
                <a:lnTo>
                  <a:pt x="39776" y="320953"/>
                </a:lnTo>
                <a:lnTo>
                  <a:pt x="34701" y="329203"/>
                </a:lnTo>
                <a:lnTo>
                  <a:pt x="22504" y="345935"/>
                </a:lnTo>
                <a:lnTo>
                  <a:pt x="25260" y="348805"/>
                </a:lnTo>
                <a:lnTo>
                  <a:pt x="25908" y="354736"/>
                </a:lnTo>
                <a:lnTo>
                  <a:pt x="31343" y="350329"/>
                </a:lnTo>
                <a:lnTo>
                  <a:pt x="59086" y="312710"/>
                </a:lnTo>
                <a:lnTo>
                  <a:pt x="61354" y="309511"/>
                </a:lnTo>
                <a:close/>
              </a:path>
              <a:path w="230504" h="354965">
                <a:moveTo>
                  <a:pt x="78539" y="285280"/>
                </a:moveTo>
                <a:lnTo>
                  <a:pt x="40309" y="285280"/>
                </a:lnTo>
                <a:lnTo>
                  <a:pt x="42633" y="292341"/>
                </a:lnTo>
                <a:lnTo>
                  <a:pt x="34785" y="303974"/>
                </a:lnTo>
                <a:lnTo>
                  <a:pt x="35593" y="309511"/>
                </a:lnTo>
                <a:lnTo>
                  <a:pt x="35623" y="309714"/>
                </a:lnTo>
                <a:lnTo>
                  <a:pt x="45173" y="309511"/>
                </a:lnTo>
                <a:lnTo>
                  <a:pt x="61354" y="309511"/>
                </a:lnTo>
                <a:lnTo>
                  <a:pt x="78539" y="285280"/>
                </a:lnTo>
                <a:close/>
              </a:path>
              <a:path w="230504" h="354965">
                <a:moveTo>
                  <a:pt x="99969" y="254142"/>
                </a:moveTo>
                <a:lnTo>
                  <a:pt x="36852" y="254142"/>
                </a:lnTo>
                <a:lnTo>
                  <a:pt x="36936" y="256179"/>
                </a:lnTo>
                <a:lnTo>
                  <a:pt x="37033" y="258521"/>
                </a:lnTo>
                <a:lnTo>
                  <a:pt x="37998" y="264109"/>
                </a:lnTo>
                <a:lnTo>
                  <a:pt x="27559" y="272846"/>
                </a:lnTo>
                <a:lnTo>
                  <a:pt x="29908" y="279869"/>
                </a:lnTo>
                <a:lnTo>
                  <a:pt x="32219" y="286931"/>
                </a:lnTo>
                <a:lnTo>
                  <a:pt x="40309" y="285280"/>
                </a:lnTo>
                <a:lnTo>
                  <a:pt x="78539" y="285280"/>
                </a:lnTo>
                <a:lnTo>
                  <a:pt x="86517" y="274031"/>
                </a:lnTo>
                <a:lnTo>
                  <a:pt x="99969" y="254142"/>
                </a:lnTo>
                <a:close/>
              </a:path>
              <a:path w="230504" h="354965">
                <a:moveTo>
                  <a:pt x="144272" y="17360"/>
                </a:moveTo>
                <a:lnTo>
                  <a:pt x="137440" y="21247"/>
                </a:lnTo>
                <a:lnTo>
                  <a:pt x="133067" y="29002"/>
                </a:lnTo>
                <a:lnTo>
                  <a:pt x="129641" y="37997"/>
                </a:lnTo>
                <a:lnTo>
                  <a:pt x="125653" y="45605"/>
                </a:lnTo>
                <a:lnTo>
                  <a:pt x="111403" y="67472"/>
                </a:lnTo>
                <a:lnTo>
                  <a:pt x="98574" y="91901"/>
                </a:lnTo>
                <a:lnTo>
                  <a:pt x="85559" y="116205"/>
                </a:lnTo>
                <a:lnTo>
                  <a:pt x="70751" y="137693"/>
                </a:lnTo>
                <a:lnTo>
                  <a:pt x="51649" y="161204"/>
                </a:lnTo>
                <a:lnTo>
                  <a:pt x="33699" y="186191"/>
                </a:lnTo>
                <a:lnTo>
                  <a:pt x="16587" y="211745"/>
                </a:lnTo>
                <a:lnTo>
                  <a:pt x="0" y="236956"/>
                </a:lnTo>
                <a:lnTo>
                  <a:pt x="2844" y="239712"/>
                </a:lnTo>
                <a:lnTo>
                  <a:pt x="8953" y="241033"/>
                </a:lnTo>
                <a:lnTo>
                  <a:pt x="8547" y="245186"/>
                </a:lnTo>
                <a:lnTo>
                  <a:pt x="7795" y="254142"/>
                </a:lnTo>
                <a:lnTo>
                  <a:pt x="7726" y="254962"/>
                </a:lnTo>
                <a:lnTo>
                  <a:pt x="9351" y="262029"/>
                </a:lnTo>
                <a:lnTo>
                  <a:pt x="12613" y="267281"/>
                </a:lnTo>
                <a:lnTo>
                  <a:pt x="16700" y="271614"/>
                </a:lnTo>
                <a:lnTo>
                  <a:pt x="19532" y="274396"/>
                </a:lnTo>
                <a:lnTo>
                  <a:pt x="22352" y="263093"/>
                </a:lnTo>
                <a:lnTo>
                  <a:pt x="27385" y="263093"/>
                </a:lnTo>
                <a:lnTo>
                  <a:pt x="28159" y="262029"/>
                </a:lnTo>
                <a:lnTo>
                  <a:pt x="33331" y="256179"/>
                </a:lnTo>
                <a:lnTo>
                  <a:pt x="36852" y="254142"/>
                </a:lnTo>
                <a:lnTo>
                  <a:pt x="99969" y="254142"/>
                </a:lnTo>
                <a:lnTo>
                  <a:pt x="113367" y="234334"/>
                </a:lnTo>
                <a:lnTo>
                  <a:pt x="139366" y="193659"/>
                </a:lnTo>
                <a:lnTo>
                  <a:pt x="164245" y="152047"/>
                </a:lnTo>
                <a:lnTo>
                  <a:pt x="187734" y="109538"/>
                </a:lnTo>
                <a:lnTo>
                  <a:pt x="209563" y="66174"/>
                </a:lnTo>
                <a:lnTo>
                  <a:pt x="227461" y="26441"/>
                </a:lnTo>
                <a:lnTo>
                  <a:pt x="139725" y="26441"/>
                </a:lnTo>
                <a:lnTo>
                  <a:pt x="144272" y="17360"/>
                </a:lnTo>
                <a:close/>
              </a:path>
              <a:path w="230504" h="354965">
                <a:moveTo>
                  <a:pt x="27385" y="263093"/>
                </a:moveTo>
                <a:lnTo>
                  <a:pt x="22352" y="263093"/>
                </a:lnTo>
                <a:lnTo>
                  <a:pt x="23304" y="268706"/>
                </a:lnTo>
                <a:lnTo>
                  <a:pt x="27385" y="263093"/>
                </a:lnTo>
                <a:close/>
              </a:path>
              <a:path w="230504" h="354965">
                <a:moveTo>
                  <a:pt x="154940" y="0"/>
                </a:moveTo>
                <a:lnTo>
                  <a:pt x="151319" y="6713"/>
                </a:lnTo>
                <a:lnTo>
                  <a:pt x="148862" y="13337"/>
                </a:lnTo>
                <a:lnTo>
                  <a:pt x="148783" y="13550"/>
                </a:lnTo>
                <a:lnTo>
                  <a:pt x="148731" y="13690"/>
                </a:lnTo>
                <a:lnTo>
                  <a:pt x="148637" y="13944"/>
                </a:lnTo>
                <a:lnTo>
                  <a:pt x="145303" y="20813"/>
                </a:lnTo>
                <a:lnTo>
                  <a:pt x="139725" y="26441"/>
                </a:lnTo>
                <a:lnTo>
                  <a:pt x="227461" y="26441"/>
                </a:lnTo>
                <a:lnTo>
                  <a:pt x="227781" y="25730"/>
                </a:lnTo>
                <a:lnTo>
                  <a:pt x="189331" y="25730"/>
                </a:lnTo>
                <a:lnTo>
                  <a:pt x="189837" y="24688"/>
                </a:lnTo>
                <a:lnTo>
                  <a:pt x="157759" y="24688"/>
                </a:lnTo>
                <a:lnTo>
                  <a:pt x="152798" y="21996"/>
                </a:lnTo>
                <a:lnTo>
                  <a:pt x="152916" y="20813"/>
                </a:lnTo>
                <a:lnTo>
                  <a:pt x="154003" y="15004"/>
                </a:lnTo>
                <a:lnTo>
                  <a:pt x="154225" y="14622"/>
                </a:lnTo>
                <a:lnTo>
                  <a:pt x="160260" y="6713"/>
                </a:lnTo>
                <a:lnTo>
                  <a:pt x="162204" y="2641"/>
                </a:lnTo>
                <a:lnTo>
                  <a:pt x="160058" y="2641"/>
                </a:lnTo>
                <a:lnTo>
                  <a:pt x="154940" y="0"/>
                </a:lnTo>
                <a:close/>
              </a:path>
              <a:path w="230504" h="354965">
                <a:moveTo>
                  <a:pt x="209100" y="13337"/>
                </a:moveTo>
                <a:lnTo>
                  <a:pt x="202706" y="14622"/>
                </a:lnTo>
                <a:lnTo>
                  <a:pt x="195800" y="18600"/>
                </a:lnTo>
                <a:lnTo>
                  <a:pt x="189331" y="25730"/>
                </a:lnTo>
                <a:lnTo>
                  <a:pt x="227781" y="25730"/>
                </a:lnTo>
                <a:lnTo>
                  <a:pt x="229463" y="21996"/>
                </a:lnTo>
                <a:lnTo>
                  <a:pt x="229498" y="21653"/>
                </a:lnTo>
                <a:lnTo>
                  <a:pt x="212610" y="21653"/>
                </a:lnTo>
                <a:lnTo>
                  <a:pt x="213222" y="21247"/>
                </a:lnTo>
                <a:lnTo>
                  <a:pt x="213763" y="20813"/>
                </a:lnTo>
                <a:lnTo>
                  <a:pt x="215887" y="19265"/>
                </a:lnTo>
                <a:lnTo>
                  <a:pt x="210837" y="16722"/>
                </a:lnTo>
                <a:lnTo>
                  <a:pt x="210678" y="16722"/>
                </a:lnTo>
                <a:lnTo>
                  <a:pt x="214033" y="14287"/>
                </a:lnTo>
                <a:lnTo>
                  <a:pt x="209100" y="13337"/>
                </a:lnTo>
                <a:close/>
              </a:path>
              <a:path w="230504" h="354965">
                <a:moveTo>
                  <a:pt x="168363" y="3048"/>
                </a:moveTo>
                <a:lnTo>
                  <a:pt x="163728" y="8394"/>
                </a:lnTo>
                <a:lnTo>
                  <a:pt x="162849" y="16167"/>
                </a:lnTo>
                <a:lnTo>
                  <a:pt x="162787" y="16722"/>
                </a:lnTo>
                <a:lnTo>
                  <a:pt x="162714" y="17360"/>
                </a:lnTo>
                <a:lnTo>
                  <a:pt x="162627" y="18135"/>
                </a:lnTo>
                <a:lnTo>
                  <a:pt x="162574" y="18600"/>
                </a:lnTo>
                <a:lnTo>
                  <a:pt x="162483" y="19405"/>
                </a:lnTo>
                <a:lnTo>
                  <a:pt x="157759" y="24688"/>
                </a:lnTo>
                <a:lnTo>
                  <a:pt x="189837" y="24688"/>
                </a:lnTo>
                <a:lnTo>
                  <a:pt x="193022" y="18135"/>
                </a:lnTo>
                <a:lnTo>
                  <a:pt x="182397" y="18135"/>
                </a:lnTo>
                <a:lnTo>
                  <a:pt x="173888" y="13690"/>
                </a:lnTo>
                <a:lnTo>
                  <a:pt x="176900" y="7430"/>
                </a:lnTo>
                <a:lnTo>
                  <a:pt x="168363" y="3048"/>
                </a:lnTo>
                <a:close/>
              </a:path>
              <a:path w="230504" h="354965">
                <a:moveTo>
                  <a:pt x="226681" y="13944"/>
                </a:moveTo>
                <a:lnTo>
                  <a:pt x="226302" y="13944"/>
                </a:lnTo>
                <a:lnTo>
                  <a:pt x="220037" y="16722"/>
                </a:lnTo>
                <a:lnTo>
                  <a:pt x="213876" y="20813"/>
                </a:lnTo>
                <a:lnTo>
                  <a:pt x="213168" y="21247"/>
                </a:lnTo>
                <a:lnTo>
                  <a:pt x="212610" y="21653"/>
                </a:lnTo>
                <a:lnTo>
                  <a:pt x="229498" y="21653"/>
                </a:lnTo>
                <a:lnTo>
                  <a:pt x="229724" y="19405"/>
                </a:lnTo>
                <a:lnTo>
                  <a:pt x="229804" y="18600"/>
                </a:lnTo>
                <a:lnTo>
                  <a:pt x="229929" y="17360"/>
                </a:lnTo>
                <a:lnTo>
                  <a:pt x="230049" y="16167"/>
                </a:lnTo>
                <a:lnTo>
                  <a:pt x="230166" y="15004"/>
                </a:lnTo>
                <a:lnTo>
                  <a:pt x="226681" y="13944"/>
                </a:lnTo>
                <a:close/>
              </a:path>
              <a:path w="230504" h="354965">
                <a:moveTo>
                  <a:pt x="185445" y="11798"/>
                </a:moveTo>
                <a:lnTo>
                  <a:pt x="182397" y="18135"/>
                </a:lnTo>
                <a:lnTo>
                  <a:pt x="193022" y="18135"/>
                </a:lnTo>
                <a:lnTo>
                  <a:pt x="193979" y="16167"/>
                </a:lnTo>
                <a:lnTo>
                  <a:pt x="193865" y="13550"/>
                </a:lnTo>
                <a:lnTo>
                  <a:pt x="188849" y="13550"/>
                </a:lnTo>
                <a:lnTo>
                  <a:pt x="185445" y="11798"/>
                </a:lnTo>
                <a:close/>
              </a:path>
              <a:path w="230504" h="354965">
                <a:moveTo>
                  <a:pt x="193802" y="12103"/>
                </a:moveTo>
                <a:lnTo>
                  <a:pt x="188849" y="13550"/>
                </a:lnTo>
                <a:lnTo>
                  <a:pt x="193865" y="13550"/>
                </a:lnTo>
                <a:lnTo>
                  <a:pt x="193802" y="12103"/>
                </a:lnTo>
                <a:close/>
              </a:path>
              <a:path w="230504" h="354965">
                <a:moveTo>
                  <a:pt x="163245" y="431"/>
                </a:moveTo>
                <a:lnTo>
                  <a:pt x="160058" y="2641"/>
                </a:lnTo>
                <a:lnTo>
                  <a:pt x="162204" y="2641"/>
                </a:lnTo>
                <a:lnTo>
                  <a:pt x="163245" y="431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0397" y="7874443"/>
            <a:ext cx="271145" cy="297180"/>
          </a:xfrm>
          <a:custGeom>
            <a:avLst/>
            <a:gdLst/>
            <a:ahLst/>
            <a:cxnLst/>
            <a:rect l="l" t="t" r="r" b="b"/>
            <a:pathLst>
              <a:path w="271145" h="297179">
                <a:moveTo>
                  <a:pt x="132708" y="197664"/>
                </a:moveTo>
                <a:lnTo>
                  <a:pt x="40160" y="197664"/>
                </a:lnTo>
                <a:lnTo>
                  <a:pt x="38887" y="202336"/>
                </a:lnTo>
                <a:lnTo>
                  <a:pt x="37858" y="208711"/>
                </a:lnTo>
                <a:lnTo>
                  <a:pt x="26771" y="212267"/>
                </a:lnTo>
                <a:lnTo>
                  <a:pt x="25996" y="229450"/>
                </a:lnTo>
                <a:lnTo>
                  <a:pt x="32943" y="232054"/>
                </a:lnTo>
                <a:lnTo>
                  <a:pt x="32672" y="237975"/>
                </a:lnTo>
                <a:lnTo>
                  <a:pt x="32550" y="240652"/>
                </a:lnTo>
                <a:lnTo>
                  <a:pt x="22682" y="248615"/>
                </a:lnTo>
                <a:lnTo>
                  <a:pt x="21564" y="255028"/>
                </a:lnTo>
                <a:lnTo>
                  <a:pt x="29197" y="259880"/>
                </a:lnTo>
                <a:lnTo>
                  <a:pt x="26720" y="261873"/>
                </a:lnTo>
                <a:lnTo>
                  <a:pt x="21374" y="268934"/>
                </a:lnTo>
                <a:lnTo>
                  <a:pt x="14808" y="274853"/>
                </a:lnTo>
                <a:lnTo>
                  <a:pt x="0" y="285889"/>
                </a:lnTo>
                <a:lnTo>
                  <a:pt x="1308" y="290334"/>
                </a:lnTo>
                <a:lnTo>
                  <a:pt x="50" y="296811"/>
                </a:lnTo>
                <a:lnTo>
                  <a:pt x="5702" y="295084"/>
                </a:lnTo>
                <a:lnTo>
                  <a:pt x="44007" y="267060"/>
                </a:lnTo>
                <a:lnTo>
                  <a:pt x="82497" y="237975"/>
                </a:lnTo>
                <a:lnTo>
                  <a:pt x="120887" y="207593"/>
                </a:lnTo>
                <a:lnTo>
                  <a:pt x="132708" y="197664"/>
                </a:lnTo>
                <a:close/>
              </a:path>
              <a:path w="271145" h="297179">
                <a:moveTo>
                  <a:pt x="205460" y="11633"/>
                </a:moveTo>
                <a:lnTo>
                  <a:pt x="198801" y="11633"/>
                </a:lnTo>
                <a:lnTo>
                  <a:pt x="192714" y="17048"/>
                </a:lnTo>
                <a:lnTo>
                  <a:pt x="186827" y="24393"/>
                </a:lnTo>
                <a:lnTo>
                  <a:pt x="181025" y="29959"/>
                </a:lnTo>
                <a:lnTo>
                  <a:pt x="162234" y="44389"/>
                </a:lnTo>
                <a:lnTo>
                  <a:pt x="143643" y="62441"/>
                </a:lnTo>
                <a:lnTo>
                  <a:pt x="124975" y="80370"/>
                </a:lnTo>
                <a:lnTo>
                  <a:pt x="105956" y="94437"/>
                </a:lnTo>
                <a:lnTo>
                  <a:pt x="82878" y="108399"/>
                </a:lnTo>
                <a:lnTo>
                  <a:pt x="60191" y="124745"/>
                </a:lnTo>
                <a:lnTo>
                  <a:pt x="37990" y="142339"/>
                </a:lnTo>
                <a:lnTo>
                  <a:pt x="16370" y="160045"/>
                </a:lnTo>
                <a:lnTo>
                  <a:pt x="17754" y="164426"/>
                </a:lnTo>
                <a:lnTo>
                  <a:pt x="22212" y="169062"/>
                </a:lnTo>
                <a:lnTo>
                  <a:pt x="20535" y="173202"/>
                </a:lnTo>
                <a:lnTo>
                  <a:pt x="16694" y="183030"/>
                </a:lnTo>
                <a:lnTo>
                  <a:pt x="15705" y="191295"/>
                </a:lnTo>
                <a:lnTo>
                  <a:pt x="16514" y="197664"/>
                </a:lnTo>
                <a:lnTo>
                  <a:pt x="16622" y="198514"/>
                </a:lnTo>
                <a:lnTo>
                  <a:pt x="18503" y="205206"/>
                </a:lnTo>
                <a:lnTo>
                  <a:pt x="19875" y="209638"/>
                </a:lnTo>
                <a:lnTo>
                  <a:pt x="25742" y="199301"/>
                </a:lnTo>
                <a:lnTo>
                  <a:pt x="34214" y="199301"/>
                </a:lnTo>
                <a:lnTo>
                  <a:pt x="36709" y="197910"/>
                </a:lnTo>
                <a:lnTo>
                  <a:pt x="40160" y="197664"/>
                </a:lnTo>
                <a:lnTo>
                  <a:pt x="132708" y="197664"/>
                </a:lnTo>
                <a:lnTo>
                  <a:pt x="158887" y="175676"/>
                </a:lnTo>
                <a:lnTo>
                  <a:pt x="196213" y="141986"/>
                </a:lnTo>
                <a:lnTo>
                  <a:pt x="232576" y="106286"/>
                </a:lnTo>
                <a:lnTo>
                  <a:pt x="267690" y="68338"/>
                </a:lnTo>
                <a:lnTo>
                  <a:pt x="270726" y="61563"/>
                </a:lnTo>
                <a:lnTo>
                  <a:pt x="268366" y="58115"/>
                </a:lnTo>
                <a:lnTo>
                  <a:pt x="265662" y="57645"/>
                </a:lnTo>
                <a:lnTo>
                  <a:pt x="255231" y="57645"/>
                </a:lnTo>
                <a:lnTo>
                  <a:pt x="258546" y="57188"/>
                </a:lnTo>
                <a:lnTo>
                  <a:pt x="255638" y="51358"/>
                </a:lnTo>
                <a:lnTo>
                  <a:pt x="258953" y="50901"/>
                </a:lnTo>
                <a:lnTo>
                  <a:pt x="256226" y="47624"/>
                </a:lnTo>
                <a:lnTo>
                  <a:pt x="236321" y="47624"/>
                </a:lnTo>
                <a:lnTo>
                  <a:pt x="243281" y="40563"/>
                </a:lnTo>
                <a:lnTo>
                  <a:pt x="244627" y="36258"/>
                </a:lnTo>
                <a:lnTo>
                  <a:pt x="242594" y="35521"/>
                </a:lnTo>
                <a:lnTo>
                  <a:pt x="233883" y="35521"/>
                </a:lnTo>
                <a:lnTo>
                  <a:pt x="229920" y="27406"/>
                </a:lnTo>
                <a:lnTo>
                  <a:pt x="212966" y="27406"/>
                </a:lnTo>
                <a:lnTo>
                  <a:pt x="210146" y="21501"/>
                </a:lnTo>
                <a:lnTo>
                  <a:pt x="211861" y="18364"/>
                </a:lnTo>
                <a:lnTo>
                  <a:pt x="198691" y="18364"/>
                </a:lnTo>
                <a:lnTo>
                  <a:pt x="205460" y="11633"/>
                </a:lnTo>
                <a:close/>
              </a:path>
              <a:path w="271145" h="297179">
                <a:moveTo>
                  <a:pt x="34214" y="199301"/>
                </a:moveTo>
                <a:lnTo>
                  <a:pt x="25742" y="199301"/>
                </a:lnTo>
                <a:lnTo>
                  <a:pt x="24778" y="205206"/>
                </a:lnTo>
                <a:lnTo>
                  <a:pt x="24701" y="205676"/>
                </a:lnTo>
                <a:lnTo>
                  <a:pt x="30800" y="201204"/>
                </a:lnTo>
                <a:lnTo>
                  <a:pt x="34214" y="199301"/>
                </a:lnTo>
                <a:close/>
              </a:path>
              <a:path w="271145" h="297179">
                <a:moveTo>
                  <a:pt x="263031" y="57188"/>
                </a:moveTo>
                <a:lnTo>
                  <a:pt x="261429" y="57188"/>
                </a:lnTo>
                <a:lnTo>
                  <a:pt x="255231" y="57645"/>
                </a:lnTo>
                <a:lnTo>
                  <a:pt x="265662" y="57645"/>
                </a:lnTo>
                <a:lnTo>
                  <a:pt x="263031" y="57188"/>
                </a:lnTo>
                <a:close/>
              </a:path>
              <a:path w="271145" h="297179">
                <a:moveTo>
                  <a:pt x="250551" y="44389"/>
                </a:moveTo>
                <a:lnTo>
                  <a:pt x="243325" y="44389"/>
                </a:lnTo>
                <a:lnTo>
                  <a:pt x="236321" y="47624"/>
                </a:lnTo>
                <a:lnTo>
                  <a:pt x="256226" y="47624"/>
                </a:lnTo>
                <a:lnTo>
                  <a:pt x="255616" y="46892"/>
                </a:lnTo>
                <a:lnTo>
                  <a:pt x="250551" y="44389"/>
                </a:lnTo>
                <a:close/>
              </a:path>
              <a:path w="271145" h="297179">
                <a:moveTo>
                  <a:pt x="238480" y="30822"/>
                </a:moveTo>
                <a:lnTo>
                  <a:pt x="233883" y="35521"/>
                </a:lnTo>
                <a:lnTo>
                  <a:pt x="242594" y="35521"/>
                </a:lnTo>
                <a:lnTo>
                  <a:pt x="240385" y="34721"/>
                </a:lnTo>
                <a:lnTo>
                  <a:pt x="238480" y="30822"/>
                </a:lnTo>
                <a:close/>
              </a:path>
              <a:path w="271145" h="297179">
                <a:moveTo>
                  <a:pt x="228866" y="11341"/>
                </a:moveTo>
                <a:lnTo>
                  <a:pt x="223405" y="14046"/>
                </a:lnTo>
                <a:lnTo>
                  <a:pt x="218452" y="24777"/>
                </a:lnTo>
                <a:lnTo>
                  <a:pt x="212966" y="27406"/>
                </a:lnTo>
                <a:lnTo>
                  <a:pt x="229920" y="27406"/>
                </a:lnTo>
                <a:lnTo>
                  <a:pt x="229108" y="25742"/>
                </a:lnTo>
                <a:lnTo>
                  <a:pt x="233667" y="21081"/>
                </a:lnTo>
                <a:lnTo>
                  <a:pt x="228866" y="11341"/>
                </a:lnTo>
                <a:close/>
              </a:path>
              <a:path w="271145" h="297179">
                <a:moveTo>
                  <a:pt x="219900" y="0"/>
                </a:moveTo>
                <a:lnTo>
                  <a:pt x="214695" y="4800"/>
                </a:lnTo>
                <a:lnTo>
                  <a:pt x="210015" y="10710"/>
                </a:lnTo>
                <a:lnTo>
                  <a:pt x="204975" y="15857"/>
                </a:lnTo>
                <a:lnTo>
                  <a:pt x="198691" y="18364"/>
                </a:lnTo>
                <a:lnTo>
                  <a:pt x="211861" y="18364"/>
                </a:lnTo>
                <a:lnTo>
                  <a:pt x="213728" y="14947"/>
                </a:lnTo>
                <a:lnTo>
                  <a:pt x="221488" y="10147"/>
                </a:lnTo>
                <a:lnTo>
                  <a:pt x="225639" y="5854"/>
                </a:lnTo>
                <a:lnTo>
                  <a:pt x="222770" y="5854"/>
                </a:lnTo>
                <a:lnTo>
                  <a:pt x="219900" y="0"/>
                </a:lnTo>
                <a:close/>
              </a:path>
              <a:path w="271145" h="297179">
                <a:moveTo>
                  <a:pt x="225983" y="5499"/>
                </a:moveTo>
                <a:lnTo>
                  <a:pt x="222770" y="5854"/>
                </a:lnTo>
                <a:lnTo>
                  <a:pt x="225639" y="5854"/>
                </a:lnTo>
                <a:lnTo>
                  <a:pt x="225983" y="5499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555" y="4995562"/>
            <a:ext cx="104139" cy="350520"/>
          </a:xfrm>
          <a:custGeom>
            <a:avLst/>
            <a:gdLst/>
            <a:ahLst/>
            <a:cxnLst/>
            <a:rect l="l" t="t" r="r" b="b"/>
            <a:pathLst>
              <a:path w="104140" h="350520">
                <a:moveTo>
                  <a:pt x="8935" y="0"/>
                </a:moveTo>
                <a:lnTo>
                  <a:pt x="3776" y="56734"/>
                </a:lnTo>
                <a:lnTo>
                  <a:pt x="1498" y="106369"/>
                </a:lnTo>
                <a:lnTo>
                  <a:pt x="136" y="155862"/>
                </a:lnTo>
                <a:lnTo>
                  <a:pt x="0" y="204904"/>
                </a:lnTo>
                <a:lnTo>
                  <a:pt x="1396" y="253188"/>
                </a:lnTo>
                <a:lnTo>
                  <a:pt x="4636" y="300407"/>
                </a:lnTo>
                <a:lnTo>
                  <a:pt x="10027" y="346252"/>
                </a:lnTo>
                <a:lnTo>
                  <a:pt x="13126" y="350432"/>
                </a:lnTo>
                <a:lnTo>
                  <a:pt x="17334" y="347695"/>
                </a:lnTo>
                <a:lnTo>
                  <a:pt x="22016" y="340503"/>
                </a:lnTo>
                <a:lnTo>
                  <a:pt x="26537" y="331317"/>
                </a:lnTo>
                <a:lnTo>
                  <a:pt x="35405" y="331317"/>
                </a:lnTo>
                <a:lnTo>
                  <a:pt x="39953" y="326012"/>
                </a:lnTo>
                <a:lnTo>
                  <a:pt x="44482" y="317721"/>
                </a:lnTo>
                <a:lnTo>
                  <a:pt x="46857" y="308178"/>
                </a:lnTo>
                <a:lnTo>
                  <a:pt x="57903" y="308178"/>
                </a:lnTo>
                <a:lnTo>
                  <a:pt x="57764" y="306425"/>
                </a:lnTo>
                <a:lnTo>
                  <a:pt x="57715" y="305816"/>
                </a:lnTo>
                <a:lnTo>
                  <a:pt x="68305" y="300407"/>
                </a:lnTo>
                <a:lnTo>
                  <a:pt x="79613" y="300407"/>
                </a:lnTo>
                <a:lnTo>
                  <a:pt x="81096" y="293890"/>
                </a:lnTo>
                <a:lnTo>
                  <a:pt x="76207" y="286981"/>
                </a:lnTo>
                <a:lnTo>
                  <a:pt x="77883" y="279869"/>
                </a:lnTo>
                <a:lnTo>
                  <a:pt x="84271" y="276669"/>
                </a:lnTo>
                <a:lnTo>
                  <a:pt x="92546" y="276669"/>
                </a:lnTo>
                <a:lnTo>
                  <a:pt x="92096" y="271297"/>
                </a:lnTo>
                <a:lnTo>
                  <a:pt x="92023" y="270427"/>
                </a:lnTo>
                <a:lnTo>
                  <a:pt x="94279" y="262305"/>
                </a:lnTo>
                <a:lnTo>
                  <a:pt x="99341" y="262305"/>
                </a:lnTo>
                <a:lnTo>
                  <a:pt x="99265" y="254787"/>
                </a:lnTo>
                <a:lnTo>
                  <a:pt x="97566" y="246876"/>
                </a:lnTo>
                <a:lnTo>
                  <a:pt x="97149" y="239191"/>
                </a:lnTo>
                <a:lnTo>
                  <a:pt x="98513" y="214500"/>
                </a:lnTo>
                <a:lnTo>
                  <a:pt x="96885" y="189947"/>
                </a:lnTo>
                <a:lnTo>
                  <a:pt x="95320" y="165346"/>
                </a:lnTo>
                <a:lnTo>
                  <a:pt x="96870" y="140512"/>
                </a:lnTo>
                <a:lnTo>
                  <a:pt x="101086" y="110511"/>
                </a:lnTo>
                <a:lnTo>
                  <a:pt x="103142" y="80968"/>
                </a:lnTo>
                <a:lnTo>
                  <a:pt x="103745" y="56734"/>
                </a:lnTo>
                <a:lnTo>
                  <a:pt x="103828" y="53413"/>
                </a:lnTo>
                <a:lnTo>
                  <a:pt x="59787" y="53413"/>
                </a:lnTo>
                <a:lnTo>
                  <a:pt x="56992" y="51676"/>
                </a:lnTo>
                <a:lnTo>
                  <a:pt x="52737" y="50215"/>
                </a:lnTo>
                <a:lnTo>
                  <a:pt x="54830" y="43395"/>
                </a:lnTo>
                <a:lnTo>
                  <a:pt x="37878" y="43395"/>
                </a:lnTo>
                <a:lnTo>
                  <a:pt x="31503" y="42697"/>
                </a:lnTo>
                <a:lnTo>
                  <a:pt x="31565" y="37998"/>
                </a:lnTo>
                <a:lnTo>
                  <a:pt x="18790" y="37998"/>
                </a:lnTo>
                <a:lnTo>
                  <a:pt x="18782" y="34594"/>
                </a:lnTo>
                <a:lnTo>
                  <a:pt x="16818" y="27818"/>
                </a:lnTo>
                <a:lnTo>
                  <a:pt x="16452" y="19310"/>
                </a:lnTo>
                <a:lnTo>
                  <a:pt x="17327" y="1739"/>
                </a:lnTo>
                <a:lnTo>
                  <a:pt x="13138" y="1739"/>
                </a:lnTo>
                <a:lnTo>
                  <a:pt x="8935" y="0"/>
                </a:lnTo>
                <a:close/>
              </a:path>
              <a:path w="104140" h="350520">
                <a:moveTo>
                  <a:pt x="34653" y="332193"/>
                </a:moveTo>
                <a:lnTo>
                  <a:pt x="31045" y="332193"/>
                </a:lnTo>
                <a:lnTo>
                  <a:pt x="29153" y="336359"/>
                </a:lnTo>
                <a:lnTo>
                  <a:pt x="34450" y="332431"/>
                </a:lnTo>
                <a:lnTo>
                  <a:pt x="34653" y="332193"/>
                </a:lnTo>
                <a:close/>
              </a:path>
              <a:path w="104140" h="350520">
                <a:moveTo>
                  <a:pt x="35405" y="331317"/>
                </a:moveTo>
                <a:lnTo>
                  <a:pt x="26537" y="331317"/>
                </a:lnTo>
                <a:lnTo>
                  <a:pt x="24657" y="335483"/>
                </a:lnTo>
                <a:lnTo>
                  <a:pt x="31045" y="332193"/>
                </a:lnTo>
                <a:lnTo>
                  <a:pt x="34653" y="332193"/>
                </a:lnTo>
                <a:lnTo>
                  <a:pt x="35405" y="331317"/>
                </a:lnTo>
                <a:close/>
              </a:path>
              <a:path w="104140" h="350520">
                <a:moveTo>
                  <a:pt x="57903" y="308178"/>
                </a:moveTo>
                <a:lnTo>
                  <a:pt x="46857" y="308178"/>
                </a:lnTo>
                <a:lnTo>
                  <a:pt x="47568" y="317334"/>
                </a:lnTo>
                <a:lnTo>
                  <a:pt x="49943" y="319290"/>
                </a:lnTo>
                <a:lnTo>
                  <a:pt x="53956" y="314058"/>
                </a:lnTo>
                <a:lnTo>
                  <a:pt x="58198" y="311886"/>
                </a:lnTo>
                <a:lnTo>
                  <a:pt x="57903" y="308178"/>
                </a:lnTo>
                <a:close/>
              </a:path>
              <a:path w="104140" h="350520">
                <a:moveTo>
                  <a:pt x="79613" y="300407"/>
                </a:moveTo>
                <a:lnTo>
                  <a:pt x="68360" y="300407"/>
                </a:lnTo>
                <a:lnTo>
                  <a:pt x="68798" y="305816"/>
                </a:lnTo>
                <a:lnTo>
                  <a:pt x="68847" y="306425"/>
                </a:lnTo>
                <a:lnTo>
                  <a:pt x="79483" y="300977"/>
                </a:lnTo>
                <a:lnTo>
                  <a:pt x="79613" y="300407"/>
                </a:lnTo>
                <a:close/>
              </a:path>
              <a:path w="104140" h="350520">
                <a:moveTo>
                  <a:pt x="92546" y="276669"/>
                </a:moveTo>
                <a:lnTo>
                  <a:pt x="84271" y="276669"/>
                </a:lnTo>
                <a:lnTo>
                  <a:pt x="86862" y="281597"/>
                </a:lnTo>
                <a:lnTo>
                  <a:pt x="85351" y="291706"/>
                </a:lnTo>
                <a:lnTo>
                  <a:pt x="85859" y="297700"/>
                </a:lnTo>
                <a:lnTo>
                  <a:pt x="87751" y="293611"/>
                </a:lnTo>
                <a:lnTo>
                  <a:pt x="94139" y="290347"/>
                </a:lnTo>
                <a:lnTo>
                  <a:pt x="94051" y="286981"/>
                </a:lnTo>
                <a:lnTo>
                  <a:pt x="93959" y="283440"/>
                </a:lnTo>
                <a:lnTo>
                  <a:pt x="92585" y="277136"/>
                </a:lnTo>
                <a:lnTo>
                  <a:pt x="92546" y="276669"/>
                </a:lnTo>
                <a:close/>
              </a:path>
              <a:path w="104140" h="350520">
                <a:moveTo>
                  <a:pt x="99341" y="262305"/>
                </a:moveTo>
                <a:lnTo>
                  <a:pt x="94279" y="262305"/>
                </a:lnTo>
                <a:lnTo>
                  <a:pt x="94852" y="270427"/>
                </a:lnTo>
                <a:lnTo>
                  <a:pt x="94914" y="271297"/>
                </a:lnTo>
                <a:lnTo>
                  <a:pt x="99347" y="262926"/>
                </a:lnTo>
                <a:lnTo>
                  <a:pt x="99341" y="262305"/>
                </a:lnTo>
                <a:close/>
              </a:path>
              <a:path w="104140" h="350520">
                <a:moveTo>
                  <a:pt x="63519" y="33489"/>
                </a:moveTo>
                <a:lnTo>
                  <a:pt x="63053" y="41382"/>
                </a:lnTo>
                <a:lnTo>
                  <a:pt x="61808" y="49002"/>
                </a:lnTo>
                <a:lnTo>
                  <a:pt x="59787" y="53413"/>
                </a:lnTo>
                <a:lnTo>
                  <a:pt x="103828" y="53413"/>
                </a:lnTo>
                <a:lnTo>
                  <a:pt x="103941" y="41382"/>
                </a:lnTo>
                <a:lnTo>
                  <a:pt x="103988" y="34975"/>
                </a:lnTo>
                <a:lnTo>
                  <a:pt x="67774" y="34975"/>
                </a:lnTo>
                <a:lnTo>
                  <a:pt x="63519" y="33489"/>
                </a:lnTo>
                <a:close/>
              </a:path>
              <a:path w="104140" h="350520">
                <a:moveTo>
                  <a:pt x="44342" y="34594"/>
                </a:moveTo>
                <a:lnTo>
                  <a:pt x="37878" y="43395"/>
                </a:lnTo>
                <a:lnTo>
                  <a:pt x="54830" y="43395"/>
                </a:lnTo>
                <a:lnTo>
                  <a:pt x="57106" y="35979"/>
                </a:lnTo>
                <a:lnTo>
                  <a:pt x="44342" y="34594"/>
                </a:lnTo>
                <a:close/>
              </a:path>
              <a:path w="104140" h="350520">
                <a:moveTo>
                  <a:pt x="27439" y="28359"/>
                </a:moveTo>
                <a:lnTo>
                  <a:pt x="18790" y="37998"/>
                </a:lnTo>
                <a:lnTo>
                  <a:pt x="31565" y="37998"/>
                </a:lnTo>
                <a:lnTo>
                  <a:pt x="31668" y="29933"/>
                </a:lnTo>
                <a:lnTo>
                  <a:pt x="27439" y="28359"/>
                </a:lnTo>
                <a:close/>
              </a:path>
              <a:path w="104140" h="350520">
                <a:moveTo>
                  <a:pt x="80380" y="22331"/>
                </a:moveTo>
                <a:lnTo>
                  <a:pt x="74213" y="23338"/>
                </a:lnTo>
                <a:lnTo>
                  <a:pt x="67804" y="25603"/>
                </a:lnTo>
                <a:lnTo>
                  <a:pt x="63557" y="27228"/>
                </a:lnTo>
                <a:lnTo>
                  <a:pt x="67566" y="34594"/>
                </a:lnTo>
                <a:lnTo>
                  <a:pt x="67677" y="34798"/>
                </a:lnTo>
                <a:lnTo>
                  <a:pt x="67774" y="34975"/>
                </a:lnTo>
                <a:lnTo>
                  <a:pt x="103988" y="34975"/>
                </a:lnTo>
                <a:lnTo>
                  <a:pt x="104017" y="31191"/>
                </a:lnTo>
                <a:lnTo>
                  <a:pt x="93364" y="31191"/>
                </a:lnTo>
                <a:lnTo>
                  <a:pt x="91256" y="28930"/>
                </a:lnTo>
                <a:lnTo>
                  <a:pt x="86131" y="23788"/>
                </a:lnTo>
                <a:lnTo>
                  <a:pt x="80380" y="22331"/>
                </a:lnTo>
                <a:close/>
              </a:path>
              <a:path w="104140" h="350520">
                <a:moveTo>
                  <a:pt x="104070" y="23939"/>
                </a:moveTo>
                <a:lnTo>
                  <a:pt x="99803" y="25603"/>
                </a:lnTo>
                <a:lnTo>
                  <a:pt x="93364" y="31191"/>
                </a:lnTo>
                <a:lnTo>
                  <a:pt x="104017" y="31191"/>
                </a:lnTo>
                <a:lnTo>
                  <a:pt x="104070" y="23939"/>
                </a:lnTo>
                <a:close/>
              </a:path>
              <a:path w="104140" h="350520">
                <a:moveTo>
                  <a:pt x="17406" y="165"/>
                </a:moveTo>
                <a:lnTo>
                  <a:pt x="13138" y="1739"/>
                </a:lnTo>
                <a:lnTo>
                  <a:pt x="17327" y="1739"/>
                </a:lnTo>
                <a:lnTo>
                  <a:pt x="17406" y="165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950" y="4364332"/>
            <a:ext cx="164465" cy="375285"/>
          </a:xfrm>
          <a:custGeom>
            <a:avLst/>
            <a:gdLst/>
            <a:ahLst/>
            <a:cxnLst/>
            <a:rect l="l" t="t" r="r" b="b"/>
            <a:pathLst>
              <a:path w="164465" h="375285">
                <a:moveTo>
                  <a:pt x="93459" y="0"/>
                </a:moveTo>
                <a:lnTo>
                  <a:pt x="72359" y="57581"/>
                </a:lnTo>
                <a:lnTo>
                  <a:pt x="55969" y="109855"/>
                </a:lnTo>
                <a:lnTo>
                  <a:pt x="40938" y="162097"/>
                </a:lnTo>
                <a:lnTo>
                  <a:pt x="27485" y="214420"/>
                </a:lnTo>
                <a:lnTo>
                  <a:pt x="16043" y="266158"/>
                </a:lnTo>
                <a:lnTo>
                  <a:pt x="6676" y="318315"/>
                </a:lnTo>
                <a:lnTo>
                  <a:pt x="0" y="369392"/>
                </a:lnTo>
                <a:lnTo>
                  <a:pt x="1650" y="375075"/>
                </a:lnTo>
                <a:lnTo>
                  <a:pt x="5932" y="373826"/>
                </a:lnTo>
                <a:lnTo>
                  <a:pt x="11703" y="368025"/>
                </a:lnTo>
                <a:lnTo>
                  <a:pt x="17818" y="360057"/>
                </a:lnTo>
                <a:lnTo>
                  <a:pt x="30216" y="360057"/>
                </a:lnTo>
                <a:lnTo>
                  <a:pt x="30632" y="359751"/>
                </a:lnTo>
                <a:lnTo>
                  <a:pt x="36534" y="352769"/>
                </a:lnTo>
                <a:lnTo>
                  <a:pt x="40894" y="343623"/>
                </a:lnTo>
                <a:lnTo>
                  <a:pt x="73062" y="343623"/>
                </a:lnTo>
                <a:lnTo>
                  <a:pt x="73748" y="342112"/>
                </a:lnTo>
                <a:lnTo>
                  <a:pt x="71247" y="332955"/>
                </a:lnTo>
                <a:lnTo>
                  <a:pt x="74422" y="326161"/>
                </a:lnTo>
                <a:lnTo>
                  <a:pt x="80670" y="325323"/>
                </a:lnTo>
                <a:lnTo>
                  <a:pt x="88294" y="325323"/>
                </a:lnTo>
                <a:lnTo>
                  <a:pt x="88844" y="321871"/>
                </a:lnTo>
                <a:lnTo>
                  <a:pt x="92760" y="314286"/>
                </a:lnTo>
                <a:lnTo>
                  <a:pt x="97552" y="314286"/>
                </a:lnTo>
                <a:lnTo>
                  <a:pt x="98880" y="308425"/>
                </a:lnTo>
                <a:lnTo>
                  <a:pt x="99380" y="299505"/>
                </a:lnTo>
                <a:lnTo>
                  <a:pt x="100926" y="291325"/>
                </a:lnTo>
                <a:lnTo>
                  <a:pt x="108153" y="266575"/>
                </a:lnTo>
                <a:lnTo>
                  <a:pt x="108275" y="266158"/>
                </a:lnTo>
                <a:lnTo>
                  <a:pt x="113155" y="239912"/>
                </a:lnTo>
                <a:lnTo>
                  <a:pt x="118195" y="213662"/>
                </a:lnTo>
                <a:lnTo>
                  <a:pt x="126022" y="188480"/>
                </a:lnTo>
                <a:lnTo>
                  <a:pt x="137587" y="159135"/>
                </a:lnTo>
                <a:lnTo>
                  <a:pt x="147334" y="129389"/>
                </a:lnTo>
                <a:lnTo>
                  <a:pt x="155931" y="99749"/>
                </a:lnTo>
                <a:lnTo>
                  <a:pt x="161206" y="80883"/>
                </a:lnTo>
                <a:lnTo>
                  <a:pt x="119187" y="80883"/>
                </a:lnTo>
                <a:lnTo>
                  <a:pt x="117386" y="77762"/>
                </a:lnTo>
                <a:lnTo>
                  <a:pt x="116729" y="73644"/>
                </a:lnTo>
                <a:lnTo>
                  <a:pt x="117916" y="67748"/>
                </a:lnTo>
                <a:lnTo>
                  <a:pt x="118736" y="61813"/>
                </a:lnTo>
                <a:lnTo>
                  <a:pt x="118002" y="60045"/>
                </a:lnTo>
                <a:lnTo>
                  <a:pt x="104101" y="60045"/>
                </a:lnTo>
                <a:lnTo>
                  <a:pt x="99072" y="56273"/>
                </a:lnTo>
                <a:lnTo>
                  <a:pt x="102282" y="45212"/>
                </a:lnTo>
                <a:lnTo>
                  <a:pt x="90068" y="45212"/>
                </a:lnTo>
                <a:lnTo>
                  <a:pt x="91059" y="41833"/>
                </a:lnTo>
                <a:lnTo>
                  <a:pt x="91483" y="33445"/>
                </a:lnTo>
                <a:lnTo>
                  <a:pt x="93730" y="24228"/>
                </a:lnTo>
                <a:lnTo>
                  <a:pt x="100279" y="4356"/>
                </a:lnTo>
                <a:lnTo>
                  <a:pt x="96329" y="3949"/>
                </a:lnTo>
                <a:lnTo>
                  <a:pt x="93459" y="0"/>
                </a:lnTo>
                <a:close/>
              </a:path>
              <a:path w="164465" h="375285">
                <a:moveTo>
                  <a:pt x="26525" y="362775"/>
                </a:moveTo>
                <a:lnTo>
                  <a:pt x="21475" y="362775"/>
                </a:lnTo>
                <a:lnTo>
                  <a:pt x="18846" y="366458"/>
                </a:lnTo>
                <a:lnTo>
                  <a:pt x="24349" y="364378"/>
                </a:lnTo>
                <a:lnTo>
                  <a:pt x="26525" y="362775"/>
                </a:lnTo>
                <a:close/>
              </a:path>
              <a:path w="164465" h="375285">
                <a:moveTo>
                  <a:pt x="30216" y="360057"/>
                </a:moveTo>
                <a:lnTo>
                  <a:pt x="17818" y="360057"/>
                </a:lnTo>
                <a:lnTo>
                  <a:pt x="15064" y="363645"/>
                </a:lnTo>
                <a:lnTo>
                  <a:pt x="14965" y="363775"/>
                </a:lnTo>
                <a:lnTo>
                  <a:pt x="21475" y="362775"/>
                </a:lnTo>
                <a:lnTo>
                  <a:pt x="26525" y="362775"/>
                </a:lnTo>
                <a:lnTo>
                  <a:pt x="30216" y="360057"/>
                </a:lnTo>
                <a:close/>
              </a:path>
              <a:path w="164465" h="375285">
                <a:moveTo>
                  <a:pt x="73062" y="343623"/>
                </a:moveTo>
                <a:lnTo>
                  <a:pt x="40894" y="343623"/>
                </a:lnTo>
                <a:lnTo>
                  <a:pt x="39281" y="353580"/>
                </a:lnTo>
                <a:lnTo>
                  <a:pt x="40843" y="356577"/>
                </a:lnTo>
                <a:lnTo>
                  <a:pt x="45554" y="352640"/>
                </a:lnTo>
                <a:lnTo>
                  <a:pt x="49733" y="352018"/>
                </a:lnTo>
                <a:lnTo>
                  <a:pt x="50774" y="345440"/>
                </a:lnTo>
                <a:lnTo>
                  <a:pt x="61239" y="343916"/>
                </a:lnTo>
                <a:lnTo>
                  <a:pt x="72929" y="343916"/>
                </a:lnTo>
                <a:lnTo>
                  <a:pt x="73062" y="343623"/>
                </a:lnTo>
                <a:close/>
              </a:path>
              <a:path w="164465" h="375285">
                <a:moveTo>
                  <a:pt x="72929" y="343916"/>
                </a:moveTo>
                <a:lnTo>
                  <a:pt x="61239" y="343916"/>
                </a:lnTo>
                <a:lnTo>
                  <a:pt x="60204" y="350456"/>
                </a:lnTo>
                <a:lnTo>
                  <a:pt x="70662" y="348907"/>
                </a:lnTo>
                <a:lnTo>
                  <a:pt x="72929" y="343916"/>
                </a:lnTo>
                <a:close/>
              </a:path>
              <a:path w="164465" h="375285">
                <a:moveTo>
                  <a:pt x="88294" y="325323"/>
                </a:moveTo>
                <a:lnTo>
                  <a:pt x="80670" y="325323"/>
                </a:lnTo>
                <a:lnTo>
                  <a:pt x="81699" y="331508"/>
                </a:lnTo>
                <a:lnTo>
                  <a:pt x="77927" y="341503"/>
                </a:lnTo>
                <a:lnTo>
                  <a:pt x="76936" y="347967"/>
                </a:lnTo>
                <a:lnTo>
                  <a:pt x="79552" y="344424"/>
                </a:lnTo>
                <a:lnTo>
                  <a:pt x="85042" y="343623"/>
                </a:lnTo>
                <a:lnTo>
                  <a:pt x="85802" y="343623"/>
                </a:lnTo>
                <a:lnTo>
                  <a:pt x="87342" y="336225"/>
                </a:lnTo>
                <a:lnTo>
                  <a:pt x="87503" y="332955"/>
                </a:lnTo>
                <a:lnTo>
                  <a:pt x="87574" y="331508"/>
                </a:lnTo>
                <a:lnTo>
                  <a:pt x="87693" y="329098"/>
                </a:lnTo>
                <a:lnTo>
                  <a:pt x="88294" y="325323"/>
                </a:lnTo>
                <a:close/>
              </a:path>
              <a:path w="164465" h="375285">
                <a:moveTo>
                  <a:pt x="97552" y="314286"/>
                </a:moveTo>
                <a:lnTo>
                  <a:pt x="92760" y="314286"/>
                </a:lnTo>
                <a:lnTo>
                  <a:pt x="91109" y="323926"/>
                </a:lnTo>
                <a:lnTo>
                  <a:pt x="96949" y="316946"/>
                </a:lnTo>
                <a:lnTo>
                  <a:pt x="97552" y="314286"/>
                </a:lnTo>
                <a:close/>
              </a:path>
              <a:path w="164465" h="375285">
                <a:moveTo>
                  <a:pt x="129844" y="55181"/>
                </a:moveTo>
                <a:lnTo>
                  <a:pt x="131051" y="65278"/>
                </a:lnTo>
                <a:lnTo>
                  <a:pt x="126817" y="65278"/>
                </a:lnTo>
                <a:lnTo>
                  <a:pt x="125324" y="69786"/>
                </a:lnTo>
                <a:lnTo>
                  <a:pt x="122112" y="77196"/>
                </a:lnTo>
                <a:lnTo>
                  <a:pt x="119187" y="80883"/>
                </a:lnTo>
                <a:lnTo>
                  <a:pt x="161206" y="80883"/>
                </a:lnTo>
                <a:lnTo>
                  <a:pt x="163229" y="73644"/>
                </a:lnTo>
                <a:lnTo>
                  <a:pt x="163332" y="73279"/>
                </a:lnTo>
                <a:lnTo>
                  <a:pt x="153174" y="73279"/>
                </a:lnTo>
                <a:lnTo>
                  <a:pt x="152082" y="69951"/>
                </a:lnTo>
                <a:lnTo>
                  <a:pt x="151245" y="65278"/>
                </a:lnTo>
                <a:lnTo>
                  <a:pt x="131051" y="65278"/>
                </a:lnTo>
                <a:lnTo>
                  <a:pt x="128058" y="61813"/>
                </a:lnTo>
                <a:lnTo>
                  <a:pt x="150625" y="61813"/>
                </a:lnTo>
                <a:lnTo>
                  <a:pt x="149720" y="56756"/>
                </a:lnTo>
                <a:lnTo>
                  <a:pt x="141782" y="56070"/>
                </a:lnTo>
                <a:lnTo>
                  <a:pt x="129844" y="55181"/>
                </a:lnTo>
                <a:close/>
              </a:path>
              <a:path w="164465" h="375285">
                <a:moveTo>
                  <a:pt x="160058" y="70459"/>
                </a:moveTo>
                <a:lnTo>
                  <a:pt x="153174" y="73279"/>
                </a:lnTo>
                <a:lnTo>
                  <a:pt x="163332" y="73279"/>
                </a:lnTo>
                <a:lnTo>
                  <a:pt x="164045" y="70726"/>
                </a:lnTo>
                <a:lnTo>
                  <a:pt x="160058" y="70459"/>
                </a:lnTo>
                <a:close/>
              </a:path>
              <a:path w="164465" h="375285">
                <a:moveTo>
                  <a:pt x="111950" y="53809"/>
                </a:moveTo>
                <a:lnTo>
                  <a:pt x="104101" y="60045"/>
                </a:lnTo>
                <a:lnTo>
                  <a:pt x="118002" y="60045"/>
                </a:lnTo>
                <a:lnTo>
                  <a:pt x="116979" y="57581"/>
                </a:lnTo>
                <a:lnTo>
                  <a:pt x="111950" y="53809"/>
                </a:lnTo>
                <a:close/>
              </a:path>
              <a:path w="164465" h="375285">
                <a:moveTo>
                  <a:pt x="99987" y="39141"/>
                </a:moveTo>
                <a:lnTo>
                  <a:pt x="90068" y="45212"/>
                </a:lnTo>
                <a:lnTo>
                  <a:pt x="102282" y="45212"/>
                </a:lnTo>
                <a:lnTo>
                  <a:pt x="102971" y="42837"/>
                </a:lnTo>
                <a:lnTo>
                  <a:pt x="99987" y="39141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2647" y="3841771"/>
            <a:ext cx="218440" cy="361950"/>
          </a:xfrm>
          <a:custGeom>
            <a:avLst/>
            <a:gdLst/>
            <a:ahLst/>
            <a:cxnLst/>
            <a:rect l="l" t="t" r="r" b="b"/>
            <a:pathLst>
              <a:path w="218440" h="361950">
                <a:moveTo>
                  <a:pt x="68745" y="343255"/>
                </a:moveTo>
                <a:lnTo>
                  <a:pt x="50660" y="343255"/>
                </a:lnTo>
                <a:lnTo>
                  <a:pt x="50741" y="347306"/>
                </a:lnTo>
                <a:lnTo>
                  <a:pt x="50837" y="352168"/>
                </a:lnTo>
                <a:lnTo>
                  <a:pt x="52157" y="359063"/>
                </a:lnTo>
                <a:lnTo>
                  <a:pt x="55198" y="361468"/>
                </a:lnTo>
                <a:lnTo>
                  <a:pt x="60540" y="356908"/>
                </a:lnTo>
                <a:lnTo>
                  <a:pt x="68745" y="343255"/>
                </a:lnTo>
                <a:close/>
              </a:path>
              <a:path w="218440" h="361950">
                <a:moveTo>
                  <a:pt x="81643" y="321792"/>
                </a:moveTo>
                <a:lnTo>
                  <a:pt x="40741" y="321792"/>
                </a:lnTo>
                <a:lnTo>
                  <a:pt x="38569" y="331173"/>
                </a:lnTo>
                <a:lnTo>
                  <a:pt x="39235" y="339118"/>
                </a:lnTo>
                <a:lnTo>
                  <a:pt x="41822" y="345106"/>
                </a:lnTo>
                <a:lnTo>
                  <a:pt x="45415" y="348615"/>
                </a:lnTo>
                <a:lnTo>
                  <a:pt x="45516" y="344563"/>
                </a:lnTo>
                <a:lnTo>
                  <a:pt x="50631" y="344563"/>
                </a:lnTo>
                <a:lnTo>
                  <a:pt x="50660" y="343255"/>
                </a:lnTo>
                <a:lnTo>
                  <a:pt x="68745" y="343255"/>
                </a:lnTo>
                <a:lnTo>
                  <a:pt x="81643" y="321792"/>
                </a:lnTo>
                <a:close/>
              </a:path>
              <a:path w="218440" h="361950">
                <a:moveTo>
                  <a:pt x="50631" y="344563"/>
                </a:moveTo>
                <a:lnTo>
                  <a:pt x="45516" y="344563"/>
                </a:lnTo>
                <a:lnTo>
                  <a:pt x="50571" y="347306"/>
                </a:lnTo>
                <a:lnTo>
                  <a:pt x="50631" y="344563"/>
                </a:lnTo>
                <a:close/>
              </a:path>
              <a:path w="218440" h="361950">
                <a:moveTo>
                  <a:pt x="85139" y="315976"/>
                </a:moveTo>
                <a:lnTo>
                  <a:pt x="22047" y="315976"/>
                </a:lnTo>
                <a:lnTo>
                  <a:pt x="30556" y="320446"/>
                </a:lnTo>
                <a:lnTo>
                  <a:pt x="27076" y="326542"/>
                </a:lnTo>
                <a:lnTo>
                  <a:pt x="30467" y="328345"/>
                </a:lnTo>
                <a:lnTo>
                  <a:pt x="32092" y="333248"/>
                </a:lnTo>
                <a:lnTo>
                  <a:pt x="35361" y="331173"/>
                </a:lnTo>
                <a:lnTo>
                  <a:pt x="37061" y="328345"/>
                </a:lnTo>
                <a:lnTo>
                  <a:pt x="40741" y="321792"/>
                </a:lnTo>
                <a:lnTo>
                  <a:pt x="81643" y="321792"/>
                </a:lnTo>
                <a:lnTo>
                  <a:pt x="85139" y="315976"/>
                </a:lnTo>
                <a:close/>
              </a:path>
              <a:path w="218440" h="361950">
                <a:moveTo>
                  <a:pt x="97194" y="293865"/>
                </a:moveTo>
                <a:lnTo>
                  <a:pt x="16763" y="293865"/>
                </a:lnTo>
                <a:lnTo>
                  <a:pt x="21894" y="296456"/>
                </a:lnTo>
                <a:lnTo>
                  <a:pt x="20243" y="303352"/>
                </a:lnTo>
                <a:lnTo>
                  <a:pt x="11899" y="310654"/>
                </a:lnTo>
                <a:lnTo>
                  <a:pt x="10159" y="317500"/>
                </a:lnTo>
                <a:lnTo>
                  <a:pt x="18618" y="322021"/>
                </a:lnTo>
                <a:lnTo>
                  <a:pt x="22047" y="315976"/>
                </a:lnTo>
                <a:lnTo>
                  <a:pt x="85139" y="315976"/>
                </a:lnTo>
                <a:lnTo>
                  <a:pt x="85500" y="315375"/>
                </a:lnTo>
                <a:lnTo>
                  <a:pt x="97194" y="293865"/>
                </a:lnTo>
                <a:close/>
              </a:path>
              <a:path w="218440" h="361950">
                <a:moveTo>
                  <a:pt x="104382" y="280644"/>
                </a:moveTo>
                <a:lnTo>
                  <a:pt x="13055" y="280644"/>
                </a:lnTo>
                <a:lnTo>
                  <a:pt x="11610" y="288435"/>
                </a:lnTo>
                <a:lnTo>
                  <a:pt x="7866" y="295087"/>
                </a:lnTo>
                <a:lnTo>
                  <a:pt x="3452" y="301411"/>
                </a:lnTo>
                <a:lnTo>
                  <a:pt x="0" y="308216"/>
                </a:lnTo>
                <a:lnTo>
                  <a:pt x="5092" y="310908"/>
                </a:lnTo>
                <a:lnTo>
                  <a:pt x="5092" y="314794"/>
                </a:lnTo>
                <a:lnTo>
                  <a:pt x="8521" y="308851"/>
                </a:lnTo>
                <a:lnTo>
                  <a:pt x="11709" y="298970"/>
                </a:lnTo>
                <a:lnTo>
                  <a:pt x="16763" y="293865"/>
                </a:lnTo>
                <a:lnTo>
                  <a:pt x="97194" y="293865"/>
                </a:lnTo>
                <a:lnTo>
                  <a:pt x="104382" y="280644"/>
                </a:lnTo>
                <a:close/>
              </a:path>
              <a:path w="218440" h="361950">
                <a:moveTo>
                  <a:pt x="106948" y="45948"/>
                </a:moveTo>
                <a:lnTo>
                  <a:pt x="106329" y="45948"/>
                </a:lnTo>
                <a:lnTo>
                  <a:pt x="95113" y="73837"/>
                </a:lnTo>
                <a:lnTo>
                  <a:pt x="83872" y="102465"/>
                </a:lnTo>
                <a:lnTo>
                  <a:pt x="73576" y="131457"/>
                </a:lnTo>
                <a:lnTo>
                  <a:pt x="65150" y="160553"/>
                </a:lnTo>
                <a:lnTo>
                  <a:pt x="55903" y="185031"/>
                </a:lnTo>
                <a:lnTo>
                  <a:pt x="43383" y="209515"/>
                </a:lnTo>
                <a:lnTo>
                  <a:pt x="30621" y="233980"/>
                </a:lnTo>
                <a:lnTo>
                  <a:pt x="20777" y="258152"/>
                </a:lnTo>
                <a:lnTo>
                  <a:pt x="16801" y="265765"/>
                </a:lnTo>
                <a:lnTo>
                  <a:pt x="11363" y="273707"/>
                </a:lnTo>
                <a:lnTo>
                  <a:pt x="7482" y="281720"/>
                </a:lnTo>
                <a:lnTo>
                  <a:pt x="8079" y="288435"/>
                </a:lnTo>
                <a:lnTo>
                  <a:pt x="8178" y="289547"/>
                </a:lnTo>
                <a:lnTo>
                  <a:pt x="13055" y="280644"/>
                </a:lnTo>
                <a:lnTo>
                  <a:pt x="104382" y="280644"/>
                </a:lnTo>
                <a:lnTo>
                  <a:pt x="108690" y="272721"/>
                </a:lnTo>
                <a:lnTo>
                  <a:pt x="130231" y="229191"/>
                </a:lnTo>
                <a:lnTo>
                  <a:pt x="150242" y="185031"/>
                </a:lnTo>
                <a:lnTo>
                  <a:pt x="168844" y="140483"/>
                </a:lnTo>
                <a:lnTo>
                  <a:pt x="186158" y="95795"/>
                </a:lnTo>
                <a:lnTo>
                  <a:pt x="196829" y="66324"/>
                </a:lnTo>
                <a:lnTo>
                  <a:pt x="141503" y="66324"/>
                </a:lnTo>
                <a:lnTo>
                  <a:pt x="141168" y="62269"/>
                </a:lnTo>
                <a:lnTo>
                  <a:pt x="142988" y="54797"/>
                </a:lnTo>
                <a:lnTo>
                  <a:pt x="144164" y="51422"/>
                </a:lnTo>
                <a:lnTo>
                  <a:pt x="144238" y="51209"/>
                </a:lnTo>
                <a:lnTo>
                  <a:pt x="144355" y="50876"/>
                </a:lnTo>
                <a:lnTo>
                  <a:pt x="114833" y="50876"/>
                </a:lnTo>
                <a:lnTo>
                  <a:pt x="110261" y="46608"/>
                </a:lnTo>
                <a:lnTo>
                  <a:pt x="106948" y="45948"/>
                </a:lnTo>
                <a:close/>
              </a:path>
              <a:path w="218440" h="361950">
                <a:moveTo>
                  <a:pt x="165811" y="43827"/>
                </a:moveTo>
                <a:lnTo>
                  <a:pt x="151574" y="48031"/>
                </a:lnTo>
                <a:lnTo>
                  <a:pt x="150355" y="61582"/>
                </a:lnTo>
                <a:lnTo>
                  <a:pt x="145211" y="63982"/>
                </a:lnTo>
                <a:lnTo>
                  <a:pt x="141503" y="66324"/>
                </a:lnTo>
                <a:lnTo>
                  <a:pt x="196829" y="66324"/>
                </a:lnTo>
                <a:lnTo>
                  <a:pt x="202225" y="51422"/>
                </a:lnTo>
                <a:lnTo>
                  <a:pt x="169062" y="51422"/>
                </a:lnTo>
                <a:lnTo>
                  <a:pt x="165811" y="43827"/>
                </a:lnTo>
                <a:close/>
              </a:path>
              <a:path w="218440" h="361950">
                <a:moveTo>
                  <a:pt x="186461" y="33642"/>
                </a:moveTo>
                <a:lnTo>
                  <a:pt x="181267" y="36220"/>
                </a:lnTo>
                <a:lnTo>
                  <a:pt x="176187" y="49301"/>
                </a:lnTo>
                <a:lnTo>
                  <a:pt x="169062" y="51422"/>
                </a:lnTo>
                <a:lnTo>
                  <a:pt x="202225" y="51422"/>
                </a:lnTo>
                <a:lnTo>
                  <a:pt x="205470" y="41927"/>
                </a:lnTo>
                <a:lnTo>
                  <a:pt x="205580" y="41605"/>
                </a:lnTo>
                <a:lnTo>
                  <a:pt x="191731" y="41605"/>
                </a:lnTo>
                <a:lnTo>
                  <a:pt x="186461" y="33642"/>
                </a:lnTo>
                <a:close/>
              </a:path>
              <a:path w="218440" h="361950">
                <a:moveTo>
                  <a:pt x="138482" y="38921"/>
                </a:moveTo>
                <a:lnTo>
                  <a:pt x="132305" y="39235"/>
                </a:lnTo>
                <a:lnTo>
                  <a:pt x="125571" y="41927"/>
                </a:lnTo>
                <a:lnTo>
                  <a:pt x="118008" y="48171"/>
                </a:lnTo>
                <a:lnTo>
                  <a:pt x="114833" y="50876"/>
                </a:lnTo>
                <a:lnTo>
                  <a:pt x="144355" y="50876"/>
                </a:lnTo>
                <a:lnTo>
                  <a:pt x="144904" y="49301"/>
                </a:lnTo>
                <a:lnTo>
                  <a:pt x="140588" y="49301"/>
                </a:lnTo>
                <a:lnTo>
                  <a:pt x="148285" y="40551"/>
                </a:lnTo>
                <a:lnTo>
                  <a:pt x="144373" y="39814"/>
                </a:lnTo>
                <a:lnTo>
                  <a:pt x="138482" y="38921"/>
                </a:lnTo>
                <a:close/>
              </a:path>
              <a:path w="218440" h="361950">
                <a:moveTo>
                  <a:pt x="145745" y="46888"/>
                </a:moveTo>
                <a:lnTo>
                  <a:pt x="140588" y="49301"/>
                </a:lnTo>
                <a:lnTo>
                  <a:pt x="144904" y="49301"/>
                </a:lnTo>
                <a:lnTo>
                  <a:pt x="145745" y="46888"/>
                </a:lnTo>
                <a:close/>
              </a:path>
              <a:path w="218440" h="361950">
                <a:moveTo>
                  <a:pt x="208749" y="2222"/>
                </a:moveTo>
                <a:lnTo>
                  <a:pt x="201953" y="21774"/>
                </a:lnTo>
                <a:lnTo>
                  <a:pt x="198068" y="30647"/>
                </a:lnTo>
                <a:lnTo>
                  <a:pt x="193014" y="38315"/>
                </a:lnTo>
                <a:lnTo>
                  <a:pt x="191731" y="41605"/>
                </a:lnTo>
                <a:lnTo>
                  <a:pt x="205580" y="41605"/>
                </a:lnTo>
                <a:lnTo>
                  <a:pt x="217398" y="6972"/>
                </a:lnTo>
                <a:lnTo>
                  <a:pt x="217706" y="2844"/>
                </a:lnTo>
                <a:lnTo>
                  <a:pt x="212674" y="2844"/>
                </a:lnTo>
                <a:lnTo>
                  <a:pt x="208749" y="2222"/>
                </a:lnTo>
                <a:close/>
              </a:path>
              <a:path w="218440" h="361950">
                <a:moveTo>
                  <a:pt x="217919" y="0"/>
                </a:moveTo>
                <a:lnTo>
                  <a:pt x="212674" y="2844"/>
                </a:lnTo>
                <a:lnTo>
                  <a:pt x="217706" y="2844"/>
                </a:lnTo>
                <a:lnTo>
                  <a:pt x="217919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0092" y="5869586"/>
            <a:ext cx="395605" cy="106045"/>
          </a:xfrm>
          <a:custGeom>
            <a:avLst/>
            <a:gdLst/>
            <a:ahLst/>
            <a:cxnLst/>
            <a:rect l="l" t="t" r="r" b="b"/>
            <a:pathLst>
              <a:path w="395604" h="106045">
                <a:moveTo>
                  <a:pt x="292399" y="92354"/>
                </a:moveTo>
                <a:lnTo>
                  <a:pt x="44475" y="92354"/>
                </a:lnTo>
                <a:lnTo>
                  <a:pt x="35549" y="94524"/>
                </a:lnTo>
                <a:lnTo>
                  <a:pt x="25887" y="95186"/>
                </a:lnTo>
                <a:lnTo>
                  <a:pt x="5152" y="95186"/>
                </a:lnTo>
                <a:lnTo>
                  <a:pt x="4445" y="98882"/>
                </a:lnTo>
                <a:lnTo>
                  <a:pt x="0" y="102857"/>
                </a:lnTo>
                <a:lnTo>
                  <a:pt x="6743" y="104724"/>
                </a:lnTo>
                <a:lnTo>
                  <a:pt x="53477" y="105465"/>
                </a:lnTo>
                <a:lnTo>
                  <a:pt x="100894" y="105337"/>
                </a:lnTo>
                <a:lnTo>
                  <a:pt x="148804" y="104144"/>
                </a:lnTo>
                <a:lnTo>
                  <a:pt x="197016" y="101690"/>
                </a:lnTo>
                <a:lnTo>
                  <a:pt x="245341" y="97780"/>
                </a:lnTo>
                <a:lnTo>
                  <a:pt x="292399" y="92354"/>
                </a:lnTo>
                <a:close/>
              </a:path>
              <a:path w="395604" h="106045">
                <a:moveTo>
                  <a:pt x="67627" y="56642"/>
                </a:moveTo>
                <a:lnTo>
                  <a:pt x="63215" y="62712"/>
                </a:lnTo>
                <a:lnTo>
                  <a:pt x="58864" y="68618"/>
                </a:lnTo>
                <a:lnTo>
                  <a:pt x="64909" y="74257"/>
                </a:lnTo>
                <a:lnTo>
                  <a:pt x="60502" y="80238"/>
                </a:lnTo>
                <a:lnTo>
                  <a:pt x="46641" y="80607"/>
                </a:lnTo>
                <a:lnTo>
                  <a:pt x="46482" y="80607"/>
                </a:lnTo>
                <a:lnTo>
                  <a:pt x="42291" y="84620"/>
                </a:lnTo>
                <a:lnTo>
                  <a:pt x="48062" y="92354"/>
                </a:lnTo>
                <a:lnTo>
                  <a:pt x="292700" y="92354"/>
                </a:lnTo>
                <a:lnTo>
                  <a:pt x="341568" y="84805"/>
                </a:lnTo>
                <a:lnTo>
                  <a:pt x="389089" y="75349"/>
                </a:lnTo>
                <a:lnTo>
                  <a:pt x="395190" y="71861"/>
                </a:lnTo>
                <a:lnTo>
                  <a:pt x="393954" y="68185"/>
                </a:lnTo>
                <a:lnTo>
                  <a:pt x="387907" y="64610"/>
                </a:lnTo>
                <a:lnTo>
                  <a:pt x="379577" y="61430"/>
                </a:lnTo>
                <a:lnTo>
                  <a:pt x="383228" y="61430"/>
                </a:lnTo>
                <a:lnTo>
                  <a:pt x="383018" y="60071"/>
                </a:lnTo>
                <a:lnTo>
                  <a:pt x="80797" y="60071"/>
                </a:lnTo>
                <a:lnTo>
                  <a:pt x="67627" y="56642"/>
                </a:lnTo>
                <a:close/>
              </a:path>
              <a:path w="395604" h="106045">
                <a:moveTo>
                  <a:pt x="383228" y="61430"/>
                </a:moveTo>
                <a:lnTo>
                  <a:pt x="379577" y="61430"/>
                </a:lnTo>
                <a:lnTo>
                  <a:pt x="383425" y="62712"/>
                </a:lnTo>
                <a:lnTo>
                  <a:pt x="383228" y="61430"/>
                </a:lnTo>
                <a:close/>
              </a:path>
              <a:path w="395604" h="106045">
                <a:moveTo>
                  <a:pt x="373982" y="46736"/>
                </a:moveTo>
                <a:lnTo>
                  <a:pt x="72542" y="46736"/>
                </a:lnTo>
                <a:lnTo>
                  <a:pt x="68449" y="50855"/>
                </a:lnTo>
                <a:lnTo>
                  <a:pt x="76898" y="50855"/>
                </a:lnTo>
                <a:lnTo>
                  <a:pt x="84543" y="51667"/>
                </a:lnTo>
                <a:lnTo>
                  <a:pt x="88245" y="53350"/>
                </a:lnTo>
                <a:lnTo>
                  <a:pt x="84785" y="56045"/>
                </a:lnTo>
                <a:lnTo>
                  <a:pt x="80797" y="60071"/>
                </a:lnTo>
                <a:lnTo>
                  <a:pt x="383018" y="60071"/>
                </a:lnTo>
                <a:lnTo>
                  <a:pt x="382549" y="57023"/>
                </a:lnTo>
                <a:lnTo>
                  <a:pt x="385812" y="57023"/>
                </a:lnTo>
                <a:lnTo>
                  <a:pt x="384313" y="53738"/>
                </a:lnTo>
                <a:lnTo>
                  <a:pt x="379553" y="49279"/>
                </a:lnTo>
                <a:lnTo>
                  <a:pt x="373982" y="46736"/>
                </a:lnTo>
                <a:close/>
              </a:path>
              <a:path w="395604" h="106045">
                <a:moveTo>
                  <a:pt x="385812" y="57023"/>
                </a:moveTo>
                <a:lnTo>
                  <a:pt x="382549" y="57023"/>
                </a:lnTo>
                <a:lnTo>
                  <a:pt x="386397" y="58306"/>
                </a:lnTo>
                <a:lnTo>
                  <a:pt x="385812" y="57023"/>
                </a:lnTo>
                <a:close/>
              </a:path>
              <a:path w="395604" h="106045">
                <a:moveTo>
                  <a:pt x="172505" y="11430"/>
                </a:moveTo>
                <a:lnTo>
                  <a:pt x="138195" y="11430"/>
                </a:lnTo>
                <a:lnTo>
                  <a:pt x="80835" y="13373"/>
                </a:lnTo>
                <a:lnTo>
                  <a:pt x="80251" y="17285"/>
                </a:lnTo>
                <a:lnTo>
                  <a:pt x="82715" y="23025"/>
                </a:lnTo>
                <a:lnTo>
                  <a:pt x="79108" y="25108"/>
                </a:lnTo>
                <a:lnTo>
                  <a:pt x="61696" y="51016"/>
                </a:lnTo>
                <a:lnTo>
                  <a:pt x="72542" y="46736"/>
                </a:lnTo>
                <a:lnTo>
                  <a:pt x="373982" y="46736"/>
                </a:lnTo>
                <a:lnTo>
                  <a:pt x="372301" y="45968"/>
                </a:lnTo>
                <a:lnTo>
                  <a:pt x="362737" y="44844"/>
                </a:lnTo>
                <a:lnTo>
                  <a:pt x="373227" y="43078"/>
                </a:lnTo>
                <a:lnTo>
                  <a:pt x="376440" y="40576"/>
                </a:lnTo>
                <a:lnTo>
                  <a:pt x="372376" y="37389"/>
                </a:lnTo>
                <a:lnTo>
                  <a:pt x="372111" y="35542"/>
                </a:lnTo>
                <a:lnTo>
                  <a:pt x="372004" y="34798"/>
                </a:lnTo>
                <a:lnTo>
                  <a:pt x="364909" y="34798"/>
                </a:lnTo>
                <a:lnTo>
                  <a:pt x="363575" y="25286"/>
                </a:lnTo>
                <a:lnTo>
                  <a:pt x="370390" y="24104"/>
                </a:lnTo>
                <a:lnTo>
                  <a:pt x="370274" y="23025"/>
                </a:lnTo>
                <a:lnTo>
                  <a:pt x="369729" y="19317"/>
                </a:lnTo>
                <a:lnTo>
                  <a:pt x="352310" y="19317"/>
                </a:lnTo>
                <a:lnTo>
                  <a:pt x="345262" y="18542"/>
                </a:lnTo>
                <a:lnTo>
                  <a:pt x="344781" y="14605"/>
                </a:lnTo>
                <a:lnTo>
                  <a:pt x="344698" y="13932"/>
                </a:lnTo>
                <a:lnTo>
                  <a:pt x="344630" y="13373"/>
                </a:lnTo>
                <a:lnTo>
                  <a:pt x="203347" y="13373"/>
                </a:lnTo>
                <a:lnTo>
                  <a:pt x="172505" y="11430"/>
                </a:lnTo>
                <a:close/>
              </a:path>
              <a:path w="395604" h="106045">
                <a:moveTo>
                  <a:pt x="371830" y="33591"/>
                </a:moveTo>
                <a:lnTo>
                  <a:pt x="364909" y="34798"/>
                </a:lnTo>
                <a:lnTo>
                  <a:pt x="372004" y="34798"/>
                </a:lnTo>
                <a:lnTo>
                  <a:pt x="371830" y="33591"/>
                </a:lnTo>
                <a:close/>
              </a:path>
              <a:path w="395604" h="106045">
                <a:moveTo>
                  <a:pt x="361988" y="13932"/>
                </a:moveTo>
                <a:lnTo>
                  <a:pt x="352310" y="19317"/>
                </a:lnTo>
                <a:lnTo>
                  <a:pt x="369729" y="19317"/>
                </a:lnTo>
                <a:lnTo>
                  <a:pt x="369036" y="14605"/>
                </a:lnTo>
                <a:lnTo>
                  <a:pt x="361988" y="13932"/>
                </a:lnTo>
                <a:close/>
              </a:path>
              <a:path w="395604" h="106045">
                <a:moveTo>
                  <a:pt x="336264" y="0"/>
                </a:moveTo>
                <a:lnTo>
                  <a:pt x="327410" y="943"/>
                </a:lnTo>
                <a:lnTo>
                  <a:pt x="318097" y="3377"/>
                </a:lnTo>
                <a:lnTo>
                  <a:pt x="309587" y="4546"/>
                </a:lnTo>
                <a:lnTo>
                  <a:pt x="283508" y="5645"/>
                </a:lnTo>
                <a:lnTo>
                  <a:pt x="228829" y="12908"/>
                </a:lnTo>
                <a:lnTo>
                  <a:pt x="200413" y="13373"/>
                </a:lnTo>
                <a:lnTo>
                  <a:pt x="344630" y="13373"/>
                </a:lnTo>
                <a:lnTo>
                  <a:pt x="344573" y="12908"/>
                </a:lnTo>
                <a:lnTo>
                  <a:pt x="344388" y="12908"/>
                </a:lnTo>
                <a:lnTo>
                  <a:pt x="351078" y="9804"/>
                </a:lnTo>
                <a:lnTo>
                  <a:pt x="363271" y="9804"/>
                </a:lnTo>
                <a:lnTo>
                  <a:pt x="368198" y="8915"/>
                </a:lnTo>
                <a:lnTo>
                  <a:pt x="364540" y="7607"/>
                </a:lnTo>
                <a:lnTo>
                  <a:pt x="364332" y="6146"/>
                </a:lnTo>
                <a:lnTo>
                  <a:pt x="341184" y="6146"/>
                </a:lnTo>
                <a:lnTo>
                  <a:pt x="333362" y="4877"/>
                </a:lnTo>
                <a:lnTo>
                  <a:pt x="342917" y="3377"/>
                </a:lnTo>
                <a:lnTo>
                  <a:pt x="343557" y="3377"/>
                </a:lnTo>
                <a:lnTo>
                  <a:pt x="336264" y="0"/>
                </a:lnTo>
                <a:close/>
              </a:path>
              <a:path w="395604" h="106045">
                <a:moveTo>
                  <a:pt x="363271" y="9804"/>
                </a:moveTo>
                <a:lnTo>
                  <a:pt x="351078" y="9804"/>
                </a:lnTo>
                <a:lnTo>
                  <a:pt x="361442" y="10134"/>
                </a:lnTo>
                <a:lnTo>
                  <a:pt x="363271" y="9804"/>
                </a:lnTo>
                <a:close/>
              </a:path>
              <a:path w="395604" h="106045">
                <a:moveTo>
                  <a:pt x="363728" y="1905"/>
                </a:moveTo>
                <a:lnTo>
                  <a:pt x="356156" y="2857"/>
                </a:lnTo>
                <a:lnTo>
                  <a:pt x="348683" y="4877"/>
                </a:lnTo>
                <a:lnTo>
                  <a:pt x="341184" y="6146"/>
                </a:lnTo>
                <a:lnTo>
                  <a:pt x="364332" y="6146"/>
                </a:lnTo>
                <a:lnTo>
                  <a:pt x="363728" y="1905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63267" y="5863507"/>
            <a:ext cx="369570" cy="151765"/>
          </a:xfrm>
          <a:custGeom>
            <a:avLst/>
            <a:gdLst/>
            <a:ahLst/>
            <a:cxnLst/>
            <a:rect l="l" t="t" r="r" b="b"/>
            <a:pathLst>
              <a:path w="369570" h="151764">
                <a:moveTo>
                  <a:pt x="8818" y="59753"/>
                </a:moveTo>
                <a:lnTo>
                  <a:pt x="5961" y="63398"/>
                </a:lnTo>
                <a:lnTo>
                  <a:pt x="1593" y="65397"/>
                </a:lnTo>
                <a:lnTo>
                  <a:pt x="0" y="66167"/>
                </a:lnTo>
                <a:lnTo>
                  <a:pt x="4761" y="69818"/>
                </a:lnTo>
                <a:lnTo>
                  <a:pt x="4903" y="69818"/>
                </a:lnTo>
                <a:lnTo>
                  <a:pt x="49708" y="84644"/>
                </a:lnTo>
                <a:lnTo>
                  <a:pt x="95736" y="99090"/>
                </a:lnTo>
                <a:lnTo>
                  <a:pt x="142763" y="112699"/>
                </a:lnTo>
                <a:lnTo>
                  <a:pt x="190817" y="125102"/>
                </a:lnTo>
                <a:lnTo>
                  <a:pt x="239922" y="135925"/>
                </a:lnTo>
                <a:lnTo>
                  <a:pt x="290105" y="144797"/>
                </a:lnTo>
                <a:lnTo>
                  <a:pt x="341393" y="151345"/>
                </a:lnTo>
                <a:lnTo>
                  <a:pt x="348667" y="149884"/>
                </a:lnTo>
                <a:lnTo>
                  <a:pt x="350102" y="145962"/>
                </a:lnTo>
                <a:lnTo>
                  <a:pt x="347551" y="140642"/>
                </a:lnTo>
                <a:lnTo>
                  <a:pt x="342866" y="134988"/>
                </a:lnTo>
                <a:lnTo>
                  <a:pt x="346450" y="134988"/>
                </a:lnTo>
                <a:lnTo>
                  <a:pt x="348213" y="131673"/>
                </a:lnTo>
                <a:lnTo>
                  <a:pt x="351153" y="131673"/>
                </a:lnTo>
                <a:lnTo>
                  <a:pt x="351838" y="129068"/>
                </a:lnTo>
                <a:lnTo>
                  <a:pt x="350898" y="123294"/>
                </a:lnTo>
                <a:lnTo>
                  <a:pt x="347145" y="117849"/>
                </a:lnTo>
                <a:lnTo>
                  <a:pt x="340034" y="113792"/>
                </a:lnTo>
                <a:lnTo>
                  <a:pt x="354076" y="113792"/>
                </a:lnTo>
                <a:lnTo>
                  <a:pt x="352899" y="109601"/>
                </a:lnTo>
                <a:lnTo>
                  <a:pt x="354957" y="105778"/>
                </a:lnTo>
                <a:lnTo>
                  <a:pt x="348467" y="104775"/>
                </a:lnTo>
                <a:lnTo>
                  <a:pt x="353661" y="95199"/>
                </a:lnTo>
                <a:lnTo>
                  <a:pt x="360646" y="95199"/>
                </a:lnTo>
                <a:lnTo>
                  <a:pt x="365244" y="86639"/>
                </a:lnTo>
                <a:lnTo>
                  <a:pt x="363984" y="85966"/>
                </a:lnTo>
                <a:lnTo>
                  <a:pt x="348264" y="85966"/>
                </a:lnTo>
                <a:lnTo>
                  <a:pt x="342930" y="83032"/>
                </a:lnTo>
                <a:lnTo>
                  <a:pt x="346105" y="77304"/>
                </a:lnTo>
                <a:lnTo>
                  <a:pt x="353509" y="76415"/>
                </a:lnTo>
                <a:lnTo>
                  <a:pt x="367287" y="76415"/>
                </a:lnTo>
                <a:lnTo>
                  <a:pt x="369270" y="72758"/>
                </a:lnTo>
                <a:lnTo>
                  <a:pt x="362337" y="71306"/>
                </a:lnTo>
                <a:lnTo>
                  <a:pt x="354808" y="70929"/>
                </a:lnTo>
                <a:lnTo>
                  <a:pt x="347692" y="69818"/>
                </a:lnTo>
                <a:lnTo>
                  <a:pt x="345525" y="68427"/>
                </a:lnTo>
                <a:lnTo>
                  <a:pt x="46956" y="68427"/>
                </a:lnTo>
                <a:lnTo>
                  <a:pt x="43896" y="67564"/>
                </a:lnTo>
                <a:lnTo>
                  <a:pt x="35041" y="67306"/>
                </a:lnTo>
                <a:lnTo>
                  <a:pt x="26409" y="65397"/>
                </a:lnTo>
                <a:lnTo>
                  <a:pt x="8818" y="59753"/>
                </a:lnTo>
                <a:close/>
              </a:path>
              <a:path w="369570" h="151764">
                <a:moveTo>
                  <a:pt x="346450" y="134988"/>
                </a:moveTo>
                <a:lnTo>
                  <a:pt x="342866" y="134988"/>
                </a:lnTo>
                <a:lnTo>
                  <a:pt x="345152" y="137426"/>
                </a:lnTo>
                <a:lnTo>
                  <a:pt x="346450" y="134988"/>
                </a:lnTo>
                <a:close/>
              </a:path>
              <a:path w="369570" h="151764">
                <a:moveTo>
                  <a:pt x="351153" y="131673"/>
                </a:moveTo>
                <a:lnTo>
                  <a:pt x="348213" y="131673"/>
                </a:lnTo>
                <a:lnTo>
                  <a:pt x="350512" y="134112"/>
                </a:lnTo>
                <a:lnTo>
                  <a:pt x="351153" y="131673"/>
                </a:lnTo>
                <a:close/>
              </a:path>
              <a:path w="369570" h="151764">
                <a:moveTo>
                  <a:pt x="354076" y="113792"/>
                </a:moveTo>
                <a:lnTo>
                  <a:pt x="340034" y="113792"/>
                </a:lnTo>
                <a:lnTo>
                  <a:pt x="349826" y="115341"/>
                </a:lnTo>
                <a:lnTo>
                  <a:pt x="354119" y="113944"/>
                </a:lnTo>
                <a:lnTo>
                  <a:pt x="354076" y="113792"/>
                </a:lnTo>
                <a:close/>
              </a:path>
              <a:path w="369570" h="151764">
                <a:moveTo>
                  <a:pt x="360646" y="95199"/>
                </a:moveTo>
                <a:lnTo>
                  <a:pt x="353661" y="95199"/>
                </a:lnTo>
                <a:lnTo>
                  <a:pt x="360141" y="96215"/>
                </a:lnTo>
                <a:lnTo>
                  <a:pt x="360646" y="95199"/>
                </a:lnTo>
                <a:close/>
              </a:path>
              <a:path w="369570" h="151764">
                <a:moveTo>
                  <a:pt x="359872" y="83769"/>
                </a:moveTo>
                <a:lnTo>
                  <a:pt x="348264" y="85966"/>
                </a:lnTo>
                <a:lnTo>
                  <a:pt x="363984" y="85966"/>
                </a:lnTo>
                <a:lnTo>
                  <a:pt x="359872" y="83769"/>
                </a:lnTo>
                <a:close/>
              </a:path>
              <a:path w="369570" h="151764">
                <a:moveTo>
                  <a:pt x="367287" y="76415"/>
                </a:moveTo>
                <a:lnTo>
                  <a:pt x="353509" y="76415"/>
                </a:lnTo>
                <a:lnTo>
                  <a:pt x="361929" y="79946"/>
                </a:lnTo>
                <a:lnTo>
                  <a:pt x="368317" y="80911"/>
                </a:lnTo>
                <a:lnTo>
                  <a:pt x="366158" y="78498"/>
                </a:lnTo>
                <a:lnTo>
                  <a:pt x="367287" y="76415"/>
                </a:lnTo>
                <a:close/>
              </a:path>
              <a:path w="369570" h="151764">
                <a:moveTo>
                  <a:pt x="52354" y="56578"/>
                </a:moveTo>
                <a:lnTo>
                  <a:pt x="46474" y="59385"/>
                </a:lnTo>
                <a:lnTo>
                  <a:pt x="46507" y="60001"/>
                </a:lnTo>
                <a:lnTo>
                  <a:pt x="46633" y="62359"/>
                </a:lnTo>
                <a:lnTo>
                  <a:pt x="46688" y="63398"/>
                </a:lnTo>
                <a:lnTo>
                  <a:pt x="46795" y="65397"/>
                </a:lnTo>
                <a:lnTo>
                  <a:pt x="46836" y="66167"/>
                </a:lnTo>
                <a:lnTo>
                  <a:pt x="46956" y="68427"/>
                </a:lnTo>
                <a:lnTo>
                  <a:pt x="345525" y="68427"/>
                </a:lnTo>
                <a:lnTo>
                  <a:pt x="342003" y="66167"/>
                </a:lnTo>
                <a:lnTo>
                  <a:pt x="350294" y="66167"/>
                </a:lnTo>
                <a:lnTo>
                  <a:pt x="347630" y="62359"/>
                </a:lnTo>
                <a:lnTo>
                  <a:pt x="339602" y="60528"/>
                </a:lnTo>
                <a:lnTo>
                  <a:pt x="330204" y="60001"/>
                </a:lnTo>
                <a:lnTo>
                  <a:pt x="64630" y="60001"/>
                </a:lnTo>
                <a:lnTo>
                  <a:pt x="52354" y="56578"/>
                </a:lnTo>
                <a:close/>
              </a:path>
              <a:path w="369570" h="151764">
                <a:moveTo>
                  <a:pt x="350294" y="66167"/>
                </a:moveTo>
                <a:lnTo>
                  <a:pt x="342003" y="66167"/>
                </a:lnTo>
                <a:lnTo>
                  <a:pt x="351413" y="67767"/>
                </a:lnTo>
                <a:lnTo>
                  <a:pt x="350294" y="66167"/>
                </a:lnTo>
                <a:close/>
              </a:path>
              <a:path w="369570" h="151764">
                <a:moveTo>
                  <a:pt x="82818" y="41807"/>
                </a:moveTo>
                <a:lnTo>
                  <a:pt x="79111" y="42887"/>
                </a:lnTo>
                <a:lnTo>
                  <a:pt x="77015" y="43531"/>
                </a:lnTo>
                <a:lnTo>
                  <a:pt x="69867" y="48145"/>
                </a:lnTo>
                <a:lnTo>
                  <a:pt x="71785" y="55308"/>
                </a:lnTo>
                <a:lnTo>
                  <a:pt x="64528" y="60001"/>
                </a:lnTo>
                <a:lnTo>
                  <a:pt x="330204" y="60001"/>
                </a:lnTo>
                <a:lnTo>
                  <a:pt x="322305" y="58508"/>
                </a:lnTo>
                <a:lnTo>
                  <a:pt x="299642" y="51591"/>
                </a:lnTo>
                <a:lnTo>
                  <a:pt x="256038" y="43531"/>
                </a:lnTo>
                <a:lnTo>
                  <a:pt x="94514" y="43531"/>
                </a:lnTo>
                <a:lnTo>
                  <a:pt x="88798" y="42498"/>
                </a:lnTo>
                <a:lnTo>
                  <a:pt x="82818" y="41807"/>
                </a:lnTo>
                <a:close/>
              </a:path>
              <a:path w="369570" h="151764">
                <a:moveTo>
                  <a:pt x="215999" y="30429"/>
                </a:moveTo>
                <a:lnTo>
                  <a:pt x="94277" y="30429"/>
                </a:lnTo>
                <a:lnTo>
                  <a:pt x="88473" y="33286"/>
                </a:lnTo>
                <a:lnTo>
                  <a:pt x="95656" y="35653"/>
                </a:lnTo>
                <a:lnTo>
                  <a:pt x="101768" y="38549"/>
                </a:lnTo>
                <a:lnTo>
                  <a:pt x="103973" y="41214"/>
                </a:lnTo>
                <a:lnTo>
                  <a:pt x="99433" y="42887"/>
                </a:lnTo>
                <a:lnTo>
                  <a:pt x="94514" y="43531"/>
                </a:lnTo>
                <a:lnTo>
                  <a:pt x="256038" y="43531"/>
                </a:lnTo>
                <a:lnTo>
                  <a:pt x="248716" y="42153"/>
                </a:lnTo>
                <a:lnTo>
                  <a:pt x="226217" y="34836"/>
                </a:lnTo>
                <a:lnTo>
                  <a:pt x="215999" y="30429"/>
                </a:lnTo>
                <a:close/>
              </a:path>
              <a:path w="369570" h="151764">
                <a:moveTo>
                  <a:pt x="120794" y="0"/>
                </a:moveTo>
                <a:lnTo>
                  <a:pt x="118013" y="3670"/>
                </a:lnTo>
                <a:lnTo>
                  <a:pt x="116832" y="9994"/>
                </a:lnTo>
                <a:lnTo>
                  <a:pt x="112488" y="11023"/>
                </a:lnTo>
                <a:lnTo>
                  <a:pt x="82440" y="31661"/>
                </a:lnTo>
                <a:lnTo>
                  <a:pt x="94277" y="30429"/>
                </a:lnTo>
                <a:lnTo>
                  <a:pt x="215999" y="30429"/>
                </a:lnTo>
                <a:lnTo>
                  <a:pt x="201451" y="24154"/>
                </a:lnTo>
                <a:lnTo>
                  <a:pt x="174972" y="15174"/>
                </a:lnTo>
                <a:lnTo>
                  <a:pt x="147761" y="7316"/>
                </a:lnTo>
                <a:lnTo>
                  <a:pt x="120794" y="0"/>
                </a:lnTo>
                <a:close/>
              </a:path>
            </a:pathLst>
          </a:custGeom>
          <a:solidFill>
            <a:srgbClr val="F58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007711" y="914398"/>
            <a:ext cx="2064385" cy="1350645"/>
            <a:chOff x="5007711" y="914398"/>
            <a:chExt cx="2064385" cy="1350645"/>
          </a:xfrm>
        </p:grpSpPr>
        <p:sp>
          <p:nvSpPr>
            <p:cNvPr id="15" name="object 15"/>
            <p:cNvSpPr/>
            <p:nvPr/>
          </p:nvSpPr>
          <p:spPr>
            <a:xfrm>
              <a:off x="5007711" y="969340"/>
              <a:ext cx="2021205" cy="1295400"/>
            </a:xfrm>
            <a:custGeom>
              <a:avLst/>
              <a:gdLst/>
              <a:ahLst/>
              <a:cxnLst/>
              <a:rect l="l" t="t" r="r" b="b"/>
              <a:pathLst>
                <a:path w="2021204" h="1295400">
                  <a:moveTo>
                    <a:pt x="2020824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2020824" y="1295400"/>
                  </a:lnTo>
                  <a:lnTo>
                    <a:pt x="202082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54550" y="914398"/>
              <a:ext cx="2017395" cy="1293495"/>
            </a:xfrm>
            <a:custGeom>
              <a:avLst/>
              <a:gdLst/>
              <a:ahLst/>
              <a:cxnLst/>
              <a:rect l="l" t="t" r="r" b="b"/>
              <a:pathLst>
                <a:path w="2017395" h="1293495">
                  <a:moveTo>
                    <a:pt x="1008570" y="0"/>
                  </a:moveTo>
                  <a:lnTo>
                    <a:pt x="909472" y="587"/>
                  </a:lnTo>
                  <a:lnTo>
                    <a:pt x="291718" y="5295"/>
                  </a:lnTo>
                  <a:lnTo>
                    <a:pt x="292695" y="5295"/>
                  </a:lnTo>
                  <a:lnTo>
                    <a:pt x="245980" y="6397"/>
                  </a:lnTo>
                  <a:lnTo>
                    <a:pt x="99629" y="11461"/>
                  </a:lnTo>
                  <a:lnTo>
                    <a:pt x="0" y="16827"/>
                  </a:lnTo>
                  <a:lnTo>
                    <a:pt x="6693" y="1256626"/>
                  </a:lnTo>
                  <a:lnTo>
                    <a:pt x="6819" y="1280109"/>
                  </a:lnTo>
                  <a:lnTo>
                    <a:pt x="1000700" y="1291935"/>
                  </a:lnTo>
                  <a:lnTo>
                    <a:pt x="1067142" y="1292369"/>
                  </a:lnTo>
                  <a:lnTo>
                    <a:pt x="1201852" y="1292969"/>
                  </a:lnTo>
                  <a:lnTo>
                    <a:pt x="1387611" y="1292969"/>
                  </a:lnTo>
                  <a:lnTo>
                    <a:pt x="1572277" y="1291488"/>
                  </a:lnTo>
                  <a:lnTo>
                    <a:pt x="1753447" y="1287981"/>
                  </a:lnTo>
                  <a:lnTo>
                    <a:pt x="1752317" y="1287981"/>
                  </a:lnTo>
                  <a:lnTo>
                    <a:pt x="1961131" y="1282958"/>
                  </a:lnTo>
                  <a:lnTo>
                    <a:pt x="2012035" y="1280985"/>
                  </a:lnTo>
                  <a:lnTo>
                    <a:pt x="2012099" y="1268907"/>
                  </a:lnTo>
                  <a:lnTo>
                    <a:pt x="2003272" y="1268907"/>
                  </a:lnTo>
                  <a:lnTo>
                    <a:pt x="2007679" y="1256626"/>
                  </a:lnTo>
                  <a:lnTo>
                    <a:pt x="2012165" y="1256626"/>
                  </a:lnTo>
                  <a:lnTo>
                    <a:pt x="2012482" y="1196893"/>
                  </a:lnTo>
                  <a:lnTo>
                    <a:pt x="2012928" y="1102270"/>
                  </a:lnTo>
                  <a:lnTo>
                    <a:pt x="2013806" y="889852"/>
                  </a:lnTo>
                  <a:lnTo>
                    <a:pt x="2016764" y="69329"/>
                  </a:lnTo>
                  <a:lnTo>
                    <a:pt x="9677" y="69329"/>
                  </a:lnTo>
                  <a:lnTo>
                    <a:pt x="19202" y="42786"/>
                  </a:lnTo>
                  <a:lnTo>
                    <a:pt x="1999020" y="42786"/>
                  </a:lnTo>
                  <a:lnTo>
                    <a:pt x="1998065" y="40131"/>
                  </a:lnTo>
                  <a:lnTo>
                    <a:pt x="2016869" y="40131"/>
                  </a:lnTo>
                  <a:lnTo>
                    <a:pt x="2016963" y="14122"/>
                  </a:lnTo>
                  <a:lnTo>
                    <a:pt x="1783905" y="9509"/>
                  </a:lnTo>
                  <a:lnTo>
                    <a:pt x="1784035" y="9509"/>
                  </a:lnTo>
                  <a:lnTo>
                    <a:pt x="1681212" y="7828"/>
                  </a:lnTo>
                  <a:lnTo>
                    <a:pt x="1681496" y="7828"/>
                  </a:lnTo>
                  <a:lnTo>
                    <a:pt x="1192318" y="1529"/>
                  </a:lnTo>
                  <a:lnTo>
                    <a:pt x="1192950" y="1529"/>
                  </a:lnTo>
                  <a:lnTo>
                    <a:pt x="1056105" y="313"/>
                  </a:lnTo>
                  <a:lnTo>
                    <a:pt x="1008570" y="0"/>
                  </a:lnTo>
                  <a:close/>
                </a:path>
                <a:path w="2017395" h="1293495">
                  <a:moveTo>
                    <a:pt x="2012165" y="1256626"/>
                  </a:moveTo>
                  <a:lnTo>
                    <a:pt x="2007679" y="1256626"/>
                  </a:lnTo>
                  <a:lnTo>
                    <a:pt x="2003272" y="1268907"/>
                  </a:lnTo>
                  <a:lnTo>
                    <a:pt x="2012099" y="1268907"/>
                  </a:lnTo>
                  <a:lnTo>
                    <a:pt x="2012165" y="1256626"/>
                  </a:lnTo>
                  <a:close/>
                </a:path>
                <a:path w="2017395" h="1293495">
                  <a:moveTo>
                    <a:pt x="1999020" y="42786"/>
                  </a:moveTo>
                  <a:lnTo>
                    <a:pt x="19202" y="42786"/>
                  </a:lnTo>
                  <a:lnTo>
                    <a:pt x="9677" y="69329"/>
                  </a:lnTo>
                  <a:lnTo>
                    <a:pt x="2016764" y="69329"/>
                  </a:lnTo>
                  <a:lnTo>
                    <a:pt x="2016775" y="66293"/>
                  </a:lnTo>
                  <a:lnTo>
                    <a:pt x="2007476" y="66293"/>
                  </a:lnTo>
                  <a:lnTo>
                    <a:pt x="1999020" y="42786"/>
                  </a:lnTo>
                  <a:close/>
                </a:path>
              </a:pathLst>
            </a:custGeom>
            <a:solidFill>
              <a:srgbClr val="FBF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764201" y="6320105"/>
            <a:ext cx="2301240" cy="1450975"/>
            <a:chOff x="4764201" y="6320105"/>
            <a:chExt cx="2301240" cy="1450975"/>
          </a:xfrm>
        </p:grpSpPr>
        <p:sp>
          <p:nvSpPr>
            <p:cNvPr id="18" name="object 18"/>
            <p:cNvSpPr/>
            <p:nvPr/>
          </p:nvSpPr>
          <p:spPr>
            <a:xfrm>
              <a:off x="4764201" y="6375044"/>
              <a:ext cx="2258695" cy="1396365"/>
            </a:xfrm>
            <a:custGeom>
              <a:avLst/>
              <a:gdLst/>
              <a:ahLst/>
              <a:cxnLst/>
              <a:rect l="l" t="t" r="r" b="b"/>
              <a:pathLst>
                <a:path w="2258695" h="1396365">
                  <a:moveTo>
                    <a:pt x="2258568" y="0"/>
                  </a:moveTo>
                  <a:lnTo>
                    <a:pt x="0" y="0"/>
                  </a:lnTo>
                  <a:lnTo>
                    <a:pt x="0" y="1395984"/>
                  </a:lnTo>
                  <a:lnTo>
                    <a:pt x="2258568" y="1395984"/>
                  </a:lnTo>
                  <a:lnTo>
                    <a:pt x="2258568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11044" y="6320105"/>
              <a:ext cx="2254250" cy="1392555"/>
            </a:xfrm>
            <a:custGeom>
              <a:avLst/>
              <a:gdLst/>
              <a:ahLst/>
              <a:cxnLst/>
              <a:rect l="l" t="t" r="r" b="b"/>
              <a:pathLst>
                <a:path w="2254250" h="1392554">
                  <a:moveTo>
                    <a:pt x="1313776" y="1467"/>
                  </a:moveTo>
                  <a:lnTo>
                    <a:pt x="728576" y="1467"/>
                  </a:lnTo>
                  <a:lnTo>
                    <a:pt x="503511" y="2971"/>
                  </a:lnTo>
                  <a:lnTo>
                    <a:pt x="505448" y="2971"/>
                  </a:lnTo>
                  <a:lnTo>
                    <a:pt x="450911" y="3596"/>
                  </a:lnTo>
                  <a:lnTo>
                    <a:pt x="452515" y="3596"/>
                  </a:lnTo>
                  <a:lnTo>
                    <a:pt x="249347" y="7553"/>
                  </a:lnTo>
                  <a:lnTo>
                    <a:pt x="101896" y="12752"/>
                  </a:lnTo>
                  <a:lnTo>
                    <a:pt x="0" y="18122"/>
                  </a:lnTo>
                  <a:lnTo>
                    <a:pt x="7478" y="1353451"/>
                  </a:lnTo>
                  <a:lnTo>
                    <a:pt x="7552" y="1366672"/>
                  </a:lnTo>
                  <a:lnTo>
                    <a:pt x="591294" y="1386205"/>
                  </a:lnTo>
                  <a:lnTo>
                    <a:pt x="919081" y="1389849"/>
                  </a:lnTo>
                  <a:lnTo>
                    <a:pt x="1135645" y="1391607"/>
                  </a:lnTo>
                  <a:lnTo>
                    <a:pt x="1199646" y="1391997"/>
                  </a:lnTo>
                  <a:lnTo>
                    <a:pt x="1328644" y="1392558"/>
                  </a:lnTo>
                  <a:lnTo>
                    <a:pt x="1557807" y="1392558"/>
                  </a:lnTo>
                  <a:lnTo>
                    <a:pt x="1743511" y="1391156"/>
                  </a:lnTo>
                  <a:lnTo>
                    <a:pt x="2153911" y="1382973"/>
                  </a:lnTo>
                  <a:lnTo>
                    <a:pt x="2248750" y="1379689"/>
                  </a:lnTo>
                  <a:lnTo>
                    <a:pt x="2248822" y="1366672"/>
                  </a:lnTo>
                  <a:lnTo>
                    <a:pt x="2238946" y="1366672"/>
                  </a:lnTo>
                  <a:lnTo>
                    <a:pt x="2243874" y="1353451"/>
                  </a:lnTo>
                  <a:lnTo>
                    <a:pt x="2248896" y="1353451"/>
                  </a:lnTo>
                  <a:lnTo>
                    <a:pt x="2249210" y="1296516"/>
                  </a:lnTo>
                  <a:lnTo>
                    <a:pt x="2249898" y="1153913"/>
                  </a:lnTo>
                  <a:lnTo>
                    <a:pt x="2250800" y="939833"/>
                  </a:lnTo>
                  <a:lnTo>
                    <a:pt x="2254043" y="74663"/>
                  </a:lnTo>
                  <a:lnTo>
                    <a:pt x="10820" y="74663"/>
                  </a:lnTo>
                  <a:lnTo>
                    <a:pt x="21462" y="46075"/>
                  </a:lnTo>
                  <a:lnTo>
                    <a:pt x="2234196" y="46075"/>
                  </a:lnTo>
                  <a:lnTo>
                    <a:pt x="2233129" y="43218"/>
                  </a:lnTo>
                  <a:lnTo>
                    <a:pt x="2254161" y="43218"/>
                  </a:lnTo>
                  <a:lnTo>
                    <a:pt x="2254250" y="15201"/>
                  </a:lnTo>
                  <a:lnTo>
                    <a:pt x="1313776" y="1467"/>
                  </a:lnTo>
                  <a:close/>
                </a:path>
                <a:path w="2254250" h="1392554">
                  <a:moveTo>
                    <a:pt x="2248896" y="1353451"/>
                  </a:moveTo>
                  <a:lnTo>
                    <a:pt x="2243874" y="1353451"/>
                  </a:lnTo>
                  <a:lnTo>
                    <a:pt x="2238946" y="1366672"/>
                  </a:lnTo>
                  <a:lnTo>
                    <a:pt x="2248822" y="1366672"/>
                  </a:lnTo>
                  <a:lnTo>
                    <a:pt x="2248896" y="1353451"/>
                  </a:lnTo>
                  <a:close/>
                </a:path>
                <a:path w="2254250" h="1392554">
                  <a:moveTo>
                    <a:pt x="2234196" y="46075"/>
                  </a:moveTo>
                  <a:lnTo>
                    <a:pt x="21462" y="46075"/>
                  </a:lnTo>
                  <a:lnTo>
                    <a:pt x="10820" y="74663"/>
                  </a:lnTo>
                  <a:lnTo>
                    <a:pt x="2254043" y="74663"/>
                  </a:lnTo>
                  <a:lnTo>
                    <a:pt x="2254055" y="71399"/>
                  </a:lnTo>
                  <a:lnTo>
                    <a:pt x="2243645" y="71399"/>
                  </a:lnTo>
                  <a:lnTo>
                    <a:pt x="2234196" y="46075"/>
                  </a:lnTo>
                  <a:close/>
                </a:path>
                <a:path w="2254250" h="1392554">
                  <a:moveTo>
                    <a:pt x="2254161" y="43218"/>
                  </a:moveTo>
                  <a:lnTo>
                    <a:pt x="2233129" y="43218"/>
                  </a:lnTo>
                  <a:lnTo>
                    <a:pt x="2243645" y="71399"/>
                  </a:lnTo>
                  <a:lnTo>
                    <a:pt x="2254055" y="71399"/>
                  </a:lnTo>
                  <a:lnTo>
                    <a:pt x="2254161" y="43218"/>
                  </a:lnTo>
                  <a:close/>
                </a:path>
                <a:path w="2254250" h="1392554">
                  <a:moveTo>
                    <a:pt x="1127213" y="0"/>
                  </a:moveTo>
                  <a:lnTo>
                    <a:pt x="1032409" y="563"/>
                  </a:lnTo>
                  <a:lnTo>
                    <a:pt x="919033" y="937"/>
                  </a:lnTo>
                  <a:lnTo>
                    <a:pt x="712718" y="1467"/>
                  </a:lnTo>
                  <a:lnTo>
                    <a:pt x="1314546" y="1467"/>
                  </a:lnTo>
                  <a:lnTo>
                    <a:pt x="1176646" y="311"/>
                  </a:lnTo>
                  <a:lnTo>
                    <a:pt x="1127213" y="0"/>
                  </a:lnTo>
                  <a:close/>
                </a:path>
              </a:pathLst>
            </a:custGeom>
            <a:solidFill>
              <a:srgbClr val="FBF6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078255" y="2755366"/>
            <a:ext cx="6014085" cy="2018030"/>
            <a:chOff x="1078255" y="2755366"/>
            <a:chExt cx="6014085" cy="2018030"/>
          </a:xfrm>
        </p:grpSpPr>
        <p:sp>
          <p:nvSpPr>
            <p:cNvPr id="21" name="object 21"/>
            <p:cNvSpPr/>
            <p:nvPr/>
          </p:nvSpPr>
          <p:spPr>
            <a:xfrm>
              <a:off x="1078255" y="2810129"/>
              <a:ext cx="5971540" cy="1963420"/>
            </a:xfrm>
            <a:custGeom>
              <a:avLst/>
              <a:gdLst/>
              <a:ahLst/>
              <a:cxnLst/>
              <a:rect l="l" t="t" r="r" b="b"/>
              <a:pathLst>
                <a:path w="5971540" h="1963420">
                  <a:moveTo>
                    <a:pt x="5971032" y="0"/>
                  </a:moveTo>
                  <a:lnTo>
                    <a:pt x="0" y="0"/>
                  </a:lnTo>
                  <a:lnTo>
                    <a:pt x="0" y="1962912"/>
                  </a:lnTo>
                  <a:lnTo>
                    <a:pt x="5971032" y="1962912"/>
                  </a:lnTo>
                  <a:lnTo>
                    <a:pt x="5971032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25086" y="2755366"/>
              <a:ext cx="5967730" cy="1958975"/>
            </a:xfrm>
            <a:custGeom>
              <a:avLst/>
              <a:gdLst/>
              <a:ahLst/>
              <a:cxnLst/>
              <a:rect l="l" t="t" r="r" b="b"/>
              <a:pathLst>
                <a:path w="5967730" h="1958975">
                  <a:moveTo>
                    <a:pt x="3519901" y="2106"/>
                  </a:moveTo>
                  <a:lnTo>
                    <a:pt x="1825986" y="2106"/>
                  </a:lnTo>
                  <a:lnTo>
                    <a:pt x="900381" y="7444"/>
                  </a:lnTo>
                  <a:lnTo>
                    <a:pt x="901064" y="7444"/>
                  </a:lnTo>
                  <a:lnTo>
                    <a:pt x="0" y="25309"/>
                  </a:lnTo>
                  <a:lnTo>
                    <a:pt x="20193" y="1939695"/>
                  </a:lnTo>
                  <a:lnTo>
                    <a:pt x="3349873" y="1958756"/>
                  </a:lnTo>
                  <a:lnTo>
                    <a:pt x="4234986" y="1958756"/>
                  </a:lnTo>
                  <a:lnTo>
                    <a:pt x="4613227" y="1957158"/>
                  </a:lnTo>
                  <a:lnTo>
                    <a:pt x="4853187" y="1955397"/>
                  </a:lnTo>
                  <a:lnTo>
                    <a:pt x="5113045" y="1952630"/>
                  </a:lnTo>
                  <a:lnTo>
                    <a:pt x="5952642" y="1941015"/>
                  </a:lnTo>
                  <a:lnTo>
                    <a:pt x="5952837" y="1922702"/>
                  </a:lnTo>
                  <a:lnTo>
                    <a:pt x="5926709" y="1922702"/>
                  </a:lnTo>
                  <a:lnTo>
                    <a:pt x="5939739" y="1904097"/>
                  </a:lnTo>
                  <a:lnTo>
                    <a:pt x="5953035" y="1904097"/>
                  </a:lnTo>
                  <a:lnTo>
                    <a:pt x="5953500" y="1860340"/>
                  </a:lnTo>
                  <a:lnTo>
                    <a:pt x="5954357" y="1772478"/>
                  </a:lnTo>
                  <a:lnTo>
                    <a:pt x="5955212" y="1678300"/>
                  </a:lnTo>
                  <a:lnTo>
                    <a:pt x="5956484" y="1527095"/>
                  </a:lnTo>
                  <a:lnTo>
                    <a:pt x="5957741" y="1366579"/>
                  </a:lnTo>
                  <a:lnTo>
                    <a:pt x="5959385" y="1143153"/>
                  </a:lnTo>
                  <a:lnTo>
                    <a:pt x="5965364" y="275530"/>
                  </a:lnTo>
                  <a:lnTo>
                    <a:pt x="5966627" y="104875"/>
                  </a:lnTo>
                  <a:lnTo>
                    <a:pt x="28651" y="104875"/>
                  </a:lnTo>
                  <a:lnTo>
                    <a:pt x="56832" y="64654"/>
                  </a:lnTo>
                  <a:lnTo>
                    <a:pt x="5914117" y="64654"/>
                  </a:lnTo>
                  <a:lnTo>
                    <a:pt x="5911291" y="60628"/>
                  </a:lnTo>
                  <a:lnTo>
                    <a:pt x="5966955" y="60628"/>
                  </a:lnTo>
                  <a:lnTo>
                    <a:pt x="5967182" y="25309"/>
                  </a:lnTo>
                  <a:lnTo>
                    <a:pt x="5967209" y="21207"/>
                  </a:lnTo>
                  <a:lnTo>
                    <a:pt x="5961599" y="21207"/>
                  </a:lnTo>
                  <a:lnTo>
                    <a:pt x="5353076" y="14893"/>
                  </a:lnTo>
                  <a:lnTo>
                    <a:pt x="5353383" y="14893"/>
                  </a:lnTo>
                  <a:lnTo>
                    <a:pt x="5138948" y="13028"/>
                  </a:lnTo>
                  <a:lnTo>
                    <a:pt x="3862973" y="3981"/>
                  </a:lnTo>
                  <a:lnTo>
                    <a:pt x="3519901" y="2106"/>
                  </a:lnTo>
                  <a:close/>
                </a:path>
                <a:path w="5967730" h="1958975">
                  <a:moveTo>
                    <a:pt x="5953035" y="1904097"/>
                  </a:moveTo>
                  <a:lnTo>
                    <a:pt x="5939739" y="1904097"/>
                  </a:lnTo>
                  <a:lnTo>
                    <a:pt x="5926709" y="1922702"/>
                  </a:lnTo>
                  <a:lnTo>
                    <a:pt x="5952837" y="1922702"/>
                  </a:lnTo>
                  <a:lnTo>
                    <a:pt x="5953035" y="1904097"/>
                  </a:lnTo>
                  <a:close/>
                </a:path>
                <a:path w="5967730" h="1958975">
                  <a:moveTo>
                    <a:pt x="5914117" y="64654"/>
                  </a:moveTo>
                  <a:lnTo>
                    <a:pt x="56832" y="64654"/>
                  </a:lnTo>
                  <a:lnTo>
                    <a:pt x="28651" y="104875"/>
                  </a:lnTo>
                  <a:lnTo>
                    <a:pt x="5966627" y="104875"/>
                  </a:lnTo>
                  <a:lnTo>
                    <a:pt x="5966661" y="100277"/>
                  </a:lnTo>
                  <a:lnTo>
                    <a:pt x="5939129" y="100277"/>
                  </a:lnTo>
                  <a:lnTo>
                    <a:pt x="5914117" y="64654"/>
                  </a:lnTo>
                  <a:close/>
                </a:path>
                <a:path w="5967730" h="1958975">
                  <a:moveTo>
                    <a:pt x="5966955" y="60628"/>
                  </a:moveTo>
                  <a:lnTo>
                    <a:pt x="5911291" y="60628"/>
                  </a:lnTo>
                  <a:lnTo>
                    <a:pt x="5939129" y="100277"/>
                  </a:lnTo>
                  <a:lnTo>
                    <a:pt x="5966661" y="100277"/>
                  </a:lnTo>
                  <a:lnTo>
                    <a:pt x="5966925" y="64654"/>
                  </a:lnTo>
                  <a:lnTo>
                    <a:pt x="5966955" y="60628"/>
                  </a:lnTo>
                  <a:close/>
                </a:path>
                <a:path w="5967730" h="1958975">
                  <a:moveTo>
                    <a:pt x="3132313" y="309"/>
                  </a:moveTo>
                  <a:lnTo>
                    <a:pt x="3052126" y="309"/>
                  </a:lnTo>
                  <a:lnTo>
                    <a:pt x="1690614" y="2106"/>
                  </a:lnTo>
                  <a:lnTo>
                    <a:pt x="3538863" y="2106"/>
                  </a:lnTo>
                  <a:lnTo>
                    <a:pt x="3132313" y="309"/>
                  </a:lnTo>
                  <a:close/>
                </a:path>
                <a:path w="5967730" h="1958975">
                  <a:moveTo>
                    <a:pt x="3037871" y="0"/>
                  </a:moveTo>
                  <a:lnTo>
                    <a:pt x="2938807" y="0"/>
                  </a:lnTo>
                  <a:lnTo>
                    <a:pt x="2846803" y="309"/>
                  </a:lnTo>
                  <a:lnTo>
                    <a:pt x="3121235" y="309"/>
                  </a:lnTo>
                  <a:lnTo>
                    <a:pt x="3037871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581939" y="8169971"/>
            <a:ext cx="4026535" cy="1277620"/>
            <a:chOff x="581939" y="8169971"/>
            <a:chExt cx="4026535" cy="1277620"/>
          </a:xfrm>
        </p:grpSpPr>
        <p:sp>
          <p:nvSpPr>
            <p:cNvPr id="24" name="object 24"/>
            <p:cNvSpPr/>
            <p:nvPr/>
          </p:nvSpPr>
          <p:spPr>
            <a:xfrm>
              <a:off x="581939" y="8224748"/>
              <a:ext cx="3983990" cy="1222375"/>
            </a:xfrm>
            <a:custGeom>
              <a:avLst/>
              <a:gdLst/>
              <a:ahLst/>
              <a:cxnLst/>
              <a:rect l="l" t="t" r="r" b="b"/>
              <a:pathLst>
                <a:path w="3983990" h="1222375">
                  <a:moveTo>
                    <a:pt x="3983736" y="0"/>
                  </a:moveTo>
                  <a:lnTo>
                    <a:pt x="0" y="0"/>
                  </a:lnTo>
                  <a:lnTo>
                    <a:pt x="0" y="1222247"/>
                  </a:lnTo>
                  <a:lnTo>
                    <a:pt x="3983736" y="1222247"/>
                  </a:lnTo>
                  <a:lnTo>
                    <a:pt x="3983736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8780" y="8169971"/>
              <a:ext cx="3979545" cy="1217930"/>
            </a:xfrm>
            <a:custGeom>
              <a:avLst/>
              <a:gdLst/>
              <a:ahLst/>
              <a:cxnLst/>
              <a:rect l="l" t="t" r="r" b="b"/>
              <a:pathLst>
                <a:path w="3979545" h="1217929">
                  <a:moveTo>
                    <a:pt x="2923761" y="1217731"/>
                  </a:moveTo>
                  <a:lnTo>
                    <a:pt x="2110472" y="1217731"/>
                  </a:lnTo>
                  <a:lnTo>
                    <a:pt x="2189652" y="1217936"/>
                  </a:lnTo>
                  <a:lnTo>
                    <a:pt x="2861921" y="1217936"/>
                  </a:lnTo>
                  <a:lnTo>
                    <a:pt x="2923761" y="1217731"/>
                  </a:lnTo>
                  <a:close/>
                </a:path>
                <a:path w="3979545" h="1217929">
                  <a:moveTo>
                    <a:pt x="2361777" y="1335"/>
                  </a:moveTo>
                  <a:lnTo>
                    <a:pt x="1189056" y="1335"/>
                  </a:lnTo>
                  <a:lnTo>
                    <a:pt x="806257" y="2932"/>
                  </a:lnTo>
                  <a:lnTo>
                    <a:pt x="491709" y="5785"/>
                  </a:lnTo>
                  <a:lnTo>
                    <a:pt x="492316" y="5785"/>
                  </a:lnTo>
                  <a:lnTo>
                    <a:pt x="0" y="15699"/>
                  </a:lnTo>
                  <a:lnTo>
                    <a:pt x="13342" y="1195618"/>
                  </a:lnTo>
                  <a:lnTo>
                    <a:pt x="156362" y="1207010"/>
                  </a:lnTo>
                  <a:lnTo>
                    <a:pt x="1974020" y="1217322"/>
                  </a:lnTo>
                  <a:lnTo>
                    <a:pt x="2105117" y="1217731"/>
                  </a:lnTo>
                  <a:lnTo>
                    <a:pt x="2930379" y="1217731"/>
                  </a:lnTo>
                  <a:lnTo>
                    <a:pt x="3100938" y="1216901"/>
                  </a:lnTo>
                  <a:lnTo>
                    <a:pt x="3203863" y="1216201"/>
                  </a:lnTo>
                  <a:lnTo>
                    <a:pt x="3969499" y="1207010"/>
                  </a:lnTo>
                  <a:lnTo>
                    <a:pt x="3969508" y="1206172"/>
                  </a:lnTo>
                  <a:lnTo>
                    <a:pt x="3969630" y="1195618"/>
                  </a:lnTo>
                  <a:lnTo>
                    <a:pt x="3952201" y="1195618"/>
                  </a:lnTo>
                  <a:lnTo>
                    <a:pt x="3960901" y="1184048"/>
                  </a:lnTo>
                  <a:lnTo>
                    <a:pt x="3969763" y="1184048"/>
                  </a:lnTo>
                  <a:lnTo>
                    <a:pt x="3970419" y="1124079"/>
                  </a:lnTo>
                  <a:lnTo>
                    <a:pt x="3970878" y="1078455"/>
                  </a:lnTo>
                  <a:lnTo>
                    <a:pt x="3971791" y="980300"/>
                  </a:lnTo>
                  <a:lnTo>
                    <a:pt x="3972693" y="874814"/>
                  </a:lnTo>
                  <a:lnTo>
                    <a:pt x="3974018" y="707774"/>
                  </a:lnTo>
                  <a:lnTo>
                    <a:pt x="3978024" y="166213"/>
                  </a:lnTo>
                  <a:lnTo>
                    <a:pt x="3978830" y="65178"/>
                  </a:lnTo>
                  <a:lnTo>
                    <a:pt x="19100" y="65178"/>
                  </a:lnTo>
                  <a:lnTo>
                    <a:pt x="37884" y="40159"/>
                  </a:lnTo>
                  <a:lnTo>
                    <a:pt x="3943811" y="40159"/>
                  </a:lnTo>
                  <a:lnTo>
                    <a:pt x="3941927" y="37657"/>
                  </a:lnTo>
                  <a:lnTo>
                    <a:pt x="3979049" y="37657"/>
                  </a:lnTo>
                  <a:lnTo>
                    <a:pt x="3979197" y="15699"/>
                  </a:lnTo>
                  <a:lnTo>
                    <a:pt x="3979214" y="13146"/>
                  </a:lnTo>
                  <a:lnTo>
                    <a:pt x="3610961" y="9568"/>
                  </a:lnTo>
                  <a:lnTo>
                    <a:pt x="3297092" y="7067"/>
                  </a:lnTo>
                  <a:lnTo>
                    <a:pt x="2463283" y="1829"/>
                  </a:lnTo>
                  <a:lnTo>
                    <a:pt x="2361777" y="1335"/>
                  </a:lnTo>
                  <a:close/>
                </a:path>
                <a:path w="3979545" h="1217929">
                  <a:moveTo>
                    <a:pt x="3969763" y="1184048"/>
                  </a:moveTo>
                  <a:lnTo>
                    <a:pt x="3960901" y="1184048"/>
                  </a:lnTo>
                  <a:lnTo>
                    <a:pt x="3952201" y="1195618"/>
                  </a:lnTo>
                  <a:lnTo>
                    <a:pt x="3969630" y="1195618"/>
                  </a:lnTo>
                  <a:lnTo>
                    <a:pt x="3969763" y="1184048"/>
                  </a:lnTo>
                  <a:close/>
                </a:path>
                <a:path w="3979545" h="1217929">
                  <a:moveTo>
                    <a:pt x="3943811" y="40159"/>
                  </a:moveTo>
                  <a:lnTo>
                    <a:pt x="37884" y="40159"/>
                  </a:lnTo>
                  <a:lnTo>
                    <a:pt x="19100" y="65178"/>
                  </a:lnTo>
                  <a:lnTo>
                    <a:pt x="3978830" y="65178"/>
                  </a:lnTo>
                  <a:lnTo>
                    <a:pt x="3978852" y="62321"/>
                  </a:lnTo>
                  <a:lnTo>
                    <a:pt x="3960494" y="62321"/>
                  </a:lnTo>
                  <a:lnTo>
                    <a:pt x="3943811" y="40159"/>
                  </a:lnTo>
                  <a:close/>
                </a:path>
                <a:path w="3979545" h="1217929">
                  <a:moveTo>
                    <a:pt x="3979049" y="37657"/>
                  </a:moveTo>
                  <a:lnTo>
                    <a:pt x="3941927" y="37657"/>
                  </a:lnTo>
                  <a:lnTo>
                    <a:pt x="3960494" y="62321"/>
                  </a:lnTo>
                  <a:lnTo>
                    <a:pt x="3978852" y="62321"/>
                  </a:lnTo>
                  <a:lnTo>
                    <a:pt x="3979029" y="40159"/>
                  </a:lnTo>
                  <a:lnTo>
                    <a:pt x="3979049" y="37657"/>
                  </a:lnTo>
                  <a:close/>
                </a:path>
                <a:path w="3979545" h="1217929">
                  <a:moveTo>
                    <a:pt x="2122935" y="0"/>
                  </a:moveTo>
                  <a:lnTo>
                    <a:pt x="2059892" y="0"/>
                  </a:lnTo>
                  <a:lnTo>
                    <a:pt x="2370358" y="1335"/>
                  </a:lnTo>
                  <a:lnTo>
                    <a:pt x="1101777" y="1335"/>
                  </a:lnTo>
                  <a:lnTo>
                    <a:pt x="2122935" y="0"/>
                  </a:lnTo>
                  <a:close/>
                </a:path>
              </a:pathLst>
            </a:custGeom>
            <a:solidFill>
              <a:srgbClr val="F4F8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09816" y="7725440"/>
            <a:ext cx="2211705" cy="386715"/>
            <a:chOff x="409816" y="7725440"/>
            <a:chExt cx="2211705" cy="386715"/>
          </a:xfrm>
        </p:grpSpPr>
        <p:sp>
          <p:nvSpPr>
            <p:cNvPr id="27" name="object 27"/>
            <p:cNvSpPr/>
            <p:nvPr/>
          </p:nvSpPr>
          <p:spPr>
            <a:xfrm>
              <a:off x="409816" y="7779753"/>
              <a:ext cx="2167255" cy="332740"/>
            </a:xfrm>
            <a:custGeom>
              <a:avLst/>
              <a:gdLst/>
              <a:ahLst/>
              <a:cxnLst/>
              <a:rect l="l" t="t" r="r" b="b"/>
              <a:pathLst>
                <a:path w="2167255" h="332740">
                  <a:moveTo>
                    <a:pt x="2167128" y="0"/>
                  </a:moveTo>
                  <a:lnTo>
                    <a:pt x="0" y="0"/>
                  </a:lnTo>
                  <a:lnTo>
                    <a:pt x="0" y="332232"/>
                  </a:lnTo>
                  <a:lnTo>
                    <a:pt x="2167128" y="332232"/>
                  </a:lnTo>
                  <a:lnTo>
                    <a:pt x="2167128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6653" y="7725440"/>
              <a:ext cx="2164715" cy="329565"/>
            </a:xfrm>
            <a:custGeom>
              <a:avLst/>
              <a:gdLst/>
              <a:ahLst/>
              <a:cxnLst/>
              <a:rect l="l" t="t" r="r" b="b"/>
              <a:pathLst>
                <a:path w="2164715" h="329565">
                  <a:moveTo>
                    <a:pt x="2164257" y="2981"/>
                  </a:moveTo>
                  <a:lnTo>
                    <a:pt x="49830" y="2981"/>
                  </a:lnTo>
                  <a:lnTo>
                    <a:pt x="0" y="3680"/>
                  </a:lnTo>
                  <a:lnTo>
                    <a:pt x="7191" y="320697"/>
                  </a:lnTo>
                  <a:lnTo>
                    <a:pt x="7262" y="323834"/>
                  </a:lnTo>
                  <a:lnTo>
                    <a:pt x="7333" y="326933"/>
                  </a:lnTo>
                  <a:lnTo>
                    <a:pt x="725235" y="328942"/>
                  </a:lnTo>
                  <a:lnTo>
                    <a:pt x="922300" y="329430"/>
                  </a:lnTo>
                  <a:lnTo>
                    <a:pt x="1741964" y="329430"/>
                  </a:lnTo>
                  <a:lnTo>
                    <a:pt x="2158974" y="326933"/>
                  </a:lnTo>
                  <a:lnTo>
                    <a:pt x="2159039" y="323834"/>
                  </a:lnTo>
                  <a:lnTo>
                    <a:pt x="2149563" y="323834"/>
                  </a:lnTo>
                  <a:lnTo>
                    <a:pt x="2154288" y="320697"/>
                  </a:lnTo>
                  <a:lnTo>
                    <a:pt x="2159105" y="320697"/>
                  </a:lnTo>
                  <a:lnTo>
                    <a:pt x="2159930" y="281234"/>
                  </a:lnTo>
                  <a:lnTo>
                    <a:pt x="2160871" y="226916"/>
                  </a:lnTo>
                  <a:lnTo>
                    <a:pt x="2161781" y="168289"/>
                  </a:lnTo>
                  <a:lnTo>
                    <a:pt x="2163445" y="55341"/>
                  </a:lnTo>
                  <a:lnTo>
                    <a:pt x="2164050" y="17104"/>
                  </a:lnTo>
                  <a:lnTo>
                    <a:pt x="10388" y="17104"/>
                  </a:lnTo>
                  <a:lnTo>
                    <a:pt x="20612" y="10309"/>
                  </a:lnTo>
                  <a:lnTo>
                    <a:pt x="2144991" y="10309"/>
                  </a:lnTo>
                  <a:lnTo>
                    <a:pt x="2143975" y="9636"/>
                  </a:lnTo>
                  <a:lnTo>
                    <a:pt x="2164168" y="9636"/>
                  </a:lnTo>
                  <a:lnTo>
                    <a:pt x="2164257" y="2981"/>
                  </a:lnTo>
                  <a:close/>
                </a:path>
                <a:path w="2164715" h="329565">
                  <a:moveTo>
                    <a:pt x="2159105" y="320697"/>
                  </a:moveTo>
                  <a:lnTo>
                    <a:pt x="2154288" y="320697"/>
                  </a:lnTo>
                  <a:lnTo>
                    <a:pt x="2149563" y="323834"/>
                  </a:lnTo>
                  <a:lnTo>
                    <a:pt x="2159039" y="323834"/>
                  </a:lnTo>
                  <a:lnTo>
                    <a:pt x="2159105" y="320697"/>
                  </a:lnTo>
                  <a:close/>
                </a:path>
                <a:path w="2164715" h="329565">
                  <a:moveTo>
                    <a:pt x="2144991" y="10309"/>
                  </a:moveTo>
                  <a:lnTo>
                    <a:pt x="20612" y="10309"/>
                  </a:lnTo>
                  <a:lnTo>
                    <a:pt x="10388" y="17104"/>
                  </a:lnTo>
                  <a:lnTo>
                    <a:pt x="2164050" y="17104"/>
                  </a:lnTo>
                  <a:lnTo>
                    <a:pt x="2164062" y="16329"/>
                  </a:lnTo>
                  <a:lnTo>
                    <a:pt x="2154072" y="16329"/>
                  </a:lnTo>
                  <a:lnTo>
                    <a:pt x="2144991" y="10309"/>
                  </a:lnTo>
                  <a:close/>
                </a:path>
                <a:path w="2164715" h="329565">
                  <a:moveTo>
                    <a:pt x="2164168" y="9636"/>
                  </a:moveTo>
                  <a:lnTo>
                    <a:pt x="2143975" y="9636"/>
                  </a:lnTo>
                  <a:lnTo>
                    <a:pt x="2154072" y="16329"/>
                  </a:lnTo>
                  <a:lnTo>
                    <a:pt x="2164062" y="16329"/>
                  </a:lnTo>
                  <a:lnTo>
                    <a:pt x="2164168" y="9636"/>
                  </a:lnTo>
                  <a:close/>
                </a:path>
                <a:path w="2164715" h="329565">
                  <a:moveTo>
                    <a:pt x="1366963" y="0"/>
                  </a:moveTo>
                  <a:lnTo>
                    <a:pt x="517281" y="0"/>
                  </a:lnTo>
                  <a:lnTo>
                    <a:pt x="48775" y="2981"/>
                  </a:lnTo>
                  <a:lnTo>
                    <a:pt x="2161308" y="2981"/>
                  </a:lnTo>
                  <a:lnTo>
                    <a:pt x="1929717" y="1870"/>
                  </a:lnTo>
                  <a:lnTo>
                    <a:pt x="1556116" y="526"/>
                  </a:lnTo>
                  <a:lnTo>
                    <a:pt x="1366963" y="0"/>
                  </a:lnTo>
                  <a:close/>
                </a:path>
              </a:pathLst>
            </a:custGeom>
            <a:solidFill>
              <a:srgbClr val="E6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05866" y="5231250"/>
            <a:ext cx="3112135" cy="2207260"/>
            <a:chOff x="705866" y="5231250"/>
            <a:chExt cx="3112135" cy="2207260"/>
          </a:xfrm>
        </p:grpSpPr>
        <p:sp>
          <p:nvSpPr>
            <p:cNvPr id="30" name="object 30"/>
            <p:cNvSpPr/>
            <p:nvPr/>
          </p:nvSpPr>
          <p:spPr>
            <a:xfrm>
              <a:off x="705866" y="5286197"/>
              <a:ext cx="3069590" cy="2152015"/>
            </a:xfrm>
            <a:custGeom>
              <a:avLst/>
              <a:gdLst/>
              <a:ahLst/>
              <a:cxnLst/>
              <a:rect l="l" t="t" r="r" b="b"/>
              <a:pathLst>
                <a:path w="3069590" h="2152015">
                  <a:moveTo>
                    <a:pt x="3069336" y="0"/>
                  </a:moveTo>
                  <a:lnTo>
                    <a:pt x="0" y="0"/>
                  </a:lnTo>
                  <a:lnTo>
                    <a:pt x="0" y="2151888"/>
                  </a:lnTo>
                  <a:lnTo>
                    <a:pt x="3069336" y="2151888"/>
                  </a:lnTo>
                  <a:lnTo>
                    <a:pt x="3069336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2702" y="5231250"/>
              <a:ext cx="3065145" cy="2148840"/>
            </a:xfrm>
            <a:custGeom>
              <a:avLst/>
              <a:gdLst/>
              <a:ahLst/>
              <a:cxnLst/>
              <a:rect l="l" t="t" r="r" b="b"/>
              <a:pathLst>
                <a:path w="3065145" h="2148840">
                  <a:moveTo>
                    <a:pt x="1532521" y="0"/>
                  </a:moveTo>
                  <a:lnTo>
                    <a:pt x="1381715" y="977"/>
                  </a:lnTo>
                  <a:lnTo>
                    <a:pt x="1264858" y="1405"/>
                  </a:lnTo>
                  <a:lnTo>
                    <a:pt x="957476" y="2403"/>
                  </a:lnTo>
                  <a:lnTo>
                    <a:pt x="860063" y="2967"/>
                  </a:lnTo>
                  <a:lnTo>
                    <a:pt x="824847" y="3237"/>
                  </a:lnTo>
                  <a:lnTo>
                    <a:pt x="345587" y="11453"/>
                  </a:lnTo>
                  <a:lnTo>
                    <a:pt x="345904" y="11453"/>
                  </a:lnTo>
                  <a:lnTo>
                    <a:pt x="297730" y="13006"/>
                  </a:lnTo>
                  <a:lnTo>
                    <a:pt x="104641" y="21471"/>
                  </a:lnTo>
                  <a:lnTo>
                    <a:pt x="0" y="27965"/>
                  </a:lnTo>
                  <a:lnTo>
                    <a:pt x="10170" y="2088222"/>
                  </a:lnTo>
                  <a:lnTo>
                    <a:pt x="10271" y="2108631"/>
                  </a:lnTo>
                  <a:lnTo>
                    <a:pt x="10363" y="2127262"/>
                  </a:lnTo>
                  <a:lnTo>
                    <a:pt x="907130" y="2140178"/>
                  </a:lnTo>
                  <a:lnTo>
                    <a:pt x="1403355" y="2145921"/>
                  </a:lnTo>
                  <a:lnTo>
                    <a:pt x="1739159" y="2148253"/>
                  </a:lnTo>
                  <a:lnTo>
                    <a:pt x="1798327" y="2148484"/>
                  </a:lnTo>
                  <a:lnTo>
                    <a:pt x="1854779" y="2148643"/>
                  </a:lnTo>
                  <a:lnTo>
                    <a:pt x="2057020" y="2148643"/>
                  </a:lnTo>
                  <a:lnTo>
                    <a:pt x="2208807" y="2147962"/>
                  </a:lnTo>
                  <a:lnTo>
                    <a:pt x="2252456" y="2147641"/>
                  </a:lnTo>
                  <a:lnTo>
                    <a:pt x="2538171" y="2143571"/>
                  </a:lnTo>
                  <a:lnTo>
                    <a:pt x="2538677" y="2143571"/>
                  </a:lnTo>
                  <a:lnTo>
                    <a:pt x="2960611" y="2132697"/>
                  </a:lnTo>
                  <a:lnTo>
                    <a:pt x="3057309" y="2128723"/>
                  </a:lnTo>
                  <a:lnTo>
                    <a:pt x="3057407" y="2108631"/>
                  </a:lnTo>
                  <a:lnTo>
                    <a:pt x="3043986" y="2108631"/>
                  </a:lnTo>
                  <a:lnTo>
                    <a:pt x="3050692" y="2088222"/>
                  </a:lnTo>
                  <a:lnTo>
                    <a:pt x="3057507" y="2088222"/>
                  </a:lnTo>
                  <a:lnTo>
                    <a:pt x="3057905" y="2007028"/>
                  </a:lnTo>
                  <a:lnTo>
                    <a:pt x="3058894" y="1774658"/>
                  </a:lnTo>
                  <a:lnTo>
                    <a:pt x="3060061" y="1460576"/>
                  </a:lnTo>
                  <a:lnTo>
                    <a:pt x="3064499" y="115201"/>
                  </a:lnTo>
                  <a:lnTo>
                    <a:pt x="14706" y="115201"/>
                  </a:lnTo>
                  <a:lnTo>
                    <a:pt x="29184" y="71094"/>
                  </a:lnTo>
                  <a:lnTo>
                    <a:pt x="3037523" y="71094"/>
                  </a:lnTo>
                  <a:lnTo>
                    <a:pt x="3036074" y="66687"/>
                  </a:lnTo>
                  <a:lnTo>
                    <a:pt x="3064659" y="66687"/>
                  </a:lnTo>
                  <a:lnTo>
                    <a:pt x="3064787" y="27965"/>
                  </a:lnTo>
                  <a:lnTo>
                    <a:pt x="3064802" y="23456"/>
                  </a:lnTo>
                  <a:lnTo>
                    <a:pt x="1620685" y="665"/>
                  </a:lnTo>
                  <a:lnTo>
                    <a:pt x="1621448" y="665"/>
                  </a:lnTo>
                  <a:lnTo>
                    <a:pt x="1584749" y="364"/>
                  </a:lnTo>
                  <a:lnTo>
                    <a:pt x="1532521" y="0"/>
                  </a:lnTo>
                  <a:close/>
                </a:path>
                <a:path w="3065145" h="2148840">
                  <a:moveTo>
                    <a:pt x="3057507" y="2088222"/>
                  </a:moveTo>
                  <a:lnTo>
                    <a:pt x="3050692" y="2088222"/>
                  </a:lnTo>
                  <a:lnTo>
                    <a:pt x="3043986" y="2108631"/>
                  </a:lnTo>
                  <a:lnTo>
                    <a:pt x="3057407" y="2108631"/>
                  </a:lnTo>
                  <a:lnTo>
                    <a:pt x="3057507" y="2088222"/>
                  </a:lnTo>
                  <a:close/>
                </a:path>
                <a:path w="3065145" h="2148840">
                  <a:moveTo>
                    <a:pt x="3037523" y="71094"/>
                  </a:moveTo>
                  <a:lnTo>
                    <a:pt x="29184" y="71094"/>
                  </a:lnTo>
                  <a:lnTo>
                    <a:pt x="14706" y="115201"/>
                  </a:lnTo>
                  <a:lnTo>
                    <a:pt x="3064499" y="115201"/>
                  </a:lnTo>
                  <a:lnTo>
                    <a:pt x="3064516" y="110172"/>
                  </a:lnTo>
                  <a:lnTo>
                    <a:pt x="3050374" y="110172"/>
                  </a:lnTo>
                  <a:lnTo>
                    <a:pt x="3037523" y="71094"/>
                  </a:lnTo>
                  <a:close/>
                </a:path>
                <a:path w="3065145" h="2148840">
                  <a:moveTo>
                    <a:pt x="3064659" y="66687"/>
                  </a:moveTo>
                  <a:lnTo>
                    <a:pt x="3036074" y="66687"/>
                  </a:lnTo>
                  <a:lnTo>
                    <a:pt x="3050374" y="110172"/>
                  </a:lnTo>
                  <a:lnTo>
                    <a:pt x="3064516" y="110172"/>
                  </a:lnTo>
                  <a:lnTo>
                    <a:pt x="3064644" y="71094"/>
                  </a:lnTo>
                  <a:lnTo>
                    <a:pt x="3064659" y="66687"/>
                  </a:lnTo>
                  <a:close/>
                </a:path>
              </a:pathLst>
            </a:custGeom>
            <a:solidFill>
              <a:srgbClr val="FCDF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314" y="584819"/>
            <a:ext cx="177990" cy="18194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7101" y="9739543"/>
            <a:ext cx="177990" cy="18194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535" y="5005208"/>
            <a:ext cx="177990" cy="18194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16685" y="493999"/>
            <a:ext cx="178625" cy="18164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5130" y="280261"/>
            <a:ext cx="180848" cy="179895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47497" y="9563941"/>
            <a:ext cx="182524" cy="17560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33810" y="5024790"/>
            <a:ext cx="182524" cy="17560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1691" y="8501875"/>
            <a:ext cx="179882" cy="18084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52152" y="9388337"/>
            <a:ext cx="182524" cy="17560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07504" y="221302"/>
            <a:ext cx="182613" cy="17470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71521" y="7802783"/>
            <a:ext cx="182613" cy="17470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3488" y="144004"/>
            <a:ext cx="182613" cy="174701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422630" y="5036883"/>
            <a:ext cx="1972310" cy="332740"/>
          </a:xfrm>
          <a:custGeom>
            <a:avLst/>
            <a:gdLst/>
            <a:ahLst/>
            <a:cxnLst/>
            <a:rect l="l" t="t" r="r" b="b"/>
            <a:pathLst>
              <a:path w="1972310" h="332739">
                <a:moveTo>
                  <a:pt x="1972056" y="0"/>
                </a:moveTo>
                <a:lnTo>
                  <a:pt x="0" y="0"/>
                </a:lnTo>
                <a:lnTo>
                  <a:pt x="0" y="332232"/>
                </a:lnTo>
                <a:lnTo>
                  <a:pt x="1972056" y="332232"/>
                </a:lnTo>
                <a:lnTo>
                  <a:pt x="1972056" y="0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69468" y="2521966"/>
            <a:ext cx="1925320" cy="310515"/>
          </a:xfrm>
          <a:prstGeom prst="rect">
            <a:avLst/>
          </a:prstGeom>
          <a:solidFill>
            <a:srgbClr val="FCDFCE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855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Getting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started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9468" y="5036883"/>
            <a:ext cx="1925320" cy="249554"/>
          </a:xfrm>
          <a:prstGeom prst="rect">
            <a:avLst/>
          </a:prstGeom>
          <a:solidFill>
            <a:srgbClr val="FBF6DC"/>
          </a:solidFill>
        </p:spPr>
        <p:txBody>
          <a:bodyPr vert="horz" wrap="square" lIns="0" tIns="0" rIns="0" bIns="0" rtlCol="0">
            <a:spAutoFit/>
          </a:bodyPr>
          <a:lstStyle/>
          <a:p>
            <a:pPr marL="140335">
              <a:lnSpc>
                <a:spcPts val="1855"/>
              </a:lnSpc>
            </a:pP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Test</a:t>
            </a:r>
            <a:r>
              <a:rPr sz="1700" b="1" spc="-10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9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ideas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9816" y="7779753"/>
            <a:ext cx="2167255" cy="332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85">
              <a:lnSpc>
                <a:spcPts val="1855"/>
              </a:lnSpc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Extra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things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to</a:t>
            </a:r>
            <a:r>
              <a:rPr sz="1700" b="1" spc="-3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25" dirty="0">
                <a:solidFill>
                  <a:srgbClr val="0084A9"/>
                </a:solidFill>
                <a:latin typeface="Gotham"/>
                <a:cs typeface="Gotham"/>
              </a:rPr>
              <a:t>do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006290" y="10368545"/>
            <a:ext cx="257175" cy="321945"/>
          </a:xfrm>
          <a:custGeom>
            <a:avLst/>
            <a:gdLst/>
            <a:ahLst/>
            <a:cxnLst/>
            <a:rect l="l" t="t" r="r" b="b"/>
            <a:pathLst>
              <a:path w="257175" h="321945">
                <a:moveTo>
                  <a:pt x="175349" y="318897"/>
                </a:moveTo>
                <a:lnTo>
                  <a:pt x="173024" y="318897"/>
                </a:lnTo>
                <a:lnTo>
                  <a:pt x="176706" y="321351"/>
                </a:lnTo>
                <a:lnTo>
                  <a:pt x="175349" y="318897"/>
                </a:lnTo>
                <a:close/>
              </a:path>
              <a:path w="257175" h="321945">
                <a:moveTo>
                  <a:pt x="254926" y="312483"/>
                </a:moveTo>
                <a:lnTo>
                  <a:pt x="236372" y="312483"/>
                </a:lnTo>
                <a:lnTo>
                  <a:pt x="243595" y="317080"/>
                </a:lnTo>
                <a:lnTo>
                  <a:pt x="245017" y="317957"/>
                </a:lnTo>
                <a:lnTo>
                  <a:pt x="252252" y="321351"/>
                </a:lnTo>
                <a:lnTo>
                  <a:pt x="256705" y="321059"/>
                </a:lnTo>
                <a:lnTo>
                  <a:pt x="256646" y="320179"/>
                </a:lnTo>
                <a:lnTo>
                  <a:pt x="256561" y="318897"/>
                </a:lnTo>
                <a:lnTo>
                  <a:pt x="256440" y="317080"/>
                </a:lnTo>
                <a:lnTo>
                  <a:pt x="256341" y="315595"/>
                </a:lnTo>
                <a:lnTo>
                  <a:pt x="256232" y="314998"/>
                </a:lnTo>
                <a:lnTo>
                  <a:pt x="254926" y="312483"/>
                </a:lnTo>
                <a:close/>
              </a:path>
              <a:path w="257175" h="321945">
                <a:moveTo>
                  <a:pt x="245902" y="295109"/>
                </a:moveTo>
                <a:lnTo>
                  <a:pt x="150291" y="295109"/>
                </a:lnTo>
                <a:lnTo>
                  <a:pt x="156572" y="300893"/>
                </a:lnTo>
                <a:lnTo>
                  <a:pt x="160129" y="307287"/>
                </a:lnTo>
                <a:lnTo>
                  <a:pt x="162842" y="313728"/>
                </a:lnTo>
                <a:lnTo>
                  <a:pt x="162898" y="313860"/>
                </a:lnTo>
                <a:lnTo>
                  <a:pt x="166814" y="320179"/>
                </a:lnTo>
                <a:lnTo>
                  <a:pt x="173024" y="318897"/>
                </a:lnTo>
                <a:lnTo>
                  <a:pt x="175349" y="318897"/>
                </a:lnTo>
                <a:lnTo>
                  <a:pt x="173545" y="315595"/>
                </a:lnTo>
                <a:lnTo>
                  <a:pt x="166585" y="307492"/>
                </a:lnTo>
                <a:lnTo>
                  <a:pt x="165430" y="301332"/>
                </a:lnTo>
                <a:lnTo>
                  <a:pt x="171602" y="299974"/>
                </a:lnTo>
                <a:lnTo>
                  <a:pt x="248428" y="299974"/>
                </a:lnTo>
                <a:lnTo>
                  <a:pt x="245902" y="295109"/>
                </a:lnTo>
                <a:close/>
              </a:path>
              <a:path w="257175" h="321945">
                <a:moveTo>
                  <a:pt x="248428" y="299974"/>
                </a:moveTo>
                <a:lnTo>
                  <a:pt x="171602" y="299974"/>
                </a:lnTo>
                <a:lnTo>
                  <a:pt x="176898" y="305282"/>
                </a:lnTo>
                <a:lnTo>
                  <a:pt x="177459" y="312031"/>
                </a:lnTo>
                <a:lnTo>
                  <a:pt x="177497" y="312483"/>
                </a:lnTo>
                <a:lnTo>
                  <a:pt x="177601" y="313728"/>
                </a:lnTo>
                <a:lnTo>
                  <a:pt x="177685" y="314744"/>
                </a:lnTo>
                <a:lnTo>
                  <a:pt x="183004" y="320179"/>
                </a:lnTo>
                <a:lnTo>
                  <a:pt x="182330" y="320179"/>
                </a:lnTo>
                <a:lnTo>
                  <a:pt x="193268" y="317957"/>
                </a:lnTo>
                <a:lnTo>
                  <a:pt x="190055" y="312166"/>
                </a:lnTo>
                <a:lnTo>
                  <a:pt x="200405" y="310007"/>
                </a:lnTo>
                <a:lnTo>
                  <a:pt x="211916" y="310007"/>
                </a:lnTo>
                <a:lnTo>
                  <a:pt x="209080" y="304927"/>
                </a:lnTo>
                <a:lnTo>
                  <a:pt x="251001" y="304927"/>
                </a:lnTo>
                <a:lnTo>
                  <a:pt x="248428" y="299974"/>
                </a:lnTo>
                <a:close/>
              </a:path>
              <a:path w="257175" h="321945">
                <a:moveTo>
                  <a:pt x="251001" y="304927"/>
                </a:moveTo>
                <a:lnTo>
                  <a:pt x="209080" y="304927"/>
                </a:lnTo>
                <a:lnTo>
                  <a:pt x="216297" y="312031"/>
                </a:lnTo>
                <a:lnTo>
                  <a:pt x="224226" y="316572"/>
                </a:lnTo>
                <a:lnTo>
                  <a:pt x="232136" y="318897"/>
                </a:lnTo>
                <a:lnTo>
                  <a:pt x="237665" y="318897"/>
                </a:lnTo>
                <a:lnTo>
                  <a:pt x="233870" y="316280"/>
                </a:lnTo>
                <a:lnTo>
                  <a:pt x="240297" y="314998"/>
                </a:lnTo>
                <a:lnTo>
                  <a:pt x="236372" y="312483"/>
                </a:lnTo>
                <a:lnTo>
                  <a:pt x="254926" y="312483"/>
                </a:lnTo>
                <a:lnTo>
                  <a:pt x="251001" y="304927"/>
                </a:lnTo>
                <a:close/>
              </a:path>
              <a:path w="257175" h="321945">
                <a:moveTo>
                  <a:pt x="213826" y="314998"/>
                </a:moveTo>
                <a:lnTo>
                  <a:pt x="207771" y="314998"/>
                </a:lnTo>
                <a:lnTo>
                  <a:pt x="213550" y="317080"/>
                </a:lnTo>
                <a:lnTo>
                  <a:pt x="213656" y="316280"/>
                </a:lnTo>
                <a:lnTo>
                  <a:pt x="213747" y="315595"/>
                </a:lnTo>
                <a:lnTo>
                  <a:pt x="213826" y="314998"/>
                </a:lnTo>
                <a:close/>
              </a:path>
              <a:path w="257175" h="321945">
                <a:moveTo>
                  <a:pt x="211916" y="310007"/>
                </a:moveTo>
                <a:lnTo>
                  <a:pt x="200405" y="310007"/>
                </a:lnTo>
                <a:lnTo>
                  <a:pt x="203631" y="315836"/>
                </a:lnTo>
                <a:lnTo>
                  <a:pt x="207771" y="314998"/>
                </a:lnTo>
                <a:lnTo>
                  <a:pt x="213826" y="314998"/>
                </a:lnTo>
                <a:lnTo>
                  <a:pt x="213860" y="314744"/>
                </a:lnTo>
                <a:lnTo>
                  <a:pt x="213977" y="313860"/>
                </a:lnTo>
                <a:lnTo>
                  <a:pt x="213994" y="313728"/>
                </a:lnTo>
                <a:lnTo>
                  <a:pt x="211916" y="310007"/>
                </a:lnTo>
                <a:close/>
              </a:path>
              <a:path w="257175" h="321945">
                <a:moveTo>
                  <a:pt x="3657" y="88988"/>
                </a:moveTo>
                <a:lnTo>
                  <a:pt x="35771" y="140017"/>
                </a:lnTo>
                <a:lnTo>
                  <a:pt x="76009" y="188252"/>
                </a:lnTo>
                <a:lnTo>
                  <a:pt x="91983" y="209241"/>
                </a:lnTo>
                <a:lnTo>
                  <a:pt x="105700" y="232187"/>
                </a:lnTo>
                <a:lnTo>
                  <a:pt x="119263" y="255181"/>
                </a:lnTo>
                <a:lnTo>
                  <a:pt x="134772" y="276313"/>
                </a:lnTo>
                <a:lnTo>
                  <a:pt x="139021" y="283471"/>
                </a:lnTo>
                <a:lnTo>
                  <a:pt x="142543" y="291682"/>
                </a:lnTo>
                <a:lnTo>
                  <a:pt x="147272" y="299029"/>
                </a:lnTo>
                <a:lnTo>
                  <a:pt x="155143" y="303593"/>
                </a:lnTo>
                <a:lnTo>
                  <a:pt x="150291" y="295109"/>
                </a:lnTo>
                <a:lnTo>
                  <a:pt x="245902" y="295109"/>
                </a:lnTo>
                <a:lnTo>
                  <a:pt x="206157" y="223995"/>
                </a:lnTo>
                <a:lnTo>
                  <a:pt x="177480" y="178931"/>
                </a:lnTo>
                <a:lnTo>
                  <a:pt x="146942" y="134364"/>
                </a:lnTo>
                <a:lnTo>
                  <a:pt x="114948" y="90413"/>
                </a:lnTo>
                <a:lnTo>
                  <a:pt x="114082" y="89281"/>
                </a:lnTo>
                <a:lnTo>
                  <a:pt x="11099" y="89281"/>
                </a:lnTo>
                <a:lnTo>
                  <a:pt x="3657" y="88988"/>
                </a:lnTo>
                <a:close/>
              </a:path>
              <a:path w="257175" h="321945">
                <a:moveTo>
                  <a:pt x="26835" y="64300"/>
                </a:moveTo>
                <a:lnTo>
                  <a:pt x="11099" y="89281"/>
                </a:lnTo>
                <a:lnTo>
                  <a:pt x="114082" y="89281"/>
                </a:lnTo>
                <a:lnTo>
                  <a:pt x="110661" y="84806"/>
                </a:lnTo>
                <a:lnTo>
                  <a:pt x="45637" y="84806"/>
                </a:lnTo>
                <a:lnTo>
                  <a:pt x="41624" y="82345"/>
                </a:lnTo>
                <a:lnTo>
                  <a:pt x="36068" y="76480"/>
                </a:lnTo>
                <a:lnTo>
                  <a:pt x="34271" y="74206"/>
                </a:lnTo>
                <a:lnTo>
                  <a:pt x="29146" y="74206"/>
                </a:lnTo>
                <a:lnTo>
                  <a:pt x="26835" y="64300"/>
                </a:lnTo>
                <a:close/>
              </a:path>
              <a:path w="257175" h="321945">
                <a:moveTo>
                  <a:pt x="43179" y="56896"/>
                </a:moveTo>
                <a:lnTo>
                  <a:pt x="39738" y="62166"/>
                </a:lnTo>
                <a:lnTo>
                  <a:pt x="39642" y="64300"/>
                </a:lnTo>
                <a:lnTo>
                  <a:pt x="39533" y="66734"/>
                </a:lnTo>
                <a:lnTo>
                  <a:pt x="42409" y="72145"/>
                </a:lnTo>
                <a:lnTo>
                  <a:pt x="45471" y="77157"/>
                </a:lnTo>
                <a:lnTo>
                  <a:pt x="46266" y="81254"/>
                </a:lnTo>
                <a:lnTo>
                  <a:pt x="45637" y="84806"/>
                </a:lnTo>
                <a:lnTo>
                  <a:pt x="110661" y="84806"/>
                </a:lnTo>
                <a:lnTo>
                  <a:pt x="91738" y="60058"/>
                </a:lnTo>
                <a:lnTo>
                  <a:pt x="52692" y="60058"/>
                </a:lnTo>
                <a:lnTo>
                  <a:pt x="43179" y="56896"/>
                </a:lnTo>
                <a:close/>
              </a:path>
              <a:path w="257175" h="321945">
                <a:moveTo>
                  <a:pt x="30810" y="69824"/>
                </a:moveTo>
                <a:lnTo>
                  <a:pt x="29146" y="74206"/>
                </a:lnTo>
                <a:lnTo>
                  <a:pt x="34271" y="74206"/>
                </a:lnTo>
                <a:lnTo>
                  <a:pt x="30810" y="69824"/>
                </a:lnTo>
                <a:close/>
              </a:path>
              <a:path w="257175" h="321945">
                <a:moveTo>
                  <a:pt x="49402" y="39014"/>
                </a:moveTo>
                <a:lnTo>
                  <a:pt x="47866" y="43510"/>
                </a:lnTo>
                <a:lnTo>
                  <a:pt x="56121" y="54800"/>
                </a:lnTo>
                <a:lnTo>
                  <a:pt x="52692" y="60058"/>
                </a:lnTo>
                <a:lnTo>
                  <a:pt x="91738" y="60058"/>
                </a:lnTo>
                <a:lnTo>
                  <a:pt x="81902" y="47194"/>
                </a:lnTo>
                <a:lnTo>
                  <a:pt x="77235" y="41325"/>
                </a:lnTo>
                <a:lnTo>
                  <a:pt x="60794" y="41325"/>
                </a:lnTo>
                <a:lnTo>
                  <a:pt x="49402" y="39014"/>
                </a:lnTo>
                <a:close/>
              </a:path>
              <a:path w="257175" h="321945">
                <a:moveTo>
                  <a:pt x="42151" y="0"/>
                </a:moveTo>
                <a:lnTo>
                  <a:pt x="40792" y="4699"/>
                </a:lnTo>
                <a:lnTo>
                  <a:pt x="37236" y="6426"/>
                </a:lnTo>
                <a:lnTo>
                  <a:pt x="50179" y="22860"/>
                </a:lnTo>
                <a:lnTo>
                  <a:pt x="55444" y="30754"/>
                </a:lnTo>
                <a:lnTo>
                  <a:pt x="58712" y="38493"/>
                </a:lnTo>
                <a:lnTo>
                  <a:pt x="60794" y="41325"/>
                </a:lnTo>
                <a:lnTo>
                  <a:pt x="77235" y="41325"/>
                </a:lnTo>
                <a:lnTo>
                  <a:pt x="48209" y="4826"/>
                </a:lnTo>
                <a:lnTo>
                  <a:pt x="42151" y="0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78342" y="9832191"/>
            <a:ext cx="313690" cy="283845"/>
          </a:xfrm>
          <a:custGeom>
            <a:avLst/>
            <a:gdLst/>
            <a:ahLst/>
            <a:cxnLst/>
            <a:rect l="l" t="t" r="r" b="b"/>
            <a:pathLst>
              <a:path w="313690" h="283845">
                <a:moveTo>
                  <a:pt x="239135" y="264742"/>
                </a:moveTo>
                <a:lnTo>
                  <a:pt x="225122" y="264742"/>
                </a:lnTo>
                <a:lnTo>
                  <a:pt x="232307" y="267941"/>
                </a:lnTo>
                <a:lnTo>
                  <a:pt x="237902" y="273134"/>
                </a:lnTo>
                <a:lnTo>
                  <a:pt x="243021" y="278900"/>
                </a:lnTo>
                <a:lnTo>
                  <a:pt x="248831" y="283844"/>
                </a:lnTo>
                <a:lnTo>
                  <a:pt x="252641" y="279526"/>
                </a:lnTo>
                <a:lnTo>
                  <a:pt x="255460" y="279526"/>
                </a:lnTo>
                <a:lnTo>
                  <a:pt x="251434" y="275716"/>
                </a:lnTo>
                <a:lnTo>
                  <a:pt x="242715" y="270387"/>
                </a:lnTo>
                <a:lnTo>
                  <a:pt x="241754" y="268970"/>
                </a:lnTo>
                <a:lnTo>
                  <a:pt x="239135" y="264742"/>
                </a:lnTo>
                <a:close/>
              </a:path>
              <a:path w="313690" h="283845">
                <a:moveTo>
                  <a:pt x="255460" y="279526"/>
                </a:moveTo>
                <a:lnTo>
                  <a:pt x="252641" y="279526"/>
                </a:lnTo>
                <a:lnTo>
                  <a:pt x="256413" y="280428"/>
                </a:lnTo>
                <a:lnTo>
                  <a:pt x="255460" y="279526"/>
                </a:lnTo>
                <a:close/>
              </a:path>
              <a:path w="313690" h="283845">
                <a:moveTo>
                  <a:pt x="265394" y="259803"/>
                </a:moveTo>
                <a:lnTo>
                  <a:pt x="242506" y="259803"/>
                </a:lnTo>
                <a:lnTo>
                  <a:pt x="248831" y="263029"/>
                </a:lnTo>
                <a:lnTo>
                  <a:pt x="253974" y="272834"/>
                </a:lnTo>
                <a:lnTo>
                  <a:pt x="260235" y="276136"/>
                </a:lnTo>
                <a:lnTo>
                  <a:pt x="266602" y="268970"/>
                </a:lnTo>
                <a:lnTo>
                  <a:pt x="261518" y="264223"/>
                </a:lnTo>
                <a:lnTo>
                  <a:pt x="265394" y="259803"/>
                </a:lnTo>
                <a:close/>
              </a:path>
              <a:path w="313690" h="283845">
                <a:moveTo>
                  <a:pt x="23177" y="77177"/>
                </a:moveTo>
                <a:lnTo>
                  <a:pt x="21551" y="80797"/>
                </a:lnTo>
                <a:lnTo>
                  <a:pt x="19307" y="86316"/>
                </a:lnTo>
                <a:lnTo>
                  <a:pt x="18168" y="92395"/>
                </a:lnTo>
                <a:lnTo>
                  <a:pt x="19214" y="99574"/>
                </a:lnTo>
                <a:lnTo>
                  <a:pt x="23520" y="108394"/>
                </a:lnTo>
                <a:lnTo>
                  <a:pt x="25412" y="112102"/>
                </a:lnTo>
                <a:lnTo>
                  <a:pt x="20193" y="115557"/>
                </a:lnTo>
                <a:lnTo>
                  <a:pt x="68348" y="154257"/>
                </a:lnTo>
                <a:lnTo>
                  <a:pt x="120459" y="186029"/>
                </a:lnTo>
                <a:lnTo>
                  <a:pt x="142047" y="200688"/>
                </a:lnTo>
                <a:lnTo>
                  <a:pt x="162983" y="218620"/>
                </a:lnTo>
                <a:lnTo>
                  <a:pt x="183794" y="236739"/>
                </a:lnTo>
                <a:lnTo>
                  <a:pt x="205003" y="251955"/>
                </a:lnTo>
                <a:lnTo>
                  <a:pt x="211479" y="257599"/>
                </a:lnTo>
                <a:lnTo>
                  <a:pt x="217933" y="264742"/>
                </a:lnTo>
                <a:lnTo>
                  <a:pt x="224818" y="270387"/>
                </a:lnTo>
                <a:lnTo>
                  <a:pt x="232587" y="271538"/>
                </a:lnTo>
                <a:lnTo>
                  <a:pt x="225095" y="264742"/>
                </a:lnTo>
                <a:lnTo>
                  <a:pt x="239135" y="264742"/>
                </a:lnTo>
                <a:lnTo>
                  <a:pt x="238813" y="264223"/>
                </a:lnTo>
                <a:lnTo>
                  <a:pt x="239784" y="263029"/>
                </a:lnTo>
                <a:lnTo>
                  <a:pt x="242506" y="259803"/>
                </a:lnTo>
                <a:lnTo>
                  <a:pt x="265394" y="259803"/>
                </a:lnTo>
                <a:lnTo>
                  <a:pt x="267855" y="256997"/>
                </a:lnTo>
                <a:lnTo>
                  <a:pt x="280156" y="256997"/>
                </a:lnTo>
                <a:lnTo>
                  <a:pt x="279349" y="254622"/>
                </a:lnTo>
                <a:lnTo>
                  <a:pt x="271551" y="247395"/>
                </a:lnTo>
                <a:lnTo>
                  <a:pt x="295401" y="247395"/>
                </a:lnTo>
                <a:lnTo>
                  <a:pt x="298653" y="243801"/>
                </a:lnTo>
                <a:lnTo>
                  <a:pt x="294728" y="242760"/>
                </a:lnTo>
                <a:lnTo>
                  <a:pt x="313296" y="242760"/>
                </a:lnTo>
                <a:lnTo>
                  <a:pt x="275753" y="202370"/>
                </a:lnTo>
                <a:lnTo>
                  <a:pt x="239691" y="169865"/>
                </a:lnTo>
                <a:lnTo>
                  <a:pt x="202392" y="138760"/>
                </a:lnTo>
                <a:lnTo>
                  <a:pt x="164123" y="108994"/>
                </a:lnTo>
                <a:lnTo>
                  <a:pt x="137842" y="89785"/>
                </a:lnTo>
                <a:lnTo>
                  <a:pt x="46656" y="89785"/>
                </a:lnTo>
                <a:lnTo>
                  <a:pt x="42638" y="89163"/>
                </a:lnTo>
                <a:lnTo>
                  <a:pt x="37847" y="86702"/>
                </a:lnTo>
                <a:lnTo>
                  <a:pt x="29895" y="86702"/>
                </a:lnTo>
                <a:lnTo>
                  <a:pt x="23177" y="77177"/>
                </a:lnTo>
                <a:close/>
              </a:path>
              <a:path w="313690" h="283845">
                <a:moveTo>
                  <a:pt x="280156" y="256997"/>
                </a:moveTo>
                <a:lnTo>
                  <a:pt x="267855" y="256997"/>
                </a:lnTo>
                <a:lnTo>
                  <a:pt x="272973" y="261797"/>
                </a:lnTo>
                <a:lnTo>
                  <a:pt x="275513" y="258927"/>
                </a:lnTo>
                <a:lnTo>
                  <a:pt x="280657" y="258470"/>
                </a:lnTo>
                <a:lnTo>
                  <a:pt x="280156" y="256997"/>
                </a:lnTo>
                <a:close/>
              </a:path>
              <a:path w="313690" h="283845">
                <a:moveTo>
                  <a:pt x="295401" y="247395"/>
                </a:moveTo>
                <a:lnTo>
                  <a:pt x="271551" y="247395"/>
                </a:lnTo>
                <a:lnTo>
                  <a:pt x="280344" y="251787"/>
                </a:lnTo>
                <a:lnTo>
                  <a:pt x="280748" y="251787"/>
                </a:lnTo>
                <a:lnTo>
                  <a:pt x="288043" y="252906"/>
                </a:lnTo>
                <a:lnTo>
                  <a:pt x="294466" y="251787"/>
                </a:lnTo>
                <a:lnTo>
                  <a:pt x="298716" y="249110"/>
                </a:lnTo>
                <a:lnTo>
                  <a:pt x="294792" y="248069"/>
                </a:lnTo>
                <a:lnTo>
                  <a:pt x="295401" y="247395"/>
                </a:lnTo>
                <a:close/>
              </a:path>
              <a:path w="313690" h="283845">
                <a:moveTo>
                  <a:pt x="313296" y="242760"/>
                </a:moveTo>
                <a:lnTo>
                  <a:pt x="294728" y="242760"/>
                </a:lnTo>
                <a:lnTo>
                  <a:pt x="303434" y="244667"/>
                </a:lnTo>
                <a:lnTo>
                  <a:pt x="310449" y="244995"/>
                </a:lnTo>
                <a:lnTo>
                  <a:pt x="313296" y="242760"/>
                </a:lnTo>
                <a:close/>
              </a:path>
              <a:path w="313690" h="283845">
                <a:moveTo>
                  <a:pt x="0" y="0"/>
                </a:moveTo>
                <a:lnTo>
                  <a:pt x="1549" y="5753"/>
                </a:lnTo>
                <a:lnTo>
                  <a:pt x="25" y="9436"/>
                </a:lnTo>
                <a:lnTo>
                  <a:pt x="17445" y="20602"/>
                </a:lnTo>
                <a:lnTo>
                  <a:pt x="25166" y="26452"/>
                </a:lnTo>
                <a:lnTo>
                  <a:pt x="31445" y="33159"/>
                </a:lnTo>
                <a:lnTo>
                  <a:pt x="34340" y="35166"/>
                </a:lnTo>
                <a:lnTo>
                  <a:pt x="25374" y="38442"/>
                </a:lnTo>
                <a:lnTo>
                  <a:pt x="26670" y="44081"/>
                </a:lnTo>
                <a:lnTo>
                  <a:pt x="38201" y="52082"/>
                </a:lnTo>
                <a:lnTo>
                  <a:pt x="38595" y="59499"/>
                </a:lnTo>
                <a:lnTo>
                  <a:pt x="30454" y="60896"/>
                </a:lnTo>
                <a:lnTo>
                  <a:pt x="30861" y="68325"/>
                </a:lnTo>
                <a:lnTo>
                  <a:pt x="31216" y="75730"/>
                </a:lnTo>
                <a:lnTo>
                  <a:pt x="44119" y="80073"/>
                </a:lnTo>
                <a:lnTo>
                  <a:pt x="45242" y="85650"/>
                </a:lnTo>
                <a:lnTo>
                  <a:pt x="46656" y="89785"/>
                </a:lnTo>
                <a:lnTo>
                  <a:pt x="137842" y="89785"/>
                </a:lnTo>
                <a:lnTo>
                  <a:pt x="125150" y="80509"/>
                </a:lnTo>
                <a:lnTo>
                  <a:pt x="85739" y="53243"/>
                </a:lnTo>
                <a:lnTo>
                  <a:pt x="46156" y="27138"/>
                </a:lnTo>
                <a:lnTo>
                  <a:pt x="6667" y="2133"/>
                </a:lnTo>
                <a:lnTo>
                  <a:pt x="0" y="0"/>
                </a:lnTo>
                <a:close/>
              </a:path>
              <a:path w="313690" h="283845">
                <a:moveTo>
                  <a:pt x="28752" y="81127"/>
                </a:moveTo>
                <a:lnTo>
                  <a:pt x="29816" y="86316"/>
                </a:lnTo>
                <a:lnTo>
                  <a:pt x="29895" y="86702"/>
                </a:lnTo>
                <a:lnTo>
                  <a:pt x="37847" y="86702"/>
                </a:lnTo>
                <a:lnTo>
                  <a:pt x="35798" y="85650"/>
                </a:lnTo>
                <a:lnTo>
                  <a:pt x="28752" y="81127"/>
                </a:lnTo>
                <a:close/>
              </a:path>
            </a:pathLst>
          </a:custGeom>
          <a:solidFill>
            <a:srgbClr val="EAD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9576383"/>
            <a:ext cx="152045" cy="143810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5545259" y="9783157"/>
            <a:ext cx="1535430" cy="457200"/>
            <a:chOff x="5545259" y="9783157"/>
            <a:chExt cx="1535430" cy="457200"/>
          </a:xfrm>
        </p:grpSpPr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88938" y="9798804"/>
              <a:ext cx="730373" cy="42267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838117" y="10095795"/>
              <a:ext cx="18415" cy="125730"/>
            </a:xfrm>
            <a:custGeom>
              <a:avLst/>
              <a:gdLst/>
              <a:ahLst/>
              <a:cxnLst/>
              <a:rect l="l" t="t" r="r" b="b"/>
              <a:pathLst>
                <a:path w="18415" h="125729">
                  <a:moveTo>
                    <a:pt x="14109" y="0"/>
                  </a:moveTo>
                  <a:lnTo>
                    <a:pt x="4178" y="0"/>
                  </a:lnTo>
                  <a:lnTo>
                    <a:pt x="0" y="3657"/>
                  </a:lnTo>
                  <a:lnTo>
                    <a:pt x="0" y="122008"/>
                  </a:lnTo>
                  <a:lnTo>
                    <a:pt x="4178" y="125679"/>
                  </a:lnTo>
                  <a:lnTo>
                    <a:pt x="14109" y="125679"/>
                  </a:lnTo>
                  <a:lnTo>
                    <a:pt x="18300" y="122008"/>
                  </a:lnTo>
                  <a:lnTo>
                    <a:pt x="18300" y="8890"/>
                  </a:lnTo>
                  <a:lnTo>
                    <a:pt x="18300" y="3657"/>
                  </a:lnTo>
                  <a:lnTo>
                    <a:pt x="14109" y="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83425" y="10095796"/>
              <a:ext cx="86283" cy="1256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96704" y="10095800"/>
              <a:ext cx="83832" cy="12566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599582" y="9783165"/>
              <a:ext cx="402590" cy="300355"/>
            </a:xfrm>
            <a:custGeom>
              <a:avLst/>
              <a:gdLst/>
              <a:ahLst/>
              <a:cxnLst/>
              <a:rect l="l" t="t" r="r" b="b"/>
              <a:pathLst>
                <a:path w="402589" h="300354">
                  <a:moveTo>
                    <a:pt x="368541" y="244754"/>
                  </a:moveTo>
                  <a:lnTo>
                    <a:pt x="366852" y="241757"/>
                  </a:lnTo>
                  <a:lnTo>
                    <a:pt x="358114" y="228346"/>
                  </a:lnTo>
                  <a:lnTo>
                    <a:pt x="337566" y="250253"/>
                  </a:lnTo>
                  <a:lnTo>
                    <a:pt x="312508" y="267017"/>
                  </a:lnTo>
                  <a:lnTo>
                    <a:pt x="283870" y="277736"/>
                  </a:lnTo>
                  <a:lnTo>
                    <a:pt x="252526" y="281508"/>
                  </a:lnTo>
                  <a:lnTo>
                    <a:pt x="95605" y="281508"/>
                  </a:lnTo>
                  <a:lnTo>
                    <a:pt x="68160" y="278625"/>
                  </a:lnTo>
                  <a:lnTo>
                    <a:pt x="42684" y="270383"/>
                  </a:lnTo>
                  <a:lnTo>
                    <a:pt x="19773" y="257378"/>
                  </a:lnTo>
                  <a:lnTo>
                    <a:pt x="0" y="240220"/>
                  </a:lnTo>
                  <a:lnTo>
                    <a:pt x="2552" y="242976"/>
                  </a:lnTo>
                  <a:lnTo>
                    <a:pt x="53301" y="293725"/>
                  </a:lnTo>
                  <a:lnTo>
                    <a:pt x="95605" y="299847"/>
                  </a:lnTo>
                  <a:lnTo>
                    <a:pt x="252526" y="299847"/>
                  </a:lnTo>
                  <a:lnTo>
                    <a:pt x="286486" y="295960"/>
                  </a:lnTo>
                  <a:lnTo>
                    <a:pt x="317728" y="284886"/>
                  </a:lnTo>
                  <a:lnTo>
                    <a:pt x="345363" y="267525"/>
                  </a:lnTo>
                  <a:lnTo>
                    <a:pt x="368541" y="244754"/>
                  </a:lnTo>
                  <a:close/>
                </a:path>
                <a:path w="402589" h="300354">
                  <a:moveTo>
                    <a:pt x="402424" y="27635"/>
                  </a:moveTo>
                  <a:lnTo>
                    <a:pt x="400253" y="16891"/>
                  </a:lnTo>
                  <a:lnTo>
                    <a:pt x="394322" y="8102"/>
                  </a:lnTo>
                  <a:lnTo>
                    <a:pt x="385533" y="2171"/>
                  </a:lnTo>
                  <a:lnTo>
                    <a:pt x="374789" y="0"/>
                  </a:lnTo>
                  <a:lnTo>
                    <a:pt x="95732" y="0"/>
                  </a:lnTo>
                  <a:lnTo>
                    <a:pt x="114655" y="1193"/>
                  </a:lnTo>
                  <a:lnTo>
                    <a:pt x="133032" y="4699"/>
                  </a:lnTo>
                  <a:lnTo>
                    <a:pt x="150698" y="10426"/>
                  </a:lnTo>
                  <a:lnTo>
                    <a:pt x="167500" y="18326"/>
                  </a:lnTo>
                  <a:lnTo>
                    <a:pt x="379920" y="18326"/>
                  </a:lnTo>
                  <a:lnTo>
                    <a:pt x="384086" y="22491"/>
                  </a:lnTo>
                  <a:lnTo>
                    <a:pt x="384086" y="149936"/>
                  </a:lnTo>
                  <a:lnTo>
                    <a:pt x="383057" y="166471"/>
                  </a:lnTo>
                  <a:lnTo>
                    <a:pt x="380034" y="182397"/>
                  </a:lnTo>
                  <a:lnTo>
                    <a:pt x="375158" y="197586"/>
                  </a:lnTo>
                  <a:lnTo>
                    <a:pt x="368541" y="211912"/>
                  </a:lnTo>
                  <a:lnTo>
                    <a:pt x="377913" y="224663"/>
                  </a:lnTo>
                  <a:lnTo>
                    <a:pt x="396595" y="191350"/>
                  </a:lnTo>
                  <a:lnTo>
                    <a:pt x="402424" y="149936"/>
                  </a:lnTo>
                  <a:lnTo>
                    <a:pt x="402424" y="27635"/>
                  </a:lnTo>
                  <a:close/>
                </a:path>
              </a:pathLst>
            </a:custGeom>
            <a:solidFill>
              <a:srgbClr val="3DA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45252" y="9939985"/>
              <a:ext cx="400050" cy="300355"/>
            </a:xfrm>
            <a:custGeom>
              <a:avLst/>
              <a:gdLst/>
              <a:ahLst/>
              <a:cxnLst/>
              <a:rect l="l" t="t" r="r" b="b"/>
              <a:pathLst>
                <a:path w="400050" h="300354">
                  <a:moveTo>
                    <a:pt x="306730" y="299859"/>
                  </a:moveTo>
                  <a:lnTo>
                    <a:pt x="287782" y="298678"/>
                  </a:lnTo>
                  <a:lnTo>
                    <a:pt x="269379" y="295173"/>
                  </a:lnTo>
                  <a:lnTo>
                    <a:pt x="251663" y="289433"/>
                  </a:lnTo>
                  <a:lnTo>
                    <a:pt x="234823" y="281520"/>
                  </a:lnTo>
                  <a:lnTo>
                    <a:pt x="22504" y="281520"/>
                  </a:lnTo>
                  <a:lnTo>
                    <a:pt x="18326" y="277355"/>
                  </a:lnTo>
                  <a:lnTo>
                    <a:pt x="18326" y="149910"/>
                  </a:lnTo>
                  <a:lnTo>
                    <a:pt x="19367" y="133388"/>
                  </a:lnTo>
                  <a:lnTo>
                    <a:pt x="22377" y="117487"/>
                  </a:lnTo>
                  <a:lnTo>
                    <a:pt x="27254" y="102311"/>
                  </a:lnTo>
                  <a:lnTo>
                    <a:pt x="33858" y="87998"/>
                  </a:lnTo>
                  <a:lnTo>
                    <a:pt x="29540" y="82727"/>
                  </a:lnTo>
                  <a:lnTo>
                    <a:pt x="25679" y="77216"/>
                  </a:lnTo>
                  <a:lnTo>
                    <a:pt x="22186" y="71539"/>
                  </a:lnTo>
                  <a:lnTo>
                    <a:pt x="12788" y="89369"/>
                  </a:lnTo>
                  <a:lnTo>
                    <a:pt x="5816" y="108508"/>
                  </a:lnTo>
                  <a:lnTo>
                    <a:pt x="1485" y="128752"/>
                  </a:lnTo>
                  <a:lnTo>
                    <a:pt x="0" y="149910"/>
                  </a:lnTo>
                  <a:lnTo>
                    <a:pt x="0" y="272224"/>
                  </a:lnTo>
                  <a:lnTo>
                    <a:pt x="2171" y="282968"/>
                  </a:lnTo>
                  <a:lnTo>
                    <a:pt x="8102" y="291757"/>
                  </a:lnTo>
                  <a:lnTo>
                    <a:pt x="16891" y="297688"/>
                  </a:lnTo>
                  <a:lnTo>
                    <a:pt x="27635" y="299859"/>
                  </a:lnTo>
                  <a:lnTo>
                    <a:pt x="306730" y="299859"/>
                  </a:lnTo>
                  <a:close/>
                </a:path>
                <a:path w="400050" h="300354">
                  <a:moveTo>
                    <a:pt x="399796" y="56883"/>
                  </a:moveTo>
                  <a:lnTo>
                    <a:pt x="348996" y="6083"/>
                  </a:lnTo>
                  <a:lnTo>
                    <a:pt x="306832" y="0"/>
                  </a:lnTo>
                  <a:lnTo>
                    <a:pt x="149910" y="0"/>
                  </a:lnTo>
                  <a:lnTo>
                    <a:pt x="115938" y="3886"/>
                  </a:lnTo>
                  <a:lnTo>
                    <a:pt x="84696" y="14947"/>
                  </a:lnTo>
                  <a:lnTo>
                    <a:pt x="57061" y="32308"/>
                  </a:lnTo>
                  <a:lnTo>
                    <a:pt x="33896" y="55092"/>
                  </a:lnTo>
                  <a:lnTo>
                    <a:pt x="36969" y="60820"/>
                  </a:lnTo>
                  <a:lnTo>
                    <a:pt x="40462" y="66306"/>
                  </a:lnTo>
                  <a:lnTo>
                    <a:pt x="44310" y="71488"/>
                  </a:lnTo>
                  <a:lnTo>
                    <a:pt x="64871" y="49593"/>
                  </a:lnTo>
                  <a:lnTo>
                    <a:pt x="89916" y="32829"/>
                  </a:lnTo>
                  <a:lnTo>
                    <a:pt x="118567" y="22110"/>
                  </a:lnTo>
                  <a:lnTo>
                    <a:pt x="149910" y="18326"/>
                  </a:lnTo>
                  <a:lnTo>
                    <a:pt x="306832" y="18326"/>
                  </a:lnTo>
                  <a:lnTo>
                    <a:pt x="333298" y="21005"/>
                  </a:lnTo>
                  <a:lnTo>
                    <a:pt x="357974" y="28676"/>
                  </a:lnTo>
                  <a:lnTo>
                    <a:pt x="380314" y="40817"/>
                  </a:lnTo>
                  <a:lnTo>
                    <a:pt x="399796" y="56883"/>
                  </a:lnTo>
                  <a:close/>
                </a:path>
              </a:pathLst>
            </a:custGeom>
            <a:solidFill>
              <a:srgbClr val="0F5F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79148" y="9801492"/>
              <a:ext cx="380365" cy="420370"/>
            </a:xfrm>
            <a:custGeom>
              <a:avLst/>
              <a:gdLst/>
              <a:ahLst/>
              <a:cxnLst/>
              <a:rect l="l" t="t" r="r" b="b"/>
              <a:pathLst>
                <a:path w="380364" h="420370">
                  <a:moveTo>
                    <a:pt x="272961" y="420001"/>
                  </a:moveTo>
                  <a:lnTo>
                    <a:pt x="222465" y="410057"/>
                  </a:lnTo>
                  <a:lnTo>
                    <a:pt x="179819" y="381469"/>
                  </a:lnTo>
                  <a:lnTo>
                    <a:pt x="73736" y="275386"/>
                  </a:lnTo>
                  <a:lnTo>
                    <a:pt x="52514" y="267335"/>
                  </a:lnTo>
                  <a:lnTo>
                    <a:pt x="32956" y="256311"/>
                  </a:lnTo>
                  <a:lnTo>
                    <a:pt x="15354" y="242570"/>
                  </a:lnTo>
                  <a:lnTo>
                    <a:pt x="0" y="226402"/>
                  </a:lnTo>
                  <a:lnTo>
                    <a:pt x="3098" y="230314"/>
                  </a:lnTo>
                  <a:lnTo>
                    <a:pt x="166852" y="394436"/>
                  </a:lnTo>
                  <a:lnTo>
                    <a:pt x="200939" y="420001"/>
                  </a:lnTo>
                  <a:lnTo>
                    <a:pt x="272961" y="420001"/>
                  </a:lnTo>
                  <a:close/>
                </a:path>
                <a:path w="380364" h="420370">
                  <a:moveTo>
                    <a:pt x="380263" y="183870"/>
                  </a:moveTo>
                  <a:lnTo>
                    <a:pt x="222021" y="25565"/>
                  </a:lnTo>
                  <a:lnTo>
                    <a:pt x="187947" y="0"/>
                  </a:lnTo>
                  <a:lnTo>
                    <a:pt x="116027" y="0"/>
                  </a:lnTo>
                  <a:lnTo>
                    <a:pt x="141897" y="2527"/>
                  </a:lnTo>
                  <a:lnTo>
                    <a:pt x="166408" y="9956"/>
                  </a:lnTo>
                  <a:lnTo>
                    <a:pt x="188976" y="22034"/>
                  </a:lnTo>
                  <a:lnTo>
                    <a:pt x="209054" y="38531"/>
                  </a:lnTo>
                  <a:lnTo>
                    <a:pt x="315099" y="144576"/>
                  </a:lnTo>
                  <a:lnTo>
                    <a:pt x="333349" y="151257"/>
                  </a:lnTo>
                  <a:lnTo>
                    <a:pt x="350418" y="160147"/>
                  </a:lnTo>
                  <a:lnTo>
                    <a:pt x="366102" y="171081"/>
                  </a:lnTo>
                  <a:lnTo>
                    <a:pt x="380263" y="183870"/>
                  </a:lnTo>
                  <a:close/>
                </a:path>
              </a:pathLst>
            </a:custGeom>
            <a:solidFill>
              <a:srgbClr val="1B6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545346" y="9783157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49977" y="0"/>
                  </a:moveTo>
                  <a:lnTo>
                    <a:pt x="98433" y="9070"/>
                  </a:lnTo>
                  <a:lnTo>
                    <a:pt x="39173" y="48884"/>
                  </a:lnTo>
                  <a:lnTo>
                    <a:pt x="9058" y="98374"/>
                  </a:lnTo>
                  <a:lnTo>
                    <a:pt x="0" y="149704"/>
                  </a:lnTo>
                  <a:lnTo>
                    <a:pt x="2016" y="174517"/>
                  </a:lnTo>
                  <a:lnTo>
                    <a:pt x="15154" y="215709"/>
                  </a:lnTo>
                  <a:lnTo>
                    <a:pt x="49169" y="260900"/>
                  </a:lnTo>
                  <a:lnTo>
                    <a:pt x="86322" y="285668"/>
                  </a:lnTo>
                  <a:lnTo>
                    <a:pt x="107546" y="293725"/>
                  </a:lnTo>
                  <a:lnTo>
                    <a:pt x="52174" y="238353"/>
                  </a:lnTo>
                  <a:lnTo>
                    <a:pt x="47983" y="233464"/>
                  </a:lnTo>
                  <a:lnTo>
                    <a:pt x="25390" y="192595"/>
                  </a:lnTo>
                  <a:lnTo>
                    <a:pt x="18240" y="149898"/>
                  </a:lnTo>
                  <a:lnTo>
                    <a:pt x="18858" y="137166"/>
                  </a:lnTo>
                  <a:lnTo>
                    <a:pt x="33315" y="88811"/>
                  </a:lnTo>
                  <a:lnTo>
                    <a:pt x="56797" y="56870"/>
                  </a:lnTo>
                  <a:lnTo>
                    <a:pt x="93129" y="31113"/>
                  </a:lnTo>
                  <a:lnTo>
                    <a:pt x="136451" y="19011"/>
                  </a:lnTo>
                  <a:lnTo>
                    <a:pt x="149825" y="18326"/>
                  </a:lnTo>
                  <a:lnTo>
                    <a:pt x="221745" y="18326"/>
                  </a:lnTo>
                  <a:lnTo>
                    <a:pt x="204939" y="10435"/>
                  </a:lnTo>
                  <a:lnTo>
                    <a:pt x="187266" y="4700"/>
                  </a:lnTo>
                  <a:lnTo>
                    <a:pt x="168890" y="1197"/>
                  </a:lnTo>
                  <a:lnTo>
                    <a:pt x="149977" y="0"/>
                  </a:lnTo>
                  <a:close/>
                </a:path>
              </a:pathLst>
            </a:custGeom>
            <a:solidFill>
              <a:srgbClr val="25A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780092" y="9946071"/>
              <a:ext cx="222250" cy="294005"/>
            </a:xfrm>
            <a:custGeom>
              <a:avLst/>
              <a:gdLst/>
              <a:ahLst/>
              <a:cxnLst/>
              <a:rect l="l" t="t" r="r" b="b"/>
              <a:pathLst>
                <a:path w="222250" h="294004">
                  <a:moveTo>
                    <a:pt x="114160" y="0"/>
                  </a:moveTo>
                  <a:lnTo>
                    <a:pt x="172504" y="58978"/>
                  </a:lnTo>
                  <a:lnTo>
                    <a:pt x="193535" y="93433"/>
                  </a:lnTo>
                  <a:lnTo>
                    <a:pt x="202933" y="130644"/>
                  </a:lnTo>
                  <a:lnTo>
                    <a:pt x="203593" y="143852"/>
                  </a:lnTo>
                  <a:lnTo>
                    <a:pt x="200190" y="173641"/>
                  </a:lnTo>
                  <a:lnTo>
                    <a:pt x="175283" y="225288"/>
                  </a:lnTo>
                  <a:lnTo>
                    <a:pt x="142036" y="255219"/>
                  </a:lnTo>
                  <a:lnTo>
                    <a:pt x="103301" y="271678"/>
                  </a:lnTo>
                  <a:lnTo>
                    <a:pt x="72021" y="275424"/>
                  </a:lnTo>
                  <a:lnTo>
                    <a:pt x="0" y="275424"/>
                  </a:lnTo>
                  <a:lnTo>
                    <a:pt x="16836" y="283337"/>
                  </a:lnTo>
                  <a:lnTo>
                    <a:pt x="34543" y="289080"/>
                  </a:lnTo>
                  <a:lnTo>
                    <a:pt x="52956" y="292580"/>
                  </a:lnTo>
                  <a:lnTo>
                    <a:pt x="77927" y="293649"/>
                  </a:lnTo>
                  <a:lnTo>
                    <a:pt x="100393" y="291071"/>
                  </a:lnTo>
                  <a:lnTo>
                    <a:pt x="137234" y="278807"/>
                  </a:lnTo>
                  <a:lnTo>
                    <a:pt x="176148" y="251612"/>
                  </a:lnTo>
                  <a:lnTo>
                    <a:pt x="208000" y="206832"/>
                  </a:lnTo>
                  <a:lnTo>
                    <a:pt x="220929" y="160269"/>
                  </a:lnTo>
                  <a:lnTo>
                    <a:pt x="221818" y="143827"/>
                  </a:lnTo>
                  <a:lnTo>
                    <a:pt x="221116" y="129207"/>
                  </a:lnTo>
                  <a:lnTo>
                    <a:pt x="210870" y="87426"/>
                  </a:lnTo>
                  <a:lnTo>
                    <a:pt x="189166" y="50406"/>
                  </a:lnTo>
                  <a:lnTo>
                    <a:pt x="154147" y="18519"/>
                  </a:lnTo>
                  <a:lnTo>
                    <a:pt x="134950" y="7826"/>
                  </a:lnTo>
                  <a:lnTo>
                    <a:pt x="114160" y="0"/>
                  </a:lnTo>
                  <a:close/>
                </a:path>
              </a:pathLst>
            </a:custGeom>
            <a:solidFill>
              <a:srgbClr val="06A2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38275" y="10139260"/>
            <a:ext cx="32677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Gotham"/>
                <a:cs typeface="Gotham"/>
              </a:rPr>
              <a:t>British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Science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Association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Registered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Charity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No.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dirty="0">
                <a:latin typeface="Gotham"/>
                <a:cs typeface="Gotham"/>
              </a:rPr>
              <a:t>212479 and</a:t>
            </a:r>
            <a:r>
              <a:rPr sz="700" spc="-5" dirty="0">
                <a:latin typeface="Gotham"/>
                <a:cs typeface="Gotham"/>
              </a:rPr>
              <a:t> </a:t>
            </a:r>
            <a:r>
              <a:rPr sz="700" spc="-10" dirty="0">
                <a:latin typeface="Gotham"/>
                <a:cs typeface="Gotham"/>
              </a:rPr>
              <a:t>SC039236</a:t>
            </a:r>
            <a:endParaRPr sz="700">
              <a:latin typeface="Gotham"/>
              <a:cs typeface="Gotham"/>
            </a:endParaRPr>
          </a:p>
        </p:txBody>
      </p:sp>
      <p:pic>
        <p:nvPicPr>
          <p:cNvPr id="62" name="object 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640813" y="142865"/>
            <a:ext cx="175181" cy="169767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61654" y="415055"/>
            <a:ext cx="175181" cy="169767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989631" y="4855022"/>
            <a:ext cx="175181" cy="169768"/>
          </a:xfrm>
          <a:prstGeom prst="rect">
            <a:avLst/>
          </a:prstGeom>
        </p:spPr>
      </p:pic>
      <p:grpSp>
        <p:nvGrpSpPr>
          <p:cNvPr id="65" name="object 65"/>
          <p:cNvGrpSpPr/>
          <p:nvPr/>
        </p:nvGrpSpPr>
        <p:grpSpPr>
          <a:xfrm>
            <a:off x="5179072" y="8047205"/>
            <a:ext cx="1398270" cy="1008380"/>
            <a:chOff x="5179072" y="8047205"/>
            <a:chExt cx="1398270" cy="1008380"/>
          </a:xfrm>
        </p:grpSpPr>
        <p:pic>
          <p:nvPicPr>
            <p:cNvPr id="66" name="object 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79072" y="8047205"/>
              <a:ext cx="175181" cy="169768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01748" y="8885686"/>
              <a:ext cx="175181" cy="169767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422630" y="500507"/>
            <a:ext cx="2701290" cy="1527810"/>
            <a:chOff x="422630" y="500507"/>
            <a:chExt cx="2701290" cy="1527810"/>
          </a:xfrm>
        </p:grpSpPr>
        <p:pic>
          <p:nvPicPr>
            <p:cNvPr id="69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3198" y="961458"/>
              <a:ext cx="158534" cy="15852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95528" y="631456"/>
              <a:ext cx="2628265" cy="1397000"/>
            </a:xfrm>
            <a:custGeom>
              <a:avLst/>
              <a:gdLst/>
              <a:ahLst/>
              <a:cxnLst/>
              <a:rect l="l" t="t" r="r" b="b"/>
              <a:pathLst>
                <a:path w="2628265" h="1397000">
                  <a:moveTo>
                    <a:pt x="2568168" y="112763"/>
                  </a:moveTo>
                  <a:lnTo>
                    <a:pt x="1945449" y="105041"/>
                  </a:lnTo>
                  <a:lnTo>
                    <a:pt x="1510995" y="101396"/>
                  </a:lnTo>
                  <a:lnTo>
                    <a:pt x="1513116" y="101396"/>
                  </a:lnTo>
                  <a:lnTo>
                    <a:pt x="1370660" y="100520"/>
                  </a:lnTo>
                  <a:lnTo>
                    <a:pt x="1319860" y="100291"/>
                  </a:lnTo>
                  <a:lnTo>
                    <a:pt x="1226350" y="100711"/>
                  </a:lnTo>
                  <a:lnTo>
                    <a:pt x="917625" y="101396"/>
                  </a:lnTo>
                  <a:lnTo>
                    <a:pt x="741045" y="102031"/>
                  </a:lnTo>
                  <a:lnTo>
                    <a:pt x="273405" y="108178"/>
                  </a:lnTo>
                  <a:lnTo>
                    <a:pt x="71335" y="115163"/>
                  </a:lnTo>
                  <a:lnTo>
                    <a:pt x="79629" y="1210665"/>
                  </a:lnTo>
                  <a:lnTo>
                    <a:pt x="79705" y="1221511"/>
                  </a:lnTo>
                  <a:lnTo>
                    <a:pt x="79781" y="1231417"/>
                  </a:lnTo>
                  <a:lnTo>
                    <a:pt x="1142555" y="1240878"/>
                  </a:lnTo>
                  <a:lnTo>
                    <a:pt x="1419694" y="1242339"/>
                  </a:lnTo>
                  <a:lnTo>
                    <a:pt x="1511846" y="1242656"/>
                  </a:lnTo>
                  <a:lnTo>
                    <a:pt x="1810004" y="1242656"/>
                  </a:lnTo>
                  <a:lnTo>
                    <a:pt x="1931365" y="1242098"/>
                  </a:lnTo>
                  <a:lnTo>
                    <a:pt x="1971624" y="1241831"/>
                  </a:lnTo>
                  <a:lnTo>
                    <a:pt x="2246172" y="1238288"/>
                  </a:lnTo>
                  <a:lnTo>
                    <a:pt x="2347315" y="1236827"/>
                  </a:lnTo>
                  <a:lnTo>
                    <a:pt x="2562072" y="1232192"/>
                  </a:lnTo>
                  <a:lnTo>
                    <a:pt x="2562237" y="1210665"/>
                  </a:lnTo>
                  <a:lnTo>
                    <a:pt x="2562987" y="1105636"/>
                  </a:lnTo>
                  <a:lnTo>
                    <a:pt x="2563584" y="1008684"/>
                  </a:lnTo>
                  <a:lnTo>
                    <a:pt x="2564460" y="850417"/>
                  </a:lnTo>
                  <a:lnTo>
                    <a:pt x="2567940" y="161544"/>
                  </a:lnTo>
                  <a:lnTo>
                    <a:pt x="2567952" y="158877"/>
                  </a:lnTo>
                  <a:lnTo>
                    <a:pt x="2568067" y="135750"/>
                  </a:lnTo>
                  <a:lnTo>
                    <a:pt x="2568168" y="112763"/>
                  </a:lnTo>
                  <a:close/>
                </a:path>
                <a:path w="2628265" h="1397000">
                  <a:moveTo>
                    <a:pt x="2628176" y="1335722"/>
                  </a:moveTo>
                  <a:lnTo>
                    <a:pt x="2628036" y="1287183"/>
                  </a:lnTo>
                  <a:lnTo>
                    <a:pt x="2627769" y="1210284"/>
                  </a:lnTo>
                  <a:lnTo>
                    <a:pt x="2627363" y="1108621"/>
                  </a:lnTo>
                  <a:lnTo>
                    <a:pt x="2626753" y="976490"/>
                  </a:lnTo>
                  <a:lnTo>
                    <a:pt x="2626195" y="873683"/>
                  </a:lnTo>
                  <a:lnTo>
                    <a:pt x="2625585" y="770839"/>
                  </a:lnTo>
                  <a:lnTo>
                    <a:pt x="2624912" y="667981"/>
                  </a:lnTo>
                  <a:lnTo>
                    <a:pt x="2624175" y="565111"/>
                  </a:lnTo>
                  <a:lnTo>
                    <a:pt x="2623388" y="462241"/>
                  </a:lnTo>
                  <a:lnTo>
                    <a:pt x="2622550" y="359422"/>
                  </a:lnTo>
                  <a:lnTo>
                    <a:pt x="2621648" y="256641"/>
                  </a:lnTo>
                  <a:lnTo>
                    <a:pt x="2620708" y="153924"/>
                  </a:lnTo>
                  <a:lnTo>
                    <a:pt x="2620124" y="93637"/>
                  </a:lnTo>
                  <a:lnTo>
                    <a:pt x="2619997" y="81445"/>
                  </a:lnTo>
                  <a:lnTo>
                    <a:pt x="2619870" y="68757"/>
                  </a:lnTo>
                  <a:lnTo>
                    <a:pt x="2619756" y="56438"/>
                  </a:lnTo>
                  <a:lnTo>
                    <a:pt x="2619629" y="43840"/>
                  </a:lnTo>
                  <a:lnTo>
                    <a:pt x="2619616" y="42760"/>
                  </a:lnTo>
                  <a:lnTo>
                    <a:pt x="2619514" y="32245"/>
                  </a:lnTo>
                  <a:lnTo>
                    <a:pt x="2619387" y="19316"/>
                  </a:lnTo>
                  <a:lnTo>
                    <a:pt x="2619273" y="7454"/>
                  </a:lnTo>
                  <a:lnTo>
                    <a:pt x="2619197" y="0"/>
                  </a:lnTo>
                  <a:lnTo>
                    <a:pt x="2602661" y="546"/>
                  </a:lnTo>
                  <a:lnTo>
                    <a:pt x="2602661" y="1287056"/>
                  </a:lnTo>
                  <a:lnTo>
                    <a:pt x="2527935" y="1286243"/>
                  </a:lnTo>
                  <a:lnTo>
                    <a:pt x="2483701" y="1285989"/>
                  </a:lnTo>
                  <a:lnTo>
                    <a:pt x="2332151" y="1285989"/>
                  </a:lnTo>
                  <a:lnTo>
                    <a:pt x="2227122" y="1286624"/>
                  </a:lnTo>
                  <a:lnTo>
                    <a:pt x="2165400" y="1287183"/>
                  </a:lnTo>
                  <a:lnTo>
                    <a:pt x="2167509" y="1287183"/>
                  </a:lnTo>
                  <a:lnTo>
                    <a:pt x="2073325" y="1288275"/>
                  </a:lnTo>
                  <a:lnTo>
                    <a:pt x="31140" y="1334490"/>
                  </a:lnTo>
                  <a:lnTo>
                    <a:pt x="14478" y="93637"/>
                  </a:lnTo>
                  <a:lnTo>
                    <a:pt x="14376" y="85839"/>
                  </a:lnTo>
                  <a:lnTo>
                    <a:pt x="571385" y="85839"/>
                  </a:lnTo>
                  <a:lnTo>
                    <a:pt x="826820" y="82664"/>
                  </a:lnTo>
                  <a:lnTo>
                    <a:pt x="980262" y="78295"/>
                  </a:lnTo>
                  <a:lnTo>
                    <a:pt x="1061173" y="75018"/>
                  </a:lnTo>
                  <a:lnTo>
                    <a:pt x="1891499" y="51358"/>
                  </a:lnTo>
                  <a:lnTo>
                    <a:pt x="1989416" y="49606"/>
                  </a:lnTo>
                  <a:lnTo>
                    <a:pt x="2538615" y="43141"/>
                  </a:lnTo>
                  <a:lnTo>
                    <a:pt x="2597747" y="42862"/>
                  </a:lnTo>
                  <a:lnTo>
                    <a:pt x="2597848" y="153924"/>
                  </a:lnTo>
                  <a:lnTo>
                    <a:pt x="2597975" y="246100"/>
                  </a:lnTo>
                  <a:lnTo>
                    <a:pt x="2598064" y="296875"/>
                  </a:lnTo>
                  <a:lnTo>
                    <a:pt x="2598153" y="347624"/>
                  </a:lnTo>
                  <a:lnTo>
                    <a:pt x="2598267" y="398373"/>
                  </a:lnTo>
                  <a:lnTo>
                    <a:pt x="2598394" y="449097"/>
                  </a:lnTo>
                  <a:lnTo>
                    <a:pt x="2598750" y="565111"/>
                  </a:lnTo>
                  <a:lnTo>
                    <a:pt x="2599245" y="702652"/>
                  </a:lnTo>
                  <a:lnTo>
                    <a:pt x="2599690" y="804075"/>
                  </a:lnTo>
                  <a:lnTo>
                    <a:pt x="2600185" y="905535"/>
                  </a:lnTo>
                  <a:lnTo>
                    <a:pt x="2600756" y="1007033"/>
                  </a:lnTo>
                  <a:lnTo>
                    <a:pt x="2601391" y="1108621"/>
                  </a:lnTo>
                  <a:lnTo>
                    <a:pt x="2602090" y="1210284"/>
                  </a:lnTo>
                  <a:lnTo>
                    <a:pt x="2602649" y="1284478"/>
                  </a:lnTo>
                  <a:lnTo>
                    <a:pt x="2602661" y="1287056"/>
                  </a:lnTo>
                  <a:lnTo>
                    <a:pt x="2602661" y="546"/>
                  </a:lnTo>
                  <a:lnTo>
                    <a:pt x="2168639" y="14770"/>
                  </a:lnTo>
                  <a:lnTo>
                    <a:pt x="660908" y="37985"/>
                  </a:lnTo>
                  <a:lnTo>
                    <a:pt x="457479" y="45313"/>
                  </a:lnTo>
                  <a:lnTo>
                    <a:pt x="106578" y="60858"/>
                  </a:lnTo>
                  <a:lnTo>
                    <a:pt x="14224" y="64338"/>
                  </a:lnTo>
                  <a:lnTo>
                    <a:pt x="14224" y="75018"/>
                  </a:lnTo>
                  <a:lnTo>
                    <a:pt x="14224" y="75272"/>
                  </a:lnTo>
                  <a:lnTo>
                    <a:pt x="13614" y="76250"/>
                  </a:lnTo>
                  <a:lnTo>
                    <a:pt x="8801" y="85839"/>
                  </a:lnTo>
                  <a:lnTo>
                    <a:pt x="14109" y="75247"/>
                  </a:lnTo>
                  <a:lnTo>
                    <a:pt x="14224" y="75018"/>
                  </a:lnTo>
                  <a:lnTo>
                    <a:pt x="14224" y="64338"/>
                  </a:lnTo>
                  <a:lnTo>
                    <a:pt x="3416" y="64744"/>
                  </a:lnTo>
                  <a:lnTo>
                    <a:pt x="292" y="1284478"/>
                  </a:lnTo>
                  <a:lnTo>
                    <a:pt x="254" y="1301369"/>
                  </a:lnTo>
                  <a:lnTo>
                    <a:pt x="127" y="1348816"/>
                  </a:lnTo>
                  <a:lnTo>
                    <a:pt x="0" y="1396555"/>
                  </a:lnTo>
                  <a:lnTo>
                    <a:pt x="1788731" y="1365237"/>
                  </a:lnTo>
                  <a:lnTo>
                    <a:pt x="2388514" y="1346936"/>
                  </a:lnTo>
                  <a:lnTo>
                    <a:pt x="2615615" y="1336446"/>
                  </a:lnTo>
                  <a:lnTo>
                    <a:pt x="2628176" y="1335722"/>
                  </a:lnTo>
                  <a:close/>
                </a:path>
              </a:pathLst>
            </a:custGeom>
            <a:solidFill>
              <a:srgbClr val="C9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22630" y="555447"/>
              <a:ext cx="2021205" cy="332740"/>
            </a:xfrm>
            <a:custGeom>
              <a:avLst/>
              <a:gdLst/>
              <a:ahLst/>
              <a:cxnLst/>
              <a:rect l="l" t="t" r="r" b="b"/>
              <a:pathLst>
                <a:path w="2021205" h="332740">
                  <a:moveTo>
                    <a:pt x="2020824" y="0"/>
                  </a:moveTo>
                  <a:lnTo>
                    <a:pt x="0" y="0"/>
                  </a:lnTo>
                  <a:lnTo>
                    <a:pt x="0" y="332231"/>
                  </a:lnTo>
                  <a:lnTo>
                    <a:pt x="2020824" y="332231"/>
                  </a:lnTo>
                  <a:lnTo>
                    <a:pt x="2020824" y="0"/>
                  </a:lnTo>
                  <a:close/>
                </a:path>
              </a:pathLst>
            </a:custGeom>
            <a:solidFill>
              <a:srgbClr val="000000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69468" y="500507"/>
              <a:ext cx="2017395" cy="330200"/>
            </a:xfrm>
            <a:custGeom>
              <a:avLst/>
              <a:gdLst/>
              <a:ahLst/>
              <a:cxnLst/>
              <a:rect l="l" t="t" r="r" b="b"/>
              <a:pathLst>
                <a:path w="2017395" h="330200">
                  <a:moveTo>
                    <a:pt x="2016963" y="0"/>
                  </a:moveTo>
                  <a:lnTo>
                    <a:pt x="0" y="0"/>
                  </a:lnTo>
                  <a:lnTo>
                    <a:pt x="0" y="329996"/>
                  </a:lnTo>
                  <a:lnTo>
                    <a:pt x="2016963" y="329996"/>
                  </a:lnTo>
                  <a:lnTo>
                    <a:pt x="2016963" y="0"/>
                  </a:lnTo>
                  <a:close/>
                </a:path>
              </a:pathLst>
            </a:custGeom>
            <a:solidFill>
              <a:srgbClr val="E6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5258217" y="1245265"/>
            <a:ext cx="157099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Talk to your </a:t>
            </a:r>
            <a:r>
              <a:rPr sz="1300" spc="-10" dirty="0">
                <a:latin typeface="Gotham"/>
                <a:cs typeface="Gotham"/>
              </a:rPr>
              <a:t>group </a:t>
            </a:r>
            <a:r>
              <a:rPr sz="1300" dirty="0">
                <a:latin typeface="Gotham"/>
                <a:cs typeface="Gotham"/>
              </a:rPr>
              <a:t>about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how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are </a:t>
            </a:r>
            <a:r>
              <a:rPr sz="1300" dirty="0">
                <a:latin typeface="Gotham"/>
                <a:cs typeface="Gotham"/>
              </a:rPr>
              <a:t>going to find </a:t>
            </a:r>
            <a:r>
              <a:rPr sz="1300" spc="-20" dirty="0">
                <a:latin typeface="Gotham"/>
                <a:cs typeface="Gotham"/>
              </a:rPr>
              <a:t>out.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78255" y="2899466"/>
            <a:ext cx="5971540" cy="162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marR="32766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could go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outside to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look for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shadows. What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do 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see? </a:t>
            </a:r>
            <a:r>
              <a:rPr sz="1300" spc="-25" dirty="0">
                <a:latin typeface="Gotham"/>
                <a:cs typeface="Gotham"/>
              </a:rPr>
              <a:t>Can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find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places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where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can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see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shadow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where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your </a:t>
            </a:r>
            <a:r>
              <a:rPr sz="1300" dirty="0">
                <a:latin typeface="Gotham"/>
                <a:cs typeface="Gotham"/>
              </a:rPr>
              <a:t>shadow</a:t>
            </a:r>
            <a:r>
              <a:rPr sz="1300" spc="-5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disappears?</a:t>
            </a:r>
            <a:endParaRPr sz="1300">
              <a:latin typeface="Gotham"/>
              <a:cs typeface="Gotham"/>
            </a:endParaRPr>
          </a:p>
          <a:p>
            <a:pPr marL="260985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If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are indoors,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try using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 bright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torch.</a:t>
            </a:r>
            <a:endParaRPr sz="1300">
              <a:latin typeface="Gotham"/>
              <a:cs typeface="Gotham"/>
            </a:endParaRPr>
          </a:p>
          <a:p>
            <a:pPr marL="260985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Make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shapes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front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light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with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your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hands.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What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do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see?</a:t>
            </a:r>
            <a:endParaRPr sz="1300">
              <a:latin typeface="Gotham"/>
              <a:cs typeface="Gotham"/>
            </a:endParaRPr>
          </a:p>
          <a:p>
            <a:pPr marL="260985" marR="280670">
              <a:lnSpc>
                <a:spcPct val="100000"/>
              </a:lnSpc>
              <a:spcBef>
                <a:spcPts val="570"/>
              </a:spcBef>
            </a:pPr>
            <a:r>
              <a:rPr sz="1300" dirty="0">
                <a:latin typeface="Gotham"/>
                <a:cs typeface="Gotham"/>
              </a:rPr>
              <a:t>Make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some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little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people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other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shapes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from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card.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What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happens </a:t>
            </a:r>
            <a:r>
              <a:rPr sz="1300" dirty="0">
                <a:latin typeface="Gotham"/>
                <a:cs typeface="Gotham"/>
              </a:rPr>
              <a:t>when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put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them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in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front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the</a:t>
            </a:r>
            <a:r>
              <a:rPr sz="1300" spc="-10" dirty="0">
                <a:latin typeface="Gotham"/>
                <a:cs typeface="Gotham"/>
              </a:rPr>
              <a:t> light?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05866" y="5468690"/>
            <a:ext cx="3069590" cy="168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025" marR="131445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Can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think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of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other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things </a:t>
            </a:r>
            <a:r>
              <a:rPr sz="1300" dirty="0">
                <a:latin typeface="Gotham"/>
                <a:cs typeface="Gotham"/>
              </a:rPr>
              <a:t>that you can do to </a:t>
            </a:r>
            <a:r>
              <a:rPr sz="1300" spc="-20" dirty="0">
                <a:latin typeface="Gotham"/>
                <a:cs typeface="Gotham"/>
              </a:rPr>
              <a:t>make </a:t>
            </a:r>
            <a:r>
              <a:rPr sz="1300" dirty="0">
                <a:latin typeface="Gotham"/>
                <a:cs typeface="Gotham"/>
              </a:rPr>
              <a:t>shadows</a:t>
            </a:r>
            <a:r>
              <a:rPr sz="1300" spc="-3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and</a:t>
            </a:r>
            <a:r>
              <a:rPr sz="1300" spc="-3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see</a:t>
            </a:r>
            <a:r>
              <a:rPr sz="1300" spc="-3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whether</a:t>
            </a:r>
            <a:r>
              <a:rPr sz="1300" spc="-35" dirty="0">
                <a:latin typeface="Gotham"/>
                <a:cs typeface="Gotham"/>
              </a:rPr>
              <a:t> </a:t>
            </a:r>
            <a:r>
              <a:rPr sz="1300" spc="-20" dirty="0">
                <a:latin typeface="Gotham"/>
                <a:cs typeface="Gotham"/>
              </a:rPr>
              <a:t>Gem, </a:t>
            </a:r>
            <a:r>
              <a:rPr sz="1300" dirty="0">
                <a:latin typeface="Gotham"/>
                <a:cs typeface="Gotham"/>
              </a:rPr>
              <a:t>Seren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or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Aunt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Stella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is</a:t>
            </a:r>
            <a:r>
              <a:rPr sz="1300" spc="-10" dirty="0">
                <a:latin typeface="Gotham"/>
                <a:cs typeface="Gotham"/>
              </a:rPr>
              <a:t> right?</a:t>
            </a:r>
            <a:endParaRPr sz="1300">
              <a:latin typeface="Gotham"/>
              <a:cs typeface="Gotham"/>
            </a:endParaRPr>
          </a:p>
          <a:p>
            <a:pPr marL="327025" marR="183515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could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use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your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little </a:t>
            </a:r>
            <a:r>
              <a:rPr sz="1300" dirty="0">
                <a:latin typeface="Gotham"/>
                <a:cs typeface="Gotham"/>
              </a:rPr>
              <a:t>people</a:t>
            </a:r>
            <a:r>
              <a:rPr sz="1300" spc="-3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to</a:t>
            </a:r>
            <a:r>
              <a:rPr sz="1300" spc="-2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make</a:t>
            </a:r>
            <a:r>
              <a:rPr sz="1300" spc="-2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2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shadow</a:t>
            </a:r>
            <a:r>
              <a:rPr sz="1300" spc="-2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play. </a:t>
            </a:r>
            <a:r>
              <a:rPr sz="1300" dirty="0">
                <a:latin typeface="Gotham"/>
                <a:cs typeface="Gotham"/>
              </a:rPr>
              <a:t>Ask an adult to help you to </a:t>
            </a:r>
            <a:r>
              <a:rPr sz="1300" spc="-25" dirty="0">
                <a:latin typeface="Gotham"/>
                <a:cs typeface="Gotham"/>
              </a:rPr>
              <a:t>set </a:t>
            </a:r>
            <a:r>
              <a:rPr sz="1300" dirty="0">
                <a:latin typeface="Gotham"/>
                <a:cs typeface="Gotham"/>
              </a:rPr>
              <a:t>up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shadow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theatre.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468826" y="2613989"/>
            <a:ext cx="1021715" cy="301625"/>
          </a:xfrm>
          <a:custGeom>
            <a:avLst/>
            <a:gdLst/>
            <a:ahLst/>
            <a:cxnLst/>
            <a:rect l="l" t="t" r="r" b="b"/>
            <a:pathLst>
              <a:path w="1021714" h="301625">
                <a:moveTo>
                  <a:pt x="11602" y="0"/>
                </a:moveTo>
                <a:lnTo>
                  <a:pt x="4613" y="2889"/>
                </a:lnTo>
                <a:lnTo>
                  <a:pt x="0" y="8911"/>
                </a:lnTo>
                <a:lnTo>
                  <a:pt x="394" y="17971"/>
                </a:lnTo>
                <a:lnTo>
                  <a:pt x="18062" y="51759"/>
                </a:lnTo>
                <a:lnTo>
                  <a:pt x="51385" y="97829"/>
                </a:lnTo>
                <a:lnTo>
                  <a:pt x="86727" y="132763"/>
                </a:lnTo>
                <a:lnTo>
                  <a:pt x="126099" y="158233"/>
                </a:lnTo>
                <a:lnTo>
                  <a:pt x="171517" y="175914"/>
                </a:lnTo>
                <a:lnTo>
                  <a:pt x="220903" y="182683"/>
                </a:lnTo>
                <a:lnTo>
                  <a:pt x="236325" y="182163"/>
                </a:lnTo>
                <a:lnTo>
                  <a:pt x="265833" y="177147"/>
                </a:lnTo>
                <a:lnTo>
                  <a:pt x="293808" y="166734"/>
                </a:lnTo>
                <a:lnTo>
                  <a:pt x="324236" y="148960"/>
                </a:lnTo>
                <a:lnTo>
                  <a:pt x="367810" y="116967"/>
                </a:lnTo>
                <a:lnTo>
                  <a:pt x="374915" y="112265"/>
                </a:lnTo>
                <a:lnTo>
                  <a:pt x="381746" y="108186"/>
                </a:lnTo>
                <a:lnTo>
                  <a:pt x="387632" y="105162"/>
                </a:lnTo>
                <a:lnTo>
                  <a:pt x="406309" y="99379"/>
                </a:lnTo>
                <a:lnTo>
                  <a:pt x="425632" y="101189"/>
                </a:lnTo>
                <a:lnTo>
                  <a:pt x="450806" y="112097"/>
                </a:lnTo>
                <a:lnTo>
                  <a:pt x="507551" y="145999"/>
                </a:lnTo>
                <a:lnTo>
                  <a:pt x="524005" y="154780"/>
                </a:lnTo>
                <a:lnTo>
                  <a:pt x="537935" y="160662"/>
                </a:lnTo>
                <a:lnTo>
                  <a:pt x="550878" y="164357"/>
                </a:lnTo>
                <a:lnTo>
                  <a:pt x="567470" y="166009"/>
                </a:lnTo>
                <a:lnTo>
                  <a:pt x="583578" y="163316"/>
                </a:lnTo>
                <a:lnTo>
                  <a:pt x="600509" y="155831"/>
                </a:lnTo>
                <a:lnTo>
                  <a:pt x="619573" y="143110"/>
                </a:lnTo>
                <a:lnTo>
                  <a:pt x="639710" y="129062"/>
                </a:lnTo>
                <a:lnTo>
                  <a:pt x="656158" y="120318"/>
                </a:lnTo>
                <a:lnTo>
                  <a:pt x="671525" y="115773"/>
                </a:lnTo>
                <a:lnTo>
                  <a:pt x="688419" y="114319"/>
                </a:lnTo>
                <a:lnTo>
                  <a:pt x="713579" y="116376"/>
                </a:lnTo>
                <a:lnTo>
                  <a:pt x="770694" y="135166"/>
                </a:lnTo>
                <a:lnTo>
                  <a:pt x="832055" y="169319"/>
                </a:lnTo>
                <a:lnTo>
                  <a:pt x="888347" y="208769"/>
                </a:lnTo>
                <a:lnTo>
                  <a:pt x="914911" y="230994"/>
                </a:lnTo>
                <a:lnTo>
                  <a:pt x="876678" y="222462"/>
                </a:lnTo>
                <a:lnTo>
                  <a:pt x="867537" y="220818"/>
                </a:lnTo>
                <a:lnTo>
                  <a:pt x="859239" y="219598"/>
                </a:lnTo>
                <a:lnTo>
                  <a:pt x="852846" y="218954"/>
                </a:lnTo>
                <a:lnTo>
                  <a:pt x="840743" y="218319"/>
                </a:lnTo>
                <a:lnTo>
                  <a:pt x="835981" y="223018"/>
                </a:lnTo>
                <a:lnTo>
                  <a:pt x="832243" y="228800"/>
                </a:lnTo>
                <a:lnTo>
                  <a:pt x="831637" y="234693"/>
                </a:lnTo>
                <a:lnTo>
                  <a:pt x="834098" y="240181"/>
                </a:lnTo>
                <a:lnTo>
                  <a:pt x="839562" y="244748"/>
                </a:lnTo>
                <a:lnTo>
                  <a:pt x="843677" y="246273"/>
                </a:lnTo>
                <a:lnTo>
                  <a:pt x="851987" y="248742"/>
                </a:lnTo>
                <a:lnTo>
                  <a:pt x="912088" y="264492"/>
                </a:lnTo>
                <a:lnTo>
                  <a:pt x="940449" y="273195"/>
                </a:lnTo>
                <a:lnTo>
                  <a:pt x="964360" y="282304"/>
                </a:lnTo>
                <a:lnTo>
                  <a:pt x="986691" y="292805"/>
                </a:lnTo>
                <a:lnTo>
                  <a:pt x="995391" y="297136"/>
                </a:lnTo>
                <a:lnTo>
                  <a:pt x="1004268" y="300882"/>
                </a:lnTo>
                <a:lnTo>
                  <a:pt x="1009424" y="301085"/>
                </a:lnTo>
                <a:lnTo>
                  <a:pt x="1012447" y="299587"/>
                </a:lnTo>
                <a:lnTo>
                  <a:pt x="1020880" y="291776"/>
                </a:lnTo>
                <a:lnTo>
                  <a:pt x="1021528" y="290481"/>
                </a:lnTo>
                <a:lnTo>
                  <a:pt x="1020804" y="282467"/>
                </a:lnTo>
                <a:lnTo>
                  <a:pt x="1016879" y="273145"/>
                </a:lnTo>
                <a:lnTo>
                  <a:pt x="1012625" y="264992"/>
                </a:lnTo>
                <a:lnTo>
                  <a:pt x="1002292" y="244147"/>
                </a:lnTo>
                <a:lnTo>
                  <a:pt x="992427" y="221993"/>
                </a:lnTo>
                <a:lnTo>
                  <a:pt x="984070" y="201005"/>
                </a:lnTo>
                <a:lnTo>
                  <a:pt x="978259" y="183661"/>
                </a:lnTo>
                <a:lnTo>
                  <a:pt x="974335" y="170476"/>
                </a:lnTo>
                <a:lnTo>
                  <a:pt x="971367" y="162178"/>
                </a:lnTo>
                <a:lnTo>
                  <a:pt x="968531" y="156877"/>
                </a:lnTo>
                <a:lnTo>
                  <a:pt x="965000" y="152686"/>
                </a:lnTo>
                <a:lnTo>
                  <a:pt x="958891" y="146387"/>
                </a:lnTo>
                <a:lnTo>
                  <a:pt x="952567" y="145396"/>
                </a:lnTo>
                <a:lnTo>
                  <a:pt x="947804" y="149790"/>
                </a:lnTo>
                <a:lnTo>
                  <a:pt x="943933" y="157447"/>
                </a:lnTo>
                <a:lnTo>
                  <a:pt x="943583" y="169923"/>
                </a:lnTo>
                <a:lnTo>
                  <a:pt x="946759" y="187138"/>
                </a:lnTo>
                <a:lnTo>
                  <a:pt x="953468" y="209010"/>
                </a:lnTo>
                <a:lnTo>
                  <a:pt x="958777" y="224288"/>
                </a:lnTo>
                <a:lnTo>
                  <a:pt x="958739" y="225177"/>
                </a:lnTo>
                <a:lnTo>
                  <a:pt x="955297" y="222536"/>
                </a:lnTo>
                <a:lnTo>
                  <a:pt x="951309" y="218980"/>
                </a:lnTo>
                <a:lnTo>
                  <a:pt x="918358" y="191682"/>
                </a:lnTo>
                <a:lnTo>
                  <a:pt x="885960" y="167639"/>
                </a:lnTo>
                <a:lnTo>
                  <a:pt x="853102" y="146155"/>
                </a:lnTo>
                <a:lnTo>
                  <a:pt x="818772" y="126537"/>
                </a:lnTo>
                <a:lnTo>
                  <a:pt x="767877" y="103103"/>
                </a:lnTo>
                <a:lnTo>
                  <a:pt x="721896" y="90062"/>
                </a:lnTo>
                <a:lnTo>
                  <a:pt x="692042" y="88006"/>
                </a:lnTo>
                <a:lnTo>
                  <a:pt x="676512" y="88492"/>
                </a:lnTo>
                <a:lnTo>
                  <a:pt x="638496" y="99889"/>
                </a:lnTo>
                <a:lnTo>
                  <a:pt x="594001" y="128293"/>
                </a:lnTo>
                <a:lnTo>
                  <a:pt x="582674" y="134545"/>
                </a:lnTo>
                <a:lnTo>
                  <a:pt x="573284" y="137409"/>
                </a:lnTo>
                <a:lnTo>
                  <a:pt x="563756" y="137814"/>
                </a:lnTo>
                <a:lnTo>
                  <a:pt x="552603" y="136049"/>
                </a:lnTo>
                <a:lnTo>
                  <a:pt x="539758" y="131472"/>
                </a:lnTo>
                <a:lnTo>
                  <a:pt x="523939" y="123564"/>
                </a:lnTo>
                <a:lnTo>
                  <a:pt x="503863" y="111805"/>
                </a:lnTo>
                <a:lnTo>
                  <a:pt x="476758" y="95499"/>
                </a:lnTo>
                <a:lnTo>
                  <a:pt x="456684" y="84709"/>
                </a:lnTo>
                <a:lnTo>
                  <a:pt x="440689" y="78015"/>
                </a:lnTo>
                <a:lnTo>
                  <a:pt x="425821" y="73997"/>
                </a:lnTo>
                <a:lnTo>
                  <a:pt x="417020" y="72168"/>
                </a:lnTo>
                <a:lnTo>
                  <a:pt x="412588" y="71850"/>
                </a:lnTo>
                <a:lnTo>
                  <a:pt x="404117" y="72993"/>
                </a:lnTo>
                <a:lnTo>
                  <a:pt x="388909" y="76253"/>
                </a:lnTo>
                <a:lnTo>
                  <a:pt x="374013" y="82475"/>
                </a:lnTo>
                <a:lnTo>
                  <a:pt x="357377" y="92758"/>
                </a:lnTo>
                <a:lnTo>
                  <a:pt x="336947" y="108198"/>
                </a:lnTo>
                <a:lnTo>
                  <a:pt x="311076" y="127214"/>
                </a:lnTo>
                <a:lnTo>
                  <a:pt x="287690" y="140864"/>
                </a:lnTo>
                <a:lnTo>
                  <a:pt x="265713" y="149687"/>
                </a:lnTo>
                <a:lnTo>
                  <a:pt x="244072" y="154223"/>
                </a:lnTo>
                <a:lnTo>
                  <a:pt x="228890" y="154928"/>
                </a:lnTo>
                <a:lnTo>
                  <a:pt x="211191" y="154007"/>
                </a:lnTo>
                <a:lnTo>
                  <a:pt x="138732" y="131627"/>
                </a:lnTo>
                <a:lnTo>
                  <a:pt x="104405" y="108028"/>
                </a:lnTo>
                <a:lnTo>
                  <a:pt x="72147" y="74116"/>
                </a:lnTo>
                <a:lnTo>
                  <a:pt x="27203" y="10974"/>
                </a:lnTo>
                <a:lnTo>
                  <a:pt x="18747" y="2412"/>
                </a:lnTo>
                <a:lnTo>
                  <a:pt x="11602" y="0"/>
                </a:lnTo>
                <a:close/>
              </a:path>
            </a:pathLst>
          </a:custGeom>
          <a:solidFill>
            <a:srgbClr val="0084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4940841" y="6414155"/>
            <a:ext cx="2038985" cy="116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57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Talk about why </a:t>
            </a:r>
            <a:r>
              <a:rPr sz="1300" spc="-10" dirty="0">
                <a:latin typeface="Gotham"/>
                <a:cs typeface="Gotham"/>
              </a:rPr>
              <a:t>Seren’s </a:t>
            </a:r>
            <a:r>
              <a:rPr sz="1300" dirty="0">
                <a:latin typeface="Gotham"/>
                <a:cs typeface="Gotham"/>
              </a:rPr>
              <a:t>shadow</a:t>
            </a:r>
            <a:r>
              <a:rPr sz="1300" spc="-4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was</a:t>
            </a:r>
            <a:r>
              <a:rPr sz="1300" spc="-40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missing.</a:t>
            </a:r>
            <a:endParaRPr sz="1300">
              <a:latin typeface="Gotham"/>
              <a:cs typeface="Gotham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Share</a:t>
            </a:r>
            <a:r>
              <a:rPr sz="1300" spc="-3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your</a:t>
            </a:r>
            <a:r>
              <a:rPr sz="1300" spc="-3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shadow</a:t>
            </a:r>
            <a:r>
              <a:rPr sz="1300" spc="-30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play.</a:t>
            </a:r>
            <a:endParaRPr sz="1300">
              <a:latin typeface="Gotham"/>
              <a:cs typeface="Gotham"/>
            </a:endParaRPr>
          </a:p>
          <a:p>
            <a:pPr marL="12700" marR="85090">
              <a:lnSpc>
                <a:spcPct val="100000"/>
              </a:lnSpc>
              <a:spcBef>
                <a:spcPts val="565"/>
              </a:spcBef>
            </a:pPr>
            <a:r>
              <a:rPr sz="1300" dirty="0">
                <a:latin typeface="Gotham"/>
                <a:cs typeface="Gotham"/>
              </a:rPr>
              <a:t>Can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explain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how</a:t>
            </a:r>
            <a:r>
              <a:rPr sz="1300" spc="-5" dirty="0">
                <a:latin typeface="Gotham"/>
                <a:cs typeface="Gotham"/>
              </a:rPr>
              <a:t> </a:t>
            </a:r>
            <a:r>
              <a:rPr sz="1300" spc="-25" dirty="0">
                <a:latin typeface="Gotham"/>
                <a:cs typeface="Gotham"/>
              </a:rPr>
              <a:t>to </a:t>
            </a:r>
            <a:r>
              <a:rPr sz="1300" dirty="0">
                <a:latin typeface="Gotham"/>
                <a:cs typeface="Gotham"/>
              </a:rPr>
              <a:t>make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a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shadow?</a:t>
            </a:r>
            <a:endParaRPr sz="1300">
              <a:latin typeface="Gotham"/>
              <a:cs typeface="Gotham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98061" y="8258906"/>
            <a:ext cx="3582035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</a:pPr>
            <a:r>
              <a:rPr sz="1300" dirty="0">
                <a:latin typeface="Gotham"/>
                <a:cs typeface="Gotham"/>
              </a:rPr>
              <a:t>Can</a:t>
            </a:r>
            <a:r>
              <a:rPr sz="1300" spc="-2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make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different</a:t>
            </a:r>
            <a:r>
              <a:rPr sz="1300" spc="-1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coloured</a:t>
            </a:r>
            <a:r>
              <a:rPr sz="1300" spc="-10" dirty="0">
                <a:latin typeface="Gotham"/>
                <a:cs typeface="Gotham"/>
              </a:rPr>
              <a:t> shadows? </a:t>
            </a:r>
            <a:r>
              <a:rPr sz="1300" dirty="0">
                <a:latin typeface="Gotham"/>
                <a:cs typeface="Gotham"/>
              </a:rPr>
              <a:t>Can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make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your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shadows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change</a:t>
            </a:r>
            <a:r>
              <a:rPr sz="1300" spc="-15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size? </a:t>
            </a:r>
            <a:r>
              <a:rPr sz="1300" dirty="0">
                <a:latin typeface="Gotham"/>
                <a:cs typeface="Gotham"/>
              </a:rPr>
              <a:t>Make</a:t>
            </a:r>
            <a:r>
              <a:rPr sz="1300" spc="-25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up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more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dirty="0">
                <a:latin typeface="Gotham"/>
                <a:cs typeface="Gotham"/>
              </a:rPr>
              <a:t>shadow</a:t>
            </a:r>
            <a:r>
              <a:rPr sz="1300" spc="-20" dirty="0">
                <a:latin typeface="Gotham"/>
                <a:cs typeface="Gotham"/>
              </a:rPr>
              <a:t> </a:t>
            </a:r>
            <a:r>
              <a:rPr sz="1300" spc="-10" dirty="0">
                <a:latin typeface="Gotham"/>
                <a:cs typeface="Gotham"/>
              </a:rPr>
              <a:t>plays.</a:t>
            </a:r>
            <a:endParaRPr sz="1300">
              <a:latin typeface="Gotham"/>
              <a:cs typeface="Gotham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2749154" y="7197077"/>
            <a:ext cx="4811395" cy="3293110"/>
            <a:chOff x="2749154" y="7197077"/>
            <a:chExt cx="4811395" cy="3293110"/>
          </a:xfrm>
        </p:grpSpPr>
        <p:sp>
          <p:nvSpPr>
            <p:cNvPr id="80" name="object 80"/>
            <p:cNvSpPr/>
            <p:nvPr/>
          </p:nvSpPr>
          <p:spPr>
            <a:xfrm>
              <a:off x="2749154" y="7480584"/>
              <a:ext cx="728980" cy="488950"/>
            </a:xfrm>
            <a:custGeom>
              <a:avLst/>
              <a:gdLst/>
              <a:ahLst/>
              <a:cxnLst/>
              <a:rect l="l" t="t" r="r" b="b"/>
              <a:pathLst>
                <a:path w="728979" h="488950">
                  <a:moveTo>
                    <a:pt x="105837" y="379852"/>
                  </a:moveTo>
                  <a:lnTo>
                    <a:pt x="62920" y="412700"/>
                  </a:lnTo>
                  <a:lnTo>
                    <a:pt x="48752" y="425459"/>
                  </a:lnTo>
                  <a:lnTo>
                    <a:pt x="34089" y="437209"/>
                  </a:lnTo>
                  <a:lnTo>
                    <a:pt x="19288" y="447675"/>
                  </a:lnTo>
                  <a:lnTo>
                    <a:pt x="8842" y="454945"/>
                  </a:lnTo>
                  <a:lnTo>
                    <a:pt x="2663" y="460794"/>
                  </a:lnTo>
                  <a:lnTo>
                    <a:pt x="0" y="466138"/>
                  </a:lnTo>
                  <a:lnTo>
                    <a:pt x="98" y="471893"/>
                  </a:lnTo>
                  <a:lnTo>
                    <a:pt x="2969" y="478686"/>
                  </a:lnTo>
                  <a:lnTo>
                    <a:pt x="9101" y="482788"/>
                  </a:lnTo>
                  <a:lnTo>
                    <a:pt x="20777" y="484836"/>
                  </a:lnTo>
                  <a:lnTo>
                    <a:pt x="58340" y="484836"/>
                  </a:lnTo>
                  <a:lnTo>
                    <a:pt x="72672" y="485279"/>
                  </a:lnTo>
                  <a:lnTo>
                    <a:pt x="86928" y="485876"/>
                  </a:lnTo>
                  <a:lnTo>
                    <a:pt x="115908" y="487417"/>
                  </a:lnTo>
                  <a:lnTo>
                    <a:pt x="137279" y="488335"/>
                  </a:lnTo>
                  <a:lnTo>
                    <a:pt x="152670" y="488703"/>
                  </a:lnTo>
                  <a:lnTo>
                    <a:pt x="163088" y="488703"/>
                  </a:lnTo>
                  <a:lnTo>
                    <a:pt x="175178" y="486584"/>
                  </a:lnTo>
                  <a:lnTo>
                    <a:pt x="182935" y="481969"/>
                  </a:lnTo>
                  <a:lnTo>
                    <a:pt x="186399" y="475305"/>
                  </a:lnTo>
                  <a:lnTo>
                    <a:pt x="184985" y="467144"/>
                  </a:lnTo>
                  <a:lnTo>
                    <a:pt x="182208" y="463135"/>
                  </a:lnTo>
                  <a:lnTo>
                    <a:pt x="177789" y="460794"/>
                  </a:lnTo>
                  <a:lnTo>
                    <a:pt x="177926" y="460794"/>
                  </a:lnTo>
                  <a:lnTo>
                    <a:pt x="171237" y="459837"/>
                  </a:lnTo>
                  <a:lnTo>
                    <a:pt x="146936" y="459837"/>
                  </a:lnTo>
                  <a:lnTo>
                    <a:pt x="130900" y="459428"/>
                  </a:lnTo>
                  <a:lnTo>
                    <a:pt x="116643" y="458744"/>
                  </a:lnTo>
                  <a:lnTo>
                    <a:pt x="109026" y="457962"/>
                  </a:lnTo>
                  <a:lnTo>
                    <a:pt x="107946" y="457657"/>
                  </a:lnTo>
                  <a:lnTo>
                    <a:pt x="111337" y="455764"/>
                  </a:lnTo>
                  <a:lnTo>
                    <a:pt x="116417" y="453872"/>
                  </a:lnTo>
                  <a:lnTo>
                    <a:pt x="152561" y="437640"/>
                  </a:lnTo>
                  <a:lnTo>
                    <a:pt x="85726" y="437640"/>
                  </a:lnTo>
                  <a:lnTo>
                    <a:pt x="87686" y="433737"/>
                  </a:lnTo>
                  <a:lnTo>
                    <a:pt x="101366" y="418502"/>
                  </a:lnTo>
                  <a:lnTo>
                    <a:pt x="106291" y="412700"/>
                  </a:lnTo>
                  <a:lnTo>
                    <a:pt x="110179" y="407768"/>
                  </a:lnTo>
                  <a:lnTo>
                    <a:pt x="112480" y="404380"/>
                  </a:lnTo>
                  <a:lnTo>
                    <a:pt x="115528" y="393225"/>
                  </a:lnTo>
                  <a:lnTo>
                    <a:pt x="114001" y="387981"/>
                  </a:lnTo>
                  <a:lnTo>
                    <a:pt x="112880" y="384302"/>
                  </a:lnTo>
                  <a:lnTo>
                    <a:pt x="105837" y="379852"/>
                  </a:lnTo>
                  <a:close/>
                </a:path>
                <a:path w="728979" h="488950">
                  <a:moveTo>
                    <a:pt x="248280" y="151911"/>
                  </a:moveTo>
                  <a:lnTo>
                    <a:pt x="239081" y="152587"/>
                  </a:lnTo>
                  <a:lnTo>
                    <a:pt x="240146" y="152587"/>
                  </a:lnTo>
                  <a:lnTo>
                    <a:pt x="232749" y="154762"/>
                  </a:lnTo>
                  <a:lnTo>
                    <a:pt x="217583" y="165206"/>
                  </a:lnTo>
                  <a:lnTo>
                    <a:pt x="207500" y="182129"/>
                  </a:lnTo>
                  <a:lnTo>
                    <a:pt x="203100" y="203486"/>
                  </a:lnTo>
                  <a:lnTo>
                    <a:pt x="203026" y="203847"/>
                  </a:lnTo>
                  <a:lnTo>
                    <a:pt x="202944" y="204585"/>
                  </a:lnTo>
                  <a:lnTo>
                    <a:pt x="204087" y="226460"/>
                  </a:lnTo>
                  <a:lnTo>
                    <a:pt x="204198" y="228580"/>
                  </a:lnTo>
                  <a:lnTo>
                    <a:pt x="219159" y="278055"/>
                  </a:lnTo>
                  <a:lnTo>
                    <a:pt x="248104" y="319011"/>
                  </a:lnTo>
                  <a:lnTo>
                    <a:pt x="252764" y="323875"/>
                  </a:lnTo>
                  <a:lnTo>
                    <a:pt x="256613" y="328002"/>
                  </a:lnTo>
                  <a:lnTo>
                    <a:pt x="222843" y="363829"/>
                  </a:lnTo>
                  <a:lnTo>
                    <a:pt x="166928" y="402891"/>
                  </a:lnTo>
                  <a:lnTo>
                    <a:pt x="103908" y="432485"/>
                  </a:lnTo>
                  <a:lnTo>
                    <a:pt x="85726" y="437640"/>
                  </a:lnTo>
                  <a:lnTo>
                    <a:pt x="152561" y="437640"/>
                  </a:lnTo>
                  <a:lnTo>
                    <a:pt x="197661" y="412016"/>
                  </a:lnTo>
                  <a:lnTo>
                    <a:pt x="233512" y="385531"/>
                  </a:lnTo>
                  <a:lnTo>
                    <a:pt x="263979" y="356806"/>
                  </a:lnTo>
                  <a:lnTo>
                    <a:pt x="270849" y="349211"/>
                  </a:lnTo>
                  <a:lnTo>
                    <a:pt x="276495" y="343281"/>
                  </a:lnTo>
                  <a:lnTo>
                    <a:pt x="453776" y="343281"/>
                  </a:lnTo>
                  <a:lnTo>
                    <a:pt x="457331" y="340791"/>
                  </a:lnTo>
                  <a:lnTo>
                    <a:pt x="364448" y="340791"/>
                  </a:lnTo>
                  <a:lnTo>
                    <a:pt x="351127" y="339336"/>
                  </a:lnTo>
                  <a:lnTo>
                    <a:pt x="307768" y="324700"/>
                  </a:lnTo>
                  <a:lnTo>
                    <a:pt x="296160" y="317182"/>
                  </a:lnTo>
                  <a:lnTo>
                    <a:pt x="295144" y="316052"/>
                  </a:lnTo>
                  <a:lnTo>
                    <a:pt x="296427" y="312724"/>
                  </a:lnTo>
                  <a:lnTo>
                    <a:pt x="300351" y="305447"/>
                  </a:lnTo>
                  <a:lnTo>
                    <a:pt x="302940" y="299516"/>
                  </a:lnTo>
                  <a:lnTo>
                    <a:pt x="276704" y="299516"/>
                  </a:lnTo>
                  <a:lnTo>
                    <a:pt x="273605" y="298615"/>
                  </a:lnTo>
                  <a:lnTo>
                    <a:pt x="249299" y="263724"/>
                  </a:lnTo>
                  <a:lnTo>
                    <a:pt x="237096" y="218198"/>
                  </a:lnTo>
                  <a:lnTo>
                    <a:pt x="237169" y="211836"/>
                  </a:lnTo>
                  <a:lnTo>
                    <a:pt x="246580" y="184416"/>
                  </a:lnTo>
                  <a:lnTo>
                    <a:pt x="301306" y="184416"/>
                  </a:lnTo>
                  <a:lnTo>
                    <a:pt x="287965" y="168394"/>
                  </a:lnTo>
                  <a:lnTo>
                    <a:pt x="266506" y="155879"/>
                  </a:lnTo>
                  <a:lnTo>
                    <a:pt x="256733" y="153044"/>
                  </a:lnTo>
                  <a:lnTo>
                    <a:pt x="248280" y="151911"/>
                  </a:lnTo>
                  <a:close/>
                </a:path>
                <a:path w="728979" h="488950">
                  <a:moveTo>
                    <a:pt x="453776" y="343281"/>
                  </a:moveTo>
                  <a:lnTo>
                    <a:pt x="277085" y="343281"/>
                  </a:lnTo>
                  <a:lnTo>
                    <a:pt x="282114" y="346227"/>
                  </a:lnTo>
                  <a:lnTo>
                    <a:pt x="287994" y="349758"/>
                  </a:lnTo>
                  <a:lnTo>
                    <a:pt x="330383" y="366520"/>
                  </a:lnTo>
                  <a:lnTo>
                    <a:pt x="370375" y="370098"/>
                  </a:lnTo>
                  <a:lnTo>
                    <a:pt x="397171" y="366899"/>
                  </a:lnTo>
                  <a:lnTo>
                    <a:pt x="422684" y="359839"/>
                  </a:lnTo>
                  <a:lnTo>
                    <a:pt x="445295" y="349211"/>
                  </a:lnTo>
                  <a:lnTo>
                    <a:pt x="453776" y="343281"/>
                  </a:lnTo>
                  <a:close/>
                </a:path>
                <a:path w="728979" h="488950">
                  <a:moveTo>
                    <a:pt x="474635" y="71337"/>
                  </a:moveTo>
                  <a:lnTo>
                    <a:pt x="430641" y="88252"/>
                  </a:lnTo>
                  <a:lnTo>
                    <a:pt x="415089" y="124072"/>
                  </a:lnTo>
                  <a:lnTo>
                    <a:pt x="413419" y="137210"/>
                  </a:lnTo>
                  <a:lnTo>
                    <a:pt x="417852" y="172375"/>
                  </a:lnTo>
                  <a:lnTo>
                    <a:pt x="431962" y="203847"/>
                  </a:lnTo>
                  <a:lnTo>
                    <a:pt x="432070" y="204089"/>
                  </a:lnTo>
                  <a:lnTo>
                    <a:pt x="432172" y="204316"/>
                  </a:lnTo>
                  <a:lnTo>
                    <a:pt x="432293" y="204585"/>
                  </a:lnTo>
                  <a:lnTo>
                    <a:pt x="455205" y="231417"/>
                  </a:lnTo>
                  <a:lnTo>
                    <a:pt x="485047" y="250444"/>
                  </a:lnTo>
                  <a:lnTo>
                    <a:pt x="497862" y="256133"/>
                  </a:lnTo>
                  <a:lnTo>
                    <a:pt x="498852" y="256755"/>
                  </a:lnTo>
                  <a:lnTo>
                    <a:pt x="498362" y="260413"/>
                  </a:lnTo>
                  <a:lnTo>
                    <a:pt x="498342" y="260566"/>
                  </a:lnTo>
                  <a:lnTo>
                    <a:pt x="493920" y="268625"/>
                  </a:lnTo>
                  <a:lnTo>
                    <a:pt x="486795" y="278964"/>
                  </a:lnTo>
                  <a:lnTo>
                    <a:pt x="478300" y="289458"/>
                  </a:lnTo>
                  <a:lnTo>
                    <a:pt x="478177" y="289610"/>
                  </a:lnTo>
                  <a:lnTo>
                    <a:pt x="427400" y="328002"/>
                  </a:lnTo>
                  <a:lnTo>
                    <a:pt x="364448" y="340791"/>
                  </a:lnTo>
                  <a:lnTo>
                    <a:pt x="457331" y="340791"/>
                  </a:lnTo>
                  <a:lnTo>
                    <a:pt x="487235" y="315066"/>
                  </a:lnTo>
                  <a:lnTo>
                    <a:pt x="517242" y="271094"/>
                  </a:lnTo>
                  <a:lnTo>
                    <a:pt x="522063" y="261213"/>
                  </a:lnTo>
                  <a:lnTo>
                    <a:pt x="522131" y="261073"/>
                  </a:lnTo>
                  <a:lnTo>
                    <a:pt x="531200" y="261073"/>
                  </a:lnTo>
                  <a:lnTo>
                    <a:pt x="564386" y="258083"/>
                  </a:lnTo>
                  <a:lnTo>
                    <a:pt x="598773" y="246932"/>
                  </a:lnTo>
                  <a:lnTo>
                    <a:pt x="631002" y="228580"/>
                  </a:lnTo>
                  <a:lnTo>
                    <a:pt x="632286" y="227457"/>
                  </a:lnTo>
                  <a:lnTo>
                    <a:pt x="537816" y="227457"/>
                  </a:lnTo>
                  <a:lnTo>
                    <a:pt x="533523" y="227228"/>
                  </a:lnTo>
                  <a:lnTo>
                    <a:pt x="534162" y="223787"/>
                  </a:lnTo>
                  <a:lnTo>
                    <a:pt x="511136" y="223787"/>
                  </a:lnTo>
                  <a:lnTo>
                    <a:pt x="506142" y="222580"/>
                  </a:lnTo>
                  <a:lnTo>
                    <a:pt x="467980" y="196957"/>
                  </a:lnTo>
                  <a:lnTo>
                    <a:pt x="445513" y="146874"/>
                  </a:lnTo>
                  <a:lnTo>
                    <a:pt x="447748" y="120535"/>
                  </a:lnTo>
                  <a:lnTo>
                    <a:pt x="455313" y="105324"/>
                  </a:lnTo>
                  <a:lnTo>
                    <a:pt x="466332" y="98047"/>
                  </a:lnTo>
                  <a:lnTo>
                    <a:pt x="514375" y="98047"/>
                  </a:lnTo>
                  <a:lnTo>
                    <a:pt x="497894" y="81071"/>
                  </a:lnTo>
                  <a:lnTo>
                    <a:pt x="474635" y="71337"/>
                  </a:lnTo>
                  <a:close/>
                </a:path>
                <a:path w="728979" h="488950">
                  <a:moveTo>
                    <a:pt x="301306" y="184416"/>
                  </a:moveTo>
                  <a:lnTo>
                    <a:pt x="246580" y="184416"/>
                  </a:lnTo>
                  <a:lnTo>
                    <a:pt x="256105" y="187477"/>
                  </a:lnTo>
                  <a:lnTo>
                    <a:pt x="263633" y="190911"/>
                  </a:lnTo>
                  <a:lnTo>
                    <a:pt x="288722" y="226460"/>
                  </a:lnTo>
                  <a:lnTo>
                    <a:pt x="290766" y="242570"/>
                  </a:lnTo>
                  <a:lnTo>
                    <a:pt x="289181" y="260413"/>
                  </a:lnTo>
                  <a:lnTo>
                    <a:pt x="283956" y="280098"/>
                  </a:lnTo>
                  <a:lnTo>
                    <a:pt x="278507" y="296164"/>
                  </a:lnTo>
                  <a:lnTo>
                    <a:pt x="276704" y="299516"/>
                  </a:lnTo>
                  <a:lnTo>
                    <a:pt x="302940" y="299516"/>
                  </a:lnTo>
                  <a:lnTo>
                    <a:pt x="316342" y="256755"/>
                  </a:lnTo>
                  <a:lnTo>
                    <a:pt x="318220" y="242570"/>
                  </a:lnTo>
                  <a:lnTo>
                    <a:pt x="314914" y="213531"/>
                  </a:lnTo>
                  <a:lnTo>
                    <a:pt x="304465" y="188209"/>
                  </a:lnTo>
                  <a:lnTo>
                    <a:pt x="301306" y="184416"/>
                  </a:lnTo>
                  <a:close/>
                </a:path>
                <a:path w="728979" h="488950">
                  <a:moveTo>
                    <a:pt x="531200" y="261073"/>
                  </a:moveTo>
                  <a:lnTo>
                    <a:pt x="522131" y="261073"/>
                  </a:lnTo>
                  <a:lnTo>
                    <a:pt x="529650" y="261213"/>
                  </a:lnTo>
                  <a:lnTo>
                    <a:pt x="531200" y="261073"/>
                  </a:lnTo>
                  <a:close/>
                </a:path>
                <a:path w="728979" h="488950">
                  <a:moveTo>
                    <a:pt x="718397" y="0"/>
                  </a:moveTo>
                  <a:lnTo>
                    <a:pt x="713172" y="196"/>
                  </a:lnTo>
                  <a:lnTo>
                    <a:pt x="709380" y="3562"/>
                  </a:lnTo>
                  <a:lnTo>
                    <a:pt x="706560" y="10890"/>
                  </a:lnTo>
                  <a:lnTo>
                    <a:pt x="704249" y="22974"/>
                  </a:lnTo>
                  <a:lnTo>
                    <a:pt x="699137" y="47228"/>
                  </a:lnTo>
                  <a:lnTo>
                    <a:pt x="682056" y="103843"/>
                  </a:lnTo>
                  <a:lnTo>
                    <a:pt x="657826" y="152587"/>
                  </a:lnTo>
                  <a:lnTo>
                    <a:pt x="621022" y="194913"/>
                  </a:lnTo>
                  <a:lnTo>
                    <a:pt x="584175" y="216998"/>
                  </a:lnTo>
                  <a:lnTo>
                    <a:pt x="537816" y="227457"/>
                  </a:lnTo>
                  <a:lnTo>
                    <a:pt x="632286" y="227457"/>
                  </a:lnTo>
                  <a:lnTo>
                    <a:pt x="668767" y="192506"/>
                  </a:lnTo>
                  <a:lnTo>
                    <a:pt x="696414" y="149860"/>
                  </a:lnTo>
                  <a:lnTo>
                    <a:pt x="713876" y="104552"/>
                  </a:lnTo>
                  <a:lnTo>
                    <a:pt x="726233" y="54635"/>
                  </a:lnTo>
                  <a:lnTo>
                    <a:pt x="728709" y="31716"/>
                  </a:lnTo>
                  <a:lnTo>
                    <a:pt x="728230" y="15035"/>
                  </a:lnTo>
                  <a:lnTo>
                    <a:pt x="724794" y="4495"/>
                  </a:lnTo>
                  <a:lnTo>
                    <a:pt x="718397" y="0"/>
                  </a:lnTo>
                  <a:close/>
                </a:path>
                <a:path w="728979" h="488950">
                  <a:moveTo>
                    <a:pt x="514375" y="98047"/>
                  </a:moveTo>
                  <a:lnTo>
                    <a:pt x="466332" y="98047"/>
                  </a:lnTo>
                  <a:lnTo>
                    <a:pt x="479721" y="98975"/>
                  </a:lnTo>
                  <a:lnTo>
                    <a:pt x="494395" y="108381"/>
                  </a:lnTo>
                  <a:lnTo>
                    <a:pt x="507927" y="125791"/>
                  </a:lnTo>
                  <a:lnTo>
                    <a:pt x="516488" y="148134"/>
                  </a:lnTo>
                  <a:lnTo>
                    <a:pt x="519585" y="172375"/>
                  </a:lnTo>
                  <a:lnTo>
                    <a:pt x="519692" y="173210"/>
                  </a:lnTo>
                  <a:lnTo>
                    <a:pt x="519764" y="175920"/>
                  </a:lnTo>
                  <a:lnTo>
                    <a:pt x="517916" y="202776"/>
                  </a:lnTo>
                  <a:lnTo>
                    <a:pt x="517868" y="203486"/>
                  </a:lnTo>
                  <a:lnTo>
                    <a:pt x="517742" y="204585"/>
                  </a:lnTo>
                  <a:lnTo>
                    <a:pt x="515733" y="216468"/>
                  </a:lnTo>
                  <a:lnTo>
                    <a:pt x="513918" y="222392"/>
                  </a:lnTo>
                  <a:lnTo>
                    <a:pt x="511136" y="223787"/>
                  </a:lnTo>
                  <a:lnTo>
                    <a:pt x="534162" y="223787"/>
                  </a:lnTo>
                  <a:lnTo>
                    <a:pt x="535682" y="215595"/>
                  </a:lnTo>
                  <a:lnTo>
                    <a:pt x="538893" y="184835"/>
                  </a:lnTo>
                  <a:lnTo>
                    <a:pt x="538937" y="184416"/>
                  </a:lnTo>
                  <a:lnTo>
                    <a:pt x="539037" y="182129"/>
                  </a:lnTo>
                  <a:lnTo>
                    <a:pt x="537485" y="155879"/>
                  </a:lnTo>
                  <a:lnTo>
                    <a:pt x="537419" y="154762"/>
                  </a:lnTo>
                  <a:lnTo>
                    <a:pt x="537317" y="153044"/>
                  </a:lnTo>
                  <a:lnTo>
                    <a:pt x="537290" y="152587"/>
                  </a:lnTo>
                  <a:lnTo>
                    <a:pt x="530518" y="125791"/>
                  </a:lnTo>
                  <a:lnTo>
                    <a:pt x="530419" y="125401"/>
                  </a:lnTo>
                  <a:lnTo>
                    <a:pt x="518601" y="102400"/>
                  </a:lnTo>
                  <a:lnTo>
                    <a:pt x="514375" y="98047"/>
                  </a:lnTo>
                  <a:close/>
                </a:path>
              </a:pathLst>
            </a:custGeom>
            <a:solidFill>
              <a:srgbClr val="0084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20821" y="7197077"/>
              <a:ext cx="4239171" cy="3292970"/>
            </a:xfrm>
            <a:prstGeom prst="rect">
              <a:avLst/>
            </a:prstGeom>
          </p:spPr>
        </p:pic>
      </p:grpSp>
      <p:pic>
        <p:nvPicPr>
          <p:cNvPr id="82" name="object 8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335249" y="2316944"/>
            <a:ext cx="75159" cy="78768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101950" y="2319558"/>
            <a:ext cx="75644" cy="78817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035227" y="2316756"/>
            <a:ext cx="80734" cy="93730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580463" y="2319188"/>
            <a:ext cx="73444" cy="78038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669693" y="2319497"/>
            <a:ext cx="74121" cy="78022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821464" y="2321770"/>
            <a:ext cx="81283" cy="83899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919588" y="2323981"/>
            <a:ext cx="66808" cy="74183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463052" y="2329394"/>
            <a:ext cx="81656" cy="82588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249937" y="2333066"/>
            <a:ext cx="70417" cy="75222"/>
          </a:xfrm>
          <a:prstGeom prst="rect">
            <a:avLst/>
          </a:prstGeom>
        </p:spPr>
      </p:pic>
      <p:sp>
        <p:nvSpPr>
          <p:cNvPr id="91" name="object 91"/>
          <p:cNvSpPr txBox="1"/>
          <p:nvPr/>
        </p:nvSpPr>
        <p:spPr>
          <a:xfrm>
            <a:off x="469468" y="555447"/>
            <a:ext cx="1974214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>
              <a:lnSpc>
                <a:spcPts val="1880"/>
              </a:lnSpc>
            </a:pPr>
            <a:r>
              <a:rPr sz="1700" b="1" spc="-35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7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challenge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04908" y="1013091"/>
            <a:ext cx="18961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Find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out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what</a:t>
            </a:r>
            <a:r>
              <a:rPr sz="14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makes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a</a:t>
            </a:r>
            <a:r>
              <a:rPr sz="14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shadow</a:t>
            </a:r>
            <a:r>
              <a:rPr sz="1400" b="0" spc="-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and </a:t>
            </a:r>
            <a:r>
              <a:rPr sz="1400" b="0" spc="-20" dirty="0">
                <a:solidFill>
                  <a:srgbClr val="0084A9"/>
                </a:solidFill>
                <a:latin typeface="Gotham"/>
                <a:cs typeface="Gotham"/>
              </a:rPr>
              <a:t>what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makes</a:t>
            </a:r>
            <a:r>
              <a:rPr sz="1400" b="0" spc="-3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dirty="0">
                <a:solidFill>
                  <a:srgbClr val="0084A9"/>
                </a:solidFill>
                <a:latin typeface="Gotham"/>
                <a:cs typeface="Gotham"/>
              </a:rPr>
              <a:t>it</a:t>
            </a:r>
            <a:r>
              <a:rPr sz="1400" b="0" spc="-2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400" b="0" spc="-10" dirty="0">
                <a:solidFill>
                  <a:srgbClr val="0084A9"/>
                </a:solidFill>
                <a:latin typeface="Gotham"/>
                <a:cs typeface="Gotham"/>
              </a:rPr>
              <a:t>disappear.</a:t>
            </a:r>
            <a:endParaRPr sz="1400">
              <a:latin typeface="Gotham"/>
              <a:cs typeface="Gotham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4432241" y="270243"/>
            <a:ext cx="1515745" cy="1026160"/>
            <a:chOff x="4432241" y="270243"/>
            <a:chExt cx="1515745" cy="1026160"/>
          </a:xfrm>
        </p:grpSpPr>
        <p:sp>
          <p:nvSpPr>
            <p:cNvPr id="94" name="object 94"/>
            <p:cNvSpPr/>
            <p:nvPr/>
          </p:nvSpPr>
          <p:spPr>
            <a:xfrm>
              <a:off x="4432236" y="270242"/>
              <a:ext cx="1515745" cy="975360"/>
            </a:xfrm>
            <a:custGeom>
              <a:avLst/>
              <a:gdLst/>
              <a:ahLst/>
              <a:cxnLst/>
              <a:rect l="l" t="t" r="r" b="b"/>
              <a:pathLst>
                <a:path w="1515745" h="975360">
                  <a:moveTo>
                    <a:pt x="34607" y="296481"/>
                  </a:moveTo>
                  <a:lnTo>
                    <a:pt x="33731" y="296037"/>
                  </a:lnTo>
                  <a:lnTo>
                    <a:pt x="31280" y="296037"/>
                  </a:lnTo>
                  <a:lnTo>
                    <a:pt x="30175" y="297154"/>
                  </a:lnTo>
                  <a:lnTo>
                    <a:pt x="30175" y="298500"/>
                  </a:lnTo>
                  <a:lnTo>
                    <a:pt x="30175" y="299618"/>
                  </a:lnTo>
                  <a:lnTo>
                    <a:pt x="31280" y="300075"/>
                  </a:lnTo>
                  <a:lnTo>
                    <a:pt x="32397" y="299402"/>
                  </a:lnTo>
                  <a:lnTo>
                    <a:pt x="33731" y="298729"/>
                  </a:lnTo>
                  <a:lnTo>
                    <a:pt x="34607" y="297599"/>
                  </a:lnTo>
                  <a:lnTo>
                    <a:pt x="34607" y="296481"/>
                  </a:lnTo>
                  <a:close/>
                </a:path>
                <a:path w="1515745" h="975360">
                  <a:moveTo>
                    <a:pt x="176199" y="139865"/>
                  </a:moveTo>
                  <a:lnTo>
                    <a:pt x="175971" y="138963"/>
                  </a:lnTo>
                  <a:lnTo>
                    <a:pt x="173532" y="138963"/>
                  </a:lnTo>
                  <a:lnTo>
                    <a:pt x="172199" y="137401"/>
                  </a:lnTo>
                  <a:lnTo>
                    <a:pt x="171754" y="135597"/>
                  </a:lnTo>
                  <a:lnTo>
                    <a:pt x="171310" y="133362"/>
                  </a:lnTo>
                  <a:lnTo>
                    <a:pt x="170205" y="134035"/>
                  </a:lnTo>
                  <a:lnTo>
                    <a:pt x="168427" y="137845"/>
                  </a:lnTo>
                  <a:lnTo>
                    <a:pt x="166204" y="142786"/>
                  </a:lnTo>
                  <a:lnTo>
                    <a:pt x="166433" y="143459"/>
                  </a:lnTo>
                  <a:lnTo>
                    <a:pt x="172415" y="143459"/>
                  </a:lnTo>
                  <a:lnTo>
                    <a:pt x="174866" y="142328"/>
                  </a:lnTo>
                  <a:lnTo>
                    <a:pt x="175526" y="141211"/>
                  </a:lnTo>
                  <a:lnTo>
                    <a:pt x="176199" y="139865"/>
                  </a:lnTo>
                  <a:close/>
                </a:path>
                <a:path w="1515745" h="975360">
                  <a:moveTo>
                    <a:pt x="280924" y="78841"/>
                  </a:moveTo>
                  <a:lnTo>
                    <a:pt x="280047" y="78397"/>
                  </a:lnTo>
                  <a:lnTo>
                    <a:pt x="277596" y="78397"/>
                  </a:lnTo>
                  <a:lnTo>
                    <a:pt x="276491" y="79514"/>
                  </a:lnTo>
                  <a:lnTo>
                    <a:pt x="276491" y="80860"/>
                  </a:lnTo>
                  <a:lnTo>
                    <a:pt x="276491" y="81978"/>
                  </a:lnTo>
                  <a:lnTo>
                    <a:pt x="277596" y="82435"/>
                  </a:lnTo>
                  <a:lnTo>
                    <a:pt x="278714" y="81762"/>
                  </a:lnTo>
                  <a:lnTo>
                    <a:pt x="280047" y="81089"/>
                  </a:lnTo>
                  <a:lnTo>
                    <a:pt x="280924" y="79959"/>
                  </a:lnTo>
                  <a:lnTo>
                    <a:pt x="280924" y="78841"/>
                  </a:lnTo>
                  <a:close/>
                </a:path>
                <a:path w="1515745" h="975360">
                  <a:moveTo>
                    <a:pt x="380784" y="794791"/>
                  </a:moveTo>
                  <a:lnTo>
                    <a:pt x="375462" y="796137"/>
                  </a:lnTo>
                  <a:lnTo>
                    <a:pt x="372351" y="800849"/>
                  </a:lnTo>
                  <a:lnTo>
                    <a:pt x="370801" y="803770"/>
                  </a:lnTo>
                  <a:lnTo>
                    <a:pt x="370573" y="805332"/>
                  </a:lnTo>
                  <a:lnTo>
                    <a:pt x="373240" y="805332"/>
                  </a:lnTo>
                  <a:lnTo>
                    <a:pt x="374789" y="803770"/>
                  </a:lnTo>
                  <a:lnTo>
                    <a:pt x="375462" y="801966"/>
                  </a:lnTo>
                  <a:lnTo>
                    <a:pt x="376351" y="800176"/>
                  </a:lnTo>
                  <a:lnTo>
                    <a:pt x="377672" y="799274"/>
                  </a:lnTo>
                  <a:lnTo>
                    <a:pt x="379895" y="800620"/>
                  </a:lnTo>
                  <a:lnTo>
                    <a:pt x="380784" y="799947"/>
                  </a:lnTo>
                  <a:lnTo>
                    <a:pt x="380784" y="794791"/>
                  </a:lnTo>
                  <a:close/>
                </a:path>
                <a:path w="1515745" h="975360">
                  <a:moveTo>
                    <a:pt x="450354" y="25400"/>
                  </a:moveTo>
                  <a:lnTo>
                    <a:pt x="450024" y="24130"/>
                  </a:lnTo>
                  <a:lnTo>
                    <a:pt x="449135" y="24130"/>
                  </a:lnTo>
                  <a:lnTo>
                    <a:pt x="448030" y="22860"/>
                  </a:lnTo>
                  <a:lnTo>
                    <a:pt x="447357" y="22860"/>
                  </a:lnTo>
                  <a:lnTo>
                    <a:pt x="447357" y="25400"/>
                  </a:lnTo>
                  <a:lnTo>
                    <a:pt x="450354" y="25400"/>
                  </a:lnTo>
                  <a:close/>
                </a:path>
                <a:path w="1515745" h="975360">
                  <a:moveTo>
                    <a:pt x="630212" y="14681"/>
                  </a:moveTo>
                  <a:lnTo>
                    <a:pt x="629107" y="14008"/>
                  </a:lnTo>
                  <a:lnTo>
                    <a:pt x="624446" y="15125"/>
                  </a:lnTo>
                  <a:lnTo>
                    <a:pt x="622223" y="15570"/>
                  </a:lnTo>
                  <a:lnTo>
                    <a:pt x="620458" y="16916"/>
                  </a:lnTo>
                  <a:lnTo>
                    <a:pt x="620458" y="20955"/>
                  </a:lnTo>
                  <a:lnTo>
                    <a:pt x="626440" y="20510"/>
                  </a:lnTo>
                  <a:lnTo>
                    <a:pt x="628218" y="17589"/>
                  </a:lnTo>
                  <a:lnTo>
                    <a:pt x="630212" y="14681"/>
                  </a:lnTo>
                  <a:close/>
                </a:path>
                <a:path w="1515745" h="975360">
                  <a:moveTo>
                    <a:pt x="1249921" y="89179"/>
                  </a:moveTo>
                  <a:lnTo>
                    <a:pt x="1249857" y="89039"/>
                  </a:lnTo>
                  <a:lnTo>
                    <a:pt x="1249781" y="88900"/>
                  </a:lnTo>
                  <a:lnTo>
                    <a:pt x="1249641" y="89039"/>
                  </a:lnTo>
                  <a:lnTo>
                    <a:pt x="1249921" y="89179"/>
                  </a:lnTo>
                  <a:close/>
                </a:path>
                <a:path w="1515745" h="975360">
                  <a:moveTo>
                    <a:pt x="1515414" y="467360"/>
                  </a:moveTo>
                  <a:lnTo>
                    <a:pt x="1509636" y="467360"/>
                  </a:lnTo>
                  <a:lnTo>
                    <a:pt x="1508760" y="466090"/>
                  </a:lnTo>
                  <a:lnTo>
                    <a:pt x="1509420" y="463550"/>
                  </a:lnTo>
                  <a:lnTo>
                    <a:pt x="1510487" y="461010"/>
                  </a:lnTo>
                  <a:lnTo>
                    <a:pt x="1512087" y="457200"/>
                  </a:lnTo>
                  <a:lnTo>
                    <a:pt x="1511985" y="454660"/>
                  </a:lnTo>
                  <a:lnTo>
                    <a:pt x="1511935" y="453390"/>
                  </a:lnTo>
                  <a:lnTo>
                    <a:pt x="1511769" y="449580"/>
                  </a:lnTo>
                  <a:lnTo>
                    <a:pt x="1511668" y="447040"/>
                  </a:lnTo>
                  <a:lnTo>
                    <a:pt x="1511566" y="444500"/>
                  </a:lnTo>
                  <a:lnTo>
                    <a:pt x="1511515" y="443230"/>
                  </a:lnTo>
                  <a:lnTo>
                    <a:pt x="1511414" y="440690"/>
                  </a:lnTo>
                  <a:lnTo>
                    <a:pt x="1508315" y="440690"/>
                  </a:lnTo>
                  <a:lnTo>
                    <a:pt x="1508315" y="478790"/>
                  </a:lnTo>
                  <a:lnTo>
                    <a:pt x="1507426" y="480060"/>
                  </a:lnTo>
                  <a:lnTo>
                    <a:pt x="1505877" y="480060"/>
                  </a:lnTo>
                  <a:lnTo>
                    <a:pt x="1505877" y="483870"/>
                  </a:lnTo>
                  <a:lnTo>
                    <a:pt x="1503870" y="485140"/>
                  </a:lnTo>
                  <a:lnTo>
                    <a:pt x="1501432" y="486410"/>
                  </a:lnTo>
                  <a:lnTo>
                    <a:pt x="1501432" y="492760"/>
                  </a:lnTo>
                  <a:lnTo>
                    <a:pt x="1500543" y="494030"/>
                  </a:lnTo>
                  <a:lnTo>
                    <a:pt x="1498104" y="497840"/>
                  </a:lnTo>
                  <a:lnTo>
                    <a:pt x="1496466" y="497217"/>
                  </a:lnTo>
                  <a:lnTo>
                    <a:pt x="1496822" y="492810"/>
                  </a:lnTo>
                  <a:lnTo>
                    <a:pt x="1498549" y="494030"/>
                  </a:lnTo>
                  <a:lnTo>
                    <a:pt x="1499654" y="492760"/>
                  </a:lnTo>
                  <a:lnTo>
                    <a:pt x="1501216" y="491490"/>
                  </a:lnTo>
                  <a:lnTo>
                    <a:pt x="1501432" y="492760"/>
                  </a:lnTo>
                  <a:lnTo>
                    <a:pt x="1501432" y="486410"/>
                  </a:lnTo>
                  <a:lnTo>
                    <a:pt x="1497342" y="486410"/>
                  </a:lnTo>
                  <a:lnTo>
                    <a:pt x="1497698" y="482092"/>
                  </a:lnTo>
                  <a:lnTo>
                    <a:pt x="1498765" y="481330"/>
                  </a:lnTo>
                  <a:lnTo>
                    <a:pt x="1501432" y="482600"/>
                  </a:lnTo>
                  <a:lnTo>
                    <a:pt x="1503870" y="482600"/>
                  </a:lnTo>
                  <a:lnTo>
                    <a:pt x="1505877" y="483870"/>
                  </a:lnTo>
                  <a:lnTo>
                    <a:pt x="1505877" y="480060"/>
                  </a:lnTo>
                  <a:lnTo>
                    <a:pt x="1503210" y="480060"/>
                  </a:lnTo>
                  <a:lnTo>
                    <a:pt x="1501432" y="478790"/>
                  </a:lnTo>
                  <a:lnTo>
                    <a:pt x="1508315" y="478790"/>
                  </a:lnTo>
                  <a:lnTo>
                    <a:pt x="1508315" y="440690"/>
                  </a:lnTo>
                  <a:lnTo>
                    <a:pt x="1507426" y="440690"/>
                  </a:lnTo>
                  <a:lnTo>
                    <a:pt x="1505432" y="439420"/>
                  </a:lnTo>
                  <a:lnTo>
                    <a:pt x="1504543" y="438150"/>
                  </a:lnTo>
                  <a:lnTo>
                    <a:pt x="1503654" y="435610"/>
                  </a:lnTo>
                  <a:lnTo>
                    <a:pt x="1503540" y="435305"/>
                  </a:lnTo>
                  <a:lnTo>
                    <a:pt x="1505204" y="436880"/>
                  </a:lnTo>
                  <a:lnTo>
                    <a:pt x="1508086" y="436880"/>
                  </a:lnTo>
                  <a:lnTo>
                    <a:pt x="1508760" y="435610"/>
                  </a:lnTo>
                  <a:lnTo>
                    <a:pt x="1508772" y="435305"/>
                  </a:lnTo>
                  <a:lnTo>
                    <a:pt x="1508836" y="434340"/>
                  </a:lnTo>
                  <a:lnTo>
                    <a:pt x="1508912" y="433070"/>
                  </a:lnTo>
                  <a:lnTo>
                    <a:pt x="1508988" y="431800"/>
                  </a:lnTo>
                  <a:lnTo>
                    <a:pt x="1509064" y="430530"/>
                  </a:lnTo>
                  <a:lnTo>
                    <a:pt x="1509128" y="427990"/>
                  </a:lnTo>
                  <a:lnTo>
                    <a:pt x="1508086" y="427990"/>
                  </a:lnTo>
                  <a:lnTo>
                    <a:pt x="1505877" y="427990"/>
                  </a:lnTo>
                  <a:lnTo>
                    <a:pt x="1503654" y="427990"/>
                  </a:lnTo>
                  <a:lnTo>
                    <a:pt x="1503654" y="430530"/>
                  </a:lnTo>
                  <a:lnTo>
                    <a:pt x="1502981" y="431800"/>
                  </a:lnTo>
                  <a:lnTo>
                    <a:pt x="1502321" y="430530"/>
                  </a:lnTo>
                  <a:lnTo>
                    <a:pt x="1500543" y="429260"/>
                  </a:lnTo>
                  <a:lnTo>
                    <a:pt x="1502537" y="425450"/>
                  </a:lnTo>
                  <a:lnTo>
                    <a:pt x="1503210" y="424180"/>
                  </a:lnTo>
                  <a:lnTo>
                    <a:pt x="1507197" y="424180"/>
                  </a:lnTo>
                  <a:lnTo>
                    <a:pt x="1508086" y="425450"/>
                  </a:lnTo>
                  <a:lnTo>
                    <a:pt x="1508086" y="426720"/>
                  </a:lnTo>
                  <a:lnTo>
                    <a:pt x="1509102" y="426720"/>
                  </a:lnTo>
                  <a:lnTo>
                    <a:pt x="1509026" y="420370"/>
                  </a:lnTo>
                  <a:lnTo>
                    <a:pt x="1508925" y="417830"/>
                  </a:lnTo>
                  <a:lnTo>
                    <a:pt x="1508874" y="416560"/>
                  </a:lnTo>
                  <a:lnTo>
                    <a:pt x="1508760" y="414020"/>
                  </a:lnTo>
                  <a:lnTo>
                    <a:pt x="1508658" y="411480"/>
                  </a:lnTo>
                  <a:lnTo>
                    <a:pt x="1508556" y="408940"/>
                  </a:lnTo>
                  <a:lnTo>
                    <a:pt x="1508506" y="407670"/>
                  </a:lnTo>
                  <a:lnTo>
                    <a:pt x="1508404" y="406400"/>
                  </a:lnTo>
                  <a:lnTo>
                    <a:pt x="1508315" y="405130"/>
                  </a:lnTo>
                  <a:lnTo>
                    <a:pt x="1508213" y="403860"/>
                  </a:lnTo>
                  <a:lnTo>
                    <a:pt x="1508125" y="402590"/>
                  </a:lnTo>
                  <a:lnTo>
                    <a:pt x="1508023" y="401320"/>
                  </a:lnTo>
                  <a:lnTo>
                    <a:pt x="1507921" y="400050"/>
                  </a:lnTo>
                  <a:lnTo>
                    <a:pt x="1507832" y="398780"/>
                  </a:lnTo>
                  <a:lnTo>
                    <a:pt x="1507731" y="397510"/>
                  </a:lnTo>
                  <a:lnTo>
                    <a:pt x="1507642" y="396240"/>
                  </a:lnTo>
                  <a:lnTo>
                    <a:pt x="1507490" y="394970"/>
                  </a:lnTo>
                  <a:lnTo>
                    <a:pt x="1506753" y="388620"/>
                  </a:lnTo>
                  <a:lnTo>
                    <a:pt x="1506232" y="387350"/>
                  </a:lnTo>
                  <a:lnTo>
                    <a:pt x="1504657" y="383540"/>
                  </a:lnTo>
                  <a:lnTo>
                    <a:pt x="1504137" y="382270"/>
                  </a:lnTo>
                  <a:lnTo>
                    <a:pt x="1500987" y="374650"/>
                  </a:lnTo>
                  <a:lnTo>
                    <a:pt x="1499209" y="374650"/>
                  </a:lnTo>
                  <a:lnTo>
                    <a:pt x="1499209" y="429260"/>
                  </a:lnTo>
                  <a:lnTo>
                    <a:pt x="1499209" y="434340"/>
                  </a:lnTo>
                  <a:lnTo>
                    <a:pt x="1497634" y="434340"/>
                  </a:lnTo>
                  <a:lnTo>
                    <a:pt x="1497368" y="429831"/>
                  </a:lnTo>
                  <a:lnTo>
                    <a:pt x="1497660" y="429260"/>
                  </a:lnTo>
                  <a:lnTo>
                    <a:pt x="1499209" y="429260"/>
                  </a:lnTo>
                  <a:lnTo>
                    <a:pt x="1499209" y="374650"/>
                  </a:lnTo>
                  <a:lnTo>
                    <a:pt x="1497444" y="374650"/>
                  </a:lnTo>
                  <a:lnTo>
                    <a:pt x="1496999" y="373380"/>
                  </a:lnTo>
                  <a:lnTo>
                    <a:pt x="1497660" y="372110"/>
                  </a:lnTo>
                  <a:lnTo>
                    <a:pt x="1499209" y="368300"/>
                  </a:lnTo>
                  <a:lnTo>
                    <a:pt x="1494777" y="364248"/>
                  </a:lnTo>
                  <a:lnTo>
                    <a:pt x="1494777" y="384810"/>
                  </a:lnTo>
                  <a:lnTo>
                    <a:pt x="1494777" y="387350"/>
                  </a:lnTo>
                  <a:lnTo>
                    <a:pt x="1488313" y="387350"/>
                  </a:lnTo>
                  <a:lnTo>
                    <a:pt x="1488122" y="386575"/>
                  </a:lnTo>
                  <a:lnTo>
                    <a:pt x="1488122" y="384810"/>
                  </a:lnTo>
                  <a:lnTo>
                    <a:pt x="1489671" y="383540"/>
                  </a:lnTo>
                  <a:lnTo>
                    <a:pt x="1493227" y="383540"/>
                  </a:lnTo>
                  <a:lnTo>
                    <a:pt x="1494777" y="384810"/>
                  </a:lnTo>
                  <a:lnTo>
                    <a:pt x="1494777" y="364248"/>
                  </a:lnTo>
                  <a:lnTo>
                    <a:pt x="1493659" y="363220"/>
                  </a:lnTo>
                  <a:lnTo>
                    <a:pt x="1490116" y="364490"/>
                  </a:lnTo>
                  <a:lnTo>
                    <a:pt x="1488782" y="365760"/>
                  </a:lnTo>
                  <a:lnTo>
                    <a:pt x="1488122" y="369570"/>
                  </a:lnTo>
                  <a:lnTo>
                    <a:pt x="1488567" y="373380"/>
                  </a:lnTo>
                  <a:lnTo>
                    <a:pt x="1489671" y="379730"/>
                  </a:lnTo>
                  <a:lnTo>
                    <a:pt x="1487233" y="381596"/>
                  </a:lnTo>
                  <a:lnTo>
                    <a:pt x="1487233" y="554990"/>
                  </a:lnTo>
                  <a:lnTo>
                    <a:pt x="1485900" y="556260"/>
                  </a:lnTo>
                  <a:lnTo>
                    <a:pt x="1485328" y="556260"/>
                  </a:lnTo>
                  <a:lnTo>
                    <a:pt x="1486141" y="553720"/>
                  </a:lnTo>
                  <a:lnTo>
                    <a:pt x="1486789" y="553720"/>
                  </a:lnTo>
                  <a:lnTo>
                    <a:pt x="1487233" y="554990"/>
                  </a:lnTo>
                  <a:lnTo>
                    <a:pt x="1487233" y="381596"/>
                  </a:lnTo>
                  <a:lnTo>
                    <a:pt x="1486776" y="381939"/>
                  </a:lnTo>
                  <a:lnTo>
                    <a:pt x="1482559" y="372135"/>
                  </a:lnTo>
                  <a:lnTo>
                    <a:pt x="1487449" y="364490"/>
                  </a:lnTo>
                  <a:lnTo>
                    <a:pt x="1487830" y="360680"/>
                  </a:lnTo>
                  <a:lnTo>
                    <a:pt x="1487957" y="359410"/>
                  </a:lnTo>
                  <a:lnTo>
                    <a:pt x="1488211" y="356870"/>
                  </a:lnTo>
                  <a:lnTo>
                    <a:pt x="1488338" y="355600"/>
                  </a:lnTo>
                  <a:lnTo>
                    <a:pt x="1483906" y="358533"/>
                  </a:lnTo>
                  <a:lnTo>
                    <a:pt x="1483906" y="367030"/>
                  </a:lnTo>
                  <a:lnTo>
                    <a:pt x="1481899" y="368300"/>
                  </a:lnTo>
                  <a:lnTo>
                    <a:pt x="1480908" y="368300"/>
                  </a:lnTo>
                  <a:lnTo>
                    <a:pt x="1472006" y="347548"/>
                  </a:lnTo>
                  <a:lnTo>
                    <a:pt x="1473466" y="346710"/>
                  </a:lnTo>
                  <a:lnTo>
                    <a:pt x="1480134" y="349250"/>
                  </a:lnTo>
                  <a:lnTo>
                    <a:pt x="1477911" y="353060"/>
                  </a:lnTo>
                  <a:lnTo>
                    <a:pt x="1474800" y="351790"/>
                  </a:lnTo>
                  <a:lnTo>
                    <a:pt x="1474800" y="353060"/>
                  </a:lnTo>
                  <a:lnTo>
                    <a:pt x="1477467" y="356870"/>
                  </a:lnTo>
                  <a:lnTo>
                    <a:pt x="1479016" y="360680"/>
                  </a:lnTo>
                  <a:lnTo>
                    <a:pt x="1481239" y="363220"/>
                  </a:lnTo>
                  <a:lnTo>
                    <a:pt x="1482572" y="364490"/>
                  </a:lnTo>
                  <a:lnTo>
                    <a:pt x="1483677" y="365760"/>
                  </a:lnTo>
                  <a:lnTo>
                    <a:pt x="1483906" y="367030"/>
                  </a:lnTo>
                  <a:lnTo>
                    <a:pt x="1483906" y="358533"/>
                  </a:lnTo>
                  <a:lnTo>
                    <a:pt x="1482572" y="359410"/>
                  </a:lnTo>
                  <a:lnTo>
                    <a:pt x="1483017" y="356870"/>
                  </a:lnTo>
                  <a:lnTo>
                    <a:pt x="1484350" y="354330"/>
                  </a:lnTo>
                  <a:lnTo>
                    <a:pt x="1485900" y="351790"/>
                  </a:lnTo>
                  <a:lnTo>
                    <a:pt x="1487893" y="349250"/>
                  </a:lnTo>
                  <a:lnTo>
                    <a:pt x="1489227" y="350520"/>
                  </a:lnTo>
                  <a:lnTo>
                    <a:pt x="1490332" y="350520"/>
                  </a:lnTo>
                  <a:lnTo>
                    <a:pt x="1489887" y="349250"/>
                  </a:lnTo>
                  <a:lnTo>
                    <a:pt x="1488122" y="346710"/>
                  </a:lnTo>
                  <a:lnTo>
                    <a:pt x="1487119" y="345440"/>
                  </a:lnTo>
                  <a:lnTo>
                    <a:pt x="1486242" y="344347"/>
                  </a:lnTo>
                  <a:lnTo>
                    <a:pt x="1491221" y="346710"/>
                  </a:lnTo>
                  <a:lnTo>
                    <a:pt x="1491145" y="345440"/>
                  </a:lnTo>
                  <a:lnTo>
                    <a:pt x="1491081" y="344170"/>
                  </a:lnTo>
                  <a:lnTo>
                    <a:pt x="1491005" y="342900"/>
                  </a:lnTo>
                  <a:lnTo>
                    <a:pt x="1489824" y="341630"/>
                  </a:lnTo>
                  <a:lnTo>
                    <a:pt x="1487449" y="339090"/>
                  </a:lnTo>
                  <a:lnTo>
                    <a:pt x="1485684" y="337820"/>
                  </a:lnTo>
                  <a:lnTo>
                    <a:pt x="1481899" y="330200"/>
                  </a:lnTo>
                  <a:lnTo>
                    <a:pt x="1480299" y="326390"/>
                  </a:lnTo>
                  <a:lnTo>
                    <a:pt x="1479245" y="323850"/>
                  </a:lnTo>
                  <a:lnTo>
                    <a:pt x="1477683" y="320890"/>
                  </a:lnTo>
                  <a:lnTo>
                    <a:pt x="1477683" y="341630"/>
                  </a:lnTo>
                  <a:lnTo>
                    <a:pt x="1475917" y="344170"/>
                  </a:lnTo>
                  <a:lnTo>
                    <a:pt x="1475244" y="345440"/>
                  </a:lnTo>
                  <a:lnTo>
                    <a:pt x="1471104" y="345440"/>
                  </a:lnTo>
                  <a:lnTo>
                    <a:pt x="1470990" y="345186"/>
                  </a:lnTo>
                  <a:lnTo>
                    <a:pt x="1472590" y="344170"/>
                  </a:lnTo>
                  <a:lnTo>
                    <a:pt x="1476806" y="341630"/>
                  </a:lnTo>
                  <a:lnTo>
                    <a:pt x="1477683" y="341630"/>
                  </a:lnTo>
                  <a:lnTo>
                    <a:pt x="1477683" y="320890"/>
                  </a:lnTo>
                  <a:lnTo>
                    <a:pt x="1477238" y="320040"/>
                  </a:lnTo>
                  <a:lnTo>
                    <a:pt x="1476578" y="318782"/>
                  </a:lnTo>
                  <a:lnTo>
                    <a:pt x="1476578" y="328930"/>
                  </a:lnTo>
                  <a:lnTo>
                    <a:pt x="1476133" y="330200"/>
                  </a:lnTo>
                  <a:lnTo>
                    <a:pt x="1473695" y="330200"/>
                  </a:lnTo>
                  <a:lnTo>
                    <a:pt x="1472590" y="328930"/>
                  </a:lnTo>
                  <a:lnTo>
                    <a:pt x="1472590" y="326390"/>
                  </a:lnTo>
                  <a:lnTo>
                    <a:pt x="1475244" y="326390"/>
                  </a:lnTo>
                  <a:lnTo>
                    <a:pt x="1476578" y="328930"/>
                  </a:lnTo>
                  <a:lnTo>
                    <a:pt x="1476578" y="318782"/>
                  </a:lnTo>
                  <a:lnTo>
                    <a:pt x="1475244" y="316230"/>
                  </a:lnTo>
                  <a:lnTo>
                    <a:pt x="1473619" y="313690"/>
                  </a:lnTo>
                  <a:lnTo>
                    <a:pt x="1472806" y="312420"/>
                  </a:lnTo>
                  <a:lnTo>
                    <a:pt x="1469923" y="313690"/>
                  </a:lnTo>
                  <a:lnTo>
                    <a:pt x="1466367" y="313690"/>
                  </a:lnTo>
                  <a:lnTo>
                    <a:pt x="1469923" y="306070"/>
                  </a:lnTo>
                  <a:lnTo>
                    <a:pt x="1465262" y="306070"/>
                  </a:lnTo>
                  <a:lnTo>
                    <a:pt x="1463268" y="303530"/>
                  </a:lnTo>
                  <a:lnTo>
                    <a:pt x="1462379" y="299720"/>
                  </a:lnTo>
                  <a:lnTo>
                    <a:pt x="1461706" y="297180"/>
                  </a:lnTo>
                  <a:lnTo>
                    <a:pt x="1460157" y="294640"/>
                  </a:lnTo>
                  <a:lnTo>
                    <a:pt x="1458823" y="294640"/>
                  </a:lnTo>
                  <a:lnTo>
                    <a:pt x="1458823" y="624840"/>
                  </a:lnTo>
                  <a:lnTo>
                    <a:pt x="1456347" y="626567"/>
                  </a:lnTo>
                  <a:lnTo>
                    <a:pt x="1457960" y="624243"/>
                  </a:lnTo>
                  <a:lnTo>
                    <a:pt x="1458036" y="624090"/>
                  </a:lnTo>
                  <a:lnTo>
                    <a:pt x="1458823" y="624840"/>
                  </a:lnTo>
                  <a:lnTo>
                    <a:pt x="1458823" y="294640"/>
                  </a:lnTo>
                  <a:lnTo>
                    <a:pt x="1457934" y="294640"/>
                  </a:lnTo>
                  <a:lnTo>
                    <a:pt x="1457718" y="293370"/>
                  </a:lnTo>
                  <a:lnTo>
                    <a:pt x="1458048" y="292100"/>
                  </a:lnTo>
                  <a:lnTo>
                    <a:pt x="1458379" y="290830"/>
                  </a:lnTo>
                  <a:lnTo>
                    <a:pt x="1459941" y="287020"/>
                  </a:lnTo>
                  <a:lnTo>
                    <a:pt x="1455724" y="284480"/>
                  </a:lnTo>
                  <a:lnTo>
                    <a:pt x="1453502" y="288290"/>
                  </a:lnTo>
                  <a:lnTo>
                    <a:pt x="1452384" y="289560"/>
                  </a:lnTo>
                  <a:lnTo>
                    <a:pt x="1452829" y="289560"/>
                  </a:lnTo>
                  <a:lnTo>
                    <a:pt x="1456829" y="287020"/>
                  </a:lnTo>
                  <a:lnTo>
                    <a:pt x="1457274" y="288290"/>
                  </a:lnTo>
                  <a:lnTo>
                    <a:pt x="1455940" y="289560"/>
                  </a:lnTo>
                  <a:lnTo>
                    <a:pt x="1454835" y="292100"/>
                  </a:lnTo>
                  <a:lnTo>
                    <a:pt x="1453718" y="292100"/>
                  </a:lnTo>
                  <a:lnTo>
                    <a:pt x="1450174" y="288290"/>
                  </a:lnTo>
                  <a:lnTo>
                    <a:pt x="1450174" y="287020"/>
                  </a:lnTo>
                  <a:lnTo>
                    <a:pt x="1455940" y="280670"/>
                  </a:lnTo>
                  <a:lnTo>
                    <a:pt x="1455496" y="279400"/>
                  </a:lnTo>
                  <a:lnTo>
                    <a:pt x="1450530" y="274320"/>
                  </a:lnTo>
                  <a:lnTo>
                    <a:pt x="1449285" y="273050"/>
                  </a:lnTo>
                  <a:lnTo>
                    <a:pt x="1447723" y="271780"/>
                  </a:lnTo>
                  <a:lnTo>
                    <a:pt x="1446174" y="270510"/>
                  </a:lnTo>
                  <a:lnTo>
                    <a:pt x="1443964" y="267970"/>
                  </a:lnTo>
                  <a:lnTo>
                    <a:pt x="1445285" y="267970"/>
                  </a:lnTo>
                  <a:lnTo>
                    <a:pt x="1444625" y="264160"/>
                  </a:lnTo>
                  <a:lnTo>
                    <a:pt x="1444256" y="262890"/>
                  </a:lnTo>
                  <a:lnTo>
                    <a:pt x="1443520" y="260350"/>
                  </a:lnTo>
                  <a:lnTo>
                    <a:pt x="1442186" y="256540"/>
                  </a:lnTo>
                  <a:lnTo>
                    <a:pt x="1441297" y="255270"/>
                  </a:lnTo>
                  <a:lnTo>
                    <a:pt x="1441069" y="254952"/>
                  </a:lnTo>
                  <a:lnTo>
                    <a:pt x="1441069" y="278130"/>
                  </a:lnTo>
                  <a:lnTo>
                    <a:pt x="1440408" y="278130"/>
                  </a:lnTo>
                  <a:lnTo>
                    <a:pt x="1439735" y="279400"/>
                  </a:lnTo>
                  <a:lnTo>
                    <a:pt x="1437970" y="278130"/>
                  </a:lnTo>
                  <a:lnTo>
                    <a:pt x="1436789" y="277177"/>
                  </a:lnTo>
                  <a:lnTo>
                    <a:pt x="1435404" y="274637"/>
                  </a:lnTo>
                  <a:lnTo>
                    <a:pt x="1437741" y="275590"/>
                  </a:lnTo>
                  <a:lnTo>
                    <a:pt x="1439964" y="276860"/>
                  </a:lnTo>
                  <a:lnTo>
                    <a:pt x="1441069" y="278130"/>
                  </a:lnTo>
                  <a:lnTo>
                    <a:pt x="1441069" y="254952"/>
                  </a:lnTo>
                  <a:lnTo>
                    <a:pt x="1440408" y="254000"/>
                  </a:lnTo>
                  <a:lnTo>
                    <a:pt x="1439735" y="255270"/>
                  </a:lnTo>
                  <a:lnTo>
                    <a:pt x="1438859" y="255270"/>
                  </a:lnTo>
                  <a:lnTo>
                    <a:pt x="1433080" y="248920"/>
                  </a:lnTo>
                  <a:lnTo>
                    <a:pt x="1436636" y="248920"/>
                  </a:lnTo>
                  <a:lnTo>
                    <a:pt x="1435087" y="247650"/>
                  </a:lnTo>
                  <a:lnTo>
                    <a:pt x="1432509" y="245110"/>
                  </a:lnTo>
                  <a:lnTo>
                    <a:pt x="1429931" y="242570"/>
                  </a:lnTo>
                  <a:lnTo>
                    <a:pt x="1428648" y="241300"/>
                  </a:lnTo>
                  <a:lnTo>
                    <a:pt x="1427975" y="240347"/>
                  </a:lnTo>
                  <a:lnTo>
                    <a:pt x="1427975" y="260350"/>
                  </a:lnTo>
                  <a:lnTo>
                    <a:pt x="1427645" y="260350"/>
                  </a:lnTo>
                  <a:lnTo>
                    <a:pt x="1427022" y="259219"/>
                  </a:lnTo>
                  <a:lnTo>
                    <a:pt x="1427975" y="260350"/>
                  </a:lnTo>
                  <a:lnTo>
                    <a:pt x="1427975" y="240347"/>
                  </a:lnTo>
                  <a:lnTo>
                    <a:pt x="1425981" y="237490"/>
                  </a:lnTo>
                  <a:lnTo>
                    <a:pt x="1425981" y="234950"/>
                  </a:lnTo>
                  <a:lnTo>
                    <a:pt x="1423758" y="234950"/>
                  </a:lnTo>
                  <a:lnTo>
                    <a:pt x="1423758" y="669290"/>
                  </a:lnTo>
                  <a:lnTo>
                    <a:pt x="1423758" y="670560"/>
                  </a:lnTo>
                  <a:lnTo>
                    <a:pt x="1422882" y="671830"/>
                  </a:lnTo>
                  <a:lnTo>
                    <a:pt x="1421549" y="671830"/>
                  </a:lnTo>
                  <a:lnTo>
                    <a:pt x="1420431" y="673100"/>
                  </a:lnTo>
                  <a:lnTo>
                    <a:pt x="1420050" y="673100"/>
                  </a:lnTo>
                  <a:lnTo>
                    <a:pt x="1420596" y="672744"/>
                  </a:lnTo>
                  <a:lnTo>
                    <a:pt x="1423581" y="669290"/>
                  </a:lnTo>
                  <a:lnTo>
                    <a:pt x="1423758" y="669290"/>
                  </a:lnTo>
                  <a:lnTo>
                    <a:pt x="1423758" y="234950"/>
                  </a:lnTo>
                  <a:lnTo>
                    <a:pt x="1421104" y="234950"/>
                  </a:lnTo>
                  <a:lnTo>
                    <a:pt x="1416215" y="236220"/>
                  </a:lnTo>
                  <a:lnTo>
                    <a:pt x="1420215" y="233680"/>
                  </a:lnTo>
                  <a:lnTo>
                    <a:pt x="1421549" y="232410"/>
                  </a:lnTo>
                  <a:lnTo>
                    <a:pt x="1424203" y="229870"/>
                  </a:lnTo>
                  <a:lnTo>
                    <a:pt x="1423847" y="227330"/>
                  </a:lnTo>
                  <a:lnTo>
                    <a:pt x="1423327" y="223520"/>
                  </a:lnTo>
                  <a:lnTo>
                    <a:pt x="1419098" y="226060"/>
                  </a:lnTo>
                  <a:lnTo>
                    <a:pt x="1417993" y="227330"/>
                  </a:lnTo>
                  <a:lnTo>
                    <a:pt x="1417104" y="226060"/>
                  </a:lnTo>
                  <a:lnTo>
                    <a:pt x="1417104" y="224790"/>
                  </a:lnTo>
                  <a:lnTo>
                    <a:pt x="1417104" y="223520"/>
                  </a:lnTo>
                  <a:lnTo>
                    <a:pt x="1418221" y="222250"/>
                  </a:lnTo>
                  <a:lnTo>
                    <a:pt x="1423987" y="222250"/>
                  </a:lnTo>
                  <a:lnTo>
                    <a:pt x="1421320" y="218440"/>
                  </a:lnTo>
                  <a:lnTo>
                    <a:pt x="1414665" y="215900"/>
                  </a:lnTo>
                  <a:lnTo>
                    <a:pt x="1412544" y="215226"/>
                  </a:lnTo>
                  <a:lnTo>
                    <a:pt x="1412544" y="678040"/>
                  </a:lnTo>
                  <a:lnTo>
                    <a:pt x="1411554" y="679450"/>
                  </a:lnTo>
                  <a:lnTo>
                    <a:pt x="1409115" y="683260"/>
                  </a:lnTo>
                  <a:lnTo>
                    <a:pt x="1407782" y="683260"/>
                  </a:lnTo>
                  <a:lnTo>
                    <a:pt x="1406956" y="681697"/>
                  </a:lnTo>
                  <a:lnTo>
                    <a:pt x="1412544" y="678040"/>
                  </a:lnTo>
                  <a:lnTo>
                    <a:pt x="1412544" y="215226"/>
                  </a:lnTo>
                  <a:lnTo>
                    <a:pt x="1410677" y="214630"/>
                  </a:lnTo>
                  <a:lnTo>
                    <a:pt x="1408899" y="212090"/>
                  </a:lnTo>
                  <a:lnTo>
                    <a:pt x="1410449" y="210820"/>
                  </a:lnTo>
                  <a:lnTo>
                    <a:pt x="1412227" y="210820"/>
                  </a:lnTo>
                  <a:lnTo>
                    <a:pt x="1411782" y="209550"/>
                  </a:lnTo>
                  <a:lnTo>
                    <a:pt x="1409560" y="207010"/>
                  </a:lnTo>
                  <a:lnTo>
                    <a:pt x="1407782" y="205740"/>
                  </a:lnTo>
                  <a:lnTo>
                    <a:pt x="1406893" y="203200"/>
                  </a:lnTo>
                  <a:lnTo>
                    <a:pt x="1407566" y="200660"/>
                  </a:lnTo>
                  <a:lnTo>
                    <a:pt x="1408455" y="199390"/>
                  </a:lnTo>
                  <a:lnTo>
                    <a:pt x="1408010" y="198120"/>
                  </a:lnTo>
                  <a:lnTo>
                    <a:pt x="1406893" y="198120"/>
                  </a:lnTo>
                  <a:lnTo>
                    <a:pt x="1405788" y="199390"/>
                  </a:lnTo>
                  <a:lnTo>
                    <a:pt x="1403350" y="198120"/>
                  </a:lnTo>
                  <a:lnTo>
                    <a:pt x="1401572" y="196850"/>
                  </a:lnTo>
                  <a:lnTo>
                    <a:pt x="1397355" y="194310"/>
                  </a:lnTo>
                  <a:lnTo>
                    <a:pt x="1392567" y="186690"/>
                  </a:lnTo>
                  <a:lnTo>
                    <a:pt x="1389367" y="181610"/>
                  </a:lnTo>
                  <a:lnTo>
                    <a:pt x="1389697" y="180340"/>
                  </a:lnTo>
                  <a:lnTo>
                    <a:pt x="1390040" y="179070"/>
                  </a:lnTo>
                  <a:lnTo>
                    <a:pt x="1390256" y="177800"/>
                  </a:lnTo>
                  <a:lnTo>
                    <a:pt x="1385811" y="177800"/>
                  </a:lnTo>
                  <a:lnTo>
                    <a:pt x="1385811" y="708660"/>
                  </a:lnTo>
                  <a:lnTo>
                    <a:pt x="1382928" y="708660"/>
                  </a:lnTo>
                  <a:lnTo>
                    <a:pt x="1382268" y="711200"/>
                  </a:lnTo>
                  <a:lnTo>
                    <a:pt x="1384046" y="713740"/>
                  </a:lnTo>
                  <a:lnTo>
                    <a:pt x="1382928" y="713740"/>
                  </a:lnTo>
                  <a:lnTo>
                    <a:pt x="1380934" y="712470"/>
                  </a:lnTo>
                  <a:lnTo>
                    <a:pt x="1376057" y="707390"/>
                  </a:lnTo>
                  <a:lnTo>
                    <a:pt x="1384935" y="707390"/>
                  </a:lnTo>
                  <a:lnTo>
                    <a:pt x="1385811" y="708660"/>
                  </a:lnTo>
                  <a:lnTo>
                    <a:pt x="1385811" y="177800"/>
                  </a:lnTo>
                  <a:lnTo>
                    <a:pt x="1385379" y="177800"/>
                  </a:lnTo>
                  <a:lnTo>
                    <a:pt x="1377162" y="175260"/>
                  </a:lnTo>
                  <a:lnTo>
                    <a:pt x="1377162" y="171450"/>
                  </a:lnTo>
                  <a:lnTo>
                    <a:pt x="1372285" y="171450"/>
                  </a:lnTo>
                  <a:lnTo>
                    <a:pt x="1370507" y="170180"/>
                  </a:lnTo>
                  <a:lnTo>
                    <a:pt x="1369618" y="167640"/>
                  </a:lnTo>
                  <a:lnTo>
                    <a:pt x="1365631" y="165100"/>
                  </a:lnTo>
                  <a:lnTo>
                    <a:pt x="1363408" y="165100"/>
                  </a:lnTo>
                  <a:lnTo>
                    <a:pt x="1360957" y="163830"/>
                  </a:lnTo>
                  <a:lnTo>
                    <a:pt x="1360081" y="162560"/>
                  </a:lnTo>
                  <a:lnTo>
                    <a:pt x="1361186" y="162560"/>
                  </a:lnTo>
                  <a:lnTo>
                    <a:pt x="1362519" y="163830"/>
                  </a:lnTo>
                  <a:lnTo>
                    <a:pt x="1363853" y="163830"/>
                  </a:lnTo>
                  <a:lnTo>
                    <a:pt x="1363853" y="162560"/>
                  </a:lnTo>
                  <a:lnTo>
                    <a:pt x="1363853" y="158750"/>
                  </a:lnTo>
                  <a:lnTo>
                    <a:pt x="1358620" y="153670"/>
                  </a:lnTo>
                  <a:lnTo>
                    <a:pt x="1353375" y="148590"/>
                  </a:lnTo>
                  <a:lnTo>
                    <a:pt x="1350759" y="146050"/>
                  </a:lnTo>
                  <a:lnTo>
                    <a:pt x="1346314" y="146050"/>
                  </a:lnTo>
                  <a:lnTo>
                    <a:pt x="1346314" y="730250"/>
                  </a:lnTo>
                  <a:lnTo>
                    <a:pt x="1345425" y="731520"/>
                  </a:lnTo>
                  <a:lnTo>
                    <a:pt x="1341208" y="731520"/>
                  </a:lnTo>
                  <a:lnTo>
                    <a:pt x="1339443" y="730250"/>
                  </a:lnTo>
                  <a:lnTo>
                    <a:pt x="1346314" y="730250"/>
                  </a:lnTo>
                  <a:lnTo>
                    <a:pt x="1346314" y="146050"/>
                  </a:lnTo>
                  <a:lnTo>
                    <a:pt x="1345653" y="146050"/>
                  </a:lnTo>
                  <a:lnTo>
                    <a:pt x="1344320" y="145097"/>
                  </a:lnTo>
                  <a:lnTo>
                    <a:pt x="1344320" y="163830"/>
                  </a:lnTo>
                  <a:lnTo>
                    <a:pt x="1344320" y="165100"/>
                  </a:lnTo>
                  <a:lnTo>
                    <a:pt x="1342326" y="166370"/>
                  </a:lnTo>
                  <a:lnTo>
                    <a:pt x="1340777" y="166370"/>
                  </a:lnTo>
                  <a:lnTo>
                    <a:pt x="1339443" y="168910"/>
                  </a:lnTo>
                  <a:lnTo>
                    <a:pt x="1339443" y="171284"/>
                  </a:lnTo>
                  <a:lnTo>
                    <a:pt x="1336433" y="169189"/>
                  </a:lnTo>
                  <a:lnTo>
                    <a:pt x="1337335" y="166370"/>
                  </a:lnTo>
                  <a:lnTo>
                    <a:pt x="1338554" y="162560"/>
                  </a:lnTo>
                  <a:lnTo>
                    <a:pt x="1339443" y="160020"/>
                  </a:lnTo>
                  <a:lnTo>
                    <a:pt x="1340104" y="160020"/>
                  </a:lnTo>
                  <a:lnTo>
                    <a:pt x="1342326" y="162560"/>
                  </a:lnTo>
                  <a:lnTo>
                    <a:pt x="1344320" y="163830"/>
                  </a:lnTo>
                  <a:lnTo>
                    <a:pt x="1344320" y="145097"/>
                  </a:lnTo>
                  <a:lnTo>
                    <a:pt x="1343875" y="144780"/>
                  </a:lnTo>
                  <a:lnTo>
                    <a:pt x="1342986" y="143510"/>
                  </a:lnTo>
                  <a:lnTo>
                    <a:pt x="1342656" y="142240"/>
                  </a:lnTo>
                  <a:lnTo>
                    <a:pt x="1342326" y="140970"/>
                  </a:lnTo>
                  <a:lnTo>
                    <a:pt x="1339888" y="139700"/>
                  </a:lnTo>
                  <a:lnTo>
                    <a:pt x="1335227" y="139700"/>
                  </a:lnTo>
                  <a:lnTo>
                    <a:pt x="1334998" y="139623"/>
                  </a:lnTo>
                  <a:lnTo>
                    <a:pt x="1334998" y="149860"/>
                  </a:lnTo>
                  <a:lnTo>
                    <a:pt x="1334998" y="152400"/>
                  </a:lnTo>
                  <a:lnTo>
                    <a:pt x="1333893" y="153670"/>
                  </a:lnTo>
                  <a:lnTo>
                    <a:pt x="1331455" y="153670"/>
                  </a:lnTo>
                  <a:lnTo>
                    <a:pt x="1331010" y="152400"/>
                  </a:lnTo>
                  <a:lnTo>
                    <a:pt x="1332331" y="149860"/>
                  </a:lnTo>
                  <a:lnTo>
                    <a:pt x="1333449" y="148590"/>
                  </a:lnTo>
                  <a:lnTo>
                    <a:pt x="1334554" y="148590"/>
                  </a:lnTo>
                  <a:lnTo>
                    <a:pt x="1334998" y="149860"/>
                  </a:lnTo>
                  <a:lnTo>
                    <a:pt x="1334998" y="139623"/>
                  </a:lnTo>
                  <a:lnTo>
                    <a:pt x="1331899" y="138430"/>
                  </a:lnTo>
                  <a:lnTo>
                    <a:pt x="1330337" y="135890"/>
                  </a:lnTo>
                  <a:lnTo>
                    <a:pt x="1329448" y="134620"/>
                  </a:lnTo>
                  <a:lnTo>
                    <a:pt x="1327670" y="132080"/>
                  </a:lnTo>
                  <a:lnTo>
                    <a:pt x="1330566" y="134620"/>
                  </a:lnTo>
                  <a:lnTo>
                    <a:pt x="1332331" y="134620"/>
                  </a:lnTo>
                  <a:lnTo>
                    <a:pt x="1331671" y="133350"/>
                  </a:lnTo>
                  <a:lnTo>
                    <a:pt x="1326349" y="128270"/>
                  </a:lnTo>
                  <a:lnTo>
                    <a:pt x="1325905" y="128016"/>
                  </a:lnTo>
                  <a:lnTo>
                    <a:pt x="1325905" y="151130"/>
                  </a:lnTo>
                  <a:lnTo>
                    <a:pt x="1323022" y="151130"/>
                  </a:lnTo>
                  <a:lnTo>
                    <a:pt x="1321689" y="152400"/>
                  </a:lnTo>
                  <a:lnTo>
                    <a:pt x="1321689" y="157480"/>
                  </a:lnTo>
                  <a:lnTo>
                    <a:pt x="1320927" y="159194"/>
                  </a:lnTo>
                  <a:lnTo>
                    <a:pt x="1317574" y="157035"/>
                  </a:lnTo>
                  <a:lnTo>
                    <a:pt x="1318069" y="154940"/>
                  </a:lnTo>
                  <a:lnTo>
                    <a:pt x="1318361" y="153670"/>
                  </a:lnTo>
                  <a:lnTo>
                    <a:pt x="1319466" y="147320"/>
                  </a:lnTo>
                  <a:lnTo>
                    <a:pt x="1319022" y="146050"/>
                  </a:lnTo>
                  <a:lnTo>
                    <a:pt x="1317244" y="146050"/>
                  </a:lnTo>
                  <a:lnTo>
                    <a:pt x="1317244" y="734060"/>
                  </a:lnTo>
                  <a:lnTo>
                    <a:pt x="1317244" y="735330"/>
                  </a:lnTo>
                  <a:lnTo>
                    <a:pt x="1316355" y="736600"/>
                  </a:lnTo>
                  <a:lnTo>
                    <a:pt x="1315034" y="737870"/>
                  </a:lnTo>
                  <a:lnTo>
                    <a:pt x="1312811" y="737870"/>
                  </a:lnTo>
                  <a:lnTo>
                    <a:pt x="1312811" y="735330"/>
                  </a:lnTo>
                  <a:lnTo>
                    <a:pt x="1313916" y="734060"/>
                  </a:lnTo>
                  <a:lnTo>
                    <a:pt x="1317244" y="734060"/>
                  </a:lnTo>
                  <a:lnTo>
                    <a:pt x="1317244" y="146050"/>
                  </a:lnTo>
                  <a:lnTo>
                    <a:pt x="1312811" y="146050"/>
                  </a:lnTo>
                  <a:lnTo>
                    <a:pt x="1312811" y="143510"/>
                  </a:lnTo>
                  <a:lnTo>
                    <a:pt x="1315466" y="142240"/>
                  </a:lnTo>
                  <a:lnTo>
                    <a:pt x="1322133" y="142240"/>
                  </a:lnTo>
                  <a:lnTo>
                    <a:pt x="1323238" y="143510"/>
                  </a:lnTo>
                  <a:lnTo>
                    <a:pt x="1321689" y="143510"/>
                  </a:lnTo>
                  <a:lnTo>
                    <a:pt x="1319695" y="146050"/>
                  </a:lnTo>
                  <a:lnTo>
                    <a:pt x="1320139" y="146050"/>
                  </a:lnTo>
                  <a:lnTo>
                    <a:pt x="1323022" y="148590"/>
                  </a:lnTo>
                  <a:lnTo>
                    <a:pt x="1325460" y="149860"/>
                  </a:lnTo>
                  <a:lnTo>
                    <a:pt x="1325905" y="151130"/>
                  </a:lnTo>
                  <a:lnTo>
                    <a:pt x="1325905" y="128016"/>
                  </a:lnTo>
                  <a:lnTo>
                    <a:pt x="1319911" y="124460"/>
                  </a:lnTo>
                  <a:lnTo>
                    <a:pt x="1314589" y="121920"/>
                  </a:lnTo>
                  <a:lnTo>
                    <a:pt x="1310119" y="120865"/>
                  </a:lnTo>
                  <a:lnTo>
                    <a:pt x="1310119" y="151130"/>
                  </a:lnTo>
                  <a:lnTo>
                    <a:pt x="1308379" y="151130"/>
                  </a:lnTo>
                  <a:lnTo>
                    <a:pt x="1303934" y="148285"/>
                  </a:lnTo>
                  <a:lnTo>
                    <a:pt x="1303934" y="735330"/>
                  </a:lnTo>
                  <a:lnTo>
                    <a:pt x="1303261" y="736600"/>
                  </a:lnTo>
                  <a:lnTo>
                    <a:pt x="1302600" y="739140"/>
                  </a:lnTo>
                  <a:lnTo>
                    <a:pt x="1301940" y="737870"/>
                  </a:lnTo>
                  <a:lnTo>
                    <a:pt x="1301940" y="736600"/>
                  </a:lnTo>
                  <a:lnTo>
                    <a:pt x="1301826" y="734060"/>
                  </a:lnTo>
                  <a:lnTo>
                    <a:pt x="1301711" y="732790"/>
                  </a:lnTo>
                  <a:lnTo>
                    <a:pt x="1302385" y="731520"/>
                  </a:lnTo>
                  <a:lnTo>
                    <a:pt x="1303045" y="732790"/>
                  </a:lnTo>
                  <a:lnTo>
                    <a:pt x="1303705" y="732790"/>
                  </a:lnTo>
                  <a:lnTo>
                    <a:pt x="1303820" y="734060"/>
                  </a:lnTo>
                  <a:lnTo>
                    <a:pt x="1303934" y="735330"/>
                  </a:lnTo>
                  <a:lnTo>
                    <a:pt x="1303934" y="148285"/>
                  </a:lnTo>
                  <a:lnTo>
                    <a:pt x="1302550" y="147396"/>
                  </a:lnTo>
                  <a:lnTo>
                    <a:pt x="1306156" y="148590"/>
                  </a:lnTo>
                  <a:lnTo>
                    <a:pt x="1309255" y="149860"/>
                  </a:lnTo>
                  <a:lnTo>
                    <a:pt x="1310119" y="151130"/>
                  </a:lnTo>
                  <a:lnTo>
                    <a:pt x="1310119" y="120865"/>
                  </a:lnTo>
                  <a:lnTo>
                    <a:pt x="1309255" y="120650"/>
                  </a:lnTo>
                  <a:lnTo>
                    <a:pt x="1305255" y="118110"/>
                  </a:lnTo>
                  <a:lnTo>
                    <a:pt x="1303261" y="116840"/>
                  </a:lnTo>
                  <a:lnTo>
                    <a:pt x="1300607" y="114300"/>
                  </a:lnTo>
                  <a:lnTo>
                    <a:pt x="1299502" y="113258"/>
                  </a:lnTo>
                  <a:lnTo>
                    <a:pt x="1299502" y="135890"/>
                  </a:lnTo>
                  <a:lnTo>
                    <a:pt x="1299273" y="136080"/>
                  </a:lnTo>
                  <a:lnTo>
                    <a:pt x="1299273" y="748030"/>
                  </a:lnTo>
                  <a:lnTo>
                    <a:pt x="1297940" y="749300"/>
                  </a:lnTo>
                  <a:lnTo>
                    <a:pt x="1296390" y="749300"/>
                  </a:lnTo>
                  <a:lnTo>
                    <a:pt x="1295057" y="751840"/>
                  </a:lnTo>
                  <a:lnTo>
                    <a:pt x="1295057" y="755650"/>
                  </a:lnTo>
                  <a:lnTo>
                    <a:pt x="1294168" y="756920"/>
                  </a:lnTo>
                  <a:lnTo>
                    <a:pt x="1291729" y="756920"/>
                  </a:lnTo>
                  <a:lnTo>
                    <a:pt x="1291501" y="755650"/>
                  </a:lnTo>
                  <a:lnTo>
                    <a:pt x="1292174" y="753110"/>
                  </a:lnTo>
                  <a:lnTo>
                    <a:pt x="1292720" y="751840"/>
                  </a:lnTo>
                  <a:lnTo>
                    <a:pt x="1293279" y="750570"/>
                  </a:lnTo>
                  <a:lnTo>
                    <a:pt x="1292834" y="749300"/>
                  </a:lnTo>
                  <a:lnTo>
                    <a:pt x="1290624" y="750570"/>
                  </a:lnTo>
                  <a:lnTo>
                    <a:pt x="1288618" y="751840"/>
                  </a:lnTo>
                  <a:lnTo>
                    <a:pt x="1288173" y="751840"/>
                  </a:lnTo>
                  <a:lnTo>
                    <a:pt x="1289291" y="750570"/>
                  </a:lnTo>
                  <a:lnTo>
                    <a:pt x="1290180" y="749300"/>
                  </a:lnTo>
                  <a:lnTo>
                    <a:pt x="1293063" y="748030"/>
                  </a:lnTo>
                  <a:lnTo>
                    <a:pt x="1299273" y="748030"/>
                  </a:lnTo>
                  <a:lnTo>
                    <a:pt x="1299273" y="136080"/>
                  </a:lnTo>
                  <a:lnTo>
                    <a:pt x="1297940" y="137160"/>
                  </a:lnTo>
                  <a:lnTo>
                    <a:pt x="1296162" y="138430"/>
                  </a:lnTo>
                  <a:lnTo>
                    <a:pt x="1292834" y="138430"/>
                  </a:lnTo>
                  <a:lnTo>
                    <a:pt x="1292834" y="137160"/>
                  </a:lnTo>
                  <a:lnTo>
                    <a:pt x="1292834" y="135890"/>
                  </a:lnTo>
                  <a:lnTo>
                    <a:pt x="1294396" y="134620"/>
                  </a:lnTo>
                  <a:lnTo>
                    <a:pt x="1297940" y="134620"/>
                  </a:lnTo>
                  <a:lnTo>
                    <a:pt x="1299502" y="135890"/>
                  </a:lnTo>
                  <a:lnTo>
                    <a:pt x="1299502" y="113258"/>
                  </a:lnTo>
                  <a:lnTo>
                    <a:pt x="1299273" y="113030"/>
                  </a:lnTo>
                  <a:lnTo>
                    <a:pt x="1296162" y="113030"/>
                  </a:lnTo>
                  <a:lnTo>
                    <a:pt x="1294612" y="114300"/>
                  </a:lnTo>
                  <a:lnTo>
                    <a:pt x="1293279" y="114300"/>
                  </a:lnTo>
                  <a:lnTo>
                    <a:pt x="1295717" y="111760"/>
                  </a:lnTo>
                  <a:lnTo>
                    <a:pt x="1288402" y="106680"/>
                  </a:lnTo>
                  <a:lnTo>
                    <a:pt x="1282407" y="105410"/>
                  </a:lnTo>
                  <a:lnTo>
                    <a:pt x="1277302" y="105410"/>
                  </a:lnTo>
                  <a:lnTo>
                    <a:pt x="1277302" y="102870"/>
                  </a:lnTo>
                  <a:lnTo>
                    <a:pt x="1277302" y="101600"/>
                  </a:lnTo>
                  <a:lnTo>
                    <a:pt x="1273086" y="101600"/>
                  </a:lnTo>
                  <a:lnTo>
                    <a:pt x="1272870" y="101688"/>
                  </a:lnTo>
                  <a:lnTo>
                    <a:pt x="1272870" y="750570"/>
                  </a:lnTo>
                  <a:lnTo>
                    <a:pt x="1272870" y="753110"/>
                  </a:lnTo>
                  <a:lnTo>
                    <a:pt x="1271689" y="754456"/>
                  </a:lnTo>
                  <a:lnTo>
                    <a:pt x="1269339" y="754456"/>
                  </a:lnTo>
                  <a:lnTo>
                    <a:pt x="1268869" y="753110"/>
                  </a:lnTo>
                  <a:lnTo>
                    <a:pt x="1270203" y="750570"/>
                  </a:lnTo>
                  <a:lnTo>
                    <a:pt x="1271308" y="749300"/>
                  </a:lnTo>
                  <a:lnTo>
                    <a:pt x="1272425" y="749300"/>
                  </a:lnTo>
                  <a:lnTo>
                    <a:pt x="1272870" y="750570"/>
                  </a:lnTo>
                  <a:lnTo>
                    <a:pt x="1272870" y="101688"/>
                  </a:lnTo>
                  <a:lnTo>
                    <a:pt x="1269987" y="102870"/>
                  </a:lnTo>
                  <a:lnTo>
                    <a:pt x="1269314" y="101600"/>
                  </a:lnTo>
                  <a:lnTo>
                    <a:pt x="1269987" y="99060"/>
                  </a:lnTo>
                  <a:lnTo>
                    <a:pt x="1270863" y="95250"/>
                  </a:lnTo>
                  <a:lnTo>
                    <a:pt x="1266215" y="95250"/>
                  </a:lnTo>
                  <a:lnTo>
                    <a:pt x="1262875" y="96520"/>
                  </a:lnTo>
                  <a:lnTo>
                    <a:pt x="1261770" y="95250"/>
                  </a:lnTo>
                  <a:lnTo>
                    <a:pt x="1262430" y="93980"/>
                  </a:lnTo>
                  <a:lnTo>
                    <a:pt x="1263103" y="91440"/>
                  </a:lnTo>
                  <a:lnTo>
                    <a:pt x="1259547" y="91440"/>
                  </a:lnTo>
                  <a:lnTo>
                    <a:pt x="1259547" y="753110"/>
                  </a:lnTo>
                  <a:lnTo>
                    <a:pt x="1259547" y="755650"/>
                  </a:lnTo>
                  <a:lnTo>
                    <a:pt x="1255331" y="756920"/>
                  </a:lnTo>
                  <a:lnTo>
                    <a:pt x="1254772" y="755650"/>
                  </a:lnTo>
                  <a:lnTo>
                    <a:pt x="1226934" y="755650"/>
                  </a:lnTo>
                  <a:lnTo>
                    <a:pt x="1226934" y="772160"/>
                  </a:lnTo>
                  <a:lnTo>
                    <a:pt x="1225156" y="774700"/>
                  </a:lnTo>
                  <a:lnTo>
                    <a:pt x="1224483" y="775970"/>
                  </a:lnTo>
                  <a:lnTo>
                    <a:pt x="1222489" y="777240"/>
                  </a:lnTo>
                  <a:lnTo>
                    <a:pt x="1219606" y="777240"/>
                  </a:lnTo>
                  <a:lnTo>
                    <a:pt x="1219835" y="775970"/>
                  </a:lnTo>
                  <a:lnTo>
                    <a:pt x="1221828" y="774700"/>
                  </a:lnTo>
                  <a:lnTo>
                    <a:pt x="1226045" y="772160"/>
                  </a:lnTo>
                  <a:lnTo>
                    <a:pt x="1226934" y="772160"/>
                  </a:lnTo>
                  <a:lnTo>
                    <a:pt x="1226934" y="755650"/>
                  </a:lnTo>
                  <a:lnTo>
                    <a:pt x="1218946" y="755650"/>
                  </a:lnTo>
                  <a:lnTo>
                    <a:pt x="1218946" y="767080"/>
                  </a:lnTo>
                  <a:lnTo>
                    <a:pt x="1218717" y="767080"/>
                  </a:lnTo>
                  <a:lnTo>
                    <a:pt x="1216063" y="765810"/>
                  </a:lnTo>
                  <a:lnTo>
                    <a:pt x="1215174" y="764540"/>
                  </a:lnTo>
                  <a:lnTo>
                    <a:pt x="1215174" y="763270"/>
                  </a:lnTo>
                  <a:lnTo>
                    <a:pt x="1215174" y="760730"/>
                  </a:lnTo>
                  <a:lnTo>
                    <a:pt x="1215174" y="759460"/>
                  </a:lnTo>
                  <a:lnTo>
                    <a:pt x="1216723" y="760730"/>
                  </a:lnTo>
                  <a:lnTo>
                    <a:pt x="1218272" y="764540"/>
                  </a:lnTo>
                  <a:lnTo>
                    <a:pt x="1218946" y="767080"/>
                  </a:lnTo>
                  <a:lnTo>
                    <a:pt x="1218946" y="755650"/>
                  </a:lnTo>
                  <a:lnTo>
                    <a:pt x="1202512" y="755650"/>
                  </a:lnTo>
                  <a:lnTo>
                    <a:pt x="1207376" y="754456"/>
                  </a:lnTo>
                  <a:lnTo>
                    <a:pt x="1254264" y="754456"/>
                  </a:lnTo>
                  <a:lnTo>
                    <a:pt x="1253566" y="753110"/>
                  </a:lnTo>
                  <a:lnTo>
                    <a:pt x="1259547" y="753110"/>
                  </a:lnTo>
                  <a:lnTo>
                    <a:pt x="1259547" y="91440"/>
                  </a:lnTo>
                  <a:lnTo>
                    <a:pt x="1256220" y="91440"/>
                  </a:lnTo>
                  <a:lnTo>
                    <a:pt x="1252004" y="90170"/>
                  </a:lnTo>
                  <a:lnTo>
                    <a:pt x="1249921" y="89179"/>
                  </a:lnTo>
                  <a:lnTo>
                    <a:pt x="1252448" y="93980"/>
                  </a:lnTo>
                  <a:lnTo>
                    <a:pt x="1252004" y="95250"/>
                  </a:lnTo>
                  <a:lnTo>
                    <a:pt x="1250670" y="95250"/>
                  </a:lnTo>
                  <a:lnTo>
                    <a:pt x="1249565" y="96520"/>
                  </a:lnTo>
                  <a:lnTo>
                    <a:pt x="1249184" y="96088"/>
                  </a:lnTo>
                  <a:lnTo>
                    <a:pt x="1249184" y="114084"/>
                  </a:lnTo>
                  <a:lnTo>
                    <a:pt x="1246759" y="112598"/>
                  </a:lnTo>
                  <a:lnTo>
                    <a:pt x="1247343" y="111760"/>
                  </a:lnTo>
                  <a:lnTo>
                    <a:pt x="1247571" y="111760"/>
                  </a:lnTo>
                  <a:lnTo>
                    <a:pt x="1249184" y="114084"/>
                  </a:lnTo>
                  <a:lnTo>
                    <a:pt x="1249184" y="96088"/>
                  </a:lnTo>
                  <a:lnTo>
                    <a:pt x="1248460" y="95250"/>
                  </a:lnTo>
                  <a:lnTo>
                    <a:pt x="1248460" y="106680"/>
                  </a:lnTo>
                  <a:lnTo>
                    <a:pt x="1248460" y="109220"/>
                  </a:lnTo>
                  <a:lnTo>
                    <a:pt x="1246454" y="110490"/>
                  </a:lnTo>
                  <a:lnTo>
                    <a:pt x="1243330" y="110490"/>
                  </a:lnTo>
                  <a:lnTo>
                    <a:pt x="1239481" y="108140"/>
                  </a:lnTo>
                  <a:lnTo>
                    <a:pt x="1241221" y="105410"/>
                  </a:lnTo>
                  <a:lnTo>
                    <a:pt x="1242021" y="104140"/>
                  </a:lnTo>
                  <a:lnTo>
                    <a:pt x="1245349" y="105410"/>
                  </a:lnTo>
                  <a:lnTo>
                    <a:pt x="1247127" y="105410"/>
                  </a:lnTo>
                  <a:lnTo>
                    <a:pt x="1248460" y="106680"/>
                  </a:lnTo>
                  <a:lnTo>
                    <a:pt x="1248460" y="95250"/>
                  </a:lnTo>
                  <a:lnTo>
                    <a:pt x="1248460" y="92710"/>
                  </a:lnTo>
                  <a:lnTo>
                    <a:pt x="1248460" y="90170"/>
                  </a:lnTo>
                  <a:lnTo>
                    <a:pt x="1249641" y="89039"/>
                  </a:lnTo>
                  <a:lnTo>
                    <a:pt x="1249349" y="88900"/>
                  </a:lnTo>
                  <a:lnTo>
                    <a:pt x="1246898" y="87630"/>
                  </a:lnTo>
                  <a:lnTo>
                    <a:pt x="1244015" y="86360"/>
                  </a:lnTo>
                  <a:lnTo>
                    <a:pt x="1242237" y="88900"/>
                  </a:lnTo>
                  <a:lnTo>
                    <a:pt x="1242021" y="88290"/>
                  </a:lnTo>
                  <a:lnTo>
                    <a:pt x="1242021" y="92710"/>
                  </a:lnTo>
                  <a:lnTo>
                    <a:pt x="1241132" y="93980"/>
                  </a:lnTo>
                  <a:lnTo>
                    <a:pt x="1240472" y="93980"/>
                  </a:lnTo>
                  <a:lnTo>
                    <a:pt x="1238465" y="95250"/>
                  </a:lnTo>
                  <a:lnTo>
                    <a:pt x="1236916" y="93980"/>
                  </a:lnTo>
                  <a:lnTo>
                    <a:pt x="1235138" y="93980"/>
                  </a:lnTo>
                  <a:lnTo>
                    <a:pt x="1235811" y="92710"/>
                  </a:lnTo>
                  <a:lnTo>
                    <a:pt x="1242021" y="92710"/>
                  </a:lnTo>
                  <a:lnTo>
                    <a:pt x="1242021" y="88290"/>
                  </a:lnTo>
                  <a:lnTo>
                    <a:pt x="1241793" y="87630"/>
                  </a:lnTo>
                  <a:lnTo>
                    <a:pt x="1242237" y="86360"/>
                  </a:lnTo>
                  <a:lnTo>
                    <a:pt x="1242453" y="85090"/>
                  </a:lnTo>
                  <a:lnTo>
                    <a:pt x="1242682" y="83820"/>
                  </a:lnTo>
                  <a:lnTo>
                    <a:pt x="1241577" y="82550"/>
                  </a:lnTo>
                  <a:lnTo>
                    <a:pt x="1239799" y="81280"/>
                  </a:lnTo>
                  <a:lnTo>
                    <a:pt x="1237361" y="81280"/>
                  </a:lnTo>
                  <a:lnTo>
                    <a:pt x="1238694" y="83820"/>
                  </a:lnTo>
                  <a:lnTo>
                    <a:pt x="1238021" y="85090"/>
                  </a:lnTo>
                  <a:lnTo>
                    <a:pt x="1234694" y="85090"/>
                  </a:lnTo>
                  <a:lnTo>
                    <a:pt x="1233805" y="83820"/>
                  </a:lnTo>
                  <a:lnTo>
                    <a:pt x="1234135" y="82550"/>
                  </a:lnTo>
                  <a:lnTo>
                    <a:pt x="1234478" y="81280"/>
                  </a:lnTo>
                  <a:lnTo>
                    <a:pt x="1235583" y="78740"/>
                  </a:lnTo>
                  <a:lnTo>
                    <a:pt x="1234694" y="78740"/>
                  </a:lnTo>
                  <a:lnTo>
                    <a:pt x="1231150" y="80010"/>
                  </a:lnTo>
                  <a:lnTo>
                    <a:pt x="1227378" y="81280"/>
                  </a:lnTo>
                  <a:lnTo>
                    <a:pt x="1226489" y="81280"/>
                  </a:lnTo>
                  <a:lnTo>
                    <a:pt x="1226934" y="80010"/>
                  </a:lnTo>
                  <a:lnTo>
                    <a:pt x="1228712" y="74930"/>
                  </a:lnTo>
                  <a:lnTo>
                    <a:pt x="1224051" y="74930"/>
                  </a:lnTo>
                  <a:lnTo>
                    <a:pt x="1224051" y="97790"/>
                  </a:lnTo>
                  <a:lnTo>
                    <a:pt x="1224051" y="98920"/>
                  </a:lnTo>
                  <a:lnTo>
                    <a:pt x="1220406" y="96774"/>
                  </a:lnTo>
                  <a:lnTo>
                    <a:pt x="1220495" y="96520"/>
                  </a:lnTo>
                  <a:lnTo>
                    <a:pt x="1222933" y="96520"/>
                  </a:lnTo>
                  <a:lnTo>
                    <a:pt x="1224051" y="97790"/>
                  </a:lnTo>
                  <a:lnTo>
                    <a:pt x="1224051" y="74930"/>
                  </a:lnTo>
                  <a:lnTo>
                    <a:pt x="1220711" y="74930"/>
                  </a:lnTo>
                  <a:lnTo>
                    <a:pt x="1217383" y="73660"/>
                  </a:lnTo>
                  <a:lnTo>
                    <a:pt x="1216063" y="72390"/>
                  </a:lnTo>
                  <a:lnTo>
                    <a:pt x="1210094" y="68580"/>
                  </a:lnTo>
                  <a:lnTo>
                    <a:pt x="1208024" y="67310"/>
                  </a:lnTo>
                  <a:lnTo>
                    <a:pt x="1201801" y="63500"/>
                  </a:lnTo>
                  <a:lnTo>
                    <a:pt x="1197940" y="62230"/>
                  </a:lnTo>
                  <a:lnTo>
                    <a:pt x="1194092" y="60960"/>
                  </a:lnTo>
                  <a:lnTo>
                    <a:pt x="1189875" y="60960"/>
                  </a:lnTo>
                  <a:lnTo>
                    <a:pt x="1188986" y="61760"/>
                  </a:lnTo>
                  <a:lnTo>
                    <a:pt x="1188986" y="62230"/>
                  </a:lnTo>
                  <a:lnTo>
                    <a:pt x="1188427" y="62230"/>
                  </a:lnTo>
                  <a:lnTo>
                    <a:pt x="1186980" y="63500"/>
                  </a:lnTo>
                  <a:lnTo>
                    <a:pt x="1186103" y="63500"/>
                  </a:lnTo>
                  <a:lnTo>
                    <a:pt x="1186103" y="67310"/>
                  </a:lnTo>
                  <a:lnTo>
                    <a:pt x="1179664" y="71120"/>
                  </a:lnTo>
                  <a:lnTo>
                    <a:pt x="1176553" y="72390"/>
                  </a:lnTo>
                  <a:lnTo>
                    <a:pt x="1176210" y="72618"/>
                  </a:lnTo>
                  <a:lnTo>
                    <a:pt x="1173391" y="71170"/>
                  </a:lnTo>
                  <a:lnTo>
                    <a:pt x="1176108" y="69850"/>
                  </a:lnTo>
                  <a:lnTo>
                    <a:pt x="1183208" y="67310"/>
                  </a:lnTo>
                  <a:lnTo>
                    <a:pt x="1186103" y="67310"/>
                  </a:lnTo>
                  <a:lnTo>
                    <a:pt x="1186103" y="63500"/>
                  </a:lnTo>
                  <a:lnTo>
                    <a:pt x="1180325" y="63500"/>
                  </a:lnTo>
                  <a:lnTo>
                    <a:pt x="1178775" y="60960"/>
                  </a:lnTo>
                  <a:lnTo>
                    <a:pt x="1177886" y="59690"/>
                  </a:lnTo>
                  <a:lnTo>
                    <a:pt x="1179436" y="59690"/>
                  </a:lnTo>
                  <a:lnTo>
                    <a:pt x="1181887" y="60960"/>
                  </a:lnTo>
                  <a:lnTo>
                    <a:pt x="1188516" y="62153"/>
                  </a:lnTo>
                  <a:lnTo>
                    <a:pt x="1188986" y="62230"/>
                  </a:lnTo>
                  <a:lnTo>
                    <a:pt x="1188986" y="61760"/>
                  </a:lnTo>
                  <a:lnTo>
                    <a:pt x="1188847" y="61874"/>
                  </a:lnTo>
                  <a:lnTo>
                    <a:pt x="1187983" y="59690"/>
                  </a:lnTo>
                  <a:lnTo>
                    <a:pt x="1186980" y="57150"/>
                  </a:lnTo>
                  <a:lnTo>
                    <a:pt x="1176108" y="53340"/>
                  </a:lnTo>
                  <a:lnTo>
                    <a:pt x="1174559" y="52070"/>
                  </a:lnTo>
                  <a:lnTo>
                    <a:pt x="1173010" y="50800"/>
                  </a:lnTo>
                  <a:lnTo>
                    <a:pt x="1173010" y="49530"/>
                  </a:lnTo>
                  <a:lnTo>
                    <a:pt x="1171168" y="48374"/>
                  </a:lnTo>
                  <a:lnTo>
                    <a:pt x="1170813" y="48374"/>
                  </a:lnTo>
                  <a:lnTo>
                    <a:pt x="1168793" y="49530"/>
                  </a:lnTo>
                  <a:lnTo>
                    <a:pt x="1166342" y="49530"/>
                  </a:lnTo>
                  <a:lnTo>
                    <a:pt x="1162888" y="48374"/>
                  </a:lnTo>
                  <a:lnTo>
                    <a:pt x="1162685" y="48374"/>
                  </a:lnTo>
                  <a:lnTo>
                    <a:pt x="1157033" y="43180"/>
                  </a:lnTo>
                  <a:lnTo>
                    <a:pt x="1152156" y="40754"/>
                  </a:lnTo>
                  <a:lnTo>
                    <a:pt x="1142619" y="40754"/>
                  </a:lnTo>
                  <a:lnTo>
                    <a:pt x="1139723" y="39370"/>
                  </a:lnTo>
                  <a:lnTo>
                    <a:pt x="1139723" y="36830"/>
                  </a:lnTo>
                  <a:lnTo>
                    <a:pt x="1139723" y="35560"/>
                  </a:lnTo>
                  <a:lnTo>
                    <a:pt x="1139278" y="35140"/>
                  </a:lnTo>
                  <a:lnTo>
                    <a:pt x="1139278" y="787400"/>
                  </a:lnTo>
                  <a:lnTo>
                    <a:pt x="1138389" y="787400"/>
                  </a:lnTo>
                  <a:lnTo>
                    <a:pt x="1136611" y="786130"/>
                  </a:lnTo>
                  <a:lnTo>
                    <a:pt x="1132624" y="784860"/>
                  </a:lnTo>
                  <a:lnTo>
                    <a:pt x="1131951" y="783590"/>
                  </a:lnTo>
                  <a:lnTo>
                    <a:pt x="1136396" y="783590"/>
                  </a:lnTo>
                  <a:lnTo>
                    <a:pt x="1137945" y="784860"/>
                  </a:lnTo>
                  <a:lnTo>
                    <a:pt x="1139278" y="787400"/>
                  </a:lnTo>
                  <a:lnTo>
                    <a:pt x="1139278" y="35140"/>
                  </a:lnTo>
                  <a:lnTo>
                    <a:pt x="1138389" y="34290"/>
                  </a:lnTo>
                  <a:lnTo>
                    <a:pt x="1134833" y="35560"/>
                  </a:lnTo>
                  <a:lnTo>
                    <a:pt x="1132840" y="35560"/>
                  </a:lnTo>
                  <a:lnTo>
                    <a:pt x="1132179" y="33020"/>
                  </a:lnTo>
                  <a:lnTo>
                    <a:pt x="1131506" y="31750"/>
                  </a:lnTo>
                  <a:lnTo>
                    <a:pt x="1130617" y="31750"/>
                  </a:lnTo>
                  <a:lnTo>
                    <a:pt x="1129068" y="34290"/>
                  </a:lnTo>
                  <a:lnTo>
                    <a:pt x="1127290" y="35560"/>
                  </a:lnTo>
                  <a:lnTo>
                    <a:pt x="1126845" y="35560"/>
                  </a:lnTo>
                  <a:lnTo>
                    <a:pt x="1126680" y="35191"/>
                  </a:lnTo>
                  <a:lnTo>
                    <a:pt x="1126680" y="48374"/>
                  </a:lnTo>
                  <a:lnTo>
                    <a:pt x="1126528" y="48374"/>
                  </a:lnTo>
                  <a:lnTo>
                    <a:pt x="1125639" y="49326"/>
                  </a:lnTo>
                  <a:lnTo>
                    <a:pt x="1120406" y="46990"/>
                  </a:lnTo>
                  <a:lnTo>
                    <a:pt x="1125956" y="46990"/>
                  </a:lnTo>
                  <a:lnTo>
                    <a:pt x="1126680" y="48374"/>
                  </a:lnTo>
                  <a:lnTo>
                    <a:pt x="1126680" y="35191"/>
                  </a:lnTo>
                  <a:lnTo>
                    <a:pt x="1125740" y="33020"/>
                  </a:lnTo>
                  <a:lnTo>
                    <a:pt x="1125067" y="31750"/>
                  </a:lnTo>
                  <a:lnTo>
                    <a:pt x="1122413" y="29210"/>
                  </a:lnTo>
                  <a:lnTo>
                    <a:pt x="1120419" y="29210"/>
                  </a:lnTo>
                  <a:lnTo>
                    <a:pt x="1120419" y="43180"/>
                  </a:lnTo>
                  <a:lnTo>
                    <a:pt x="1118603" y="45808"/>
                  </a:lnTo>
                  <a:lnTo>
                    <a:pt x="1118438" y="46126"/>
                  </a:lnTo>
                  <a:lnTo>
                    <a:pt x="1116342" y="45199"/>
                  </a:lnTo>
                  <a:lnTo>
                    <a:pt x="1117523" y="44450"/>
                  </a:lnTo>
                  <a:lnTo>
                    <a:pt x="1119530" y="43180"/>
                  </a:lnTo>
                  <a:lnTo>
                    <a:pt x="1120419" y="43180"/>
                  </a:lnTo>
                  <a:lnTo>
                    <a:pt x="1120419" y="29210"/>
                  </a:lnTo>
                  <a:lnTo>
                    <a:pt x="1119974" y="29210"/>
                  </a:lnTo>
                  <a:lnTo>
                    <a:pt x="1117307" y="27940"/>
                  </a:lnTo>
                  <a:lnTo>
                    <a:pt x="1115758" y="29210"/>
                  </a:lnTo>
                  <a:lnTo>
                    <a:pt x="1116647" y="30480"/>
                  </a:lnTo>
                  <a:lnTo>
                    <a:pt x="1118196" y="33020"/>
                  </a:lnTo>
                  <a:lnTo>
                    <a:pt x="1115974" y="31750"/>
                  </a:lnTo>
                  <a:lnTo>
                    <a:pt x="1110424" y="29210"/>
                  </a:lnTo>
                  <a:lnTo>
                    <a:pt x="1107097" y="27940"/>
                  </a:lnTo>
                  <a:lnTo>
                    <a:pt x="1106208" y="27940"/>
                  </a:lnTo>
                  <a:lnTo>
                    <a:pt x="1107325" y="29210"/>
                  </a:lnTo>
                  <a:lnTo>
                    <a:pt x="1108214" y="30480"/>
                  </a:lnTo>
                  <a:lnTo>
                    <a:pt x="1107986" y="31750"/>
                  </a:lnTo>
                  <a:lnTo>
                    <a:pt x="1105547" y="31750"/>
                  </a:lnTo>
                  <a:lnTo>
                    <a:pt x="1103998" y="30480"/>
                  </a:lnTo>
                  <a:lnTo>
                    <a:pt x="1103325" y="30480"/>
                  </a:lnTo>
                  <a:lnTo>
                    <a:pt x="1102664" y="29210"/>
                  </a:lnTo>
                  <a:lnTo>
                    <a:pt x="1099553" y="27940"/>
                  </a:lnTo>
                  <a:lnTo>
                    <a:pt x="1096225" y="29210"/>
                  </a:lnTo>
                  <a:lnTo>
                    <a:pt x="1092225" y="29210"/>
                  </a:lnTo>
                  <a:lnTo>
                    <a:pt x="1090015" y="27940"/>
                  </a:lnTo>
                  <a:lnTo>
                    <a:pt x="1089342" y="25400"/>
                  </a:lnTo>
                  <a:lnTo>
                    <a:pt x="1088682" y="22860"/>
                  </a:lnTo>
                  <a:lnTo>
                    <a:pt x="1087018" y="21590"/>
                  </a:lnTo>
                  <a:lnTo>
                    <a:pt x="1085354" y="20320"/>
                  </a:lnTo>
                  <a:lnTo>
                    <a:pt x="1079576" y="20320"/>
                  </a:lnTo>
                  <a:lnTo>
                    <a:pt x="1074699" y="19050"/>
                  </a:lnTo>
                  <a:lnTo>
                    <a:pt x="1071156" y="17780"/>
                  </a:lnTo>
                  <a:lnTo>
                    <a:pt x="1071816" y="16510"/>
                  </a:lnTo>
                  <a:lnTo>
                    <a:pt x="1072261" y="15240"/>
                  </a:lnTo>
                  <a:lnTo>
                    <a:pt x="1048956" y="15240"/>
                  </a:lnTo>
                  <a:lnTo>
                    <a:pt x="1046518" y="14795"/>
                  </a:lnTo>
                  <a:lnTo>
                    <a:pt x="1046518" y="795020"/>
                  </a:lnTo>
                  <a:lnTo>
                    <a:pt x="1046518" y="796290"/>
                  </a:lnTo>
                  <a:lnTo>
                    <a:pt x="1045629" y="797560"/>
                  </a:lnTo>
                  <a:lnTo>
                    <a:pt x="1044295" y="797560"/>
                  </a:lnTo>
                  <a:lnTo>
                    <a:pt x="1043190" y="798830"/>
                  </a:lnTo>
                  <a:lnTo>
                    <a:pt x="1042085" y="798830"/>
                  </a:lnTo>
                  <a:lnTo>
                    <a:pt x="1042085" y="796290"/>
                  </a:lnTo>
                  <a:lnTo>
                    <a:pt x="1043190" y="795020"/>
                  </a:lnTo>
                  <a:lnTo>
                    <a:pt x="1046518" y="795020"/>
                  </a:lnTo>
                  <a:lnTo>
                    <a:pt x="1046518" y="14795"/>
                  </a:lnTo>
                  <a:lnTo>
                    <a:pt x="1042670" y="14084"/>
                  </a:lnTo>
                  <a:lnTo>
                    <a:pt x="1042085" y="14084"/>
                  </a:lnTo>
                  <a:lnTo>
                    <a:pt x="1042085" y="12700"/>
                  </a:lnTo>
                  <a:lnTo>
                    <a:pt x="1041196" y="11430"/>
                  </a:lnTo>
                  <a:lnTo>
                    <a:pt x="1040307" y="12700"/>
                  </a:lnTo>
                  <a:lnTo>
                    <a:pt x="1032535" y="12700"/>
                  </a:lnTo>
                  <a:lnTo>
                    <a:pt x="1025220" y="11430"/>
                  </a:lnTo>
                  <a:lnTo>
                    <a:pt x="1015758" y="10375"/>
                  </a:lnTo>
                  <a:lnTo>
                    <a:pt x="1015758" y="15963"/>
                  </a:lnTo>
                  <a:lnTo>
                    <a:pt x="1011008" y="15087"/>
                  </a:lnTo>
                  <a:lnTo>
                    <a:pt x="1011008" y="11430"/>
                  </a:lnTo>
                  <a:lnTo>
                    <a:pt x="1011682" y="11430"/>
                  </a:lnTo>
                  <a:lnTo>
                    <a:pt x="1012786" y="12700"/>
                  </a:lnTo>
                  <a:lnTo>
                    <a:pt x="1013790" y="14084"/>
                  </a:lnTo>
                  <a:lnTo>
                    <a:pt x="1015758" y="15963"/>
                  </a:lnTo>
                  <a:lnTo>
                    <a:pt x="1015758" y="10375"/>
                  </a:lnTo>
                  <a:lnTo>
                    <a:pt x="1013891" y="10160"/>
                  </a:lnTo>
                  <a:lnTo>
                    <a:pt x="1011453" y="10160"/>
                  </a:lnTo>
                  <a:lnTo>
                    <a:pt x="1007046" y="14363"/>
                  </a:lnTo>
                  <a:lnTo>
                    <a:pt x="1004798" y="13944"/>
                  </a:lnTo>
                  <a:lnTo>
                    <a:pt x="999909" y="13982"/>
                  </a:lnTo>
                  <a:lnTo>
                    <a:pt x="1001026" y="12700"/>
                  </a:lnTo>
                  <a:lnTo>
                    <a:pt x="1002131" y="11430"/>
                  </a:lnTo>
                  <a:lnTo>
                    <a:pt x="1005014" y="11430"/>
                  </a:lnTo>
                  <a:lnTo>
                    <a:pt x="1008799" y="10160"/>
                  </a:lnTo>
                  <a:lnTo>
                    <a:pt x="1009243" y="8890"/>
                  </a:lnTo>
                  <a:lnTo>
                    <a:pt x="1005014" y="6350"/>
                  </a:lnTo>
                  <a:lnTo>
                    <a:pt x="998143" y="6350"/>
                  </a:lnTo>
                  <a:lnTo>
                    <a:pt x="995032" y="7620"/>
                  </a:lnTo>
                  <a:lnTo>
                    <a:pt x="991704" y="6350"/>
                  </a:lnTo>
                  <a:lnTo>
                    <a:pt x="990815" y="5080"/>
                  </a:lnTo>
                  <a:lnTo>
                    <a:pt x="989266" y="2540"/>
                  </a:lnTo>
                  <a:lnTo>
                    <a:pt x="988822" y="2540"/>
                  </a:lnTo>
                  <a:lnTo>
                    <a:pt x="988822" y="6350"/>
                  </a:lnTo>
                  <a:lnTo>
                    <a:pt x="986155" y="7620"/>
                  </a:lnTo>
                  <a:lnTo>
                    <a:pt x="979944" y="7620"/>
                  </a:lnTo>
                  <a:lnTo>
                    <a:pt x="979944" y="838200"/>
                  </a:lnTo>
                  <a:lnTo>
                    <a:pt x="979944" y="840740"/>
                  </a:lnTo>
                  <a:lnTo>
                    <a:pt x="978839" y="842010"/>
                  </a:lnTo>
                  <a:lnTo>
                    <a:pt x="976388" y="842010"/>
                  </a:lnTo>
                  <a:lnTo>
                    <a:pt x="975956" y="840740"/>
                  </a:lnTo>
                  <a:lnTo>
                    <a:pt x="977277" y="838200"/>
                  </a:lnTo>
                  <a:lnTo>
                    <a:pt x="978395" y="836930"/>
                  </a:lnTo>
                  <a:lnTo>
                    <a:pt x="979500" y="836930"/>
                  </a:lnTo>
                  <a:lnTo>
                    <a:pt x="979944" y="838200"/>
                  </a:lnTo>
                  <a:lnTo>
                    <a:pt x="979944" y="7620"/>
                  </a:lnTo>
                  <a:lnTo>
                    <a:pt x="979284" y="7620"/>
                  </a:lnTo>
                  <a:lnTo>
                    <a:pt x="975067" y="8890"/>
                  </a:lnTo>
                  <a:lnTo>
                    <a:pt x="973505" y="10160"/>
                  </a:lnTo>
                  <a:lnTo>
                    <a:pt x="972845" y="10922"/>
                  </a:lnTo>
                  <a:lnTo>
                    <a:pt x="972845" y="830580"/>
                  </a:lnTo>
                  <a:lnTo>
                    <a:pt x="972616" y="831850"/>
                  </a:lnTo>
                  <a:lnTo>
                    <a:pt x="971956" y="834390"/>
                  </a:lnTo>
                  <a:lnTo>
                    <a:pt x="970407" y="838200"/>
                  </a:lnTo>
                  <a:lnTo>
                    <a:pt x="966724" y="838200"/>
                  </a:lnTo>
                  <a:lnTo>
                    <a:pt x="971727" y="830834"/>
                  </a:lnTo>
                  <a:lnTo>
                    <a:pt x="972616" y="830580"/>
                  </a:lnTo>
                  <a:lnTo>
                    <a:pt x="972845" y="830580"/>
                  </a:lnTo>
                  <a:lnTo>
                    <a:pt x="972845" y="10922"/>
                  </a:lnTo>
                  <a:lnTo>
                    <a:pt x="971296" y="12700"/>
                  </a:lnTo>
                  <a:lnTo>
                    <a:pt x="970851" y="12700"/>
                  </a:lnTo>
                  <a:lnTo>
                    <a:pt x="971511" y="10160"/>
                  </a:lnTo>
                  <a:lnTo>
                    <a:pt x="971740" y="8890"/>
                  </a:lnTo>
                  <a:lnTo>
                    <a:pt x="972185" y="6350"/>
                  </a:lnTo>
                  <a:lnTo>
                    <a:pt x="968400" y="5080"/>
                  </a:lnTo>
                  <a:lnTo>
                    <a:pt x="959967" y="4635"/>
                  </a:lnTo>
                  <a:lnTo>
                    <a:pt x="959967" y="848156"/>
                  </a:lnTo>
                  <a:lnTo>
                    <a:pt x="959967" y="849630"/>
                  </a:lnTo>
                  <a:lnTo>
                    <a:pt x="959091" y="850900"/>
                  </a:lnTo>
                  <a:lnTo>
                    <a:pt x="958100" y="850900"/>
                  </a:lnTo>
                  <a:lnTo>
                    <a:pt x="959967" y="848156"/>
                  </a:lnTo>
                  <a:lnTo>
                    <a:pt x="959967" y="4635"/>
                  </a:lnTo>
                  <a:lnTo>
                    <a:pt x="957757" y="4508"/>
                  </a:lnTo>
                  <a:lnTo>
                    <a:pt x="957757" y="919480"/>
                  </a:lnTo>
                  <a:lnTo>
                    <a:pt x="957757" y="920750"/>
                  </a:lnTo>
                  <a:lnTo>
                    <a:pt x="956195" y="920750"/>
                  </a:lnTo>
                  <a:lnTo>
                    <a:pt x="954074" y="919238"/>
                  </a:lnTo>
                  <a:lnTo>
                    <a:pt x="953554" y="916622"/>
                  </a:lnTo>
                  <a:lnTo>
                    <a:pt x="954430" y="916940"/>
                  </a:lnTo>
                  <a:lnTo>
                    <a:pt x="956195" y="918210"/>
                  </a:lnTo>
                  <a:lnTo>
                    <a:pt x="957757" y="919480"/>
                  </a:lnTo>
                  <a:lnTo>
                    <a:pt x="957757" y="4508"/>
                  </a:lnTo>
                  <a:lnTo>
                    <a:pt x="944880" y="3810"/>
                  </a:lnTo>
                  <a:lnTo>
                    <a:pt x="939114" y="2540"/>
                  </a:lnTo>
                  <a:lnTo>
                    <a:pt x="938453" y="2540"/>
                  </a:lnTo>
                  <a:lnTo>
                    <a:pt x="937780" y="1270"/>
                  </a:lnTo>
                  <a:lnTo>
                    <a:pt x="934897" y="1270"/>
                  </a:lnTo>
                  <a:lnTo>
                    <a:pt x="932014" y="2540"/>
                  </a:lnTo>
                  <a:lnTo>
                    <a:pt x="928458" y="3810"/>
                  </a:lnTo>
                  <a:lnTo>
                    <a:pt x="926693" y="3810"/>
                  </a:lnTo>
                  <a:lnTo>
                    <a:pt x="926693" y="1270"/>
                  </a:lnTo>
                  <a:lnTo>
                    <a:pt x="924026" y="1270"/>
                  </a:lnTo>
                  <a:lnTo>
                    <a:pt x="917968" y="3810"/>
                  </a:lnTo>
                  <a:lnTo>
                    <a:pt x="912393" y="3810"/>
                  </a:lnTo>
                  <a:lnTo>
                    <a:pt x="912393" y="947331"/>
                  </a:lnTo>
                  <a:lnTo>
                    <a:pt x="911148" y="948512"/>
                  </a:lnTo>
                  <a:lnTo>
                    <a:pt x="910704" y="948512"/>
                  </a:lnTo>
                  <a:lnTo>
                    <a:pt x="910704" y="959942"/>
                  </a:lnTo>
                  <a:lnTo>
                    <a:pt x="910259" y="961212"/>
                  </a:lnTo>
                  <a:lnTo>
                    <a:pt x="907821" y="961212"/>
                  </a:lnTo>
                  <a:lnTo>
                    <a:pt x="906703" y="959942"/>
                  </a:lnTo>
                  <a:lnTo>
                    <a:pt x="906703" y="957402"/>
                  </a:lnTo>
                  <a:lnTo>
                    <a:pt x="907148" y="956132"/>
                  </a:lnTo>
                  <a:lnTo>
                    <a:pt x="908265" y="956132"/>
                  </a:lnTo>
                  <a:lnTo>
                    <a:pt x="909370" y="957402"/>
                  </a:lnTo>
                  <a:lnTo>
                    <a:pt x="910704" y="959942"/>
                  </a:lnTo>
                  <a:lnTo>
                    <a:pt x="910704" y="948512"/>
                  </a:lnTo>
                  <a:lnTo>
                    <a:pt x="908926" y="948512"/>
                  </a:lnTo>
                  <a:lnTo>
                    <a:pt x="908926" y="945972"/>
                  </a:lnTo>
                  <a:lnTo>
                    <a:pt x="910031" y="944702"/>
                  </a:lnTo>
                  <a:lnTo>
                    <a:pt x="910234" y="944702"/>
                  </a:lnTo>
                  <a:lnTo>
                    <a:pt x="912393" y="947331"/>
                  </a:lnTo>
                  <a:lnTo>
                    <a:pt x="912393" y="3810"/>
                  </a:lnTo>
                  <a:lnTo>
                    <a:pt x="901268" y="3810"/>
                  </a:lnTo>
                  <a:lnTo>
                    <a:pt x="897839" y="2540"/>
                  </a:lnTo>
                  <a:lnTo>
                    <a:pt x="897839" y="1270"/>
                  </a:lnTo>
                  <a:lnTo>
                    <a:pt x="894067" y="1270"/>
                  </a:lnTo>
                  <a:lnTo>
                    <a:pt x="886294" y="5080"/>
                  </a:lnTo>
                  <a:lnTo>
                    <a:pt x="877646" y="5080"/>
                  </a:lnTo>
                  <a:lnTo>
                    <a:pt x="879195" y="2540"/>
                  </a:lnTo>
                  <a:lnTo>
                    <a:pt x="879640" y="1270"/>
                  </a:lnTo>
                  <a:lnTo>
                    <a:pt x="880084" y="0"/>
                  </a:lnTo>
                  <a:lnTo>
                    <a:pt x="879195" y="1270"/>
                  </a:lnTo>
                  <a:lnTo>
                    <a:pt x="875423" y="1270"/>
                  </a:lnTo>
                  <a:lnTo>
                    <a:pt x="875423" y="888707"/>
                  </a:lnTo>
                  <a:lnTo>
                    <a:pt x="868984" y="885012"/>
                  </a:lnTo>
                  <a:lnTo>
                    <a:pt x="866216" y="883742"/>
                  </a:lnTo>
                  <a:lnTo>
                    <a:pt x="863434" y="882472"/>
                  </a:lnTo>
                  <a:lnTo>
                    <a:pt x="871207" y="882472"/>
                  </a:lnTo>
                  <a:lnTo>
                    <a:pt x="872566" y="883259"/>
                  </a:lnTo>
                  <a:lnTo>
                    <a:pt x="873417" y="884872"/>
                  </a:lnTo>
                  <a:lnTo>
                    <a:pt x="873417" y="886282"/>
                  </a:lnTo>
                  <a:lnTo>
                    <a:pt x="874153" y="886282"/>
                  </a:lnTo>
                  <a:lnTo>
                    <a:pt x="875423" y="888707"/>
                  </a:lnTo>
                  <a:lnTo>
                    <a:pt x="875423" y="1270"/>
                  </a:lnTo>
                  <a:lnTo>
                    <a:pt x="874979" y="1270"/>
                  </a:lnTo>
                  <a:lnTo>
                    <a:pt x="874979" y="6350"/>
                  </a:lnTo>
                  <a:lnTo>
                    <a:pt x="873645" y="8890"/>
                  </a:lnTo>
                  <a:lnTo>
                    <a:pt x="870851" y="8890"/>
                  </a:lnTo>
                  <a:lnTo>
                    <a:pt x="870851" y="879995"/>
                  </a:lnTo>
                  <a:lnTo>
                    <a:pt x="869924" y="879995"/>
                  </a:lnTo>
                  <a:lnTo>
                    <a:pt x="868984" y="878662"/>
                  </a:lnTo>
                  <a:lnTo>
                    <a:pt x="868984" y="877392"/>
                  </a:lnTo>
                  <a:lnTo>
                    <a:pt x="868984" y="876439"/>
                  </a:lnTo>
                  <a:lnTo>
                    <a:pt x="870851" y="879995"/>
                  </a:lnTo>
                  <a:lnTo>
                    <a:pt x="870851" y="8890"/>
                  </a:lnTo>
                  <a:lnTo>
                    <a:pt x="868984" y="8890"/>
                  </a:lnTo>
                  <a:lnTo>
                    <a:pt x="868984" y="6350"/>
                  </a:lnTo>
                  <a:lnTo>
                    <a:pt x="870546" y="5080"/>
                  </a:lnTo>
                  <a:lnTo>
                    <a:pt x="874090" y="5080"/>
                  </a:lnTo>
                  <a:lnTo>
                    <a:pt x="874979" y="6350"/>
                  </a:lnTo>
                  <a:lnTo>
                    <a:pt x="874979" y="1270"/>
                  </a:lnTo>
                  <a:lnTo>
                    <a:pt x="874763" y="1270"/>
                  </a:lnTo>
                  <a:lnTo>
                    <a:pt x="871435" y="0"/>
                  </a:lnTo>
                  <a:lnTo>
                    <a:pt x="866762" y="0"/>
                  </a:lnTo>
                  <a:lnTo>
                    <a:pt x="866762" y="872312"/>
                  </a:lnTo>
                  <a:lnTo>
                    <a:pt x="866101" y="873582"/>
                  </a:lnTo>
                  <a:lnTo>
                    <a:pt x="865428" y="876122"/>
                  </a:lnTo>
                  <a:lnTo>
                    <a:pt x="864768" y="874852"/>
                  </a:lnTo>
                  <a:lnTo>
                    <a:pt x="864654" y="871042"/>
                  </a:lnTo>
                  <a:lnTo>
                    <a:pt x="864539" y="869772"/>
                  </a:lnTo>
                  <a:lnTo>
                    <a:pt x="865212" y="868502"/>
                  </a:lnTo>
                  <a:lnTo>
                    <a:pt x="865873" y="869772"/>
                  </a:lnTo>
                  <a:lnTo>
                    <a:pt x="866686" y="871474"/>
                  </a:lnTo>
                  <a:lnTo>
                    <a:pt x="866762" y="872312"/>
                  </a:lnTo>
                  <a:lnTo>
                    <a:pt x="866762" y="0"/>
                  </a:lnTo>
                  <a:lnTo>
                    <a:pt x="863447" y="0"/>
                  </a:lnTo>
                  <a:lnTo>
                    <a:pt x="859891" y="1270"/>
                  </a:lnTo>
                  <a:lnTo>
                    <a:pt x="854125" y="5080"/>
                  </a:lnTo>
                  <a:lnTo>
                    <a:pt x="849680" y="5080"/>
                  </a:lnTo>
                  <a:lnTo>
                    <a:pt x="845248" y="2540"/>
                  </a:lnTo>
                  <a:lnTo>
                    <a:pt x="843915" y="1270"/>
                  </a:lnTo>
                  <a:lnTo>
                    <a:pt x="842137" y="1270"/>
                  </a:lnTo>
                  <a:lnTo>
                    <a:pt x="841248" y="2540"/>
                  </a:lnTo>
                  <a:lnTo>
                    <a:pt x="840587" y="3810"/>
                  </a:lnTo>
                  <a:lnTo>
                    <a:pt x="838809" y="5080"/>
                  </a:lnTo>
                  <a:lnTo>
                    <a:pt x="836371" y="5080"/>
                  </a:lnTo>
                  <a:lnTo>
                    <a:pt x="835926" y="3810"/>
                  </a:lnTo>
                  <a:lnTo>
                    <a:pt x="836371" y="3810"/>
                  </a:lnTo>
                  <a:lnTo>
                    <a:pt x="835253" y="3606"/>
                  </a:lnTo>
                  <a:lnTo>
                    <a:pt x="835253" y="822782"/>
                  </a:lnTo>
                  <a:lnTo>
                    <a:pt x="834148" y="824052"/>
                  </a:lnTo>
                  <a:lnTo>
                    <a:pt x="827049" y="824052"/>
                  </a:lnTo>
                  <a:lnTo>
                    <a:pt x="830592" y="818972"/>
                  </a:lnTo>
                  <a:lnTo>
                    <a:pt x="832815" y="816432"/>
                  </a:lnTo>
                  <a:lnTo>
                    <a:pt x="834593" y="815162"/>
                  </a:lnTo>
                  <a:lnTo>
                    <a:pt x="834809" y="816432"/>
                  </a:lnTo>
                  <a:lnTo>
                    <a:pt x="834923" y="817702"/>
                  </a:lnTo>
                  <a:lnTo>
                    <a:pt x="835037" y="818972"/>
                  </a:lnTo>
                  <a:lnTo>
                    <a:pt x="835113" y="820242"/>
                  </a:lnTo>
                  <a:lnTo>
                    <a:pt x="835190" y="821512"/>
                  </a:lnTo>
                  <a:lnTo>
                    <a:pt x="835253" y="822782"/>
                  </a:lnTo>
                  <a:lnTo>
                    <a:pt x="835253" y="3606"/>
                  </a:lnTo>
                  <a:lnTo>
                    <a:pt x="829691" y="2540"/>
                  </a:lnTo>
                  <a:lnTo>
                    <a:pt x="823264" y="2044"/>
                  </a:lnTo>
                  <a:lnTo>
                    <a:pt x="823264" y="784682"/>
                  </a:lnTo>
                  <a:lnTo>
                    <a:pt x="823048" y="784682"/>
                  </a:lnTo>
                  <a:lnTo>
                    <a:pt x="823239" y="784656"/>
                  </a:lnTo>
                  <a:lnTo>
                    <a:pt x="823264" y="2044"/>
                  </a:lnTo>
                  <a:lnTo>
                    <a:pt x="818921" y="1701"/>
                  </a:lnTo>
                  <a:lnTo>
                    <a:pt x="818921" y="788593"/>
                  </a:lnTo>
                  <a:lnTo>
                    <a:pt x="818400" y="788593"/>
                  </a:lnTo>
                  <a:lnTo>
                    <a:pt x="812622" y="787222"/>
                  </a:lnTo>
                  <a:lnTo>
                    <a:pt x="810615" y="785952"/>
                  </a:lnTo>
                  <a:lnTo>
                    <a:pt x="810475" y="785850"/>
                  </a:lnTo>
                  <a:lnTo>
                    <a:pt x="816229" y="785304"/>
                  </a:lnTo>
                  <a:lnTo>
                    <a:pt x="818921" y="788593"/>
                  </a:lnTo>
                  <a:lnTo>
                    <a:pt x="818921" y="1701"/>
                  </a:lnTo>
                  <a:lnTo>
                    <a:pt x="813409" y="1270"/>
                  </a:lnTo>
                  <a:lnTo>
                    <a:pt x="795121" y="1270"/>
                  </a:lnTo>
                  <a:lnTo>
                    <a:pt x="782447" y="2540"/>
                  </a:lnTo>
                  <a:lnTo>
                    <a:pt x="780008" y="2540"/>
                  </a:lnTo>
                  <a:lnTo>
                    <a:pt x="780669" y="3810"/>
                  </a:lnTo>
                  <a:lnTo>
                    <a:pt x="784669" y="7620"/>
                  </a:lnTo>
                  <a:lnTo>
                    <a:pt x="787768" y="10160"/>
                  </a:lnTo>
                  <a:lnTo>
                    <a:pt x="788657" y="11430"/>
                  </a:lnTo>
                  <a:lnTo>
                    <a:pt x="787984" y="11430"/>
                  </a:lnTo>
                  <a:lnTo>
                    <a:pt x="787984" y="810082"/>
                  </a:lnTo>
                  <a:lnTo>
                    <a:pt x="785774" y="808812"/>
                  </a:lnTo>
                  <a:lnTo>
                    <a:pt x="783996" y="806272"/>
                  </a:lnTo>
                  <a:lnTo>
                    <a:pt x="781329" y="802462"/>
                  </a:lnTo>
                  <a:lnTo>
                    <a:pt x="780745" y="801344"/>
                  </a:lnTo>
                  <a:lnTo>
                    <a:pt x="778662" y="797382"/>
                  </a:lnTo>
                  <a:lnTo>
                    <a:pt x="779995" y="797382"/>
                  </a:lnTo>
                  <a:lnTo>
                    <a:pt x="781329" y="798652"/>
                  </a:lnTo>
                  <a:lnTo>
                    <a:pt x="783551" y="801192"/>
                  </a:lnTo>
                  <a:lnTo>
                    <a:pt x="784656" y="803732"/>
                  </a:lnTo>
                  <a:lnTo>
                    <a:pt x="787984" y="810082"/>
                  </a:lnTo>
                  <a:lnTo>
                    <a:pt x="787984" y="11430"/>
                  </a:lnTo>
                  <a:lnTo>
                    <a:pt x="786879" y="11430"/>
                  </a:lnTo>
                  <a:lnTo>
                    <a:pt x="785114" y="10160"/>
                  </a:lnTo>
                  <a:lnTo>
                    <a:pt x="784885" y="10083"/>
                  </a:lnTo>
                  <a:lnTo>
                    <a:pt x="784885" y="19050"/>
                  </a:lnTo>
                  <a:lnTo>
                    <a:pt x="784199" y="20027"/>
                  </a:lnTo>
                  <a:lnTo>
                    <a:pt x="779627" y="20218"/>
                  </a:lnTo>
                  <a:lnTo>
                    <a:pt x="778002" y="19050"/>
                  </a:lnTo>
                  <a:lnTo>
                    <a:pt x="784885" y="19050"/>
                  </a:lnTo>
                  <a:lnTo>
                    <a:pt x="784885" y="10083"/>
                  </a:lnTo>
                  <a:lnTo>
                    <a:pt x="781773" y="8890"/>
                  </a:lnTo>
                  <a:lnTo>
                    <a:pt x="779780" y="7620"/>
                  </a:lnTo>
                  <a:lnTo>
                    <a:pt x="777557" y="7620"/>
                  </a:lnTo>
                  <a:lnTo>
                    <a:pt x="775792" y="5080"/>
                  </a:lnTo>
                  <a:lnTo>
                    <a:pt x="775792" y="2540"/>
                  </a:lnTo>
                  <a:lnTo>
                    <a:pt x="774903" y="2540"/>
                  </a:lnTo>
                  <a:lnTo>
                    <a:pt x="772680" y="6350"/>
                  </a:lnTo>
                  <a:lnTo>
                    <a:pt x="771347" y="6781"/>
                  </a:lnTo>
                  <a:lnTo>
                    <a:pt x="771347" y="16510"/>
                  </a:lnTo>
                  <a:lnTo>
                    <a:pt x="771347" y="19050"/>
                  </a:lnTo>
                  <a:lnTo>
                    <a:pt x="769797" y="20320"/>
                  </a:lnTo>
                  <a:lnTo>
                    <a:pt x="766241" y="20320"/>
                  </a:lnTo>
                  <a:lnTo>
                    <a:pt x="764692" y="19050"/>
                  </a:lnTo>
                  <a:lnTo>
                    <a:pt x="764692" y="16510"/>
                  </a:lnTo>
                  <a:lnTo>
                    <a:pt x="771347" y="16510"/>
                  </a:lnTo>
                  <a:lnTo>
                    <a:pt x="771347" y="6781"/>
                  </a:lnTo>
                  <a:lnTo>
                    <a:pt x="768692" y="7620"/>
                  </a:lnTo>
                  <a:lnTo>
                    <a:pt x="760260" y="7620"/>
                  </a:lnTo>
                  <a:lnTo>
                    <a:pt x="753376" y="6350"/>
                  </a:lnTo>
                  <a:lnTo>
                    <a:pt x="744270" y="6350"/>
                  </a:lnTo>
                  <a:lnTo>
                    <a:pt x="741172" y="5080"/>
                  </a:lnTo>
                  <a:lnTo>
                    <a:pt x="742061" y="3810"/>
                  </a:lnTo>
                  <a:lnTo>
                    <a:pt x="742721" y="2540"/>
                  </a:lnTo>
                  <a:lnTo>
                    <a:pt x="741387" y="2540"/>
                  </a:lnTo>
                  <a:lnTo>
                    <a:pt x="738949" y="3810"/>
                  </a:lnTo>
                  <a:lnTo>
                    <a:pt x="736727" y="5080"/>
                  </a:lnTo>
                  <a:lnTo>
                    <a:pt x="732294" y="6350"/>
                  </a:lnTo>
                  <a:lnTo>
                    <a:pt x="729183" y="6350"/>
                  </a:lnTo>
                  <a:lnTo>
                    <a:pt x="726084" y="7620"/>
                  </a:lnTo>
                  <a:lnTo>
                    <a:pt x="722528" y="8890"/>
                  </a:lnTo>
                  <a:lnTo>
                    <a:pt x="719861" y="11430"/>
                  </a:lnTo>
                  <a:lnTo>
                    <a:pt x="715645" y="11430"/>
                  </a:lnTo>
                  <a:lnTo>
                    <a:pt x="713879" y="10160"/>
                  </a:lnTo>
                  <a:lnTo>
                    <a:pt x="713206" y="10160"/>
                  </a:lnTo>
                  <a:lnTo>
                    <a:pt x="714324" y="11430"/>
                  </a:lnTo>
                  <a:lnTo>
                    <a:pt x="715213" y="11430"/>
                  </a:lnTo>
                  <a:lnTo>
                    <a:pt x="715213" y="12700"/>
                  </a:lnTo>
                  <a:lnTo>
                    <a:pt x="714463" y="14084"/>
                  </a:lnTo>
                  <a:lnTo>
                    <a:pt x="713651" y="15240"/>
                  </a:lnTo>
                  <a:lnTo>
                    <a:pt x="716318" y="16510"/>
                  </a:lnTo>
                  <a:lnTo>
                    <a:pt x="721639" y="15240"/>
                  </a:lnTo>
                  <a:lnTo>
                    <a:pt x="728941" y="14084"/>
                  </a:lnTo>
                  <a:lnTo>
                    <a:pt x="729703" y="14084"/>
                  </a:lnTo>
                  <a:lnTo>
                    <a:pt x="720979" y="20320"/>
                  </a:lnTo>
                  <a:lnTo>
                    <a:pt x="718083" y="20612"/>
                  </a:lnTo>
                  <a:lnTo>
                    <a:pt x="718083" y="806272"/>
                  </a:lnTo>
                  <a:lnTo>
                    <a:pt x="718083" y="807542"/>
                  </a:lnTo>
                  <a:lnTo>
                    <a:pt x="717194" y="808812"/>
                  </a:lnTo>
                  <a:lnTo>
                    <a:pt x="715860" y="808812"/>
                  </a:lnTo>
                  <a:lnTo>
                    <a:pt x="714756" y="810082"/>
                  </a:lnTo>
                  <a:lnTo>
                    <a:pt x="713651" y="810082"/>
                  </a:lnTo>
                  <a:lnTo>
                    <a:pt x="713651" y="808812"/>
                  </a:lnTo>
                  <a:lnTo>
                    <a:pt x="713651" y="807542"/>
                  </a:lnTo>
                  <a:lnTo>
                    <a:pt x="714756" y="806272"/>
                  </a:lnTo>
                  <a:lnTo>
                    <a:pt x="718083" y="806272"/>
                  </a:lnTo>
                  <a:lnTo>
                    <a:pt x="718083" y="20612"/>
                  </a:lnTo>
                  <a:lnTo>
                    <a:pt x="708101" y="21590"/>
                  </a:lnTo>
                  <a:lnTo>
                    <a:pt x="710107" y="19050"/>
                  </a:lnTo>
                  <a:lnTo>
                    <a:pt x="711542" y="16510"/>
                  </a:lnTo>
                  <a:lnTo>
                    <a:pt x="712927" y="14084"/>
                  </a:lnTo>
                  <a:lnTo>
                    <a:pt x="713079" y="14084"/>
                  </a:lnTo>
                  <a:lnTo>
                    <a:pt x="708545" y="8890"/>
                  </a:lnTo>
                  <a:lnTo>
                    <a:pt x="704773" y="8890"/>
                  </a:lnTo>
                  <a:lnTo>
                    <a:pt x="704773" y="19050"/>
                  </a:lnTo>
                  <a:lnTo>
                    <a:pt x="704773" y="22034"/>
                  </a:lnTo>
                  <a:lnTo>
                    <a:pt x="696328" y="22212"/>
                  </a:lnTo>
                  <a:lnTo>
                    <a:pt x="695858" y="22237"/>
                  </a:lnTo>
                  <a:lnTo>
                    <a:pt x="695452" y="21590"/>
                  </a:lnTo>
                  <a:lnTo>
                    <a:pt x="697458" y="20320"/>
                  </a:lnTo>
                  <a:lnTo>
                    <a:pt x="700112" y="16510"/>
                  </a:lnTo>
                  <a:lnTo>
                    <a:pt x="704773" y="19050"/>
                  </a:lnTo>
                  <a:lnTo>
                    <a:pt x="704773" y="8890"/>
                  </a:lnTo>
                  <a:lnTo>
                    <a:pt x="689914" y="8890"/>
                  </a:lnTo>
                  <a:lnTo>
                    <a:pt x="678370" y="12700"/>
                  </a:lnTo>
                  <a:lnTo>
                    <a:pt x="677481" y="15240"/>
                  </a:lnTo>
                  <a:lnTo>
                    <a:pt x="676592" y="16510"/>
                  </a:lnTo>
                  <a:lnTo>
                    <a:pt x="678141" y="17780"/>
                  </a:lnTo>
                  <a:lnTo>
                    <a:pt x="681926" y="16510"/>
                  </a:lnTo>
                  <a:lnTo>
                    <a:pt x="687247" y="16510"/>
                  </a:lnTo>
                  <a:lnTo>
                    <a:pt x="686142" y="17780"/>
                  </a:lnTo>
                  <a:lnTo>
                    <a:pt x="685253" y="19050"/>
                  </a:lnTo>
                  <a:lnTo>
                    <a:pt x="685698" y="20320"/>
                  </a:lnTo>
                  <a:lnTo>
                    <a:pt x="688352" y="20320"/>
                  </a:lnTo>
                  <a:lnTo>
                    <a:pt x="688797" y="21590"/>
                  </a:lnTo>
                  <a:lnTo>
                    <a:pt x="688225" y="22517"/>
                  </a:lnTo>
                  <a:lnTo>
                    <a:pt x="681926" y="22758"/>
                  </a:lnTo>
                  <a:lnTo>
                    <a:pt x="679704" y="21590"/>
                  </a:lnTo>
                  <a:lnTo>
                    <a:pt x="674370" y="20320"/>
                  </a:lnTo>
                  <a:lnTo>
                    <a:pt x="670598" y="21590"/>
                  </a:lnTo>
                  <a:lnTo>
                    <a:pt x="669264" y="21844"/>
                  </a:lnTo>
                  <a:lnTo>
                    <a:pt x="669264" y="808812"/>
                  </a:lnTo>
                  <a:lnTo>
                    <a:pt x="669264" y="811352"/>
                  </a:lnTo>
                  <a:lnTo>
                    <a:pt x="665048" y="812622"/>
                  </a:lnTo>
                  <a:lnTo>
                    <a:pt x="663943" y="811352"/>
                  </a:lnTo>
                  <a:lnTo>
                    <a:pt x="663270" y="810082"/>
                  </a:lnTo>
                  <a:lnTo>
                    <a:pt x="664159" y="808812"/>
                  </a:lnTo>
                  <a:lnTo>
                    <a:pt x="669264" y="808812"/>
                  </a:lnTo>
                  <a:lnTo>
                    <a:pt x="669264" y="21844"/>
                  </a:lnTo>
                  <a:lnTo>
                    <a:pt x="663727" y="22860"/>
                  </a:lnTo>
                  <a:lnTo>
                    <a:pt x="668832" y="19050"/>
                  </a:lnTo>
                  <a:lnTo>
                    <a:pt x="672820" y="16510"/>
                  </a:lnTo>
                  <a:lnTo>
                    <a:pt x="674814" y="15240"/>
                  </a:lnTo>
                  <a:lnTo>
                    <a:pt x="674878" y="14084"/>
                  </a:lnTo>
                  <a:lnTo>
                    <a:pt x="674966" y="12700"/>
                  </a:lnTo>
                  <a:lnTo>
                    <a:pt x="675043" y="11430"/>
                  </a:lnTo>
                  <a:lnTo>
                    <a:pt x="666826" y="11430"/>
                  </a:lnTo>
                  <a:lnTo>
                    <a:pt x="664832" y="10160"/>
                  </a:lnTo>
                  <a:lnTo>
                    <a:pt x="664832" y="7620"/>
                  </a:lnTo>
                  <a:lnTo>
                    <a:pt x="662838" y="7620"/>
                  </a:lnTo>
                  <a:lnTo>
                    <a:pt x="662609" y="7797"/>
                  </a:lnTo>
                  <a:lnTo>
                    <a:pt x="662609" y="813892"/>
                  </a:lnTo>
                  <a:lnTo>
                    <a:pt x="662609" y="816432"/>
                  </a:lnTo>
                  <a:lnTo>
                    <a:pt x="661276" y="816432"/>
                  </a:lnTo>
                  <a:lnTo>
                    <a:pt x="659282" y="815162"/>
                  </a:lnTo>
                  <a:lnTo>
                    <a:pt x="657504" y="813892"/>
                  </a:lnTo>
                  <a:lnTo>
                    <a:pt x="655955" y="811352"/>
                  </a:lnTo>
                  <a:lnTo>
                    <a:pt x="659282" y="811352"/>
                  </a:lnTo>
                  <a:lnTo>
                    <a:pt x="661060" y="812622"/>
                  </a:lnTo>
                  <a:lnTo>
                    <a:pt x="662609" y="813892"/>
                  </a:lnTo>
                  <a:lnTo>
                    <a:pt x="662609" y="7797"/>
                  </a:lnTo>
                  <a:lnTo>
                    <a:pt x="656183" y="12700"/>
                  </a:lnTo>
                  <a:lnTo>
                    <a:pt x="636206" y="12700"/>
                  </a:lnTo>
                  <a:lnTo>
                    <a:pt x="637540" y="15240"/>
                  </a:lnTo>
                  <a:lnTo>
                    <a:pt x="638429" y="16510"/>
                  </a:lnTo>
                  <a:lnTo>
                    <a:pt x="637755" y="16510"/>
                  </a:lnTo>
                  <a:lnTo>
                    <a:pt x="635419" y="14084"/>
                  </a:lnTo>
                  <a:lnTo>
                    <a:pt x="634136" y="13093"/>
                  </a:lnTo>
                  <a:lnTo>
                    <a:pt x="634136" y="801344"/>
                  </a:lnTo>
                  <a:lnTo>
                    <a:pt x="633755" y="801192"/>
                  </a:lnTo>
                  <a:lnTo>
                    <a:pt x="630656" y="799922"/>
                  </a:lnTo>
                  <a:lnTo>
                    <a:pt x="628650" y="799922"/>
                  </a:lnTo>
                  <a:lnTo>
                    <a:pt x="627100" y="797382"/>
                  </a:lnTo>
                  <a:lnTo>
                    <a:pt x="627100" y="795528"/>
                  </a:lnTo>
                  <a:lnTo>
                    <a:pt x="629018" y="795566"/>
                  </a:lnTo>
                  <a:lnTo>
                    <a:pt x="631545" y="798652"/>
                  </a:lnTo>
                  <a:lnTo>
                    <a:pt x="634136" y="801344"/>
                  </a:lnTo>
                  <a:lnTo>
                    <a:pt x="634136" y="13093"/>
                  </a:lnTo>
                  <a:lnTo>
                    <a:pt x="631990" y="11430"/>
                  </a:lnTo>
                  <a:lnTo>
                    <a:pt x="631545" y="11430"/>
                  </a:lnTo>
                  <a:lnTo>
                    <a:pt x="631545" y="21590"/>
                  </a:lnTo>
                  <a:lnTo>
                    <a:pt x="628611" y="25095"/>
                  </a:lnTo>
                  <a:lnTo>
                    <a:pt x="623735" y="25374"/>
                  </a:lnTo>
                  <a:lnTo>
                    <a:pt x="622452" y="24130"/>
                  </a:lnTo>
                  <a:lnTo>
                    <a:pt x="621563" y="24130"/>
                  </a:lnTo>
                  <a:lnTo>
                    <a:pt x="614019" y="22860"/>
                  </a:lnTo>
                  <a:lnTo>
                    <a:pt x="614235" y="21590"/>
                  </a:lnTo>
                  <a:lnTo>
                    <a:pt x="616013" y="19050"/>
                  </a:lnTo>
                  <a:lnTo>
                    <a:pt x="620014" y="15240"/>
                  </a:lnTo>
                  <a:lnTo>
                    <a:pt x="615797" y="10160"/>
                  </a:lnTo>
                  <a:lnTo>
                    <a:pt x="609828" y="14084"/>
                  </a:lnTo>
                  <a:lnTo>
                    <a:pt x="607809" y="15240"/>
                  </a:lnTo>
                  <a:lnTo>
                    <a:pt x="607364" y="16510"/>
                  </a:lnTo>
                  <a:lnTo>
                    <a:pt x="612013" y="16510"/>
                  </a:lnTo>
                  <a:lnTo>
                    <a:pt x="612686" y="22860"/>
                  </a:lnTo>
                  <a:lnTo>
                    <a:pt x="608469" y="22860"/>
                  </a:lnTo>
                  <a:lnTo>
                    <a:pt x="607136" y="21590"/>
                  </a:lnTo>
                  <a:lnTo>
                    <a:pt x="606691" y="20320"/>
                  </a:lnTo>
                  <a:lnTo>
                    <a:pt x="606247" y="19050"/>
                  </a:lnTo>
                  <a:lnTo>
                    <a:pt x="605586" y="17780"/>
                  </a:lnTo>
                  <a:lnTo>
                    <a:pt x="602919" y="16510"/>
                  </a:lnTo>
                  <a:lnTo>
                    <a:pt x="602742" y="16510"/>
                  </a:lnTo>
                  <a:lnTo>
                    <a:pt x="602742" y="795096"/>
                  </a:lnTo>
                  <a:lnTo>
                    <a:pt x="602030" y="796112"/>
                  </a:lnTo>
                  <a:lnTo>
                    <a:pt x="601357" y="797382"/>
                  </a:lnTo>
                  <a:lnTo>
                    <a:pt x="599363" y="797382"/>
                  </a:lnTo>
                  <a:lnTo>
                    <a:pt x="597814" y="796112"/>
                  </a:lnTo>
                  <a:lnTo>
                    <a:pt x="596036" y="796112"/>
                  </a:lnTo>
                  <a:lnTo>
                    <a:pt x="596607" y="795032"/>
                  </a:lnTo>
                  <a:lnTo>
                    <a:pt x="602742" y="795096"/>
                  </a:lnTo>
                  <a:lnTo>
                    <a:pt x="602742" y="16510"/>
                  </a:lnTo>
                  <a:lnTo>
                    <a:pt x="598043" y="16510"/>
                  </a:lnTo>
                  <a:lnTo>
                    <a:pt x="596036" y="15240"/>
                  </a:lnTo>
                  <a:lnTo>
                    <a:pt x="596036" y="11430"/>
                  </a:lnTo>
                  <a:lnTo>
                    <a:pt x="590270" y="11430"/>
                  </a:lnTo>
                  <a:lnTo>
                    <a:pt x="590270" y="797382"/>
                  </a:lnTo>
                  <a:lnTo>
                    <a:pt x="588162" y="796112"/>
                  </a:lnTo>
                  <a:lnTo>
                    <a:pt x="586371" y="795032"/>
                  </a:lnTo>
                  <a:lnTo>
                    <a:pt x="586054" y="794842"/>
                  </a:lnTo>
                  <a:lnTo>
                    <a:pt x="588327" y="794842"/>
                  </a:lnTo>
                  <a:lnTo>
                    <a:pt x="590270" y="797382"/>
                  </a:lnTo>
                  <a:lnTo>
                    <a:pt x="590270" y="11430"/>
                  </a:lnTo>
                  <a:lnTo>
                    <a:pt x="589610" y="11430"/>
                  </a:lnTo>
                  <a:lnTo>
                    <a:pt x="589610" y="26670"/>
                  </a:lnTo>
                  <a:lnTo>
                    <a:pt x="589432" y="27317"/>
                  </a:lnTo>
                  <a:lnTo>
                    <a:pt x="586714" y="27546"/>
                  </a:lnTo>
                  <a:lnTo>
                    <a:pt x="586943" y="26670"/>
                  </a:lnTo>
                  <a:lnTo>
                    <a:pt x="588276" y="25400"/>
                  </a:lnTo>
                  <a:lnTo>
                    <a:pt x="589610" y="26670"/>
                  </a:lnTo>
                  <a:lnTo>
                    <a:pt x="589610" y="11430"/>
                  </a:lnTo>
                  <a:lnTo>
                    <a:pt x="587832" y="11430"/>
                  </a:lnTo>
                  <a:lnTo>
                    <a:pt x="585165" y="15240"/>
                  </a:lnTo>
                  <a:lnTo>
                    <a:pt x="579843" y="15240"/>
                  </a:lnTo>
                  <a:lnTo>
                    <a:pt x="576389" y="14084"/>
                  </a:lnTo>
                  <a:lnTo>
                    <a:pt x="575741" y="14084"/>
                  </a:lnTo>
                  <a:lnTo>
                    <a:pt x="578294" y="16510"/>
                  </a:lnTo>
                  <a:lnTo>
                    <a:pt x="580504" y="17780"/>
                  </a:lnTo>
                  <a:lnTo>
                    <a:pt x="580732" y="19050"/>
                  </a:lnTo>
                  <a:lnTo>
                    <a:pt x="576072" y="19050"/>
                  </a:lnTo>
                  <a:lnTo>
                    <a:pt x="576072" y="21590"/>
                  </a:lnTo>
                  <a:lnTo>
                    <a:pt x="577405" y="22860"/>
                  </a:lnTo>
                  <a:lnTo>
                    <a:pt x="578954" y="21590"/>
                  </a:lnTo>
                  <a:lnTo>
                    <a:pt x="580288" y="20320"/>
                  </a:lnTo>
                  <a:lnTo>
                    <a:pt x="579615" y="21590"/>
                  </a:lnTo>
                  <a:lnTo>
                    <a:pt x="577405" y="24130"/>
                  </a:lnTo>
                  <a:lnTo>
                    <a:pt x="572300" y="27940"/>
                  </a:lnTo>
                  <a:lnTo>
                    <a:pt x="568083" y="26670"/>
                  </a:lnTo>
                  <a:lnTo>
                    <a:pt x="571855" y="21590"/>
                  </a:lnTo>
                  <a:lnTo>
                    <a:pt x="574954" y="17780"/>
                  </a:lnTo>
                  <a:lnTo>
                    <a:pt x="574522" y="16510"/>
                  </a:lnTo>
                  <a:lnTo>
                    <a:pt x="566750" y="15240"/>
                  </a:lnTo>
                  <a:lnTo>
                    <a:pt x="562483" y="14084"/>
                  </a:lnTo>
                  <a:lnTo>
                    <a:pt x="560717" y="14084"/>
                  </a:lnTo>
                  <a:lnTo>
                    <a:pt x="559650" y="17780"/>
                  </a:lnTo>
                  <a:lnTo>
                    <a:pt x="558761" y="20320"/>
                  </a:lnTo>
                  <a:lnTo>
                    <a:pt x="556768" y="24130"/>
                  </a:lnTo>
                  <a:lnTo>
                    <a:pt x="554990" y="25400"/>
                  </a:lnTo>
                  <a:lnTo>
                    <a:pt x="553427" y="26898"/>
                  </a:lnTo>
                  <a:lnTo>
                    <a:pt x="553427" y="807542"/>
                  </a:lnTo>
                  <a:lnTo>
                    <a:pt x="553326" y="808812"/>
                  </a:lnTo>
                  <a:lnTo>
                    <a:pt x="553212" y="810082"/>
                  </a:lnTo>
                  <a:lnTo>
                    <a:pt x="553110" y="811352"/>
                  </a:lnTo>
                  <a:lnTo>
                    <a:pt x="552996" y="812622"/>
                  </a:lnTo>
                  <a:lnTo>
                    <a:pt x="552881" y="813892"/>
                  </a:lnTo>
                  <a:lnTo>
                    <a:pt x="552767" y="815162"/>
                  </a:lnTo>
                  <a:lnTo>
                    <a:pt x="552538" y="815162"/>
                  </a:lnTo>
                  <a:lnTo>
                    <a:pt x="550545" y="812622"/>
                  </a:lnTo>
                  <a:lnTo>
                    <a:pt x="549440" y="811352"/>
                  </a:lnTo>
                  <a:lnTo>
                    <a:pt x="548322" y="810082"/>
                  </a:lnTo>
                  <a:lnTo>
                    <a:pt x="544334" y="806272"/>
                  </a:lnTo>
                  <a:lnTo>
                    <a:pt x="552323" y="806272"/>
                  </a:lnTo>
                  <a:lnTo>
                    <a:pt x="553427" y="807542"/>
                  </a:lnTo>
                  <a:lnTo>
                    <a:pt x="553427" y="26898"/>
                  </a:lnTo>
                  <a:lnTo>
                    <a:pt x="552323" y="27940"/>
                  </a:lnTo>
                  <a:lnTo>
                    <a:pt x="552107" y="26670"/>
                  </a:lnTo>
                  <a:lnTo>
                    <a:pt x="553212" y="20320"/>
                  </a:lnTo>
                  <a:lnTo>
                    <a:pt x="552767" y="19050"/>
                  </a:lnTo>
                  <a:lnTo>
                    <a:pt x="549440" y="19050"/>
                  </a:lnTo>
                  <a:lnTo>
                    <a:pt x="549440" y="21590"/>
                  </a:lnTo>
                  <a:lnTo>
                    <a:pt x="548335" y="22860"/>
                  </a:lnTo>
                  <a:lnTo>
                    <a:pt x="548322" y="795032"/>
                  </a:lnTo>
                  <a:lnTo>
                    <a:pt x="546100" y="794092"/>
                  </a:lnTo>
                  <a:lnTo>
                    <a:pt x="547255" y="794105"/>
                  </a:lnTo>
                  <a:lnTo>
                    <a:pt x="548322" y="795032"/>
                  </a:lnTo>
                  <a:lnTo>
                    <a:pt x="548322" y="22860"/>
                  </a:lnTo>
                  <a:lnTo>
                    <a:pt x="545223" y="22860"/>
                  </a:lnTo>
                  <a:lnTo>
                    <a:pt x="545668" y="21590"/>
                  </a:lnTo>
                  <a:lnTo>
                    <a:pt x="544995" y="21386"/>
                  </a:lnTo>
                  <a:lnTo>
                    <a:pt x="544995" y="802462"/>
                  </a:lnTo>
                  <a:lnTo>
                    <a:pt x="544106" y="803732"/>
                  </a:lnTo>
                  <a:lnTo>
                    <a:pt x="541883" y="802462"/>
                  </a:lnTo>
                  <a:lnTo>
                    <a:pt x="539889" y="801192"/>
                  </a:lnTo>
                  <a:lnTo>
                    <a:pt x="538340" y="799922"/>
                  </a:lnTo>
                  <a:lnTo>
                    <a:pt x="538340" y="796112"/>
                  </a:lnTo>
                  <a:lnTo>
                    <a:pt x="543445" y="797382"/>
                  </a:lnTo>
                  <a:lnTo>
                    <a:pt x="544550" y="801192"/>
                  </a:lnTo>
                  <a:lnTo>
                    <a:pt x="544995" y="802462"/>
                  </a:lnTo>
                  <a:lnTo>
                    <a:pt x="544995" y="21386"/>
                  </a:lnTo>
                  <a:lnTo>
                    <a:pt x="541540" y="20320"/>
                  </a:lnTo>
                  <a:lnTo>
                    <a:pt x="536206" y="19697"/>
                  </a:lnTo>
                  <a:lnTo>
                    <a:pt x="536206" y="802741"/>
                  </a:lnTo>
                  <a:lnTo>
                    <a:pt x="532142" y="801624"/>
                  </a:lnTo>
                  <a:lnTo>
                    <a:pt x="528142" y="807974"/>
                  </a:lnTo>
                  <a:lnTo>
                    <a:pt x="525259" y="811784"/>
                  </a:lnTo>
                  <a:lnTo>
                    <a:pt x="525030" y="810514"/>
                  </a:lnTo>
                  <a:lnTo>
                    <a:pt x="525703" y="805434"/>
                  </a:lnTo>
                  <a:lnTo>
                    <a:pt x="525805" y="804164"/>
                  </a:lnTo>
                  <a:lnTo>
                    <a:pt x="525919" y="802894"/>
                  </a:lnTo>
                  <a:lnTo>
                    <a:pt x="525030" y="800354"/>
                  </a:lnTo>
                  <a:lnTo>
                    <a:pt x="520814" y="800354"/>
                  </a:lnTo>
                  <a:lnTo>
                    <a:pt x="516915" y="796544"/>
                  </a:lnTo>
                  <a:lnTo>
                    <a:pt x="513943" y="793661"/>
                  </a:lnTo>
                  <a:lnTo>
                    <a:pt x="513943" y="797814"/>
                  </a:lnTo>
                  <a:lnTo>
                    <a:pt x="512381" y="800354"/>
                  </a:lnTo>
                  <a:lnTo>
                    <a:pt x="510616" y="801624"/>
                  </a:lnTo>
                  <a:lnTo>
                    <a:pt x="507949" y="804164"/>
                  </a:lnTo>
                  <a:lnTo>
                    <a:pt x="507288" y="804164"/>
                  </a:lnTo>
                  <a:lnTo>
                    <a:pt x="507288" y="799084"/>
                  </a:lnTo>
                  <a:lnTo>
                    <a:pt x="508063" y="797814"/>
                  </a:lnTo>
                  <a:lnTo>
                    <a:pt x="508838" y="796544"/>
                  </a:lnTo>
                  <a:lnTo>
                    <a:pt x="512381" y="796544"/>
                  </a:lnTo>
                  <a:lnTo>
                    <a:pt x="513943" y="797814"/>
                  </a:lnTo>
                  <a:lnTo>
                    <a:pt x="513943" y="793661"/>
                  </a:lnTo>
                  <a:lnTo>
                    <a:pt x="513791" y="793508"/>
                  </a:lnTo>
                  <a:lnTo>
                    <a:pt x="527037" y="793737"/>
                  </a:lnTo>
                  <a:lnTo>
                    <a:pt x="527253" y="794004"/>
                  </a:lnTo>
                  <a:lnTo>
                    <a:pt x="529691" y="795274"/>
                  </a:lnTo>
                  <a:lnTo>
                    <a:pt x="530136" y="794004"/>
                  </a:lnTo>
                  <a:lnTo>
                    <a:pt x="530580" y="794004"/>
                  </a:lnTo>
                  <a:lnTo>
                    <a:pt x="530415" y="793800"/>
                  </a:lnTo>
                  <a:lnTo>
                    <a:pt x="534466" y="793877"/>
                  </a:lnTo>
                  <a:lnTo>
                    <a:pt x="535228" y="794842"/>
                  </a:lnTo>
                  <a:lnTo>
                    <a:pt x="535901" y="796112"/>
                  </a:lnTo>
                  <a:lnTo>
                    <a:pt x="535228" y="797382"/>
                  </a:lnTo>
                  <a:lnTo>
                    <a:pt x="529907" y="797382"/>
                  </a:lnTo>
                  <a:lnTo>
                    <a:pt x="531456" y="799922"/>
                  </a:lnTo>
                  <a:lnTo>
                    <a:pt x="536206" y="802741"/>
                  </a:lnTo>
                  <a:lnTo>
                    <a:pt x="536206" y="19697"/>
                  </a:lnTo>
                  <a:lnTo>
                    <a:pt x="530821" y="19050"/>
                  </a:lnTo>
                  <a:lnTo>
                    <a:pt x="519480" y="20320"/>
                  </a:lnTo>
                  <a:lnTo>
                    <a:pt x="513930" y="21501"/>
                  </a:lnTo>
                  <a:lnTo>
                    <a:pt x="513930" y="27940"/>
                  </a:lnTo>
                  <a:lnTo>
                    <a:pt x="513930" y="30480"/>
                  </a:lnTo>
                  <a:lnTo>
                    <a:pt x="511937" y="30480"/>
                  </a:lnTo>
                  <a:lnTo>
                    <a:pt x="507288" y="29273"/>
                  </a:lnTo>
                  <a:lnTo>
                    <a:pt x="507288" y="793381"/>
                  </a:lnTo>
                  <a:lnTo>
                    <a:pt x="507288" y="795274"/>
                  </a:lnTo>
                  <a:lnTo>
                    <a:pt x="499071" y="797814"/>
                  </a:lnTo>
                  <a:lnTo>
                    <a:pt x="495960" y="794004"/>
                  </a:lnTo>
                  <a:lnTo>
                    <a:pt x="495465" y="793178"/>
                  </a:lnTo>
                  <a:lnTo>
                    <a:pt x="507288" y="793381"/>
                  </a:lnTo>
                  <a:lnTo>
                    <a:pt x="507288" y="29273"/>
                  </a:lnTo>
                  <a:lnTo>
                    <a:pt x="507060" y="29210"/>
                  </a:lnTo>
                  <a:lnTo>
                    <a:pt x="505053" y="29210"/>
                  </a:lnTo>
                  <a:lnTo>
                    <a:pt x="505053" y="27940"/>
                  </a:lnTo>
                  <a:lnTo>
                    <a:pt x="513930" y="27940"/>
                  </a:lnTo>
                  <a:lnTo>
                    <a:pt x="513930" y="21501"/>
                  </a:lnTo>
                  <a:lnTo>
                    <a:pt x="513486" y="21590"/>
                  </a:lnTo>
                  <a:lnTo>
                    <a:pt x="512610" y="22860"/>
                  </a:lnTo>
                  <a:lnTo>
                    <a:pt x="511048" y="22860"/>
                  </a:lnTo>
                  <a:lnTo>
                    <a:pt x="509054" y="21590"/>
                  </a:lnTo>
                  <a:lnTo>
                    <a:pt x="507504" y="20320"/>
                  </a:lnTo>
                  <a:lnTo>
                    <a:pt x="500837" y="19050"/>
                  </a:lnTo>
                  <a:lnTo>
                    <a:pt x="498182" y="19050"/>
                  </a:lnTo>
                  <a:lnTo>
                    <a:pt x="498182" y="21590"/>
                  </a:lnTo>
                  <a:lnTo>
                    <a:pt x="496404" y="22860"/>
                  </a:lnTo>
                  <a:lnTo>
                    <a:pt x="494626" y="22860"/>
                  </a:lnTo>
                  <a:lnTo>
                    <a:pt x="494411" y="24130"/>
                  </a:lnTo>
                  <a:lnTo>
                    <a:pt x="495515" y="25400"/>
                  </a:lnTo>
                  <a:lnTo>
                    <a:pt x="496849" y="25400"/>
                  </a:lnTo>
                  <a:lnTo>
                    <a:pt x="495960" y="27940"/>
                  </a:lnTo>
                  <a:lnTo>
                    <a:pt x="493737" y="30480"/>
                  </a:lnTo>
                  <a:lnTo>
                    <a:pt x="489750" y="34290"/>
                  </a:lnTo>
                  <a:lnTo>
                    <a:pt x="490639" y="29210"/>
                  </a:lnTo>
                  <a:lnTo>
                    <a:pt x="491299" y="26670"/>
                  </a:lnTo>
                  <a:lnTo>
                    <a:pt x="491007" y="25400"/>
                  </a:lnTo>
                  <a:lnTo>
                    <a:pt x="490410" y="22860"/>
                  </a:lnTo>
                  <a:lnTo>
                    <a:pt x="488861" y="22860"/>
                  </a:lnTo>
                  <a:lnTo>
                    <a:pt x="487311" y="21590"/>
                  </a:lnTo>
                  <a:lnTo>
                    <a:pt x="488861" y="20320"/>
                  </a:lnTo>
                  <a:lnTo>
                    <a:pt x="496620" y="20320"/>
                  </a:lnTo>
                  <a:lnTo>
                    <a:pt x="498182" y="21590"/>
                  </a:lnTo>
                  <a:lnTo>
                    <a:pt x="498182" y="19050"/>
                  </a:lnTo>
                  <a:lnTo>
                    <a:pt x="494626" y="19050"/>
                  </a:lnTo>
                  <a:lnTo>
                    <a:pt x="485089" y="17780"/>
                  </a:lnTo>
                  <a:lnTo>
                    <a:pt x="482866" y="19050"/>
                  </a:lnTo>
                  <a:lnTo>
                    <a:pt x="482866" y="24130"/>
                  </a:lnTo>
                  <a:lnTo>
                    <a:pt x="480872" y="25400"/>
                  </a:lnTo>
                  <a:lnTo>
                    <a:pt x="474218" y="25400"/>
                  </a:lnTo>
                  <a:lnTo>
                    <a:pt x="474218" y="31750"/>
                  </a:lnTo>
                  <a:lnTo>
                    <a:pt x="472884" y="34290"/>
                  </a:lnTo>
                  <a:lnTo>
                    <a:pt x="469328" y="35560"/>
                  </a:lnTo>
                  <a:lnTo>
                    <a:pt x="465556" y="35560"/>
                  </a:lnTo>
                  <a:lnTo>
                    <a:pt x="460222" y="38214"/>
                  </a:lnTo>
                  <a:lnTo>
                    <a:pt x="459079" y="38214"/>
                  </a:lnTo>
                  <a:lnTo>
                    <a:pt x="460235" y="34290"/>
                  </a:lnTo>
                  <a:lnTo>
                    <a:pt x="467779" y="31750"/>
                  </a:lnTo>
                  <a:lnTo>
                    <a:pt x="474218" y="31750"/>
                  </a:lnTo>
                  <a:lnTo>
                    <a:pt x="474218" y="25400"/>
                  </a:lnTo>
                  <a:lnTo>
                    <a:pt x="472440" y="25400"/>
                  </a:lnTo>
                  <a:lnTo>
                    <a:pt x="469773" y="24130"/>
                  </a:lnTo>
                  <a:lnTo>
                    <a:pt x="470446" y="22860"/>
                  </a:lnTo>
                  <a:lnTo>
                    <a:pt x="471322" y="21590"/>
                  </a:lnTo>
                  <a:lnTo>
                    <a:pt x="467334" y="21590"/>
                  </a:lnTo>
                  <a:lnTo>
                    <a:pt x="456463" y="22860"/>
                  </a:lnTo>
                  <a:lnTo>
                    <a:pt x="454685" y="22860"/>
                  </a:lnTo>
                  <a:lnTo>
                    <a:pt x="454025" y="24130"/>
                  </a:lnTo>
                  <a:lnTo>
                    <a:pt x="454685" y="27940"/>
                  </a:lnTo>
                  <a:lnTo>
                    <a:pt x="455345" y="30480"/>
                  </a:lnTo>
                  <a:lnTo>
                    <a:pt x="454901" y="31750"/>
                  </a:lnTo>
                  <a:lnTo>
                    <a:pt x="453351" y="31750"/>
                  </a:lnTo>
                  <a:lnTo>
                    <a:pt x="451802" y="30480"/>
                  </a:lnTo>
                  <a:lnTo>
                    <a:pt x="450697" y="29210"/>
                  </a:lnTo>
                  <a:lnTo>
                    <a:pt x="450697" y="26670"/>
                  </a:lnTo>
                  <a:lnTo>
                    <a:pt x="449808" y="26670"/>
                  </a:lnTo>
                  <a:lnTo>
                    <a:pt x="449808" y="801624"/>
                  </a:lnTo>
                  <a:lnTo>
                    <a:pt x="446252" y="799084"/>
                  </a:lnTo>
                  <a:lnTo>
                    <a:pt x="445147" y="800354"/>
                  </a:lnTo>
                  <a:lnTo>
                    <a:pt x="445147" y="802894"/>
                  </a:lnTo>
                  <a:lnTo>
                    <a:pt x="442925" y="802894"/>
                  </a:lnTo>
                  <a:lnTo>
                    <a:pt x="441820" y="801624"/>
                  </a:lnTo>
                  <a:lnTo>
                    <a:pt x="441375" y="800354"/>
                  </a:lnTo>
                  <a:lnTo>
                    <a:pt x="442264" y="797814"/>
                  </a:lnTo>
                  <a:lnTo>
                    <a:pt x="443814" y="794004"/>
                  </a:lnTo>
                  <a:lnTo>
                    <a:pt x="444042" y="794004"/>
                  </a:lnTo>
                  <a:lnTo>
                    <a:pt x="447586" y="799084"/>
                  </a:lnTo>
                  <a:lnTo>
                    <a:pt x="449808" y="801624"/>
                  </a:lnTo>
                  <a:lnTo>
                    <a:pt x="449808" y="26670"/>
                  </a:lnTo>
                  <a:lnTo>
                    <a:pt x="447357" y="26670"/>
                  </a:lnTo>
                  <a:lnTo>
                    <a:pt x="446024" y="26670"/>
                  </a:lnTo>
                  <a:lnTo>
                    <a:pt x="438924" y="26670"/>
                  </a:lnTo>
                  <a:lnTo>
                    <a:pt x="433603" y="29210"/>
                  </a:lnTo>
                  <a:lnTo>
                    <a:pt x="429171" y="30365"/>
                  </a:lnTo>
                  <a:lnTo>
                    <a:pt x="429171" y="800354"/>
                  </a:lnTo>
                  <a:lnTo>
                    <a:pt x="428726" y="801624"/>
                  </a:lnTo>
                  <a:lnTo>
                    <a:pt x="426288" y="801624"/>
                  </a:lnTo>
                  <a:lnTo>
                    <a:pt x="425170" y="800354"/>
                  </a:lnTo>
                  <a:lnTo>
                    <a:pt x="425170" y="797814"/>
                  </a:lnTo>
                  <a:lnTo>
                    <a:pt x="425615" y="796544"/>
                  </a:lnTo>
                  <a:lnTo>
                    <a:pt x="426732" y="796544"/>
                  </a:lnTo>
                  <a:lnTo>
                    <a:pt x="427837" y="797814"/>
                  </a:lnTo>
                  <a:lnTo>
                    <a:pt x="429171" y="800354"/>
                  </a:lnTo>
                  <a:lnTo>
                    <a:pt x="429171" y="30365"/>
                  </a:lnTo>
                  <a:lnTo>
                    <a:pt x="428726" y="30480"/>
                  </a:lnTo>
                  <a:lnTo>
                    <a:pt x="422592" y="30480"/>
                  </a:lnTo>
                  <a:lnTo>
                    <a:pt x="422592" y="42024"/>
                  </a:lnTo>
                  <a:lnTo>
                    <a:pt x="422452" y="42024"/>
                  </a:lnTo>
                  <a:lnTo>
                    <a:pt x="421843" y="43180"/>
                  </a:lnTo>
                  <a:lnTo>
                    <a:pt x="420738" y="43180"/>
                  </a:lnTo>
                  <a:lnTo>
                    <a:pt x="420738" y="788924"/>
                  </a:lnTo>
                  <a:lnTo>
                    <a:pt x="420738" y="791464"/>
                  </a:lnTo>
                  <a:lnTo>
                    <a:pt x="418960" y="792734"/>
                  </a:lnTo>
                  <a:lnTo>
                    <a:pt x="414528" y="792734"/>
                  </a:lnTo>
                  <a:lnTo>
                    <a:pt x="414083" y="791464"/>
                  </a:lnTo>
                  <a:lnTo>
                    <a:pt x="414083" y="799084"/>
                  </a:lnTo>
                  <a:lnTo>
                    <a:pt x="414083" y="806704"/>
                  </a:lnTo>
                  <a:lnTo>
                    <a:pt x="413854" y="806704"/>
                  </a:lnTo>
                  <a:lnTo>
                    <a:pt x="408317" y="796544"/>
                  </a:lnTo>
                  <a:lnTo>
                    <a:pt x="408317" y="792734"/>
                  </a:lnTo>
                  <a:lnTo>
                    <a:pt x="411645" y="792734"/>
                  </a:lnTo>
                  <a:lnTo>
                    <a:pt x="411416" y="794004"/>
                  </a:lnTo>
                  <a:lnTo>
                    <a:pt x="410756" y="795274"/>
                  </a:lnTo>
                  <a:lnTo>
                    <a:pt x="410083" y="795274"/>
                  </a:lnTo>
                  <a:lnTo>
                    <a:pt x="410527" y="796544"/>
                  </a:lnTo>
                  <a:lnTo>
                    <a:pt x="412965" y="796544"/>
                  </a:lnTo>
                  <a:lnTo>
                    <a:pt x="414083" y="799084"/>
                  </a:lnTo>
                  <a:lnTo>
                    <a:pt x="414083" y="791464"/>
                  </a:lnTo>
                  <a:lnTo>
                    <a:pt x="415861" y="791464"/>
                  </a:lnTo>
                  <a:lnTo>
                    <a:pt x="417182" y="790194"/>
                  </a:lnTo>
                  <a:lnTo>
                    <a:pt x="417855" y="788924"/>
                  </a:lnTo>
                  <a:lnTo>
                    <a:pt x="417182" y="787654"/>
                  </a:lnTo>
                  <a:lnTo>
                    <a:pt x="416306" y="786384"/>
                  </a:lnTo>
                  <a:lnTo>
                    <a:pt x="418071" y="786384"/>
                  </a:lnTo>
                  <a:lnTo>
                    <a:pt x="419633" y="787654"/>
                  </a:lnTo>
                  <a:lnTo>
                    <a:pt x="420738" y="788924"/>
                  </a:lnTo>
                  <a:lnTo>
                    <a:pt x="420738" y="43180"/>
                  </a:lnTo>
                  <a:lnTo>
                    <a:pt x="419404" y="43180"/>
                  </a:lnTo>
                  <a:lnTo>
                    <a:pt x="417906" y="40754"/>
                  </a:lnTo>
                  <a:lnTo>
                    <a:pt x="417626" y="40513"/>
                  </a:lnTo>
                  <a:lnTo>
                    <a:pt x="415848" y="39370"/>
                  </a:lnTo>
                  <a:lnTo>
                    <a:pt x="416013" y="38430"/>
                  </a:lnTo>
                  <a:lnTo>
                    <a:pt x="416052" y="38214"/>
                  </a:lnTo>
                  <a:lnTo>
                    <a:pt x="416344" y="38214"/>
                  </a:lnTo>
                  <a:lnTo>
                    <a:pt x="419176" y="39370"/>
                  </a:lnTo>
                  <a:lnTo>
                    <a:pt x="421157" y="40513"/>
                  </a:lnTo>
                  <a:lnTo>
                    <a:pt x="421500" y="40754"/>
                  </a:lnTo>
                  <a:lnTo>
                    <a:pt x="422592" y="42024"/>
                  </a:lnTo>
                  <a:lnTo>
                    <a:pt x="422592" y="30480"/>
                  </a:lnTo>
                  <a:lnTo>
                    <a:pt x="421614" y="30480"/>
                  </a:lnTo>
                  <a:lnTo>
                    <a:pt x="419176" y="31750"/>
                  </a:lnTo>
                  <a:lnTo>
                    <a:pt x="419849" y="31750"/>
                  </a:lnTo>
                  <a:lnTo>
                    <a:pt x="420509" y="33020"/>
                  </a:lnTo>
                  <a:lnTo>
                    <a:pt x="419404" y="34290"/>
                  </a:lnTo>
                  <a:lnTo>
                    <a:pt x="415404" y="34290"/>
                  </a:lnTo>
                  <a:lnTo>
                    <a:pt x="414299" y="33020"/>
                  </a:lnTo>
                  <a:lnTo>
                    <a:pt x="414743" y="31750"/>
                  </a:lnTo>
                  <a:lnTo>
                    <a:pt x="415404" y="31750"/>
                  </a:lnTo>
                  <a:lnTo>
                    <a:pt x="413410" y="30480"/>
                  </a:lnTo>
                  <a:lnTo>
                    <a:pt x="403199" y="30480"/>
                  </a:lnTo>
                  <a:lnTo>
                    <a:pt x="403872" y="34290"/>
                  </a:lnTo>
                  <a:lnTo>
                    <a:pt x="417626" y="46990"/>
                  </a:lnTo>
                  <a:lnTo>
                    <a:pt x="413283" y="46990"/>
                  </a:lnTo>
                  <a:lnTo>
                    <a:pt x="413283" y="49923"/>
                  </a:lnTo>
                  <a:lnTo>
                    <a:pt x="410095" y="50838"/>
                  </a:lnTo>
                  <a:lnTo>
                    <a:pt x="410298" y="49530"/>
                  </a:lnTo>
                  <a:lnTo>
                    <a:pt x="412750" y="49530"/>
                  </a:lnTo>
                  <a:lnTo>
                    <a:pt x="413283" y="49923"/>
                  </a:lnTo>
                  <a:lnTo>
                    <a:pt x="413283" y="46990"/>
                  </a:lnTo>
                  <a:lnTo>
                    <a:pt x="412305" y="46990"/>
                  </a:lnTo>
                  <a:lnTo>
                    <a:pt x="408762" y="45808"/>
                  </a:lnTo>
                  <a:lnTo>
                    <a:pt x="406755" y="44704"/>
                  </a:lnTo>
                  <a:lnTo>
                    <a:pt x="406755" y="787654"/>
                  </a:lnTo>
                  <a:lnTo>
                    <a:pt x="406755" y="790194"/>
                  </a:lnTo>
                  <a:lnTo>
                    <a:pt x="404101" y="791464"/>
                  </a:lnTo>
                  <a:lnTo>
                    <a:pt x="395224" y="792734"/>
                  </a:lnTo>
                  <a:lnTo>
                    <a:pt x="397065" y="791464"/>
                  </a:lnTo>
                  <a:lnTo>
                    <a:pt x="400761" y="788924"/>
                  </a:lnTo>
                  <a:lnTo>
                    <a:pt x="403872" y="787654"/>
                  </a:lnTo>
                  <a:lnTo>
                    <a:pt x="406311" y="786384"/>
                  </a:lnTo>
                  <a:lnTo>
                    <a:pt x="406539" y="786384"/>
                  </a:lnTo>
                  <a:lnTo>
                    <a:pt x="406755" y="787654"/>
                  </a:lnTo>
                  <a:lnTo>
                    <a:pt x="406755" y="44704"/>
                  </a:lnTo>
                  <a:lnTo>
                    <a:pt x="406311" y="44450"/>
                  </a:lnTo>
                  <a:lnTo>
                    <a:pt x="403872" y="43180"/>
                  </a:lnTo>
                  <a:lnTo>
                    <a:pt x="402983" y="42824"/>
                  </a:lnTo>
                  <a:lnTo>
                    <a:pt x="402983" y="783818"/>
                  </a:lnTo>
                  <a:lnTo>
                    <a:pt x="402983" y="785114"/>
                  </a:lnTo>
                  <a:lnTo>
                    <a:pt x="401434" y="786384"/>
                  </a:lnTo>
                  <a:lnTo>
                    <a:pt x="399440" y="786384"/>
                  </a:lnTo>
                  <a:lnTo>
                    <a:pt x="397662" y="787654"/>
                  </a:lnTo>
                  <a:lnTo>
                    <a:pt x="396773" y="787654"/>
                  </a:lnTo>
                  <a:lnTo>
                    <a:pt x="398767" y="783844"/>
                  </a:lnTo>
                  <a:lnTo>
                    <a:pt x="400126" y="783437"/>
                  </a:lnTo>
                  <a:lnTo>
                    <a:pt x="402983" y="783818"/>
                  </a:lnTo>
                  <a:lnTo>
                    <a:pt x="402983" y="42824"/>
                  </a:lnTo>
                  <a:lnTo>
                    <a:pt x="401015" y="42024"/>
                  </a:lnTo>
                  <a:lnTo>
                    <a:pt x="400519" y="42024"/>
                  </a:lnTo>
                  <a:lnTo>
                    <a:pt x="398538" y="42900"/>
                  </a:lnTo>
                  <a:lnTo>
                    <a:pt x="398538" y="43180"/>
                  </a:lnTo>
                  <a:lnTo>
                    <a:pt x="398538" y="46990"/>
                  </a:lnTo>
                  <a:lnTo>
                    <a:pt x="396836" y="48374"/>
                  </a:lnTo>
                  <a:lnTo>
                    <a:pt x="395224" y="49530"/>
                  </a:lnTo>
                  <a:lnTo>
                    <a:pt x="395224" y="790194"/>
                  </a:lnTo>
                  <a:lnTo>
                    <a:pt x="389674" y="788924"/>
                  </a:lnTo>
                  <a:lnTo>
                    <a:pt x="386562" y="787654"/>
                  </a:lnTo>
                  <a:lnTo>
                    <a:pt x="383235" y="786384"/>
                  </a:lnTo>
                  <a:lnTo>
                    <a:pt x="382130" y="785114"/>
                  </a:lnTo>
                  <a:lnTo>
                    <a:pt x="378574" y="782574"/>
                  </a:lnTo>
                  <a:lnTo>
                    <a:pt x="383463" y="783844"/>
                  </a:lnTo>
                  <a:lnTo>
                    <a:pt x="389674" y="787654"/>
                  </a:lnTo>
                  <a:lnTo>
                    <a:pt x="395224" y="790194"/>
                  </a:lnTo>
                  <a:lnTo>
                    <a:pt x="395224" y="49530"/>
                  </a:lnTo>
                  <a:lnTo>
                    <a:pt x="392010" y="52349"/>
                  </a:lnTo>
                  <a:lnTo>
                    <a:pt x="392112" y="52070"/>
                  </a:lnTo>
                  <a:lnTo>
                    <a:pt x="394296" y="45808"/>
                  </a:lnTo>
                  <a:lnTo>
                    <a:pt x="396430" y="44450"/>
                  </a:lnTo>
                  <a:lnTo>
                    <a:pt x="398538" y="43180"/>
                  </a:lnTo>
                  <a:lnTo>
                    <a:pt x="398538" y="42900"/>
                  </a:lnTo>
                  <a:lnTo>
                    <a:pt x="394995" y="44450"/>
                  </a:lnTo>
                  <a:lnTo>
                    <a:pt x="395478" y="40754"/>
                  </a:lnTo>
                  <a:lnTo>
                    <a:pt x="395655" y="39370"/>
                  </a:lnTo>
                  <a:lnTo>
                    <a:pt x="402310" y="35560"/>
                  </a:lnTo>
                  <a:lnTo>
                    <a:pt x="403199" y="34290"/>
                  </a:lnTo>
                  <a:lnTo>
                    <a:pt x="401434" y="31750"/>
                  </a:lnTo>
                  <a:lnTo>
                    <a:pt x="399211" y="33020"/>
                  </a:lnTo>
                  <a:lnTo>
                    <a:pt x="397205" y="35560"/>
                  </a:lnTo>
                  <a:lnTo>
                    <a:pt x="394550" y="39370"/>
                  </a:lnTo>
                  <a:lnTo>
                    <a:pt x="392976" y="40652"/>
                  </a:lnTo>
                  <a:lnTo>
                    <a:pt x="391883" y="40055"/>
                  </a:lnTo>
                  <a:lnTo>
                    <a:pt x="391883" y="782332"/>
                  </a:lnTo>
                  <a:lnTo>
                    <a:pt x="391883" y="782574"/>
                  </a:lnTo>
                  <a:lnTo>
                    <a:pt x="390779" y="783844"/>
                  </a:lnTo>
                  <a:lnTo>
                    <a:pt x="388340" y="783844"/>
                  </a:lnTo>
                  <a:lnTo>
                    <a:pt x="387896" y="782574"/>
                  </a:lnTo>
                  <a:lnTo>
                    <a:pt x="388391" y="781862"/>
                  </a:lnTo>
                  <a:lnTo>
                    <a:pt x="391883" y="782332"/>
                  </a:lnTo>
                  <a:lnTo>
                    <a:pt x="391883" y="40055"/>
                  </a:lnTo>
                  <a:lnTo>
                    <a:pt x="388543" y="38214"/>
                  </a:lnTo>
                  <a:lnTo>
                    <a:pt x="385229" y="37033"/>
                  </a:lnTo>
                  <a:lnTo>
                    <a:pt x="385229" y="43180"/>
                  </a:lnTo>
                  <a:lnTo>
                    <a:pt x="384314" y="45808"/>
                  </a:lnTo>
                  <a:lnTo>
                    <a:pt x="381914" y="45808"/>
                  </a:lnTo>
                  <a:lnTo>
                    <a:pt x="381457" y="43180"/>
                  </a:lnTo>
                  <a:lnTo>
                    <a:pt x="382066" y="42024"/>
                  </a:lnTo>
                  <a:lnTo>
                    <a:pt x="382930" y="40754"/>
                  </a:lnTo>
                  <a:lnTo>
                    <a:pt x="383057" y="40513"/>
                  </a:lnTo>
                  <a:lnTo>
                    <a:pt x="383781" y="38430"/>
                  </a:lnTo>
                  <a:lnTo>
                    <a:pt x="383857" y="38214"/>
                  </a:lnTo>
                  <a:lnTo>
                    <a:pt x="384797" y="38214"/>
                  </a:lnTo>
                  <a:lnTo>
                    <a:pt x="385203" y="40513"/>
                  </a:lnTo>
                  <a:lnTo>
                    <a:pt x="385229" y="43180"/>
                  </a:lnTo>
                  <a:lnTo>
                    <a:pt x="385229" y="37033"/>
                  </a:lnTo>
                  <a:lnTo>
                    <a:pt x="381012" y="35560"/>
                  </a:lnTo>
                  <a:lnTo>
                    <a:pt x="378345" y="35560"/>
                  </a:lnTo>
                  <a:lnTo>
                    <a:pt x="379018" y="39370"/>
                  </a:lnTo>
                  <a:lnTo>
                    <a:pt x="379704" y="42024"/>
                  </a:lnTo>
                  <a:lnTo>
                    <a:pt x="376961" y="42024"/>
                  </a:lnTo>
                  <a:lnTo>
                    <a:pt x="373697" y="42710"/>
                  </a:lnTo>
                  <a:lnTo>
                    <a:pt x="373697" y="780034"/>
                  </a:lnTo>
                  <a:lnTo>
                    <a:pt x="372808" y="781304"/>
                  </a:lnTo>
                  <a:lnTo>
                    <a:pt x="371690" y="783844"/>
                  </a:lnTo>
                  <a:lnTo>
                    <a:pt x="370141" y="782574"/>
                  </a:lnTo>
                  <a:lnTo>
                    <a:pt x="367703" y="780034"/>
                  </a:lnTo>
                  <a:lnTo>
                    <a:pt x="366839" y="778954"/>
                  </a:lnTo>
                  <a:lnTo>
                    <a:pt x="373595" y="779868"/>
                  </a:lnTo>
                  <a:lnTo>
                    <a:pt x="373697" y="780034"/>
                  </a:lnTo>
                  <a:lnTo>
                    <a:pt x="373697" y="42710"/>
                  </a:lnTo>
                  <a:lnTo>
                    <a:pt x="365480" y="44411"/>
                  </a:lnTo>
                  <a:lnTo>
                    <a:pt x="365480" y="50800"/>
                  </a:lnTo>
                  <a:lnTo>
                    <a:pt x="364591" y="50800"/>
                  </a:lnTo>
                  <a:lnTo>
                    <a:pt x="363931" y="52070"/>
                  </a:lnTo>
                  <a:lnTo>
                    <a:pt x="361924" y="52070"/>
                  </a:lnTo>
                  <a:lnTo>
                    <a:pt x="360375" y="50800"/>
                  </a:lnTo>
                  <a:lnTo>
                    <a:pt x="358825" y="50800"/>
                  </a:lnTo>
                  <a:lnTo>
                    <a:pt x="358825" y="795274"/>
                  </a:lnTo>
                  <a:lnTo>
                    <a:pt x="358165" y="795274"/>
                  </a:lnTo>
                  <a:lnTo>
                    <a:pt x="357492" y="796544"/>
                  </a:lnTo>
                  <a:lnTo>
                    <a:pt x="356158" y="795274"/>
                  </a:lnTo>
                  <a:lnTo>
                    <a:pt x="355498" y="792734"/>
                  </a:lnTo>
                  <a:lnTo>
                    <a:pt x="354164" y="790194"/>
                  </a:lnTo>
                  <a:lnTo>
                    <a:pt x="354393" y="790194"/>
                  </a:lnTo>
                  <a:lnTo>
                    <a:pt x="356603" y="791464"/>
                  </a:lnTo>
                  <a:lnTo>
                    <a:pt x="358165" y="794004"/>
                  </a:lnTo>
                  <a:lnTo>
                    <a:pt x="358825" y="795274"/>
                  </a:lnTo>
                  <a:lnTo>
                    <a:pt x="358825" y="50800"/>
                  </a:lnTo>
                  <a:lnTo>
                    <a:pt x="358597" y="50800"/>
                  </a:lnTo>
                  <a:lnTo>
                    <a:pt x="359270" y="49530"/>
                  </a:lnTo>
                  <a:lnTo>
                    <a:pt x="364147" y="49530"/>
                  </a:lnTo>
                  <a:lnTo>
                    <a:pt x="365480" y="50800"/>
                  </a:lnTo>
                  <a:lnTo>
                    <a:pt x="365480" y="44411"/>
                  </a:lnTo>
                  <a:lnTo>
                    <a:pt x="365252" y="44450"/>
                  </a:lnTo>
                  <a:lnTo>
                    <a:pt x="362153" y="44450"/>
                  </a:lnTo>
                  <a:lnTo>
                    <a:pt x="356603" y="45808"/>
                  </a:lnTo>
                  <a:lnTo>
                    <a:pt x="349872" y="48374"/>
                  </a:lnTo>
                  <a:lnTo>
                    <a:pt x="346621" y="49530"/>
                  </a:lnTo>
                  <a:lnTo>
                    <a:pt x="344843" y="49530"/>
                  </a:lnTo>
                  <a:lnTo>
                    <a:pt x="344843" y="71120"/>
                  </a:lnTo>
                  <a:lnTo>
                    <a:pt x="344474" y="72148"/>
                  </a:lnTo>
                  <a:lnTo>
                    <a:pt x="343827" y="72390"/>
                  </a:lnTo>
                  <a:lnTo>
                    <a:pt x="341960" y="72390"/>
                  </a:lnTo>
                  <a:lnTo>
                    <a:pt x="340842" y="71120"/>
                  </a:lnTo>
                  <a:lnTo>
                    <a:pt x="340842" y="68580"/>
                  </a:lnTo>
                  <a:lnTo>
                    <a:pt x="341287" y="67310"/>
                  </a:lnTo>
                  <a:lnTo>
                    <a:pt x="342404" y="67310"/>
                  </a:lnTo>
                  <a:lnTo>
                    <a:pt x="343509" y="68580"/>
                  </a:lnTo>
                  <a:lnTo>
                    <a:pt x="344843" y="71120"/>
                  </a:lnTo>
                  <a:lnTo>
                    <a:pt x="344843" y="49530"/>
                  </a:lnTo>
                  <a:lnTo>
                    <a:pt x="342836" y="49530"/>
                  </a:lnTo>
                  <a:lnTo>
                    <a:pt x="338632" y="51142"/>
                  </a:lnTo>
                  <a:lnTo>
                    <a:pt x="338632" y="775157"/>
                  </a:lnTo>
                  <a:lnTo>
                    <a:pt x="338632" y="777494"/>
                  </a:lnTo>
                  <a:lnTo>
                    <a:pt x="337083" y="778764"/>
                  </a:lnTo>
                  <a:lnTo>
                    <a:pt x="333311" y="778764"/>
                  </a:lnTo>
                  <a:lnTo>
                    <a:pt x="332422" y="777494"/>
                  </a:lnTo>
                  <a:lnTo>
                    <a:pt x="333756" y="774954"/>
                  </a:lnTo>
                  <a:lnTo>
                    <a:pt x="337159" y="774954"/>
                  </a:lnTo>
                  <a:lnTo>
                    <a:pt x="338632" y="775157"/>
                  </a:lnTo>
                  <a:lnTo>
                    <a:pt x="338632" y="51142"/>
                  </a:lnTo>
                  <a:lnTo>
                    <a:pt x="329526" y="54610"/>
                  </a:lnTo>
                  <a:lnTo>
                    <a:pt x="330644" y="55880"/>
                  </a:lnTo>
                  <a:lnTo>
                    <a:pt x="332193" y="57150"/>
                  </a:lnTo>
                  <a:lnTo>
                    <a:pt x="328523" y="62395"/>
                  </a:lnTo>
                  <a:lnTo>
                    <a:pt x="328523" y="78295"/>
                  </a:lnTo>
                  <a:lnTo>
                    <a:pt x="322884" y="80454"/>
                  </a:lnTo>
                  <a:lnTo>
                    <a:pt x="320903" y="81280"/>
                  </a:lnTo>
                  <a:lnTo>
                    <a:pt x="319316" y="81280"/>
                  </a:lnTo>
                  <a:lnTo>
                    <a:pt x="317550" y="82550"/>
                  </a:lnTo>
                  <a:lnTo>
                    <a:pt x="314858" y="82550"/>
                  </a:lnTo>
                  <a:lnTo>
                    <a:pt x="314858" y="83820"/>
                  </a:lnTo>
                  <a:lnTo>
                    <a:pt x="307555" y="85090"/>
                  </a:lnTo>
                  <a:lnTo>
                    <a:pt x="290690" y="80010"/>
                  </a:lnTo>
                  <a:lnTo>
                    <a:pt x="289356" y="77470"/>
                  </a:lnTo>
                  <a:lnTo>
                    <a:pt x="298246" y="78740"/>
                  </a:lnTo>
                  <a:lnTo>
                    <a:pt x="302895" y="78740"/>
                  </a:lnTo>
                  <a:lnTo>
                    <a:pt x="301561" y="77470"/>
                  </a:lnTo>
                  <a:lnTo>
                    <a:pt x="300012" y="77470"/>
                  </a:lnTo>
                  <a:lnTo>
                    <a:pt x="298678" y="74930"/>
                  </a:lnTo>
                  <a:lnTo>
                    <a:pt x="298678" y="72390"/>
                  </a:lnTo>
                  <a:lnTo>
                    <a:pt x="299351" y="72390"/>
                  </a:lnTo>
                  <a:lnTo>
                    <a:pt x="302895" y="76200"/>
                  </a:lnTo>
                  <a:lnTo>
                    <a:pt x="304673" y="76200"/>
                  </a:lnTo>
                  <a:lnTo>
                    <a:pt x="304228" y="80010"/>
                  </a:lnTo>
                  <a:lnTo>
                    <a:pt x="308229" y="82550"/>
                  </a:lnTo>
                  <a:lnTo>
                    <a:pt x="314858" y="83820"/>
                  </a:lnTo>
                  <a:lnTo>
                    <a:pt x="314858" y="82550"/>
                  </a:lnTo>
                  <a:lnTo>
                    <a:pt x="313778" y="82550"/>
                  </a:lnTo>
                  <a:lnTo>
                    <a:pt x="313105" y="81280"/>
                  </a:lnTo>
                  <a:lnTo>
                    <a:pt x="312216" y="80010"/>
                  </a:lnTo>
                  <a:lnTo>
                    <a:pt x="312445" y="78740"/>
                  </a:lnTo>
                  <a:lnTo>
                    <a:pt x="313550" y="78740"/>
                  </a:lnTo>
                  <a:lnTo>
                    <a:pt x="318871" y="80010"/>
                  </a:lnTo>
                  <a:lnTo>
                    <a:pt x="325310" y="78740"/>
                  </a:lnTo>
                  <a:lnTo>
                    <a:pt x="323532" y="76200"/>
                  </a:lnTo>
                  <a:lnTo>
                    <a:pt x="323977" y="74930"/>
                  </a:lnTo>
                  <a:lnTo>
                    <a:pt x="325310" y="73660"/>
                  </a:lnTo>
                  <a:lnTo>
                    <a:pt x="326428" y="72390"/>
                  </a:lnTo>
                  <a:lnTo>
                    <a:pt x="327533" y="73660"/>
                  </a:lnTo>
                  <a:lnTo>
                    <a:pt x="327533" y="77470"/>
                  </a:lnTo>
                  <a:lnTo>
                    <a:pt x="328523" y="78295"/>
                  </a:lnTo>
                  <a:lnTo>
                    <a:pt x="328523" y="62395"/>
                  </a:lnTo>
                  <a:lnTo>
                    <a:pt x="327748" y="63500"/>
                  </a:lnTo>
                  <a:lnTo>
                    <a:pt x="324205" y="63500"/>
                  </a:lnTo>
                  <a:lnTo>
                    <a:pt x="322872" y="60960"/>
                  </a:lnTo>
                  <a:lnTo>
                    <a:pt x="322427" y="59690"/>
                  </a:lnTo>
                  <a:lnTo>
                    <a:pt x="321538" y="55880"/>
                  </a:lnTo>
                  <a:lnTo>
                    <a:pt x="321094" y="55880"/>
                  </a:lnTo>
                  <a:lnTo>
                    <a:pt x="319760" y="59690"/>
                  </a:lnTo>
                  <a:lnTo>
                    <a:pt x="318655" y="63500"/>
                  </a:lnTo>
                  <a:lnTo>
                    <a:pt x="316661" y="64770"/>
                  </a:lnTo>
                  <a:lnTo>
                    <a:pt x="313994" y="64770"/>
                  </a:lnTo>
                  <a:lnTo>
                    <a:pt x="313994" y="73660"/>
                  </a:lnTo>
                  <a:lnTo>
                    <a:pt x="313105" y="74930"/>
                  </a:lnTo>
                  <a:lnTo>
                    <a:pt x="312445" y="76200"/>
                  </a:lnTo>
                  <a:lnTo>
                    <a:pt x="305562" y="76200"/>
                  </a:lnTo>
                  <a:lnTo>
                    <a:pt x="309118" y="74930"/>
                  </a:lnTo>
                  <a:lnTo>
                    <a:pt x="312661" y="72390"/>
                  </a:lnTo>
                  <a:lnTo>
                    <a:pt x="313994" y="73660"/>
                  </a:lnTo>
                  <a:lnTo>
                    <a:pt x="313994" y="64770"/>
                  </a:lnTo>
                  <a:lnTo>
                    <a:pt x="306006" y="64770"/>
                  </a:lnTo>
                  <a:lnTo>
                    <a:pt x="306451" y="66040"/>
                  </a:lnTo>
                  <a:lnTo>
                    <a:pt x="307111" y="66040"/>
                  </a:lnTo>
                  <a:lnTo>
                    <a:pt x="302895" y="68580"/>
                  </a:lnTo>
                  <a:lnTo>
                    <a:pt x="297357" y="71120"/>
                  </a:lnTo>
                  <a:lnTo>
                    <a:pt x="290690" y="73660"/>
                  </a:lnTo>
                  <a:lnTo>
                    <a:pt x="287591" y="76200"/>
                  </a:lnTo>
                  <a:lnTo>
                    <a:pt x="288480" y="78740"/>
                  </a:lnTo>
                  <a:lnTo>
                    <a:pt x="290029" y="82550"/>
                  </a:lnTo>
                  <a:lnTo>
                    <a:pt x="281813" y="86360"/>
                  </a:lnTo>
                  <a:lnTo>
                    <a:pt x="276720" y="85280"/>
                  </a:lnTo>
                  <a:lnTo>
                    <a:pt x="276720" y="773684"/>
                  </a:lnTo>
                  <a:lnTo>
                    <a:pt x="276047" y="776224"/>
                  </a:lnTo>
                  <a:lnTo>
                    <a:pt x="274497" y="777494"/>
                  </a:lnTo>
                  <a:lnTo>
                    <a:pt x="272275" y="780034"/>
                  </a:lnTo>
                  <a:lnTo>
                    <a:pt x="272059" y="778764"/>
                  </a:lnTo>
                  <a:lnTo>
                    <a:pt x="273392" y="776224"/>
                  </a:lnTo>
                  <a:lnTo>
                    <a:pt x="274053" y="773684"/>
                  </a:lnTo>
                  <a:lnTo>
                    <a:pt x="275386" y="772414"/>
                  </a:lnTo>
                  <a:lnTo>
                    <a:pt x="276720" y="773684"/>
                  </a:lnTo>
                  <a:lnTo>
                    <a:pt x="276720" y="85280"/>
                  </a:lnTo>
                  <a:lnTo>
                    <a:pt x="275831" y="85090"/>
                  </a:lnTo>
                  <a:lnTo>
                    <a:pt x="273164" y="83820"/>
                  </a:lnTo>
                  <a:lnTo>
                    <a:pt x="266954" y="85090"/>
                  </a:lnTo>
                  <a:lnTo>
                    <a:pt x="262064" y="87630"/>
                  </a:lnTo>
                  <a:lnTo>
                    <a:pt x="257187" y="88900"/>
                  </a:lnTo>
                  <a:lnTo>
                    <a:pt x="251193" y="91440"/>
                  </a:lnTo>
                  <a:lnTo>
                    <a:pt x="249529" y="91440"/>
                  </a:lnTo>
                  <a:lnTo>
                    <a:pt x="249529" y="758444"/>
                  </a:lnTo>
                  <a:lnTo>
                    <a:pt x="249250" y="758380"/>
                  </a:lnTo>
                  <a:lnTo>
                    <a:pt x="249529" y="758444"/>
                  </a:lnTo>
                  <a:lnTo>
                    <a:pt x="249529" y="91440"/>
                  </a:lnTo>
                  <a:lnTo>
                    <a:pt x="243205" y="91440"/>
                  </a:lnTo>
                  <a:lnTo>
                    <a:pt x="233883" y="96520"/>
                  </a:lnTo>
                  <a:lnTo>
                    <a:pt x="231660" y="100330"/>
                  </a:lnTo>
                  <a:lnTo>
                    <a:pt x="230784" y="101600"/>
                  </a:lnTo>
                  <a:lnTo>
                    <a:pt x="230111" y="101879"/>
                  </a:lnTo>
                  <a:lnTo>
                    <a:pt x="230111" y="116840"/>
                  </a:lnTo>
                  <a:lnTo>
                    <a:pt x="227444" y="120650"/>
                  </a:lnTo>
                  <a:lnTo>
                    <a:pt x="225005" y="124460"/>
                  </a:lnTo>
                  <a:lnTo>
                    <a:pt x="226161" y="125323"/>
                  </a:lnTo>
                  <a:lnTo>
                    <a:pt x="222681" y="127368"/>
                  </a:lnTo>
                  <a:lnTo>
                    <a:pt x="218795" y="123190"/>
                  </a:lnTo>
                  <a:lnTo>
                    <a:pt x="218795" y="116840"/>
                  </a:lnTo>
                  <a:lnTo>
                    <a:pt x="219684" y="116840"/>
                  </a:lnTo>
                  <a:lnTo>
                    <a:pt x="223240" y="121920"/>
                  </a:lnTo>
                  <a:lnTo>
                    <a:pt x="223672" y="121920"/>
                  </a:lnTo>
                  <a:lnTo>
                    <a:pt x="226123" y="119380"/>
                  </a:lnTo>
                  <a:lnTo>
                    <a:pt x="227444" y="116840"/>
                  </a:lnTo>
                  <a:lnTo>
                    <a:pt x="229006" y="115570"/>
                  </a:lnTo>
                  <a:lnTo>
                    <a:pt x="229666" y="115570"/>
                  </a:lnTo>
                  <a:lnTo>
                    <a:pt x="230111" y="116840"/>
                  </a:lnTo>
                  <a:lnTo>
                    <a:pt x="230111" y="101879"/>
                  </a:lnTo>
                  <a:lnTo>
                    <a:pt x="227672" y="102870"/>
                  </a:lnTo>
                  <a:lnTo>
                    <a:pt x="221462" y="102870"/>
                  </a:lnTo>
                  <a:lnTo>
                    <a:pt x="217017" y="104140"/>
                  </a:lnTo>
                  <a:lnTo>
                    <a:pt x="212585" y="109220"/>
                  </a:lnTo>
                  <a:lnTo>
                    <a:pt x="209918" y="110490"/>
                  </a:lnTo>
                  <a:lnTo>
                    <a:pt x="209257" y="109220"/>
                  </a:lnTo>
                  <a:lnTo>
                    <a:pt x="208813" y="109220"/>
                  </a:lnTo>
                  <a:lnTo>
                    <a:pt x="209257" y="110490"/>
                  </a:lnTo>
                  <a:lnTo>
                    <a:pt x="208813" y="113030"/>
                  </a:lnTo>
                  <a:lnTo>
                    <a:pt x="207479" y="115570"/>
                  </a:lnTo>
                  <a:lnTo>
                    <a:pt x="205701" y="118110"/>
                  </a:lnTo>
                  <a:lnTo>
                    <a:pt x="206146" y="119380"/>
                  </a:lnTo>
                  <a:lnTo>
                    <a:pt x="215239" y="119380"/>
                  </a:lnTo>
                  <a:lnTo>
                    <a:pt x="215912" y="124460"/>
                  </a:lnTo>
                  <a:lnTo>
                    <a:pt x="210807" y="127000"/>
                  </a:lnTo>
                  <a:lnTo>
                    <a:pt x="207924" y="128270"/>
                  </a:lnTo>
                  <a:lnTo>
                    <a:pt x="207695" y="129540"/>
                  </a:lnTo>
                  <a:lnTo>
                    <a:pt x="211531" y="133946"/>
                  </a:lnTo>
                  <a:lnTo>
                    <a:pt x="210375" y="134620"/>
                  </a:lnTo>
                  <a:lnTo>
                    <a:pt x="206819" y="134620"/>
                  </a:lnTo>
                  <a:lnTo>
                    <a:pt x="205930" y="135890"/>
                  </a:lnTo>
                  <a:lnTo>
                    <a:pt x="206463" y="136931"/>
                  </a:lnTo>
                  <a:lnTo>
                    <a:pt x="204495" y="138099"/>
                  </a:lnTo>
                  <a:lnTo>
                    <a:pt x="203479" y="137160"/>
                  </a:lnTo>
                  <a:lnTo>
                    <a:pt x="198602" y="133350"/>
                  </a:lnTo>
                  <a:lnTo>
                    <a:pt x="204812" y="128270"/>
                  </a:lnTo>
                  <a:lnTo>
                    <a:pt x="208216" y="125730"/>
                  </a:lnTo>
                  <a:lnTo>
                    <a:pt x="209918" y="124460"/>
                  </a:lnTo>
                  <a:lnTo>
                    <a:pt x="203479" y="124460"/>
                  </a:lnTo>
                  <a:lnTo>
                    <a:pt x="203034" y="121920"/>
                  </a:lnTo>
                  <a:lnTo>
                    <a:pt x="203530" y="119380"/>
                  </a:lnTo>
                  <a:lnTo>
                    <a:pt x="205041" y="111760"/>
                  </a:lnTo>
                  <a:lnTo>
                    <a:pt x="204812" y="111760"/>
                  </a:lnTo>
                  <a:lnTo>
                    <a:pt x="201930" y="115570"/>
                  </a:lnTo>
                  <a:lnTo>
                    <a:pt x="201041" y="116840"/>
                  </a:lnTo>
                  <a:lnTo>
                    <a:pt x="201041" y="121920"/>
                  </a:lnTo>
                  <a:lnTo>
                    <a:pt x="201041" y="124460"/>
                  </a:lnTo>
                  <a:lnTo>
                    <a:pt x="199936" y="125730"/>
                  </a:lnTo>
                  <a:lnTo>
                    <a:pt x="197497" y="125730"/>
                  </a:lnTo>
                  <a:lnTo>
                    <a:pt x="197053" y="124460"/>
                  </a:lnTo>
                  <a:lnTo>
                    <a:pt x="197713" y="124460"/>
                  </a:lnTo>
                  <a:lnTo>
                    <a:pt x="198374" y="121920"/>
                  </a:lnTo>
                  <a:lnTo>
                    <a:pt x="201041" y="121920"/>
                  </a:lnTo>
                  <a:lnTo>
                    <a:pt x="201041" y="116840"/>
                  </a:lnTo>
                  <a:lnTo>
                    <a:pt x="200152" y="118110"/>
                  </a:lnTo>
                  <a:lnTo>
                    <a:pt x="198818" y="119380"/>
                  </a:lnTo>
                  <a:lnTo>
                    <a:pt x="198818" y="116840"/>
                  </a:lnTo>
                  <a:lnTo>
                    <a:pt x="196824" y="119380"/>
                  </a:lnTo>
                  <a:lnTo>
                    <a:pt x="194157" y="121920"/>
                  </a:lnTo>
                  <a:lnTo>
                    <a:pt x="190385" y="127000"/>
                  </a:lnTo>
                  <a:lnTo>
                    <a:pt x="188836" y="128270"/>
                  </a:lnTo>
                  <a:lnTo>
                    <a:pt x="186397" y="125730"/>
                  </a:lnTo>
                  <a:lnTo>
                    <a:pt x="183730" y="123190"/>
                  </a:lnTo>
                  <a:lnTo>
                    <a:pt x="182181" y="124460"/>
                  </a:lnTo>
                  <a:lnTo>
                    <a:pt x="178854" y="128270"/>
                  </a:lnTo>
                  <a:lnTo>
                    <a:pt x="175082" y="132080"/>
                  </a:lnTo>
                  <a:lnTo>
                    <a:pt x="174853" y="133350"/>
                  </a:lnTo>
                  <a:lnTo>
                    <a:pt x="177304" y="139700"/>
                  </a:lnTo>
                  <a:lnTo>
                    <a:pt x="179743" y="144780"/>
                  </a:lnTo>
                  <a:lnTo>
                    <a:pt x="180848" y="146050"/>
                  </a:lnTo>
                  <a:lnTo>
                    <a:pt x="183286" y="143510"/>
                  </a:lnTo>
                  <a:lnTo>
                    <a:pt x="185508" y="140970"/>
                  </a:lnTo>
                  <a:lnTo>
                    <a:pt x="185953" y="140970"/>
                  </a:lnTo>
                  <a:lnTo>
                    <a:pt x="184619" y="143510"/>
                  </a:lnTo>
                  <a:lnTo>
                    <a:pt x="183515" y="144780"/>
                  </a:lnTo>
                  <a:lnTo>
                    <a:pt x="184404" y="146050"/>
                  </a:lnTo>
                  <a:lnTo>
                    <a:pt x="188620" y="146050"/>
                  </a:lnTo>
                  <a:lnTo>
                    <a:pt x="189509" y="147320"/>
                  </a:lnTo>
                  <a:lnTo>
                    <a:pt x="189141" y="148018"/>
                  </a:lnTo>
                  <a:lnTo>
                    <a:pt x="180035" y="154813"/>
                  </a:lnTo>
                  <a:lnTo>
                    <a:pt x="177965" y="156210"/>
                  </a:lnTo>
                  <a:lnTo>
                    <a:pt x="175298" y="153670"/>
                  </a:lnTo>
                  <a:lnTo>
                    <a:pt x="173964" y="152400"/>
                  </a:lnTo>
                  <a:lnTo>
                    <a:pt x="175971" y="147320"/>
                  </a:lnTo>
                  <a:lnTo>
                    <a:pt x="177520" y="143510"/>
                  </a:lnTo>
                  <a:lnTo>
                    <a:pt x="175526" y="143510"/>
                  </a:lnTo>
                  <a:lnTo>
                    <a:pt x="171754" y="147320"/>
                  </a:lnTo>
                  <a:lnTo>
                    <a:pt x="169672" y="149212"/>
                  </a:lnTo>
                  <a:lnTo>
                    <a:pt x="169672" y="162560"/>
                  </a:lnTo>
                  <a:lnTo>
                    <a:pt x="167970" y="163842"/>
                  </a:lnTo>
                  <a:lnTo>
                    <a:pt x="167970" y="731799"/>
                  </a:lnTo>
                  <a:lnTo>
                    <a:pt x="167322" y="733044"/>
                  </a:lnTo>
                  <a:lnTo>
                    <a:pt x="163766" y="735584"/>
                  </a:lnTo>
                  <a:lnTo>
                    <a:pt x="161328" y="736854"/>
                  </a:lnTo>
                  <a:lnTo>
                    <a:pt x="158889" y="736854"/>
                  </a:lnTo>
                  <a:lnTo>
                    <a:pt x="159334" y="735584"/>
                  </a:lnTo>
                  <a:lnTo>
                    <a:pt x="162877" y="733044"/>
                  </a:lnTo>
                  <a:lnTo>
                    <a:pt x="165544" y="731774"/>
                  </a:lnTo>
                  <a:lnTo>
                    <a:pt x="167894" y="731774"/>
                  </a:lnTo>
                  <a:lnTo>
                    <a:pt x="167970" y="163842"/>
                  </a:lnTo>
                  <a:lnTo>
                    <a:pt x="165315" y="165811"/>
                  </a:lnTo>
                  <a:lnTo>
                    <a:pt x="164211" y="165100"/>
                  </a:lnTo>
                  <a:lnTo>
                    <a:pt x="167754" y="162560"/>
                  </a:lnTo>
                  <a:lnTo>
                    <a:pt x="169672" y="162560"/>
                  </a:lnTo>
                  <a:lnTo>
                    <a:pt x="169672" y="149212"/>
                  </a:lnTo>
                  <a:lnTo>
                    <a:pt x="167538" y="151130"/>
                  </a:lnTo>
                  <a:lnTo>
                    <a:pt x="163982" y="152184"/>
                  </a:lnTo>
                  <a:lnTo>
                    <a:pt x="163982" y="166370"/>
                  </a:lnTo>
                  <a:lnTo>
                    <a:pt x="161099" y="167640"/>
                  </a:lnTo>
                  <a:lnTo>
                    <a:pt x="159321" y="168910"/>
                  </a:lnTo>
                  <a:lnTo>
                    <a:pt x="156222" y="170180"/>
                  </a:lnTo>
                  <a:lnTo>
                    <a:pt x="154444" y="171450"/>
                  </a:lnTo>
                  <a:lnTo>
                    <a:pt x="151561" y="173990"/>
                  </a:lnTo>
                  <a:lnTo>
                    <a:pt x="154216" y="170180"/>
                  </a:lnTo>
                  <a:lnTo>
                    <a:pt x="155765" y="168910"/>
                  </a:lnTo>
                  <a:lnTo>
                    <a:pt x="158877" y="166370"/>
                  </a:lnTo>
                  <a:lnTo>
                    <a:pt x="163982" y="166370"/>
                  </a:lnTo>
                  <a:lnTo>
                    <a:pt x="163982" y="152184"/>
                  </a:lnTo>
                  <a:lnTo>
                    <a:pt x="158877" y="153670"/>
                  </a:lnTo>
                  <a:lnTo>
                    <a:pt x="158877" y="149860"/>
                  </a:lnTo>
                  <a:lnTo>
                    <a:pt x="157099" y="148590"/>
                  </a:lnTo>
                  <a:lnTo>
                    <a:pt x="151777" y="148590"/>
                  </a:lnTo>
                  <a:lnTo>
                    <a:pt x="156667" y="152400"/>
                  </a:lnTo>
                  <a:lnTo>
                    <a:pt x="155994" y="153670"/>
                  </a:lnTo>
                  <a:lnTo>
                    <a:pt x="152006" y="154940"/>
                  </a:lnTo>
                  <a:lnTo>
                    <a:pt x="149110" y="154940"/>
                  </a:lnTo>
                  <a:lnTo>
                    <a:pt x="145122" y="156210"/>
                  </a:lnTo>
                  <a:lnTo>
                    <a:pt x="144678" y="156210"/>
                  </a:lnTo>
                  <a:lnTo>
                    <a:pt x="144678" y="168910"/>
                  </a:lnTo>
                  <a:lnTo>
                    <a:pt x="142240" y="172720"/>
                  </a:lnTo>
                  <a:lnTo>
                    <a:pt x="141566" y="173990"/>
                  </a:lnTo>
                  <a:lnTo>
                    <a:pt x="139801" y="175260"/>
                  </a:lnTo>
                  <a:lnTo>
                    <a:pt x="137134" y="175260"/>
                  </a:lnTo>
                  <a:lnTo>
                    <a:pt x="137134" y="173990"/>
                  </a:lnTo>
                  <a:lnTo>
                    <a:pt x="138912" y="172720"/>
                  </a:lnTo>
                  <a:lnTo>
                    <a:pt x="139560" y="171932"/>
                  </a:lnTo>
                  <a:lnTo>
                    <a:pt x="142011" y="168910"/>
                  </a:lnTo>
                  <a:lnTo>
                    <a:pt x="144678" y="168910"/>
                  </a:lnTo>
                  <a:lnTo>
                    <a:pt x="144678" y="156210"/>
                  </a:lnTo>
                  <a:lnTo>
                    <a:pt x="143344" y="156210"/>
                  </a:lnTo>
                  <a:lnTo>
                    <a:pt x="141566" y="157480"/>
                  </a:lnTo>
                  <a:lnTo>
                    <a:pt x="141122" y="157695"/>
                  </a:lnTo>
                  <a:lnTo>
                    <a:pt x="141122" y="163830"/>
                  </a:lnTo>
                  <a:lnTo>
                    <a:pt x="141122" y="165100"/>
                  </a:lnTo>
                  <a:lnTo>
                    <a:pt x="139357" y="167640"/>
                  </a:lnTo>
                  <a:lnTo>
                    <a:pt x="137350" y="168910"/>
                  </a:lnTo>
                  <a:lnTo>
                    <a:pt x="133146" y="171932"/>
                  </a:lnTo>
                  <a:lnTo>
                    <a:pt x="139357" y="165100"/>
                  </a:lnTo>
                  <a:lnTo>
                    <a:pt x="141122" y="163830"/>
                  </a:lnTo>
                  <a:lnTo>
                    <a:pt x="141122" y="157695"/>
                  </a:lnTo>
                  <a:lnTo>
                    <a:pt x="138912" y="158750"/>
                  </a:lnTo>
                  <a:lnTo>
                    <a:pt x="137579" y="161290"/>
                  </a:lnTo>
                  <a:lnTo>
                    <a:pt x="136245" y="162560"/>
                  </a:lnTo>
                  <a:lnTo>
                    <a:pt x="134467" y="163830"/>
                  </a:lnTo>
                  <a:lnTo>
                    <a:pt x="133807" y="162560"/>
                  </a:lnTo>
                  <a:lnTo>
                    <a:pt x="132473" y="161290"/>
                  </a:lnTo>
                  <a:lnTo>
                    <a:pt x="131368" y="165100"/>
                  </a:lnTo>
                  <a:lnTo>
                    <a:pt x="132029" y="168910"/>
                  </a:lnTo>
                  <a:lnTo>
                    <a:pt x="132029" y="170180"/>
                  </a:lnTo>
                  <a:lnTo>
                    <a:pt x="130251" y="171450"/>
                  </a:lnTo>
                  <a:lnTo>
                    <a:pt x="125374" y="173990"/>
                  </a:lnTo>
                  <a:lnTo>
                    <a:pt x="123367" y="177800"/>
                  </a:lnTo>
                  <a:lnTo>
                    <a:pt x="123367" y="181610"/>
                  </a:lnTo>
                  <a:lnTo>
                    <a:pt x="123825" y="182880"/>
                  </a:lnTo>
                  <a:lnTo>
                    <a:pt x="127368" y="180340"/>
                  </a:lnTo>
                  <a:lnTo>
                    <a:pt x="130695" y="176530"/>
                  </a:lnTo>
                  <a:lnTo>
                    <a:pt x="130924" y="176530"/>
                  </a:lnTo>
                  <a:lnTo>
                    <a:pt x="130695" y="176834"/>
                  </a:lnTo>
                  <a:lnTo>
                    <a:pt x="130695" y="193040"/>
                  </a:lnTo>
                  <a:lnTo>
                    <a:pt x="129806" y="194310"/>
                  </a:lnTo>
                  <a:lnTo>
                    <a:pt x="128473" y="195580"/>
                  </a:lnTo>
                  <a:lnTo>
                    <a:pt x="125145" y="195580"/>
                  </a:lnTo>
                  <a:lnTo>
                    <a:pt x="125056" y="196850"/>
                  </a:lnTo>
                  <a:lnTo>
                    <a:pt x="124968" y="198120"/>
                  </a:lnTo>
                  <a:lnTo>
                    <a:pt x="124879" y="199390"/>
                  </a:lnTo>
                  <a:lnTo>
                    <a:pt x="124790" y="200660"/>
                  </a:lnTo>
                  <a:lnTo>
                    <a:pt x="124701" y="201930"/>
                  </a:lnTo>
                  <a:lnTo>
                    <a:pt x="126123" y="202514"/>
                  </a:lnTo>
                  <a:lnTo>
                    <a:pt x="124472" y="204139"/>
                  </a:lnTo>
                  <a:lnTo>
                    <a:pt x="122135" y="207264"/>
                  </a:lnTo>
                  <a:lnTo>
                    <a:pt x="121158" y="207010"/>
                  </a:lnTo>
                  <a:lnTo>
                    <a:pt x="117602" y="205740"/>
                  </a:lnTo>
                  <a:lnTo>
                    <a:pt x="116941" y="205740"/>
                  </a:lnTo>
                  <a:lnTo>
                    <a:pt x="122047" y="204470"/>
                  </a:lnTo>
                  <a:lnTo>
                    <a:pt x="123367" y="203200"/>
                  </a:lnTo>
                  <a:lnTo>
                    <a:pt x="123367" y="194310"/>
                  </a:lnTo>
                  <a:lnTo>
                    <a:pt x="127368" y="190500"/>
                  </a:lnTo>
                  <a:lnTo>
                    <a:pt x="130035" y="193040"/>
                  </a:lnTo>
                  <a:lnTo>
                    <a:pt x="130695" y="193040"/>
                  </a:lnTo>
                  <a:lnTo>
                    <a:pt x="130695" y="176834"/>
                  </a:lnTo>
                  <a:lnTo>
                    <a:pt x="128041" y="180340"/>
                  </a:lnTo>
                  <a:lnTo>
                    <a:pt x="127812" y="180721"/>
                  </a:lnTo>
                  <a:lnTo>
                    <a:pt x="127812" y="186690"/>
                  </a:lnTo>
                  <a:lnTo>
                    <a:pt x="127812" y="187960"/>
                  </a:lnTo>
                  <a:lnTo>
                    <a:pt x="126923" y="189230"/>
                  </a:lnTo>
                  <a:lnTo>
                    <a:pt x="125590" y="190500"/>
                  </a:lnTo>
                  <a:lnTo>
                    <a:pt x="123367" y="190500"/>
                  </a:lnTo>
                  <a:lnTo>
                    <a:pt x="123367" y="187960"/>
                  </a:lnTo>
                  <a:lnTo>
                    <a:pt x="124485" y="186690"/>
                  </a:lnTo>
                  <a:lnTo>
                    <a:pt x="127812" y="186690"/>
                  </a:lnTo>
                  <a:lnTo>
                    <a:pt x="127812" y="180721"/>
                  </a:lnTo>
                  <a:lnTo>
                    <a:pt x="126479" y="182880"/>
                  </a:lnTo>
                  <a:lnTo>
                    <a:pt x="124040" y="184150"/>
                  </a:lnTo>
                  <a:lnTo>
                    <a:pt x="121818" y="181610"/>
                  </a:lnTo>
                  <a:lnTo>
                    <a:pt x="118275" y="182880"/>
                  </a:lnTo>
                  <a:lnTo>
                    <a:pt x="115392" y="184150"/>
                  </a:lnTo>
                  <a:lnTo>
                    <a:pt x="111836" y="186690"/>
                  </a:lnTo>
                  <a:lnTo>
                    <a:pt x="110947" y="187960"/>
                  </a:lnTo>
                  <a:lnTo>
                    <a:pt x="112496" y="189230"/>
                  </a:lnTo>
                  <a:lnTo>
                    <a:pt x="116052" y="191770"/>
                  </a:lnTo>
                  <a:lnTo>
                    <a:pt x="115074" y="192976"/>
                  </a:lnTo>
                  <a:lnTo>
                    <a:pt x="115074" y="700201"/>
                  </a:lnTo>
                  <a:lnTo>
                    <a:pt x="110731" y="702564"/>
                  </a:lnTo>
                  <a:lnTo>
                    <a:pt x="107175" y="701294"/>
                  </a:lnTo>
                  <a:lnTo>
                    <a:pt x="108953" y="698754"/>
                  </a:lnTo>
                  <a:lnTo>
                    <a:pt x="109626" y="697484"/>
                  </a:lnTo>
                  <a:lnTo>
                    <a:pt x="111798" y="697484"/>
                  </a:lnTo>
                  <a:lnTo>
                    <a:pt x="115074" y="700201"/>
                  </a:lnTo>
                  <a:lnTo>
                    <a:pt x="115074" y="192976"/>
                  </a:lnTo>
                  <a:lnTo>
                    <a:pt x="112941" y="195580"/>
                  </a:lnTo>
                  <a:lnTo>
                    <a:pt x="106197" y="195580"/>
                  </a:lnTo>
                  <a:lnTo>
                    <a:pt x="106197" y="692835"/>
                  </a:lnTo>
                  <a:lnTo>
                    <a:pt x="104292" y="693674"/>
                  </a:lnTo>
                  <a:lnTo>
                    <a:pt x="101638" y="694944"/>
                  </a:lnTo>
                  <a:lnTo>
                    <a:pt x="96215" y="696290"/>
                  </a:lnTo>
                  <a:lnTo>
                    <a:pt x="100520" y="692404"/>
                  </a:lnTo>
                  <a:lnTo>
                    <a:pt x="102679" y="689927"/>
                  </a:lnTo>
                  <a:lnTo>
                    <a:pt x="106197" y="692835"/>
                  </a:lnTo>
                  <a:lnTo>
                    <a:pt x="106197" y="195580"/>
                  </a:lnTo>
                  <a:lnTo>
                    <a:pt x="105625" y="195580"/>
                  </a:lnTo>
                  <a:lnTo>
                    <a:pt x="105625" y="227330"/>
                  </a:lnTo>
                  <a:lnTo>
                    <a:pt x="105625" y="228600"/>
                  </a:lnTo>
                  <a:lnTo>
                    <a:pt x="104736" y="229870"/>
                  </a:lnTo>
                  <a:lnTo>
                    <a:pt x="103403" y="229870"/>
                  </a:lnTo>
                  <a:lnTo>
                    <a:pt x="102298" y="231140"/>
                  </a:lnTo>
                  <a:lnTo>
                    <a:pt x="101180" y="231140"/>
                  </a:lnTo>
                  <a:lnTo>
                    <a:pt x="101180" y="228600"/>
                  </a:lnTo>
                  <a:lnTo>
                    <a:pt x="102298" y="227330"/>
                  </a:lnTo>
                  <a:lnTo>
                    <a:pt x="105625" y="227330"/>
                  </a:lnTo>
                  <a:lnTo>
                    <a:pt x="105625" y="195580"/>
                  </a:lnTo>
                  <a:lnTo>
                    <a:pt x="105181" y="195580"/>
                  </a:lnTo>
                  <a:lnTo>
                    <a:pt x="103847" y="196850"/>
                  </a:lnTo>
                  <a:lnTo>
                    <a:pt x="105181" y="199390"/>
                  </a:lnTo>
                  <a:lnTo>
                    <a:pt x="104292" y="200660"/>
                  </a:lnTo>
                  <a:lnTo>
                    <a:pt x="100291" y="200660"/>
                  </a:lnTo>
                  <a:lnTo>
                    <a:pt x="98958" y="201930"/>
                  </a:lnTo>
                  <a:lnTo>
                    <a:pt x="99631" y="203200"/>
                  </a:lnTo>
                  <a:lnTo>
                    <a:pt x="100076" y="204470"/>
                  </a:lnTo>
                  <a:lnTo>
                    <a:pt x="97637" y="207010"/>
                  </a:lnTo>
                  <a:lnTo>
                    <a:pt x="90093" y="210820"/>
                  </a:lnTo>
                  <a:lnTo>
                    <a:pt x="87871" y="213360"/>
                  </a:lnTo>
                  <a:lnTo>
                    <a:pt x="87871" y="218440"/>
                  </a:lnTo>
                  <a:lnTo>
                    <a:pt x="87642" y="218871"/>
                  </a:lnTo>
                  <a:lnTo>
                    <a:pt x="87642" y="254000"/>
                  </a:lnTo>
                  <a:lnTo>
                    <a:pt x="86321" y="256540"/>
                  </a:lnTo>
                  <a:lnTo>
                    <a:pt x="83426" y="259080"/>
                  </a:lnTo>
                  <a:lnTo>
                    <a:pt x="82092" y="259676"/>
                  </a:lnTo>
                  <a:lnTo>
                    <a:pt x="82092" y="664324"/>
                  </a:lnTo>
                  <a:lnTo>
                    <a:pt x="81876" y="664464"/>
                  </a:lnTo>
                  <a:lnTo>
                    <a:pt x="78994" y="664464"/>
                  </a:lnTo>
                  <a:lnTo>
                    <a:pt x="79222" y="663194"/>
                  </a:lnTo>
                  <a:lnTo>
                    <a:pt x="80581" y="662330"/>
                  </a:lnTo>
                  <a:lnTo>
                    <a:pt x="82092" y="664324"/>
                  </a:lnTo>
                  <a:lnTo>
                    <a:pt x="82092" y="259676"/>
                  </a:lnTo>
                  <a:lnTo>
                    <a:pt x="80543" y="260350"/>
                  </a:lnTo>
                  <a:lnTo>
                    <a:pt x="77889" y="262890"/>
                  </a:lnTo>
                  <a:lnTo>
                    <a:pt x="76555" y="262890"/>
                  </a:lnTo>
                  <a:lnTo>
                    <a:pt x="77889" y="260350"/>
                  </a:lnTo>
                  <a:lnTo>
                    <a:pt x="82321" y="256540"/>
                  </a:lnTo>
                  <a:lnTo>
                    <a:pt x="85204" y="254000"/>
                  </a:lnTo>
                  <a:lnTo>
                    <a:pt x="87642" y="254000"/>
                  </a:lnTo>
                  <a:lnTo>
                    <a:pt x="87642" y="218871"/>
                  </a:lnTo>
                  <a:lnTo>
                    <a:pt x="87198" y="219710"/>
                  </a:lnTo>
                  <a:lnTo>
                    <a:pt x="84315" y="219710"/>
                  </a:lnTo>
                  <a:lnTo>
                    <a:pt x="84099" y="220980"/>
                  </a:lnTo>
                  <a:lnTo>
                    <a:pt x="84099" y="222250"/>
                  </a:lnTo>
                  <a:lnTo>
                    <a:pt x="82321" y="224790"/>
                  </a:lnTo>
                  <a:lnTo>
                    <a:pt x="76327" y="227330"/>
                  </a:lnTo>
                  <a:lnTo>
                    <a:pt x="77444" y="231140"/>
                  </a:lnTo>
                  <a:lnTo>
                    <a:pt x="83210" y="231140"/>
                  </a:lnTo>
                  <a:lnTo>
                    <a:pt x="81216" y="229870"/>
                  </a:lnTo>
                  <a:lnTo>
                    <a:pt x="78320" y="227330"/>
                  </a:lnTo>
                  <a:lnTo>
                    <a:pt x="83654" y="227330"/>
                  </a:lnTo>
                  <a:lnTo>
                    <a:pt x="85648" y="229870"/>
                  </a:lnTo>
                  <a:lnTo>
                    <a:pt x="86766" y="236220"/>
                  </a:lnTo>
                  <a:lnTo>
                    <a:pt x="86321" y="238760"/>
                  </a:lnTo>
                  <a:lnTo>
                    <a:pt x="84315" y="238760"/>
                  </a:lnTo>
                  <a:lnTo>
                    <a:pt x="83426" y="237490"/>
                  </a:lnTo>
                  <a:lnTo>
                    <a:pt x="83426" y="234950"/>
                  </a:lnTo>
                  <a:lnTo>
                    <a:pt x="81432" y="233680"/>
                  </a:lnTo>
                  <a:lnTo>
                    <a:pt x="76555" y="233680"/>
                  </a:lnTo>
                  <a:lnTo>
                    <a:pt x="74549" y="234950"/>
                  </a:lnTo>
                  <a:lnTo>
                    <a:pt x="74549" y="238760"/>
                  </a:lnTo>
                  <a:lnTo>
                    <a:pt x="72555" y="241300"/>
                  </a:lnTo>
                  <a:lnTo>
                    <a:pt x="69900" y="241300"/>
                  </a:lnTo>
                  <a:lnTo>
                    <a:pt x="65684" y="242570"/>
                  </a:lnTo>
                  <a:lnTo>
                    <a:pt x="65455" y="243840"/>
                  </a:lnTo>
                  <a:lnTo>
                    <a:pt x="69227" y="247650"/>
                  </a:lnTo>
                  <a:lnTo>
                    <a:pt x="71450" y="250190"/>
                  </a:lnTo>
                  <a:lnTo>
                    <a:pt x="71894" y="251460"/>
                  </a:lnTo>
                  <a:lnTo>
                    <a:pt x="69011" y="251460"/>
                  </a:lnTo>
                  <a:lnTo>
                    <a:pt x="68973" y="287020"/>
                  </a:lnTo>
                  <a:lnTo>
                    <a:pt x="67792" y="288988"/>
                  </a:lnTo>
                  <a:lnTo>
                    <a:pt x="66306" y="291922"/>
                  </a:lnTo>
                  <a:lnTo>
                    <a:pt x="66128" y="290830"/>
                  </a:lnTo>
                  <a:lnTo>
                    <a:pt x="66789" y="289560"/>
                  </a:lnTo>
                  <a:lnTo>
                    <a:pt x="67779" y="288290"/>
                  </a:lnTo>
                  <a:lnTo>
                    <a:pt x="68783" y="287020"/>
                  </a:lnTo>
                  <a:lnTo>
                    <a:pt x="68973" y="287020"/>
                  </a:lnTo>
                  <a:lnTo>
                    <a:pt x="68973" y="251421"/>
                  </a:lnTo>
                  <a:lnTo>
                    <a:pt x="67894" y="250190"/>
                  </a:lnTo>
                  <a:lnTo>
                    <a:pt x="67894" y="247650"/>
                  </a:lnTo>
                  <a:lnTo>
                    <a:pt x="61468" y="247650"/>
                  </a:lnTo>
                  <a:lnTo>
                    <a:pt x="62344" y="248920"/>
                  </a:lnTo>
                  <a:lnTo>
                    <a:pt x="63017" y="250190"/>
                  </a:lnTo>
                  <a:lnTo>
                    <a:pt x="61468" y="252730"/>
                  </a:lnTo>
                  <a:lnTo>
                    <a:pt x="58801" y="254000"/>
                  </a:lnTo>
                  <a:lnTo>
                    <a:pt x="54356" y="256540"/>
                  </a:lnTo>
                  <a:lnTo>
                    <a:pt x="58127" y="260350"/>
                  </a:lnTo>
                  <a:lnTo>
                    <a:pt x="60350" y="262890"/>
                  </a:lnTo>
                  <a:lnTo>
                    <a:pt x="60794" y="265430"/>
                  </a:lnTo>
                  <a:lnTo>
                    <a:pt x="59143" y="265430"/>
                  </a:lnTo>
                  <a:lnTo>
                    <a:pt x="59143" y="306070"/>
                  </a:lnTo>
                  <a:lnTo>
                    <a:pt x="54648" y="314960"/>
                  </a:lnTo>
                  <a:lnTo>
                    <a:pt x="51473" y="314960"/>
                  </a:lnTo>
                  <a:lnTo>
                    <a:pt x="52806" y="307340"/>
                  </a:lnTo>
                  <a:lnTo>
                    <a:pt x="55689" y="306070"/>
                  </a:lnTo>
                  <a:lnTo>
                    <a:pt x="59143" y="306070"/>
                  </a:lnTo>
                  <a:lnTo>
                    <a:pt x="59143" y="265430"/>
                  </a:lnTo>
                  <a:lnTo>
                    <a:pt x="58801" y="265430"/>
                  </a:lnTo>
                  <a:lnTo>
                    <a:pt x="58801" y="273050"/>
                  </a:lnTo>
                  <a:lnTo>
                    <a:pt x="58686" y="274320"/>
                  </a:lnTo>
                  <a:lnTo>
                    <a:pt x="58572" y="275590"/>
                  </a:lnTo>
                  <a:lnTo>
                    <a:pt x="58470" y="276860"/>
                  </a:lnTo>
                  <a:lnTo>
                    <a:pt x="58356" y="280670"/>
                  </a:lnTo>
                  <a:lnTo>
                    <a:pt x="56807" y="281940"/>
                  </a:lnTo>
                  <a:lnTo>
                    <a:pt x="55473" y="281940"/>
                  </a:lnTo>
                  <a:lnTo>
                    <a:pt x="53911" y="280670"/>
                  </a:lnTo>
                  <a:lnTo>
                    <a:pt x="53251" y="279400"/>
                  </a:lnTo>
                  <a:lnTo>
                    <a:pt x="53911" y="276860"/>
                  </a:lnTo>
                  <a:lnTo>
                    <a:pt x="54508" y="275590"/>
                  </a:lnTo>
                  <a:lnTo>
                    <a:pt x="55689" y="273050"/>
                  </a:lnTo>
                  <a:lnTo>
                    <a:pt x="58801" y="273050"/>
                  </a:lnTo>
                  <a:lnTo>
                    <a:pt x="58801" y="265430"/>
                  </a:lnTo>
                  <a:lnTo>
                    <a:pt x="57912" y="265430"/>
                  </a:lnTo>
                  <a:lnTo>
                    <a:pt x="56807" y="264160"/>
                  </a:lnTo>
                  <a:lnTo>
                    <a:pt x="56807" y="260350"/>
                  </a:lnTo>
                  <a:lnTo>
                    <a:pt x="55689" y="261620"/>
                  </a:lnTo>
                  <a:lnTo>
                    <a:pt x="53467" y="262890"/>
                  </a:lnTo>
                  <a:lnTo>
                    <a:pt x="51473" y="264160"/>
                  </a:lnTo>
                  <a:lnTo>
                    <a:pt x="50812" y="266700"/>
                  </a:lnTo>
                  <a:lnTo>
                    <a:pt x="52146" y="266700"/>
                  </a:lnTo>
                  <a:lnTo>
                    <a:pt x="53251" y="267970"/>
                  </a:lnTo>
                  <a:lnTo>
                    <a:pt x="53136" y="269240"/>
                  </a:lnTo>
                  <a:lnTo>
                    <a:pt x="53035" y="270510"/>
                  </a:lnTo>
                  <a:lnTo>
                    <a:pt x="52362" y="271373"/>
                  </a:lnTo>
                  <a:lnTo>
                    <a:pt x="52362" y="302260"/>
                  </a:lnTo>
                  <a:lnTo>
                    <a:pt x="52362" y="303530"/>
                  </a:lnTo>
                  <a:lnTo>
                    <a:pt x="50812" y="304800"/>
                  </a:lnTo>
                  <a:lnTo>
                    <a:pt x="50520" y="304800"/>
                  </a:lnTo>
                  <a:lnTo>
                    <a:pt x="50520" y="575310"/>
                  </a:lnTo>
                  <a:lnTo>
                    <a:pt x="50139" y="575310"/>
                  </a:lnTo>
                  <a:lnTo>
                    <a:pt x="50139" y="573747"/>
                  </a:lnTo>
                  <a:lnTo>
                    <a:pt x="50520" y="575310"/>
                  </a:lnTo>
                  <a:lnTo>
                    <a:pt x="50520" y="304800"/>
                  </a:lnTo>
                  <a:lnTo>
                    <a:pt x="47929" y="304800"/>
                  </a:lnTo>
                  <a:lnTo>
                    <a:pt x="47929" y="588010"/>
                  </a:lnTo>
                  <a:lnTo>
                    <a:pt x="47929" y="591820"/>
                  </a:lnTo>
                  <a:lnTo>
                    <a:pt x="45923" y="591820"/>
                  </a:lnTo>
                  <a:lnTo>
                    <a:pt x="41046" y="589280"/>
                  </a:lnTo>
                  <a:lnTo>
                    <a:pt x="39497" y="586740"/>
                  </a:lnTo>
                  <a:lnTo>
                    <a:pt x="40157" y="585470"/>
                  </a:lnTo>
                  <a:lnTo>
                    <a:pt x="41490" y="584200"/>
                  </a:lnTo>
                  <a:lnTo>
                    <a:pt x="47929" y="588010"/>
                  </a:lnTo>
                  <a:lnTo>
                    <a:pt x="47929" y="304800"/>
                  </a:lnTo>
                  <a:lnTo>
                    <a:pt x="47256" y="304800"/>
                  </a:lnTo>
                  <a:lnTo>
                    <a:pt x="45707" y="303530"/>
                  </a:lnTo>
                  <a:lnTo>
                    <a:pt x="45707" y="299720"/>
                  </a:lnTo>
                  <a:lnTo>
                    <a:pt x="49034" y="299720"/>
                  </a:lnTo>
                  <a:lnTo>
                    <a:pt x="50812" y="300990"/>
                  </a:lnTo>
                  <a:lnTo>
                    <a:pt x="52362" y="302260"/>
                  </a:lnTo>
                  <a:lnTo>
                    <a:pt x="52362" y="271373"/>
                  </a:lnTo>
                  <a:lnTo>
                    <a:pt x="51028" y="273050"/>
                  </a:lnTo>
                  <a:lnTo>
                    <a:pt x="49263" y="275590"/>
                  </a:lnTo>
                  <a:lnTo>
                    <a:pt x="47929" y="275590"/>
                  </a:lnTo>
                  <a:lnTo>
                    <a:pt x="47929" y="273050"/>
                  </a:lnTo>
                  <a:lnTo>
                    <a:pt x="45707" y="273050"/>
                  </a:lnTo>
                  <a:lnTo>
                    <a:pt x="44373" y="274320"/>
                  </a:lnTo>
                  <a:lnTo>
                    <a:pt x="44259" y="275590"/>
                  </a:lnTo>
                  <a:lnTo>
                    <a:pt x="44157" y="276860"/>
                  </a:lnTo>
                  <a:lnTo>
                    <a:pt x="45478" y="283210"/>
                  </a:lnTo>
                  <a:lnTo>
                    <a:pt x="44818" y="285750"/>
                  </a:lnTo>
                  <a:lnTo>
                    <a:pt x="44805" y="553440"/>
                  </a:lnTo>
                  <a:lnTo>
                    <a:pt x="40373" y="552500"/>
                  </a:lnTo>
                  <a:lnTo>
                    <a:pt x="40373" y="564261"/>
                  </a:lnTo>
                  <a:lnTo>
                    <a:pt x="39712" y="563880"/>
                  </a:lnTo>
                  <a:lnTo>
                    <a:pt x="35280" y="561340"/>
                  </a:lnTo>
                  <a:lnTo>
                    <a:pt x="29946" y="558800"/>
                  </a:lnTo>
                  <a:lnTo>
                    <a:pt x="28841" y="557530"/>
                  </a:lnTo>
                  <a:lnTo>
                    <a:pt x="33274" y="557530"/>
                  </a:lnTo>
                  <a:lnTo>
                    <a:pt x="35496" y="558800"/>
                  </a:lnTo>
                  <a:lnTo>
                    <a:pt x="37045" y="561340"/>
                  </a:lnTo>
                  <a:lnTo>
                    <a:pt x="40373" y="564261"/>
                  </a:lnTo>
                  <a:lnTo>
                    <a:pt x="40373" y="552500"/>
                  </a:lnTo>
                  <a:lnTo>
                    <a:pt x="40157" y="552450"/>
                  </a:lnTo>
                  <a:lnTo>
                    <a:pt x="34607" y="551180"/>
                  </a:lnTo>
                  <a:lnTo>
                    <a:pt x="32562" y="550011"/>
                  </a:lnTo>
                  <a:lnTo>
                    <a:pt x="30175" y="548640"/>
                  </a:lnTo>
                  <a:lnTo>
                    <a:pt x="30175" y="547370"/>
                  </a:lnTo>
                  <a:lnTo>
                    <a:pt x="30175" y="546100"/>
                  </a:lnTo>
                  <a:lnTo>
                    <a:pt x="31508" y="546100"/>
                  </a:lnTo>
                  <a:lnTo>
                    <a:pt x="33058" y="547370"/>
                  </a:lnTo>
                  <a:lnTo>
                    <a:pt x="34836" y="547370"/>
                  </a:lnTo>
                  <a:lnTo>
                    <a:pt x="36169" y="546100"/>
                  </a:lnTo>
                  <a:lnTo>
                    <a:pt x="36169" y="542290"/>
                  </a:lnTo>
                  <a:lnTo>
                    <a:pt x="35052" y="541020"/>
                  </a:lnTo>
                  <a:lnTo>
                    <a:pt x="32397" y="541020"/>
                  </a:lnTo>
                  <a:lnTo>
                    <a:pt x="33058" y="539750"/>
                  </a:lnTo>
                  <a:lnTo>
                    <a:pt x="39712" y="535940"/>
                  </a:lnTo>
                  <a:lnTo>
                    <a:pt x="40157" y="536105"/>
                  </a:lnTo>
                  <a:lnTo>
                    <a:pt x="44805" y="553440"/>
                  </a:lnTo>
                  <a:lnTo>
                    <a:pt x="44805" y="285762"/>
                  </a:lnTo>
                  <a:lnTo>
                    <a:pt x="43268" y="287020"/>
                  </a:lnTo>
                  <a:lnTo>
                    <a:pt x="41490" y="288290"/>
                  </a:lnTo>
                  <a:lnTo>
                    <a:pt x="41275" y="287680"/>
                  </a:lnTo>
                  <a:lnTo>
                    <a:pt x="41275" y="345363"/>
                  </a:lnTo>
                  <a:lnTo>
                    <a:pt x="39166" y="351421"/>
                  </a:lnTo>
                  <a:lnTo>
                    <a:pt x="38887" y="350342"/>
                  </a:lnTo>
                  <a:lnTo>
                    <a:pt x="38887" y="531355"/>
                  </a:lnTo>
                  <a:lnTo>
                    <a:pt x="37045" y="529590"/>
                  </a:lnTo>
                  <a:lnTo>
                    <a:pt x="36385" y="523240"/>
                  </a:lnTo>
                  <a:lnTo>
                    <a:pt x="36982" y="523240"/>
                  </a:lnTo>
                  <a:lnTo>
                    <a:pt x="38201" y="528751"/>
                  </a:lnTo>
                  <a:lnTo>
                    <a:pt x="38887" y="531355"/>
                  </a:lnTo>
                  <a:lnTo>
                    <a:pt x="38887" y="350342"/>
                  </a:lnTo>
                  <a:lnTo>
                    <a:pt x="38608" y="349250"/>
                  </a:lnTo>
                  <a:lnTo>
                    <a:pt x="37503" y="345440"/>
                  </a:lnTo>
                  <a:lnTo>
                    <a:pt x="38074" y="344347"/>
                  </a:lnTo>
                  <a:lnTo>
                    <a:pt x="38163" y="344170"/>
                  </a:lnTo>
                  <a:lnTo>
                    <a:pt x="41275" y="345363"/>
                  </a:lnTo>
                  <a:lnTo>
                    <a:pt x="41275" y="287680"/>
                  </a:lnTo>
                  <a:lnTo>
                    <a:pt x="41046" y="287020"/>
                  </a:lnTo>
                  <a:lnTo>
                    <a:pt x="42379" y="285750"/>
                  </a:lnTo>
                  <a:lnTo>
                    <a:pt x="43484" y="283210"/>
                  </a:lnTo>
                  <a:lnTo>
                    <a:pt x="41046" y="283210"/>
                  </a:lnTo>
                  <a:lnTo>
                    <a:pt x="39268" y="284480"/>
                  </a:lnTo>
                  <a:lnTo>
                    <a:pt x="37934" y="285750"/>
                  </a:lnTo>
                  <a:lnTo>
                    <a:pt x="37934" y="288290"/>
                  </a:lnTo>
                  <a:lnTo>
                    <a:pt x="36385" y="290830"/>
                  </a:lnTo>
                  <a:lnTo>
                    <a:pt x="34607" y="292100"/>
                  </a:lnTo>
                  <a:lnTo>
                    <a:pt x="32397" y="293370"/>
                  </a:lnTo>
                  <a:lnTo>
                    <a:pt x="32169" y="294640"/>
                  </a:lnTo>
                  <a:lnTo>
                    <a:pt x="38608" y="294640"/>
                  </a:lnTo>
                  <a:lnTo>
                    <a:pt x="37274" y="300990"/>
                  </a:lnTo>
                  <a:lnTo>
                    <a:pt x="36969" y="301078"/>
                  </a:lnTo>
                  <a:lnTo>
                    <a:pt x="36969" y="357746"/>
                  </a:lnTo>
                  <a:lnTo>
                    <a:pt x="36830" y="358140"/>
                  </a:lnTo>
                  <a:lnTo>
                    <a:pt x="36728" y="522084"/>
                  </a:lnTo>
                  <a:lnTo>
                    <a:pt x="35725" y="523240"/>
                  </a:lnTo>
                  <a:lnTo>
                    <a:pt x="32613" y="523240"/>
                  </a:lnTo>
                  <a:lnTo>
                    <a:pt x="32613" y="521970"/>
                  </a:lnTo>
                  <a:lnTo>
                    <a:pt x="35928" y="518414"/>
                  </a:lnTo>
                  <a:lnTo>
                    <a:pt x="36728" y="522084"/>
                  </a:lnTo>
                  <a:lnTo>
                    <a:pt x="36728" y="358140"/>
                  </a:lnTo>
                  <a:lnTo>
                    <a:pt x="34709" y="358140"/>
                  </a:lnTo>
                  <a:lnTo>
                    <a:pt x="34709" y="364248"/>
                  </a:lnTo>
                  <a:lnTo>
                    <a:pt x="32753" y="369874"/>
                  </a:lnTo>
                  <a:lnTo>
                    <a:pt x="32753" y="503948"/>
                  </a:lnTo>
                  <a:lnTo>
                    <a:pt x="31508" y="505460"/>
                  </a:lnTo>
                  <a:lnTo>
                    <a:pt x="31508" y="502920"/>
                  </a:lnTo>
                  <a:lnTo>
                    <a:pt x="32219" y="501484"/>
                  </a:lnTo>
                  <a:lnTo>
                    <a:pt x="32753" y="503948"/>
                  </a:lnTo>
                  <a:lnTo>
                    <a:pt x="32753" y="369874"/>
                  </a:lnTo>
                  <a:lnTo>
                    <a:pt x="32143" y="371627"/>
                  </a:lnTo>
                  <a:lnTo>
                    <a:pt x="30645" y="371995"/>
                  </a:lnTo>
                  <a:lnTo>
                    <a:pt x="30645" y="375920"/>
                  </a:lnTo>
                  <a:lnTo>
                    <a:pt x="30556" y="376174"/>
                  </a:lnTo>
                  <a:lnTo>
                    <a:pt x="30391" y="375920"/>
                  </a:lnTo>
                  <a:lnTo>
                    <a:pt x="30645" y="375920"/>
                  </a:lnTo>
                  <a:lnTo>
                    <a:pt x="30645" y="371995"/>
                  </a:lnTo>
                  <a:lnTo>
                    <a:pt x="30175" y="372110"/>
                  </a:lnTo>
                  <a:lnTo>
                    <a:pt x="29629" y="372110"/>
                  </a:lnTo>
                  <a:lnTo>
                    <a:pt x="29629" y="382143"/>
                  </a:lnTo>
                  <a:lnTo>
                    <a:pt x="28829" y="387362"/>
                  </a:lnTo>
                  <a:lnTo>
                    <a:pt x="28638" y="387438"/>
                  </a:lnTo>
                  <a:lnTo>
                    <a:pt x="28638" y="485140"/>
                  </a:lnTo>
                  <a:lnTo>
                    <a:pt x="28397" y="485140"/>
                  </a:lnTo>
                  <a:lnTo>
                    <a:pt x="27952" y="483870"/>
                  </a:lnTo>
                  <a:lnTo>
                    <a:pt x="27952" y="482003"/>
                  </a:lnTo>
                  <a:lnTo>
                    <a:pt x="28638" y="485140"/>
                  </a:lnTo>
                  <a:lnTo>
                    <a:pt x="28638" y="387438"/>
                  </a:lnTo>
                  <a:lnTo>
                    <a:pt x="25704" y="388416"/>
                  </a:lnTo>
                  <a:lnTo>
                    <a:pt x="25704" y="407670"/>
                  </a:lnTo>
                  <a:lnTo>
                    <a:pt x="25692" y="471246"/>
                  </a:lnTo>
                  <a:lnTo>
                    <a:pt x="24409" y="473710"/>
                  </a:lnTo>
                  <a:lnTo>
                    <a:pt x="23736" y="473710"/>
                  </a:lnTo>
                  <a:lnTo>
                    <a:pt x="23622" y="469900"/>
                  </a:lnTo>
                  <a:lnTo>
                    <a:pt x="23520" y="468630"/>
                  </a:lnTo>
                  <a:lnTo>
                    <a:pt x="24180" y="467360"/>
                  </a:lnTo>
                  <a:lnTo>
                    <a:pt x="24841" y="467360"/>
                  </a:lnTo>
                  <a:lnTo>
                    <a:pt x="25514" y="468630"/>
                  </a:lnTo>
                  <a:lnTo>
                    <a:pt x="25615" y="469900"/>
                  </a:lnTo>
                  <a:lnTo>
                    <a:pt x="25641" y="470319"/>
                  </a:lnTo>
                  <a:lnTo>
                    <a:pt x="25692" y="471246"/>
                  </a:lnTo>
                  <a:lnTo>
                    <a:pt x="25692" y="407758"/>
                  </a:lnTo>
                  <a:lnTo>
                    <a:pt x="24828" y="413372"/>
                  </a:lnTo>
                  <a:lnTo>
                    <a:pt x="24409" y="412750"/>
                  </a:lnTo>
                  <a:lnTo>
                    <a:pt x="24066" y="411480"/>
                  </a:lnTo>
                  <a:lnTo>
                    <a:pt x="23736" y="410210"/>
                  </a:lnTo>
                  <a:lnTo>
                    <a:pt x="21958" y="408940"/>
                  </a:lnTo>
                  <a:lnTo>
                    <a:pt x="20637" y="410210"/>
                  </a:lnTo>
                  <a:lnTo>
                    <a:pt x="19519" y="411480"/>
                  </a:lnTo>
                  <a:lnTo>
                    <a:pt x="19075" y="410210"/>
                  </a:lnTo>
                  <a:lnTo>
                    <a:pt x="19748" y="408940"/>
                  </a:lnTo>
                  <a:lnTo>
                    <a:pt x="20637" y="407670"/>
                  </a:lnTo>
                  <a:lnTo>
                    <a:pt x="25704" y="407670"/>
                  </a:lnTo>
                  <a:lnTo>
                    <a:pt x="25704" y="388416"/>
                  </a:lnTo>
                  <a:lnTo>
                    <a:pt x="25069" y="388620"/>
                  </a:lnTo>
                  <a:lnTo>
                    <a:pt x="24180" y="387350"/>
                  </a:lnTo>
                  <a:lnTo>
                    <a:pt x="29629" y="382143"/>
                  </a:lnTo>
                  <a:lnTo>
                    <a:pt x="29629" y="372110"/>
                  </a:lnTo>
                  <a:lnTo>
                    <a:pt x="27952" y="372110"/>
                  </a:lnTo>
                  <a:lnTo>
                    <a:pt x="27952" y="374650"/>
                  </a:lnTo>
                  <a:lnTo>
                    <a:pt x="27508" y="375920"/>
                  </a:lnTo>
                  <a:lnTo>
                    <a:pt x="26174" y="374650"/>
                  </a:lnTo>
                  <a:lnTo>
                    <a:pt x="27063" y="370840"/>
                  </a:lnTo>
                  <a:lnTo>
                    <a:pt x="28625" y="368300"/>
                  </a:lnTo>
                  <a:lnTo>
                    <a:pt x="30835" y="363220"/>
                  </a:lnTo>
                  <a:lnTo>
                    <a:pt x="32397" y="363220"/>
                  </a:lnTo>
                  <a:lnTo>
                    <a:pt x="34709" y="364248"/>
                  </a:lnTo>
                  <a:lnTo>
                    <a:pt x="34709" y="358140"/>
                  </a:lnTo>
                  <a:lnTo>
                    <a:pt x="34391" y="358140"/>
                  </a:lnTo>
                  <a:lnTo>
                    <a:pt x="31064" y="353060"/>
                  </a:lnTo>
                  <a:lnTo>
                    <a:pt x="29502" y="351790"/>
                  </a:lnTo>
                  <a:lnTo>
                    <a:pt x="27292" y="349491"/>
                  </a:lnTo>
                  <a:lnTo>
                    <a:pt x="27292" y="363220"/>
                  </a:lnTo>
                  <a:lnTo>
                    <a:pt x="26619" y="364490"/>
                  </a:lnTo>
                  <a:lnTo>
                    <a:pt x="25730" y="367030"/>
                  </a:lnTo>
                  <a:lnTo>
                    <a:pt x="24841" y="368300"/>
                  </a:lnTo>
                  <a:lnTo>
                    <a:pt x="23964" y="368300"/>
                  </a:lnTo>
                  <a:lnTo>
                    <a:pt x="23520" y="367030"/>
                  </a:lnTo>
                  <a:lnTo>
                    <a:pt x="23520" y="364490"/>
                  </a:lnTo>
                  <a:lnTo>
                    <a:pt x="23520" y="363220"/>
                  </a:lnTo>
                  <a:lnTo>
                    <a:pt x="24333" y="362064"/>
                  </a:lnTo>
                  <a:lnTo>
                    <a:pt x="26885" y="362064"/>
                  </a:lnTo>
                  <a:lnTo>
                    <a:pt x="27292" y="363220"/>
                  </a:lnTo>
                  <a:lnTo>
                    <a:pt x="27292" y="349491"/>
                  </a:lnTo>
                  <a:lnTo>
                    <a:pt x="27063" y="349250"/>
                  </a:lnTo>
                  <a:lnTo>
                    <a:pt x="23964" y="349250"/>
                  </a:lnTo>
                  <a:lnTo>
                    <a:pt x="22402" y="347980"/>
                  </a:lnTo>
                  <a:lnTo>
                    <a:pt x="20637" y="342900"/>
                  </a:lnTo>
                  <a:lnTo>
                    <a:pt x="22186" y="342900"/>
                  </a:lnTo>
                  <a:lnTo>
                    <a:pt x="29502" y="347980"/>
                  </a:lnTo>
                  <a:lnTo>
                    <a:pt x="33058" y="349250"/>
                  </a:lnTo>
                  <a:lnTo>
                    <a:pt x="35941" y="353060"/>
                  </a:lnTo>
                  <a:lnTo>
                    <a:pt x="36385" y="354330"/>
                  </a:lnTo>
                  <a:lnTo>
                    <a:pt x="36969" y="357746"/>
                  </a:lnTo>
                  <a:lnTo>
                    <a:pt x="36969" y="301078"/>
                  </a:lnTo>
                  <a:lnTo>
                    <a:pt x="32397" y="302260"/>
                  </a:lnTo>
                  <a:lnTo>
                    <a:pt x="29946" y="303530"/>
                  </a:lnTo>
                  <a:lnTo>
                    <a:pt x="27952" y="304800"/>
                  </a:lnTo>
                  <a:lnTo>
                    <a:pt x="27952" y="307340"/>
                  </a:lnTo>
                  <a:lnTo>
                    <a:pt x="25730" y="307340"/>
                  </a:lnTo>
                  <a:lnTo>
                    <a:pt x="24625" y="306070"/>
                  </a:lnTo>
                  <a:lnTo>
                    <a:pt x="23520" y="306070"/>
                  </a:lnTo>
                  <a:lnTo>
                    <a:pt x="23520" y="308610"/>
                  </a:lnTo>
                  <a:lnTo>
                    <a:pt x="24625" y="309880"/>
                  </a:lnTo>
                  <a:lnTo>
                    <a:pt x="27508" y="309880"/>
                  </a:lnTo>
                  <a:lnTo>
                    <a:pt x="26847" y="311150"/>
                  </a:lnTo>
                  <a:lnTo>
                    <a:pt x="24409" y="313690"/>
                  </a:lnTo>
                  <a:lnTo>
                    <a:pt x="20637" y="316230"/>
                  </a:lnTo>
                  <a:lnTo>
                    <a:pt x="28625" y="316230"/>
                  </a:lnTo>
                  <a:lnTo>
                    <a:pt x="26847" y="323850"/>
                  </a:lnTo>
                  <a:lnTo>
                    <a:pt x="19075" y="323850"/>
                  </a:lnTo>
                  <a:lnTo>
                    <a:pt x="18415" y="325120"/>
                  </a:lnTo>
                  <a:lnTo>
                    <a:pt x="18503" y="328930"/>
                  </a:lnTo>
                  <a:lnTo>
                    <a:pt x="18630" y="334010"/>
                  </a:lnTo>
                  <a:lnTo>
                    <a:pt x="18745" y="335280"/>
                  </a:lnTo>
                  <a:lnTo>
                    <a:pt x="18859" y="336550"/>
                  </a:lnTo>
                  <a:lnTo>
                    <a:pt x="17970" y="339090"/>
                  </a:lnTo>
                  <a:lnTo>
                    <a:pt x="15532" y="339090"/>
                  </a:lnTo>
                  <a:lnTo>
                    <a:pt x="16192" y="341630"/>
                  </a:lnTo>
                  <a:lnTo>
                    <a:pt x="18186" y="345440"/>
                  </a:lnTo>
                  <a:lnTo>
                    <a:pt x="22402" y="351790"/>
                  </a:lnTo>
                  <a:lnTo>
                    <a:pt x="21958" y="353060"/>
                  </a:lnTo>
                  <a:lnTo>
                    <a:pt x="14643" y="354330"/>
                  </a:lnTo>
                  <a:lnTo>
                    <a:pt x="9093" y="355600"/>
                  </a:lnTo>
                  <a:lnTo>
                    <a:pt x="5765" y="356870"/>
                  </a:lnTo>
                  <a:lnTo>
                    <a:pt x="11976" y="356870"/>
                  </a:lnTo>
                  <a:lnTo>
                    <a:pt x="11976" y="358140"/>
                  </a:lnTo>
                  <a:lnTo>
                    <a:pt x="7975" y="365760"/>
                  </a:lnTo>
                  <a:lnTo>
                    <a:pt x="7975" y="367030"/>
                  </a:lnTo>
                  <a:lnTo>
                    <a:pt x="12636" y="364490"/>
                  </a:lnTo>
                  <a:lnTo>
                    <a:pt x="15976" y="365760"/>
                  </a:lnTo>
                  <a:lnTo>
                    <a:pt x="18415" y="367030"/>
                  </a:lnTo>
                  <a:lnTo>
                    <a:pt x="22186" y="370840"/>
                  </a:lnTo>
                  <a:lnTo>
                    <a:pt x="15087" y="369570"/>
                  </a:lnTo>
                  <a:lnTo>
                    <a:pt x="7315" y="369570"/>
                  </a:lnTo>
                  <a:lnTo>
                    <a:pt x="5981" y="372110"/>
                  </a:lnTo>
                  <a:lnTo>
                    <a:pt x="6654" y="373380"/>
                  </a:lnTo>
                  <a:lnTo>
                    <a:pt x="9309" y="373380"/>
                  </a:lnTo>
                  <a:lnTo>
                    <a:pt x="9753" y="374650"/>
                  </a:lnTo>
                  <a:lnTo>
                    <a:pt x="9093" y="374650"/>
                  </a:lnTo>
                  <a:lnTo>
                    <a:pt x="8204" y="375920"/>
                  </a:lnTo>
                  <a:lnTo>
                    <a:pt x="8864" y="377190"/>
                  </a:lnTo>
                  <a:lnTo>
                    <a:pt x="10426" y="377190"/>
                  </a:lnTo>
                  <a:lnTo>
                    <a:pt x="11976" y="375920"/>
                  </a:lnTo>
                  <a:lnTo>
                    <a:pt x="13754" y="378460"/>
                  </a:lnTo>
                  <a:lnTo>
                    <a:pt x="15748" y="386080"/>
                  </a:lnTo>
                  <a:lnTo>
                    <a:pt x="20853" y="382270"/>
                  </a:lnTo>
                  <a:lnTo>
                    <a:pt x="26174" y="377190"/>
                  </a:lnTo>
                  <a:lnTo>
                    <a:pt x="27063" y="377190"/>
                  </a:lnTo>
                  <a:lnTo>
                    <a:pt x="23520" y="384810"/>
                  </a:lnTo>
                  <a:lnTo>
                    <a:pt x="21958" y="387350"/>
                  </a:lnTo>
                  <a:lnTo>
                    <a:pt x="18859" y="388620"/>
                  </a:lnTo>
                  <a:lnTo>
                    <a:pt x="18859" y="401320"/>
                  </a:lnTo>
                  <a:lnTo>
                    <a:pt x="18859" y="403860"/>
                  </a:lnTo>
                  <a:lnTo>
                    <a:pt x="18415" y="405130"/>
                  </a:lnTo>
                  <a:lnTo>
                    <a:pt x="17741" y="406400"/>
                  </a:lnTo>
                  <a:lnTo>
                    <a:pt x="17297" y="405130"/>
                  </a:lnTo>
                  <a:lnTo>
                    <a:pt x="17297" y="398780"/>
                  </a:lnTo>
                  <a:lnTo>
                    <a:pt x="17741" y="397510"/>
                  </a:lnTo>
                  <a:lnTo>
                    <a:pt x="18415" y="398780"/>
                  </a:lnTo>
                  <a:lnTo>
                    <a:pt x="18859" y="401320"/>
                  </a:lnTo>
                  <a:lnTo>
                    <a:pt x="18859" y="388620"/>
                  </a:lnTo>
                  <a:lnTo>
                    <a:pt x="16852" y="388620"/>
                  </a:lnTo>
                  <a:lnTo>
                    <a:pt x="16852" y="427990"/>
                  </a:lnTo>
                  <a:lnTo>
                    <a:pt x="16852" y="430530"/>
                  </a:lnTo>
                  <a:lnTo>
                    <a:pt x="14643" y="430530"/>
                  </a:lnTo>
                  <a:lnTo>
                    <a:pt x="12420" y="427990"/>
                  </a:lnTo>
                  <a:lnTo>
                    <a:pt x="12420" y="425450"/>
                  </a:lnTo>
                  <a:lnTo>
                    <a:pt x="14643" y="425450"/>
                  </a:lnTo>
                  <a:lnTo>
                    <a:pt x="15976" y="426720"/>
                  </a:lnTo>
                  <a:lnTo>
                    <a:pt x="16852" y="427990"/>
                  </a:lnTo>
                  <a:lnTo>
                    <a:pt x="16852" y="388620"/>
                  </a:lnTo>
                  <a:lnTo>
                    <a:pt x="7975" y="388620"/>
                  </a:lnTo>
                  <a:lnTo>
                    <a:pt x="9080" y="386080"/>
                  </a:lnTo>
                  <a:lnTo>
                    <a:pt x="10198" y="383540"/>
                  </a:lnTo>
                  <a:lnTo>
                    <a:pt x="11760" y="381000"/>
                  </a:lnTo>
                  <a:lnTo>
                    <a:pt x="11760" y="379730"/>
                  </a:lnTo>
                  <a:lnTo>
                    <a:pt x="9093" y="379730"/>
                  </a:lnTo>
                  <a:lnTo>
                    <a:pt x="7975" y="381000"/>
                  </a:lnTo>
                  <a:lnTo>
                    <a:pt x="7975" y="384810"/>
                  </a:lnTo>
                  <a:lnTo>
                    <a:pt x="6870" y="386080"/>
                  </a:lnTo>
                  <a:lnTo>
                    <a:pt x="5321" y="384810"/>
                  </a:lnTo>
                  <a:lnTo>
                    <a:pt x="3987" y="383540"/>
                  </a:lnTo>
                  <a:lnTo>
                    <a:pt x="3543" y="384810"/>
                  </a:lnTo>
                  <a:lnTo>
                    <a:pt x="5092" y="387350"/>
                  </a:lnTo>
                  <a:lnTo>
                    <a:pt x="4432" y="388620"/>
                  </a:lnTo>
                  <a:lnTo>
                    <a:pt x="3098" y="389890"/>
                  </a:lnTo>
                  <a:lnTo>
                    <a:pt x="1320" y="389890"/>
                  </a:lnTo>
                  <a:lnTo>
                    <a:pt x="1549" y="391160"/>
                  </a:lnTo>
                  <a:lnTo>
                    <a:pt x="7975" y="391160"/>
                  </a:lnTo>
                  <a:lnTo>
                    <a:pt x="3987" y="407670"/>
                  </a:lnTo>
                  <a:lnTo>
                    <a:pt x="2654" y="414020"/>
                  </a:lnTo>
                  <a:lnTo>
                    <a:pt x="2654" y="417830"/>
                  </a:lnTo>
                  <a:lnTo>
                    <a:pt x="4876" y="417830"/>
                  </a:lnTo>
                  <a:lnTo>
                    <a:pt x="5321" y="420370"/>
                  </a:lnTo>
                  <a:lnTo>
                    <a:pt x="4432" y="422910"/>
                  </a:lnTo>
                  <a:lnTo>
                    <a:pt x="3543" y="426720"/>
                  </a:lnTo>
                  <a:lnTo>
                    <a:pt x="4203" y="430530"/>
                  </a:lnTo>
                  <a:lnTo>
                    <a:pt x="5981" y="433070"/>
                  </a:lnTo>
                  <a:lnTo>
                    <a:pt x="8204" y="435610"/>
                  </a:lnTo>
                  <a:lnTo>
                    <a:pt x="8204" y="436880"/>
                  </a:lnTo>
                  <a:lnTo>
                    <a:pt x="2209" y="454660"/>
                  </a:lnTo>
                  <a:lnTo>
                    <a:pt x="1320" y="461010"/>
                  </a:lnTo>
                  <a:lnTo>
                    <a:pt x="0" y="463550"/>
                  </a:lnTo>
                  <a:lnTo>
                    <a:pt x="660" y="466090"/>
                  </a:lnTo>
                  <a:lnTo>
                    <a:pt x="2438" y="469900"/>
                  </a:lnTo>
                  <a:lnTo>
                    <a:pt x="4648" y="474980"/>
                  </a:lnTo>
                  <a:lnTo>
                    <a:pt x="4648" y="476250"/>
                  </a:lnTo>
                  <a:lnTo>
                    <a:pt x="2882" y="476250"/>
                  </a:lnTo>
                  <a:lnTo>
                    <a:pt x="876" y="477520"/>
                  </a:lnTo>
                  <a:lnTo>
                    <a:pt x="876" y="478790"/>
                  </a:lnTo>
                  <a:lnTo>
                    <a:pt x="2882" y="481330"/>
                  </a:lnTo>
                  <a:lnTo>
                    <a:pt x="4432" y="482600"/>
                  </a:lnTo>
                  <a:lnTo>
                    <a:pt x="5321" y="485140"/>
                  </a:lnTo>
                  <a:lnTo>
                    <a:pt x="4648" y="485140"/>
                  </a:lnTo>
                  <a:lnTo>
                    <a:pt x="3771" y="486410"/>
                  </a:lnTo>
                  <a:lnTo>
                    <a:pt x="15087" y="486410"/>
                  </a:lnTo>
                  <a:lnTo>
                    <a:pt x="18859" y="485140"/>
                  </a:lnTo>
                  <a:lnTo>
                    <a:pt x="19304" y="485140"/>
                  </a:lnTo>
                  <a:lnTo>
                    <a:pt x="18415" y="483870"/>
                  </a:lnTo>
                  <a:lnTo>
                    <a:pt x="14859" y="480060"/>
                  </a:lnTo>
                  <a:lnTo>
                    <a:pt x="14859" y="478790"/>
                  </a:lnTo>
                  <a:lnTo>
                    <a:pt x="19075" y="478790"/>
                  </a:lnTo>
                  <a:lnTo>
                    <a:pt x="19075" y="481330"/>
                  </a:lnTo>
                  <a:lnTo>
                    <a:pt x="20408" y="482600"/>
                  </a:lnTo>
                  <a:lnTo>
                    <a:pt x="23736" y="482600"/>
                  </a:lnTo>
                  <a:lnTo>
                    <a:pt x="25069" y="483870"/>
                  </a:lnTo>
                  <a:lnTo>
                    <a:pt x="25069" y="487680"/>
                  </a:lnTo>
                  <a:lnTo>
                    <a:pt x="23736" y="488950"/>
                  </a:lnTo>
                  <a:lnTo>
                    <a:pt x="22186" y="487680"/>
                  </a:lnTo>
                  <a:lnTo>
                    <a:pt x="20853" y="487680"/>
                  </a:lnTo>
                  <a:lnTo>
                    <a:pt x="18186" y="488950"/>
                  </a:lnTo>
                  <a:lnTo>
                    <a:pt x="16637" y="491490"/>
                  </a:lnTo>
                  <a:lnTo>
                    <a:pt x="11760" y="497840"/>
                  </a:lnTo>
                  <a:lnTo>
                    <a:pt x="8204" y="499110"/>
                  </a:lnTo>
                  <a:lnTo>
                    <a:pt x="10426" y="490220"/>
                  </a:lnTo>
                  <a:lnTo>
                    <a:pt x="3543" y="490220"/>
                  </a:lnTo>
                  <a:lnTo>
                    <a:pt x="5321" y="491490"/>
                  </a:lnTo>
                  <a:lnTo>
                    <a:pt x="7531" y="491490"/>
                  </a:lnTo>
                  <a:lnTo>
                    <a:pt x="7315" y="492760"/>
                  </a:lnTo>
                  <a:lnTo>
                    <a:pt x="1104" y="497840"/>
                  </a:lnTo>
                  <a:lnTo>
                    <a:pt x="876" y="499110"/>
                  </a:lnTo>
                  <a:lnTo>
                    <a:pt x="3098" y="500380"/>
                  </a:lnTo>
                  <a:lnTo>
                    <a:pt x="4648" y="501650"/>
                  </a:lnTo>
                  <a:lnTo>
                    <a:pt x="5321" y="504190"/>
                  </a:lnTo>
                  <a:lnTo>
                    <a:pt x="4432" y="505460"/>
                  </a:lnTo>
                  <a:lnTo>
                    <a:pt x="3543" y="508000"/>
                  </a:lnTo>
                  <a:lnTo>
                    <a:pt x="4203" y="509270"/>
                  </a:lnTo>
                  <a:lnTo>
                    <a:pt x="8204" y="509270"/>
                  </a:lnTo>
                  <a:lnTo>
                    <a:pt x="8204" y="510540"/>
                  </a:lnTo>
                  <a:lnTo>
                    <a:pt x="6654" y="511810"/>
                  </a:lnTo>
                  <a:lnTo>
                    <a:pt x="4876" y="513080"/>
                  </a:lnTo>
                  <a:lnTo>
                    <a:pt x="4648" y="514350"/>
                  </a:lnTo>
                  <a:lnTo>
                    <a:pt x="6426" y="518160"/>
                  </a:lnTo>
                  <a:lnTo>
                    <a:pt x="7531" y="521970"/>
                  </a:lnTo>
                  <a:lnTo>
                    <a:pt x="8191" y="525780"/>
                  </a:lnTo>
                  <a:lnTo>
                    <a:pt x="8204" y="529590"/>
                  </a:lnTo>
                  <a:lnTo>
                    <a:pt x="7759" y="533400"/>
                  </a:lnTo>
                  <a:lnTo>
                    <a:pt x="12865" y="533400"/>
                  </a:lnTo>
                  <a:lnTo>
                    <a:pt x="17081" y="532130"/>
                  </a:lnTo>
                  <a:lnTo>
                    <a:pt x="17526" y="533400"/>
                  </a:lnTo>
                  <a:lnTo>
                    <a:pt x="10871" y="538480"/>
                  </a:lnTo>
                  <a:lnTo>
                    <a:pt x="10642" y="539750"/>
                  </a:lnTo>
                  <a:lnTo>
                    <a:pt x="13309" y="546100"/>
                  </a:lnTo>
                  <a:lnTo>
                    <a:pt x="14414" y="548640"/>
                  </a:lnTo>
                  <a:lnTo>
                    <a:pt x="16179" y="549922"/>
                  </a:lnTo>
                  <a:lnTo>
                    <a:pt x="17297" y="548640"/>
                  </a:lnTo>
                  <a:lnTo>
                    <a:pt x="18630" y="547370"/>
                  </a:lnTo>
                  <a:lnTo>
                    <a:pt x="18402" y="548640"/>
                  </a:lnTo>
                  <a:lnTo>
                    <a:pt x="18122" y="550011"/>
                  </a:lnTo>
                  <a:lnTo>
                    <a:pt x="16637" y="552450"/>
                  </a:lnTo>
                  <a:lnTo>
                    <a:pt x="14414" y="557530"/>
                  </a:lnTo>
                  <a:lnTo>
                    <a:pt x="18859" y="553720"/>
                  </a:lnTo>
                  <a:lnTo>
                    <a:pt x="22186" y="552450"/>
                  </a:lnTo>
                  <a:lnTo>
                    <a:pt x="24625" y="551180"/>
                  </a:lnTo>
                  <a:lnTo>
                    <a:pt x="28511" y="550011"/>
                  </a:lnTo>
                  <a:lnTo>
                    <a:pt x="27508" y="550875"/>
                  </a:lnTo>
                  <a:lnTo>
                    <a:pt x="27508" y="566420"/>
                  </a:lnTo>
                  <a:lnTo>
                    <a:pt x="26174" y="568960"/>
                  </a:lnTo>
                  <a:lnTo>
                    <a:pt x="24409" y="567690"/>
                  </a:lnTo>
                  <a:lnTo>
                    <a:pt x="22847" y="566420"/>
                  </a:lnTo>
                  <a:lnTo>
                    <a:pt x="20853" y="563880"/>
                  </a:lnTo>
                  <a:lnTo>
                    <a:pt x="21069" y="563880"/>
                  </a:lnTo>
                  <a:lnTo>
                    <a:pt x="24180" y="565150"/>
                  </a:lnTo>
                  <a:lnTo>
                    <a:pt x="26403" y="565150"/>
                  </a:lnTo>
                  <a:lnTo>
                    <a:pt x="27508" y="566420"/>
                  </a:lnTo>
                  <a:lnTo>
                    <a:pt x="27508" y="550875"/>
                  </a:lnTo>
                  <a:lnTo>
                    <a:pt x="24180" y="553720"/>
                  </a:lnTo>
                  <a:lnTo>
                    <a:pt x="17970" y="558800"/>
                  </a:lnTo>
                  <a:lnTo>
                    <a:pt x="17424" y="563880"/>
                  </a:lnTo>
                  <a:lnTo>
                    <a:pt x="17386" y="564261"/>
                  </a:lnTo>
                  <a:lnTo>
                    <a:pt x="17297" y="565150"/>
                  </a:lnTo>
                  <a:lnTo>
                    <a:pt x="21958" y="575310"/>
                  </a:lnTo>
                  <a:lnTo>
                    <a:pt x="23964" y="580390"/>
                  </a:lnTo>
                  <a:lnTo>
                    <a:pt x="25730" y="586740"/>
                  </a:lnTo>
                  <a:lnTo>
                    <a:pt x="25730" y="593090"/>
                  </a:lnTo>
                  <a:lnTo>
                    <a:pt x="26847" y="594360"/>
                  </a:lnTo>
                  <a:lnTo>
                    <a:pt x="29946" y="594360"/>
                  </a:lnTo>
                  <a:lnTo>
                    <a:pt x="31064" y="595630"/>
                  </a:lnTo>
                  <a:lnTo>
                    <a:pt x="31280" y="596900"/>
                  </a:lnTo>
                  <a:lnTo>
                    <a:pt x="31280" y="598170"/>
                  </a:lnTo>
                  <a:lnTo>
                    <a:pt x="32829" y="600710"/>
                  </a:lnTo>
                  <a:lnTo>
                    <a:pt x="34607" y="601980"/>
                  </a:lnTo>
                  <a:lnTo>
                    <a:pt x="36614" y="603250"/>
                  </a:lnTo>
                  <a:lnTo>
                    <a:pt x="36830" y="604520"/>
                  </a:lnTo>
                  <a:lnTo>
                    <a:pt x="33718" y="604520"/>
                  </a:lnTo>
                  <a:lnTo>
                    <a:pt x="33058" y="605790"/>
                  </a:lnTo>
                  <a:lnTo>
                    <a:pt x="33718" y="607060"/>
                  </a:lnTo>
                  <a:lnTo>
                    <a:pt x="34607" y="609600"/>
                  </a:lnTo>
                  <a:lnTo>
                    <a:pt x="35941" y="609600"/>
                  </a:lnTo>
                  <a:lnTo>
                    <a:pt x="38163" y="608330"/>
                  </a:lnTo>
                  <a:lnTo>
                    <a:pt x="39052" y="609600"/>
                  </a:lnTo>
                  <a:lnTo>
                    <a:pt x="39052" y="612140"/>
                  </a:lnTo>
                  <a:lnTo>
                    <a:pt x="39941" y="613410"/>
                  </a:lnTo>
                  <a:lnTo>
                    <a:pt x="42151" y="613410"/>
                  </a:lnTo>
                  <a:lnTo>
                    <a:pt x="42595" y="610870"/>
                  </a:lnTo>
                  <a:lnTo>
                    <a:pt x="42151" y="608330"/>
                  </a:lnTo>
                  <a:lnTo>
                    <a:pt x="41275" y="603250"/>
                  </a:lnTo>
                  <a:lnTo>
                    <a:pt x="43040" y="607060"/>
                  </a:lnTo>
                  <a:lnTo>
                    <a:pt x="45262" y="612140"/>
                  </a:lnTo>
                  <a:lnTo>
                    <a:pt x="44157" y="617220"/>
                  </a:lnTo>
                  <a:lnTo>
                    <a:pt x="40601" y="619760"/>
                  </a:lnTo>
                  <a:lnTo>
                    <a:pt x="39497" y="621030"/>
                  </a:lnTo>
                  <a:lnTo>
                    <a:pt x="39497" y="622300"/>
                  </a:lnTo>
                  <a:lnTo>
                    <a:pt x="41046" y="622300"/>
                  </a:lnTo>
                  <a:lnTo>
                    <a:pt x="42379" y="623570"/>
                  </a:lnTo>
                  <a:lnTo>
                    <a:pt x="43484" y="623570"/>
                  </a:lnTo>
                  <a:lnTo>
                    <a:pt x="43484" y="621030"/>
                  </a:lnTo>
                  <a:lnTo>
                    <a:pt x="44602" y="619760"/>
                  </a:lnTo>
                  <a:lnTo>
                    <a:pt x="47256" y="619760"/>
                  </a:lnTo>
                  <a:lnTo>
                    <a:pt x="47929" y="622300"/>
                  </a:lnTo>
                  <a:lnTo>
                    <a:pt x="46596" y="626110"/>
                  </a:lnTo>
                  <a:lnTo>
                    <a:pt x="47040" y="628650"/>
                  </a:lnTo>
                  <a:lnTo>
                    <a:pt x="49263" y="628650"/>
                  </a:lnTo>
                  <a:lnTo>
                    <a:pt x="50139" y="627380"/>
                  </a:lnTo>
                  <a:lnTo>
                    <a:pt x="50253" y="626110"/>
                  </a:lnTo>
                  <a:lnTo>
                    <a:pt x="50368" y="622300"/>
                  </a:lnTo>
                  <a:lnTo>
                    <a:pt x="51028" y="622300"/>
                  </a:lnTo>
                  <a:lnTo>
                    <a:pt x="51701" y="623570"/>
                  </a:lnTo>
                  <a:lnTo>
                    <a:pt x="52362" y="626110"/>
                  </a:lnTo>
                  <a:lnTo>
                    <a:pt x="53251" y="626110"/>
                  </a:lnTo>
                  <a:lnTo>
                    <a:pt x="55689" y="623570"/>
                  </a:lnTo>
                  <a:lnTo>
                    <a:pt x="56680" y="622300"/>
                  </a:lnTo>
                  <a:lnTo>
                    <a:pt x="57683" y="621030"/>
                  </a:lnTo>
                  <a:lnTo>
                    <a:pt x="57912" y="621030"/>
                  </a:lnTo>
                  <a:lnTo>
                    <a:pt x="55918" y="619760"/>
                  </a:lnTo>
                  <a:lnTo>
                    <a:pt x="54356" y="618490"/>
                  </a:lnTo>
                  <a:lnTo>
                    <a:pt x="54584" y="617220"/>
                  </a:lnTo>
                  <a:lnTo>
                    <a:pt x="61683" y="617220"/>
                  </a:lnTo>
                  <a:lnTo>
                    <a:pt x="62077" y="617740"/>
                  </a:lnTo>
                  <a:lnTo>
                    <a:pt x="64439" y="625348"/>
                  </a:lnTo>
                  <a:lnTo>
                    <a:pt x="62572" y="629920"/>
                  </a:lnTo>
                  <a:lnTo>
                    <a:pt x="65239" y="629920"/>
                  </a:lnTo>
                  <a:lnTo>
                    <a:pt x="65709" y="629450"/>
                  </a:lnTo>
                  <a:lnTo>
                    <a:pt x="66548" y="632180"/>
                  </a:lnTo>
                  <a:lnTo>
                    <a:pt x="65900" y="632714"/>
                  </a:lnTo>
                  <a:lnTo>
                    <a:pt x="65684" y="632828"/>
                  </a:lnTo>
                  <a:lnTo>
                    <a:pt x="65684" y="639064"/>
                  </a:lnTo>
                  <a:lnTo>
                    <a:pt x="65684" y="642874"/>
                  </a:lnTo>
                  <a:lnTo>
                    <a:pt x="64135" y="644144"/>
                  </a:lnTo>
                  <a:lnTo>
                    <a:pt x="60807" y="642874"/>
                  </a:lnTo>
                  <a:lnTo>
                    <a:pt x="56146" y="641604"/>
                  </a:lnTo>
                  <a:lnTo>
                    <a:pt x="60363" y="640334"/>
                  </a:lnTo>
                  <a:lnTo>
                    <a:pt x="64795" y="637794"/>
                  </a:lnTo>
                  <a:lnTo>
                    <a:pt x="65455" y="637794"/>
                  </a:lnTo>
                  <a:lnTo>
                    <a:pt x="65684" y="639064"/>
                  </a:lnTo>
                  <a:lnTo>
                    <a:pt x="65684" y="632828"/>
                  </a:lnTo>
                  <a:lnTo>
                    <a:pt x="63461" y="633984"/>
                  </a:lnTo>
                  <a:lnTo>
                    <a:pt x="63461" y="632714"/>
                  </a:lnTo>
                  <a:lnTo>
                    <a:pt x="63461" y="631444"/>
                  </a:lnTo>
                  <a:lnTo>
                    <a:pt x="62357" y="631444"/>
                  </a:lnTo>
                  <a:lnTo>
                    <a:pt x="61023" y="632714"/>
                  </a:lnTo>
                  <a:lnTo>
                    <a:pt x="57696" y="632714"/>
                  </a:lnTo>
                  <a:lnTo>
                    <a:pt x="56578" y="630174"/>
                  </a:lnTo>
                  <a:lnTo>
                    <a:pt x="55257" y="628904"/>
                  </a:lnTo>
                  <a:lnTo>
                    <a:pt x="54584" y="628904"/>
                  </a:lnTo>
                  <a:lnTo>
                    <a:pt x="54584" y="637794"/>
                  </a:lnTo>
                  <a:lnTo>
                    <a:pt x="53479" y="640334"/>
                  </a:lnTo>
                  <a:lnTo>
                    <a:pt x="49034" y="640334"/>
                  </a:lnTo>
                  <a:lnTo>
                    <a:pt x="48818" y="641604"/>
                  </a:lnTo>
                  <a:lnTo>
                    <a:pt x="52146" y="647954"/>
                  </a:lnTo>
                  <a:lnTo>
                    <a:pt x="54584" y="650494"/>
                  </a:lnTo>
                  <a:lnTo>
                    <a:pt x="56146" y="649224"/>
                  </a:lnTo>
                  <a:lnTo>
                    <a:pt x="57696" y="649224"/>
                  </a:lnTo>
                  <a:lnTo>
                    <a:pt x="59029" y="650494"/>
                  </a:lnTo>
                  <a:lnTo>
                    <a:pt x="59029" y="654304"/>
                  </a:lnTo>
                  <a:lnTo>
                    <a:pt x="58140" y="655574"/>
                  </a:lnTo>
                  <a:lnTo>
                    <a:pt x="56807" y="654304"/>
                  </a:lnTo>
                  <a:lnTo>
                    <a:pt x="54584" y="654304"/>
                  </a:lnTo>
                  <a:lnTo>
                    <a:pt x="54584" y="656844"/>
                  </a:lnTo>
                  <a:lnTo>
                    <a:pt x="55702" y="658114"/>
                  </a:lnTo>
                  <a:lnTo>
                    <a:pt x="58140" y="658114"/>
                  </a:lnTo>
                  <a:lnTo>
                    <a:pt x="59029" y="659384"/>
                  </a:lnTo>
                  <a:lnTo>
                    <a:pt x="59029" y="663194"/>
                  </a:lnTo>
                  <a:lnTo>
                    <a:pt x="60134" y="664464"/>
                  </a:lnTo>
                  <a:lnTo>
                    <a:pt x="61239" y="663194"/>
                  </a:lnTo>
                  <a:lnTo>
                    <a:pt x="63461" y="663194"/>
                  </a:lnTo>
                  <a:lnTo>
                    <a:pt x="63461" y="667004"/>
                  </a:lnTo>
                  <a:lnTo>
                    <a:pt x="65024" y="669544"/>
                  </a:lnTo>
                  <a:lnTo>
                    <a:pt x="66789" y="669544"/>
                  </a:lnTo>
                  <a:lnTo>
                    <a:pt x="68567" y="670814"/>
                  </a:lnTo>
                  <a:lnTo>
                    <a:pt x="70116" y="673354"/>
                  </a:lnTo>
                  <a:lnTo>
                    <a:pt x="70116" y="677164"/>
                  </a:lnTo>
                  <a:lnTo>
                    <a:pt x="70993" y="678446"/>
                  </a:lnTo>
                  <a:lnTo>
                    <a:pt x="73228" y="675894"/>
                  </a:lnTo>
                  <a:lnTo>
                    <a:pt x="74853" y="678548"/>
                  </a:lnTo>
                  <a:lnTo>
                    <a:pt x="75666" y="679704"/>
                  </a:lnTo>
                  <a:lnTo>
                    <a:pt x="76339" y="682244"/>
                  </a:lnTo>
                  <a:lnTo>
                    <a:pt x="78105" y="684784"/>
                  </a:lnTo>
                  <a:lnTo>
                    <a:pt x="80556" y="684784"/>
                  </a:lnTo>
                  <a:lnTo>
                    <a:pt x="81000" y="686054"/>
                  </a:lnTo>
                  <a:lnTo>
                    <a:pt x="80111" y="687324"/>
                  </a:lnTo>
                  <a:lnTo>
                    <a:pt x="79438" y="687324"/>
                  </a:lnTo>
                  <a:lnTo>
                    <a:pt x="81661" y="692404"/>
                  </a:lnTo>
                  <a:lnTo>
                    <a:pt x="84772" y="694944"/>
                  </a:lnTo>
                  <a:lnTo>
                    <a:pt x="88099" y="698754"/>
                  </a:lnTo>
                  <a:lnTo>
                    <a:pt x="90093" y="700024"/>
                  </a:lnTo>
                  <a:lnTo>
                    <a:pt x="88988" y="698754"/>
                  </a:lnTo>
                  <a:lnTo>
                    <a:pt x="87896" y="696290"/>
                  </a:lnTo>
                  <a:lnTo>
                    <a:pt x="88188" y="696290"/>
                  </a:lnTo>
                  <a:lnTo>
                    <a:pt x="89649" y="697484"/>
                  </a:lnTo>
                  <a:lnTo>
                    <a:pt x="91198" y="697484"/>
                  </a:lnTo>
                  <a:lnTo>
                    <a:pt x="92316" y="700024"/>
                  </a:lnTo>
                  <a:lnTo>
                    <a:pt x="92379" y="702564"/>
                  </a:lnTo>
                  <a:lnTo>
                    <a:pt x="92532" y="705104"/>
                  </a:lnTo>
                  <a:lnTo>
                    <a:pt x="102527" y="716534"/>
                  </a:lnTo>
                  <a:lnTo>
                    <a:pt x="106299" y="716534"/>
                  </a:lnTo>
                  <a:lnTo>
                    <a:pt x="108953" y="717804"/>
                  </a:lnTo>
                  <a:lnTo>
                    <a:pt x="113398" y="722884"/>
                  </a:lnTo>
                  <a:lnTo>
                    <a:pt x="116281" y="725424"/>
                  </a:lnTo>
                  <a:lnTo>
                    <a:pt x="117614" y="724154"/>
                  </a:lnTo>
                  <a:lnTo>
                    <a:pt x="119164" y="724154"/>
                  </a:lnTo>
                  <a:lnTo>
                    <a:pt x="120497" y="725424"/>
                  </a:lnTo>
                  <a:lnTo>
                    <a:pt x="120942" y="726694"/>
                  </a:lnTo>
                  <a:lnTo>
                    <a:pt x="125361" y="729234"/>
                  </a:lnTo>
                  <a:lnTo>
                    <a:pt x="134670" y="734314"/>
                  </a:lnTo>
                  <a:lnTo>
                    <a:pt x="144932" y="739394"/>
                  </a:lnTo>
                  <a:lnTo>
                    <a:pt x="152222" y="741934"/>
                  </a:lnTo>
                  <a:lnTo>
                    <a:pt x="154000" y="743204"/>
                  </a:lnTo>
                  <a:lnTo>
                    <a:pt x="156667" y="741934"/>
                  </a:lnTo>
                  <a:lnTo>
                    <a:pt x="158000" y="740664"/>
                  </a:lnTo>
                  <a:lnTo>
                    <a:pt x="159766" y="739394"/>
                  </a:lnTo>
                  <a:lnTo>
                    <a:pt x="161772" y="739394"/>
                  </a:lnTo>
                  <a:lnTo>
                    <a:pt x="164211" y="741934"/>
                  </a:lnTo>
                  <a:lnTo>
                    <a:pt x="167538" y="745744"/>
                  </a:lnTo>
                  <a:lnTo>
                    <a:pt x="167767" y="745744"/>
                  </a:lnTo>
                  <a:lnTo>
                    <a:pt x="167830" y="744474"/>
                  </a:lnTo>
                  <a:lnTo>
                    <a:pt x="167906" y="743204"/>
                  </a:lnTo>
                  <a:lnTo>
                    <a:pt x="167982" y="739394"/>
                  </a:lnTo>
                  <a:lnTo>
                    <a:pt x="167982" y="738124"/>
                  </a:lnTo>
                  <a:lnTo>
                    <a:pt x="168427" y="738124"/>
                  </a:lnTo>
                  <a:lnTo>
                    <a:pt x="169316" y="740664"/>
                  </a:lnTo>
                  <a:lnTo>
                    <a:pt x="169976" y="741934"/>
                  </a:lnTo>
                  <a:lnTo>
                    <a:pt x="169087" y="745744"/>
                  </a:lnTo>
                  <a:lnTo>
                    <a:pt x="167093" y="747014"/>
                  </a:lnTo>
                  <a:lnTo>
                    <a:pt x="163995" y="748284"/>
                  </a:lnTo>
                  <a:lnTo>
                    <a:pt x="164426" y="749554"/>
                  </a:lnTo>
                  <a:lnTo>
                    <a:pt x="171094" y="750824"/>
                  </a:lnTo>
                  <a:lnTo>
                    <a:pt x="176199" y="753364"/>
                  </a:lnTo>
                  <a:lnTo>
                    <a:pt x="178409" y="753364"/>
                  </a:lnTo>
                  <a:lnTo>
                    <a:pt x="176631" y="750824"/>
                  </a:lnTo>
                  <a:lnTo>
                    <a:pt x="178638" y="750824"/>
                  </a:lnTo>
                  <a:lnTo>
                    <a:pt x="181521" y="753364"/>
                  </a:lnTo>
                  <a:lnTo>
                    <a:pt x="187731" y="755904"/>
                  </a:lnTo>
                  <a:lnTo>
                    <a:pt x="188404" y="754634"/>
                  </a:lnTo>
                  <a:lnTo>
                    <a:pt x="189953" y="754634"/>
                  </a:lnTo>
                  <a:lnTo>
                    <a:pt x="189953" y="757174"/>
                  </a:lnTo>
                  <a:lnTo>
                    <a:pt x="193497" y="759714"/>
                  </a:lnTo>
                  <a:lnTo>
                    <a:pt x="197942" y="762254"/>
                  </a:lnTo>
                  <a:lnTo>
                    <a:pt x="202158" y="763524"/>
                  </a:lnTo>
                  <a:lnTo>
                    <a:pt x="205270" y="766064"/>
                  </a:lnTo>
                  <a:lnTo>
                    <a:pt x="204597" y="767334"/>
                  </a:lnTo>
                  <a:lnTo>
                    <a:pt x="203708" y="768604"/>
                  </a:lnTo>
                  <a:lnTo>
                    <a:pt x="205041" y="769874"/>
                  </a:lnTo>
                  <a:lnTo>
                    <a:pt x="209257" y="769874"/>
                  </a:lnTo>
                  <a:lnTo>
                    <a:pt x="215252" y="771144"/>
                  </a:lnTo>
                  <a:lnTo>
                    <a:pt x="220573" y="772414"/>
                  </a:lnTo>
                  <a:lnTo>
                    <a:pt x="225679" y="773684"/>
                  </a:lnTo>
                  <a:lnTo>
                    <a:pt x="232117" y="773684"/>
                  </a:lnTo>
                  <a:lnTo>
                    <a:pt x="233451" y="772414"/>
                  </a:lnTo>
                  <a:lnTo>
                    <a:pt x="234340" y="772414"/>
                  </a:lnTo>
                  <a:lnTo>
                    <a:pt x="234340" y="774954"/>
                  </a:lnTo>
                  <a:lnTo>
                    <a:pt x="238988" y="777494"/>
                  </a:lnTo>
                  <a:lnTo>
                    <a:pt x="250761" y="780034"/>
                  </a:lnTo>
                  <a:lnTo>
                    <a:pt x="256971" y="782574"/>
                  </a:lnTo>
                  <a:lnTo>
                    <a:pt x="258749" y="782574"/>
                  </a:lnTo>
                  <a:lnTo>
                    <a:pt x="260515" y="783844"/>
                  </a:lnTo>
                  <a:lnTo>
                    <a:pt x="264731" y="783844"/>
                  </a:lnTo>
                  <a:lnTo>
                    <a:pt x="265290" y="784898"/>
                  </a:lnTo>
                  <a:lnTo>
                    <a:pt x="265404" y="786384"/>
                  </a:lnTo>
                  <a:lnTo>
                    <a:pt x="267398" y="787654"/>
                  </a:lnTo>
                  <a:lnTo>
                    <a:pt x="272503" y="787654"/>
                  </a:lnTo>
                  <a:lnTo>
                    <a:pt x="276720" y="788924"/>
                  </a:lnTo>
                  <a:lnTo>
                    <a:pt x="279158" y="790194"/>
                  </a:lnTo>
                  <a:lnTo>
                    <a:pt x="282930" y="792734"/>
                  </a:lnTo>
                  <a:lnTo>
                    <a:pt x="284480" y="792734"/>
                  </a:lnTo>
                  <a:lnTo>
                    <a:pt x="286486" y="790194"/>
                  </a:lnTo>
                  <a:lnTo>
                    <a:pt x="288696" y="786384"/>
                  </a:lnTo>
                  <a:lnTo>
                    <a:pt x="289140" y="786384"/>
                  </a:lnTo>
                  <a:lnTo>
                    <a:pt x="291592" y="790194"/>
                  </a:lnTo>
                  <a:lnTo>
                    <a:pt x="293141" y="792734"/>
                  </a:lnTo>
                  <a:lnTo>
                    <a:pt x="296468" y="795274"/>
                  </a:lnTo>
                  <a:lnTo>
                    <a:pt x="303352" y="795274"/>
                  </a:lnTo>
                  <a:lnTo>
                    <a:pt x="303568" y="794004"/>
                  </a:lnTo>
                  <a:lnTo>
                    <a:pt x="300913" y="792734"/>
                  </a:lnTo>
                  <a:lnTo>
                    <a:pt x="298018" y="790194"/>
                  </a:lnTo>
                  <a:lnTo>
                    <a:pt x="300685" y="787654"/>
                  </a:lnTo>
                  <a:lnTo>
                    <a:pt x="301904" y="786384"/>
                  </a:lnTo>
                  <a:lnTo>
                    <a:pt x="303123" y="785114"/>
                  </a:lnTo>
                  <a:lnTo>
                    <a:pt x="303568" y="785114"/>
                  </a:lnTo>
                  <a:lnTo>
                    <a:pt x="302018" y="787654"/>
                  </a:lnTo>
                  <a:lnTo>
                    <a:pt x="300685" y="790194"/>
                  </a:lnTo>
                  <a:lnTo>
                    <a:pt x="304012" y="790194"/>
                  </a:lnTo>
                  <a:lnTo>
                    <a:pt x="306235" y="788924"/>
                  </a:lnTo>
                  <a:lnTo>
                    <a:pt x="307340" y="788924"/>
                  </a:lnTo>
                  <a:lnTo>
                    <a:pt x="306451" y="790194"/>
                  </a:lnTo>
                  <a:lnTo>
                    <a:pt x="305790" y="791464"/>
                  </a:lnTo>
                  <a:lnTo>
                    <a:pt x="306679" y="792734"/>
                  </a:lnTo>
                  <a:lnTo>
                    <a:pt x="310667" y="792734"/>
                  </a:lnTo>
                  <a:lnTo>
                    <a:pt x="311785" y="794004"/>
                  </a:lnTo>
                  <a:lnTo>
                    <a:pt x="310896" y="794004"/>
                  </a:lnTo>
                  <a:lnTo>
                    <a:pt x="310222" y="795274"/>
                  </a:lnTo>
                  <a:lnTo>
                    <a:pt x="312674" y="796544"/>
                  </a:lnTo>
                  <a:lnTo>
                    <a:pt x="323316" y="796544"/>
                  </a:lnTo>
                  <a:lnTo>
                    <a:pt x="324650" y="797814"/>
                  </a:lnTo>
                  <a:lnTo>
                    <a:pt x="327977" y="797814"/>
                  </a:lnTo>
                  <a:lnTo>
                    <a:pt x="331533" y="795274"/>
                  </a:lnTo>
                  <a:lnTo>
                    <a:pt x="335965" y="796544"/>
                  </a:lnTo>
                  <a:lnTo>
                    <a:pt x="349948" y="800354"/>
                  </a:lnTo>
                  <a:lnTo>
                    <a:pt x="359016" y="801624"/>
                  </a:lnTo>
                  <a:lnTo>
                    <a:pt x="365874" y="801624"/>
                  </a:lnTo>
                  <a:lnTo>
                    <a:pt x="368592" y="799084"/>
                  </a:lnTo>
                  <a:lnTo>
                    <a:pt x="368592" y="796544"/>
                  </a:lnTo>
                  <a:lnTo>
                    <a:pt x="368592" y="795274"/>
                  </a:lnTo>
                  <a:lnTo>
                    <a:pt x="378802" y="791464"/>
                  </a:lnTo>
                  <a:lnTo>
                    <a:pt x="384784" y="797814"/>
                  </a:lnTo>
                  <a:lnTo>
                    <a:pt x="388112" y="797814"/>
                  </a:lnTo>
                  <a:lnTo>
                    <a:pt x="386118" y="794004"/>
                  </a:lnTo>
                  <a:lnTo>
                    <a:pt x="385229" y="792734"/>
                  </a:lnTo>
                  <a:lnTo>
                    <a:pt x="386346" y="792734"/>
                  </a:lnTo>
                  <a:lnTo>
                    <a:pt x="388785" y="795274"/>
                  </a:lnTo>
                  <a:lnTo>
                    <a:pt x="391007" y="796544"/>
                  </a:lnTo>
                  <a:lnTo>
                    <a:pt x="394335" y="797814"/>
                  </a:lnTo>
                  <a:lnTo>
                    <a:pt x="397662" y="797814"/>
                  </a:lnTo>
                  <a:lnTo>
                    <a:pt x="396328" y="799084"/>
                  </a:lnTo>
                  <a:lnTo>
                    <a:pt x="395224" y="799084"/>
                  </a:lnTo>
                  <a:lnTo>
                    <a:pt x="394779" y="800354"/>
                  </a:lnTo>
                  <a:lnTo>
                    <a:pt x="395439" y="801624"/>
                  </a:lnTo>
                  <a:lnTo>
                    <a:pt x="396328" y="802894"/>
                  </a:lnTo>
                  <a:lnTo>
                    <a:pt x="395884" y="804164"/>
                  </a:lnTo>
                  <a:lnTo>
                    <a:pt x="394779" y="802894"/>
                  </a:lnTo>
                  <a:lnTo>
                    <a:pt x="393446" y="801624"/>
                  </a:lnTo>
                  <a:lnTo>
                    <a:pt x="391668" y="802894"/>
                  </a:lnTo>
                  <a:lnTo>
                    <a:pt x="391045" y="805268"/>
                  </a:lnTo>
                  <a:lnTo>
                    <a:pt x="391007" y="805434"/>
                  </a:lnTo>
                  <a:lnTo>
                    <a:pt x="390118" y="807974"/>
                  </a:lnTo>
                  <a:lnTo>
                    <a:pt x="392772" y="807974"/>
                  </a:lnTo>
                  <a:lnTo>
                    <a:pt x="394335" y="806704"/>
                  </a:lnTo>
                  <a:lnTo>
                    <a:pt x="396773" y="806704"/>
                  </a:lnTo>
                  <a:lnTo>
                    <a:pt x="398767" y="809244"/>
                  </a:lnTo>
                  <a:lnTo>
                    <a:pt x="400989" y="809244"/>
                  </a:lnTo>
                  <a:lnTo>
                    <a:pt x="402983" y="807974"/>
                  </a:lnTo>
                  <a:lnTo>
                    <a:pt x="406044" y="805268"/>
                  </a:lnTo>
                  <a:lnTo>
                    <a:pt x="402539" y="806704"/>
                  </a:lnTo>
                  <a:lnTo>
                    <a:pt x="400329" y="807974"/>
                  </a:lnTo>
                  <a:lnTo>
                    <a:pt x="398551" y="806704"/>
                  </a:lnTo>
                  <a:lnTo>
                    <a:pt x="398551" y="804164"/>
                  </a:lnTo>
                  <a:lnTo>
                    <a:pt x="405650" y="804164"/>
                  </a:lnTo>
                  <a:lnTo>
                    <a:pt x="407428" y="805434"/>
                  </a:lnTo>
                  <a:lnTo>
                    <a:pt x="407428" y="810514"/>
                  </a:lnTo>
                  <a:lnTo>
                    <a:pt x="407873" y="810514"/>
                  </a:lnTo>
                  <a:lnTo>
                    <a:pt x="421398" y="806704"/>
                  </a:lnTo>
                  <a:lnTo>
                    <a:pt x="423405" y="805434"/>
                  </a:lnTo>
                  <a:lnTo>
                    <a:pt x="425170" y="806704"/>
                  </a:lnTo>
                  <a:lnTo>
                    <a:pt x="425170" y="809244"/>
                  </a:lnTo>
                  <a:lnTo>
                    <a:pt x="426732" y="810514"/>
                  </a:lnTo>
                  <a:lnTo>
                    <a:pt x="430504" y="810514"/>
                  </a:lnTo>
                  <a:lnTo>
                    <a:pt x="431393" y="809244"/>
                  </a:lnTo>
                  <a:lnTo>
                    <a:pt x="429615" y="806704"/>
                  </a:lnTo>
                  <a:lnTo>
                    <a:pt x="430720" y="806704"/>
                  </a:lnTo>
                  <a:lnTo>
                    <a:pt x="437832" y="810514"/>
                  </a:lnTo>
                  <a:lnTo>
                    <a:pt x="438708" y="810514"/>
                  </a:lnTo>
                  <a:lnTo>
                    <a:pt x="437375" y="807974"/>
                  </a:lnTo>
                  <a:lnTo>
                    <a:pt x="436499" y="806704"/>
                  </a:lnTo>
                  <a:lnTo>
                    <a:pt x="436943" y="805434"/>
                  </a:lnTo>
                  <a:lnTo>
                    <a:pt x="440486" y="806704"/>
                  </a:lnTo>
                  <a:lnTo>
                    <a:pt x="443598" y="805434"/>
                  </a:lnTo>
                  <a:lnTo>
                    <a:pt x="445808" y="805434"/>
                  </a:lnTo>
                  <a:lnTo>
                    <a:pt x="451358" y="802894"/>
                  </a:lnTo>
                  <a:lnTo>
                    <a:pt x="456907" y="805434"/>
                  </a:lnTo>
                  <a:lnTo>
                    <a:pt x="454240" y="813054"/>
                  </a:lnTo>
                  <a:lnTo>
                    <a:pt x="454469" y="813054"/>
                  </a:lnTo>
                  <a:lnTo>
                    <a:pt x="457352" y="810514"/>
                  </a:lnTo>
                  <a:lnTo>
                    <a:pt x="459574" y="809244"/>
                  </a:lnTo>
                  <a:lnTo>
                    <a:pt x="460679" y="807974"/>
                  </a:lnTo>
                  <a:lnTo>
                    <a:pt x="460679" y="811784"/>
                  </a:lnTo>
                  <a:lnTo>
                    <a:pt x="462673" y="813054"/>
                  </a:lnTo>
                  <a:lnTo>
                    <a:pt x="468668" y="813054"/>
                  </a:lnTo>
                  <a:lnTo>
                    <a:pt x="469557" y="811784"/>
                  </a:lnTo>
                  <a:lnTo>
                    <a:pt x="468452" y="807974"/>
                  </a:lnTo>
                  <a:lnTo>
                    <a:pt x="467779" y="805434"/>
                  </a:lnTo>
                  <a:lnTo>
                    <a:pt x="468452" y="804164"/>
                  </a:lnTo>
                  <a:lnTo>
                    <a:pt x="470662" y="802894"/>
                  </a:lnTo>
                  <a:lnTo>
                    <a:pt x="472440" y="801624"/>
                  </a:lnTo>
                  <a:lnTo>
                    <a:pt x="473773" y="802894"/>
                  </a:lnTo>
                  <a:lnTo>
                    <a:pt x="473113" y="807974"/>
                  </a:lnTo>
                  <a:lnTo>
                    <a:pt x="474218" y="815594"/>
                  </a:lnTo>
                  <a:lnTo>
                    <a:pt x="475551" y="814324"/>
                  </a:lnTo>
                  <a:lnTo>
                    <a:pt x="476211" y="813054"/>
                  </a:lnTo>
                  <a:lnTo>
                    <a:pt x="477989" y="813054"/>
                  </a:lnTo>
                  <a:lnTo>
                    <a:pt x="479323" y="814324"/>
                  </a:lnTo>
                  <a:lnTo>
                    <a:pt x="482650" y="818134"/>
                  </a:lnTo>
                  <a:lnTo>
                    <a:pt x="496633" y="818134"/>
                  </a:lnTo>
                  <a:lnTo>
                    <a:pt x="502627" y="814324"/>
                  </a:lnTo>
                  <a:lnTo>
                    <a:pt x="503072" y="815594"/>
                  </a:lnTo>
                  <a:lnTo>
                    <a:pt x="500849" y="818134"/>
                  </a:lnTo>
                  <a:lnTo>
                    <a:pt x="503948" y="819404"/>
                  </a:lnTo>
                  <a:lnTo>
                    <a:pt x="512610" y="818134"/>
                  </a:lnTo>
                  <a:lnTo>
                    <a:pt x="524154" y="818134"/>
                  </a:lnTo>
                  <a:lnTo>
                    <a:pt x="523265" y="816864"/>
                  </a:lnTo>
                  <a:lnTo>
                    <a:pt x="525703" y="815594"/>
                  </a:lnTo>
                  <a:lnTo>
                    <a:pt x="529031" y="816864"/>
                  </a:lnTo>
                  <a:lnTo>
                    <a:pt x="532142" y="816864"/>
                  </a:lnTo>
                  <a:lnTo>
                    <a:pt x="535241" y="818134"/>
                  </a:lnTo>
                  <a:lnTo>
                    <a:pt x="535686" y="819404"/>
                  </a:lnTo>
                  <a:lnTo>
                    <a:pt x="536790" y="821944"/>
                  </a:lnTo>
                  <a:lnTo>
                    <a:pt x="540575" y="819404"/>
                  </a:lnTo>
                  <a:lnTo>
                    <a:pt x="540575" y="815594"/>
                  </a:lnTo>
                  <a:lnTo>
                    <a:pt x="540575" y="814324"/>
                  </a:lnTo>
                  <a:lnTo>
                    <a:pt x="539013" y="813054"/>
                  </a:lnTo>
                  <a:lnTo>
                    <a:pt x="534581" y="813054"/>
                  </a:lnTo>
                  <a:lnTo>
                    <a:pt x="533908" y="811784"/>
                  </a:lnTo>
                  <a:lnTo>
                    <a:pt x="535025" y="807974"/>
                  </a:lnTo>
                  <a:lnTo>
                    <a:pt x="536727" y="803059"/>
                  </a:lnTo>
                  <a:lnTo>
                    <a:pt x="537895" y="803732"/>
                  </a:lnTo>
                  <a:lnTo>
                    <a:pt x="541223" y="806272"/>
                  </a:lnTo>
                  <a:lnTo>
                    <a:pt x="542556" y="808812"/>
                  </a:lnTo>
                  <a:lnTo>
                    <a:pt x="538784" y="808812"/>
                  </a:lnTo>
                  <a:lnTo>
                    <a:pt x="539445" y="810082"/>
                  </a:lnTo>
                  <a:lnTo>
                    <a:pt x="540334" y="811352"/>
                  </a:lnTo>
                  <a:lnTo>
                    <a:pt x="541667" y="812622"/>
                  </a:lnTo>
                  <a:lnTo>
                    <a:pt x="543890" y="811352"/>
                  </a:lnTo>
                  <a:lnTo>
                    <a:pt x="545223" y="811352"/>
                  </a:lnTo>
                  <a:lnTo>
                    <a:pt x="546100" y="812622"/>
                  </a:lnTo>
                  <a:lnTo>
                    <a:pt x="546773" y="813892"/>
                  </a:lnTo>
                  <a:lnTo>
                    <a:pt x="546328" y="815162"/>
                  </a:lnTo>
                  <a:lnTo>
                    <a:pt x="543890" y="815162"/>
                  </a:lnTo>
                  <a:lnTo>
                    <a:pt x="542772" y="816432"/>
                  </a:lnTo>
                  <a:lnTo>
                    <a:pt x="542772" y="820242"/>
                  </a:lnTo>
                  <a:lnTo>
                    <a:pt x="544334" y="821512"/>
                  </a:lnTo>
                  <a:lnTo>
                    <a:pt x="547878" y="821512"/>
                  </a:lnTo>
                  <a:lnTo>
                    <a:pt x="549440" y="820242"/>
                  </a:lnTo>
                  <a:lnTo>
                    <a:pt x="549440" y="817702"/>
                  </a:lnTo>
                  <a:lnTo>
                    <a:pt x="554761" y="817702"/>
                  </a:lnTo>
                  <a:lnTo>
                    <a:pt x="556094" y="815162"/>
                  </a:lnTo>
                  <a:lnTo>
                    <a:pt x="556209" y="813892"/>
                  </a:lnTo>
                  <a:lnTo>
                    <a:pt x="556310" y="812622"/>
                  </a:lnTo>
                  <a:lnTo>
                    <a:pt x="556425" y="810082"/>
                  </a:lnTo>
                  <a:lnTo>
                    <a:pt x="556539" y="807542"/>
                  </a:lnTo>
                  <a:lnTo>
                    <a:pt x="558088" y="812622"/>
                  </a:lnTo>
                  <a:lnTo>
                    <a:pt x="558977" y="816432"/>
                  </a:lnTo>
                  <a:lnTo>
                    <a:pt x="561416" y="817702"/>
                  </a:lnTo>
                  <a:lnTo>
                    <a:pt x="565632" y="818972"/>
                  </a:lnTo>
                  <a:lnTo>
                    <a:pt x="568960" y="818972"/>
                  </a:lnTo>
                  <a:lnTo>
                    <a:pt x="571627" y="817702"/>
                  </a:lnTo>
                  <a:lnTo>
                    <a:pt x="571627" y="816432"/>
                  </a:lnTo>
                  <a:lnTo>
                    <a:pt x="573405" y="815162"/>
                  </a:lnTo>
                  <a:lnTo>
                    <a:pt x="577392" y="815162"/>
                  </a:lnTo>
                  <a:lnTo>
                    <a:pt x="578281" y="813892"/>
                  </a:lnTo>
                  <a:lnTo>
                    <a:pt x="577621" y="813892"/>
                  </a:lnTo>
                  <a:lnTo>
                    <a:pt x="576732" y="812622"/>
                  </a:lnTo>
                  <a:lnTo>
                    <a:pt x="577392" y="810082"/>
                  </a:lnTo>
                  <a:lnTo>
                    <a:pt x="578954" y="808812"/>
                  </a:lnTo>
                  <a:lnTo>
                    <a:pt x="581164" y="806272"/>
                  </a:lnTo>
                  <a:lnTo>
                    <a:pt x="580948" y="805002"/>
                  </a:lnTo>
                  <a:lnTo>
                    <a:pt x="577837" y="806272"/>
                  </a:lnTo>
                  <a:lnTo>
                    <a:pt x="575614" y="807542"/>
                  </a:lnTo>
                  <a:lnTo>
                    <a:pt x="573849" y="807542"/>
                  </a:lnTo>
                  <a:lnTo>
                    <a:pt x="573849" y="806272"/>
                  </a:lnTo>
                  <a:lnTo>
                    <a:pt x="573849" y="803732"/>
                  </a:lnTo>
                  <a:lnTo>
                    <a:pt x="580720" y="801192"/>
                  </a:lnTo>
                  <a:lnTo>
                    <a:pt x="582498" y="802462"/>
                  </a:lnTo>
                  <a:lnTo>
                    <a:pt x="583171" y="803732"/>
                  </a:lnTo>
                  <a:lnTo>
                    <a:pt x="582498" y="806272"/>
                  </a:lnTo>
                  <a:lnTo>
                    <a:pt x="581164" y="808812"/>
                  </a:lnTo>
                  <a:lnTo>
                    <a:pt x="578510" y="812622"/>
                  </a:lnTo>
                  <a:lnTo>
                    <a:pt x="579170" y="813892"/>
                  </a:lnTo>
                  <a:lnTo>
                    <a:pt x="586943" y="817702"/>
                  </a:lnTo>
                  <a:lnTo>
                    <a:pt x="589381" y="820242"/>
                  </a:lnTo>
                  <a:lnTo>
                    <a:pt x="589826" y="818972"/>
                  </a:lnTo>
                  <a:lnTo>
                    <a:pt x="588708" y="816432"/>
                  </a:lnTo>
                  <a:lnTo>
                    <a:pt x="587159" y="811352"/>
                  </a:lnTo>
                  <a:lnTo>
                    <a:pt x="590270" y="816432"/>
                  </a:lnTo>
                  <a:lnTo>
                    <a:pt x="592264" y="817702"/>
                  </a:lnTo>
                  <a:lnTo>
                    <a:pt x="594702" y="818972"/>
                  </a:lnTo>
                  <a:lnTo>
                    <a:pt x="596252" y="817702"/>
                  </a:lnTo>
                  <a:lnTo>
                    <a:pt x="598030" y="816432"/>
                  </a:lnTo>
                  <a:lnTo>
                    <a:pt x="598703" y="817702"/>
                  </a:lnTo>
                  <a:lnTo>
                    <a:pt x="597814" y="820242"/>
                  </a:lnTo>
                  <a:lnTo>
                    <a:pt x="596696" y="822782"/>
                  </a:lnTo>
                  <a:lnTo>
                    <a:pt x="598258" y="822782"/>
                  </a:lnTo>
                  <a:lnTo>
                    <a:pt x="604240" y="821512"/>
                  </a:lnTo>
                  <a:lnTo>
                    <a:pt x="609574" y="821512"/>
                  </a:lnTo>
                  <a:lnTo>
                    <a:pt x="611568" y="820242"/>
                  </a:lnTo>
                  <a:lnTo>
                    <a:pt x="610679" y="817702"/>
                  </a:lnTo>
                  <a:lnTo>
                    <a:pt x="610019" y="816432"/>
                  </a:lnTo>
                  <a:lnTo>
                    <a:pt x="610463" y="815162"/>
                  </a:lnTo>
                  <a:lnTo>
                    <a:pt x="612902" y="815162"/>
                  </a:lnTo>
                  <a:lnTo>
                    <a:pt x="613791" y="816432"/>
                  </a:lnTo>
                  <a:lnTo>
                    <a:pt x="613791" y="820242"/>
                  </a:lnTo>
                  <a:lnTo>
                    <a:pt x="623112" y="818972"/>
                  </a:lnTo>
                  <a:lnTo>
                    <a:pt x="624217" y="816432"/>
                  </a:lnTo>
                  <a:lnTo>
                    <a:pt x="624446" y="815162"/>
                  </a:lnTo>
                  <a:lnTo>
                    <a:pt x="624662" y="813892"/>
                  </a:lnTo>
                  <a:lnTo>
                    <a:pt x="621779" y="812622"/>
                  </a:lnTo>
                  <a:lnTo>
                    <a:pt x="619899" y="811352"/>
                  </a:lnTo>
                  <a:lnTo>
                    <a:pt x="618007" y="810082"/>
                  </a:lnTo>
                  <a:lnTo>
                    <a:pt x="614006" y="808812"/>
                  </a:lnTo>
                  <a:lnTo>
                    <a:pt x="611352" y="807542"/>
                  </a:lnTo>
                  <a:lnTo>
                    <a:pt x="612241" y="807542"/>
                  </a:lnTo>
                  <a:lnTo>
                    <a:pt x="614680" y="805002"/>
                  </a:lnTo>
                  <a:lnTo>
                    <a:pt x="616889" y="803732"/>
                  </a:lnTo>
                  <a:lnTo>
                    <a:pt x="620890" y="801192"/>
                  </a:lnTo>
                  <a:lnTo>
                    <a:pt x="621106" y="801192"/>
                  </a:lnTo>
                  <a:lnTo>
                    <a:pt x="619785" y="805002"/>
                  </a:lnTo>
                  <a:lnTo>
                    <a:pt x="618667" y="807542"/>
                  </a:lnTo>
                  <a:lnTo>
                    <a:pt x="619112" y="808812"/>
                  </a:lnTo>
                  <a:lnTo>
                    <a:pt x="620890" y="807542"/>
                  </a:lnTo>
                  <a:lnTo>
                    <a:pt x="622439" y="807542"/>
                  </a:lnTo>
                  <a:lnTo>
                    <a:pt x="625551" y="808812"/>
                  </a:lnTo>
                  <a:lnTo>
                    <a:pt x="627773" y="811352"/>
                  </a:lnTo>
                  <a:lnTo>
                    <a:pt x="629767" y="813892"/>
                  </a:lnTo>
                  <a:lnTo>
                    <a:pt x="631545" y="815162"/>
                  </a:lnTo>
                  <a:lnTo>
                    <a:pt x="631545" y="811352"/>
                  </a:lnTo>
                  <a:lnTo>
                    <a:pt x="638708" y="807542"/>
                  </a:lnTo>
                  <a:lnTo>
                    <a:pt x="641083" y="806272"/>
                  </a:lnTo>
                  <a:lnTo>
                    <a:pt x="646404" y="806272"/>
                  </a:lnTo>
                  <a:lnTo>
                    <a:pt x="646633" y="807542"/>
                  </a:lnTo>
                  <a:lnTo>
                    <a:pt x="645299" y="810082"/>
                  </a:lnTo>
                  <a:lnTo>
                    <a:pt x="645972" y="811352"/>
                  </a:lnTo>
                  <a:lnTo>
                    <a:pt x="647966" y="811352"/>
                  </a:lnTo>
                  <a:lnTo>
                    <a:pt x="649744" y="812622"/>
                  </a:lnTo>
                  <a:lnTo>
                    <a:pt x="650621" y="813892"/>
                  </a:lnTo>
                  <a:lnTo>
                    <a:pt x="649287" y="817702"/>
                  </a:lnTo>
                  <a:lnTo>
                    <a:pt x="649960" y="818972"/>
                  </a:lnTo>
                  <a:lnTo>
                    <a:pt x="652627" y="818972"/>
                  </a:lnTo>
                  <a:lnTo>
                    <a:pt x="653732" y="817702"/>
                  </a:lnTo>
                  <a:lnTo>
                    <a:pt x="653732" y="815162"/>
                  </a:lnTo>
                  <a:lnTo>
                    <a:pt x="654837" y="815162"/>
                  </a:lnTo>
                  <a:lnTo>
                    <a:pt x="657059" y="817702"/>
                  </a:lnTo>
                  <a:lnTo>
                    <a:pt x="659726" y="818972"/>
                  </a:lnTo>
                  <a:lnTo>
                    <a:pt x="661504" y="818972"/>
                  </a:lnTo>
                  <a:lnTo>
                    <a:pt x="665721" y="816432"/>
                  </a:lnTo>
                  <a:lnTo>
                    <a:pt x="669709" y="813892"/>
                  </a:lnTo>
                  <a:lnTo>
                    <a:pt x="671487" y="813892"/>
                  </a:lnTo>
                  <a:lnTo>
                    <a:pt x="675703" y="817702"/>
                  </a:lnTo>
                  <a:lnTo>
                    <a:pt x="676148" y="817702"/>
                  </a:lnTo>
                  <a:lnTo>
                    <a:pt x="674370" y="813892"/>
                  </a:lnTo>
                  <a:lnTo>
                    <a:pt x="675259" y="812622"/>
                  </a:lnTo>
                  <a:lnTo>
                    <a:pt x="676808" y="812622"/>
                  </a:lnTo>
                  <a:lnTo>
                    <a:pt x="678586" y="811352"/>
                  </a:lnTo>
                  <a:lnTo>
                    <a:pt x="680364" y="811352"/>
                  </a:lnTo>
                  <a:lnTo>
                    <a:pt x="681253" y="813892"/>
                  </a:lnTo>
                  <a:lnTo>
                    <a:pt x="685469" y="816432"/>
                  </a:lnTo>
                  <a:lnTo>
                    <a:pt x="690130" y="816432"/>
                  </a:lnTo>
                  <a:lnTo>
                    <a:pt x="696556" y="817702"/>
                  </a:lnTo>
                  <a:lnTo>
                    <a:pt x="698119" y="816432"/>
                  </a:lnTo>
                  <a:lnTo>
                    <a:pt x="695452" y="812622"/>
                  </a:lnTo>
                  <a:lnTo>
                    <a:pt x="695896" y="812622"/>
                  </a:lnTo>
                  <a:lnTo>
                    <a:pt x="698334" y="813892"/>
                  </a:lnTo>
                  <a:lnTo>
                    <a:pt x="700112" y="815162"/>
                  </a:lnTo>
                  <a:lnTo>
                    <a:pt x="705662" y="816432"/>
                  </a:lnTo>
                  <a:lnTo>
                    <a:pt x="710768" y="816432"/>
                  </a:lnTo>
                  <a:lnTo>
                    <a:pt x="718972" y="817702"/>
                  </a:lnTo>
                  <a:lnTo>
                    <a:pt x="720077" y="816432"/>
                  </a:lnTo>
                  <a:lnTo>
                    <a:pt x="718972" y="813892"/>
                  </a:lnTo>
                  <a:lnTo>
                    <a:pt x="718604" y="812622"/>
                  </a:lnTo>
                  <a:lnTo>
                    <a:pt x="718235" y="811352"/>
                  </a:lnTo>
                  <a:lnTo>
                    <a:pt x="717867" y="810082"/>
                  </a:lnTo>
                  <a:lnTo>
                    <a:pt x="721855" y="816432"/>
                  </a:lnTo>
                  <a:lnTo>
                    <a:pt x="724077" y="816432"/>
                  </a:lnTo>
                  <a:lnTo>
                    <a:pt x="726516" y="815162"/>
                  </a:lnTo>
                  <a:lnTo>
                    <a:pt x="728510" y="813892"/>
                  </a:lnTo>
                  <a:lnTo>
                    <a:pt x="750709" y="813892"/>
                  </a:lnTo>
                  <a:lnTo>
                    <a:pt x="750036" y="812622"/>
                  </a:lnTo>
                  <a:lnTo>
                    <a:pt x="748271" y="808812"/>
                  </a:lnTo>
                  <a:lnTo>
                    <a:pt x="756031" y="808812"/>
                  </a:lnTo>
                  <a:lnTo>
                    <a:pt x="762025" y="811352"/>
                  </a:lnTo>
                  <a:lnTo>
                    <a:pt x="768680" y="813892"/>
                  </a:lnTo>
                  <a:lnTo>
                    <a:pt x="771791" y="813892"/>
                  </a:lnTo>
                  <a:lnTo>
                    <a:pt x="773569" y="816432"/>
                  </a:lnTo>
                  <a:lnTo>
                    <a:pt x="775335" y="817702"/>
                  </a:lnTo>
                  <a:lnTo>
                    <a:pt x="778002" y="817702"/>
                  </a:lnTo>
                  <a:lnTo>
                    <a:pt x="777557" y="816432"/>
                  </a:lnTo>
                  <a:lnTo>
                    <a:pt x="775779" y="815162"/>
                  </a:lnTo>
                  <a:lnTo>
                    <a:pt x="772896" y="812622"/>
                  </a:lnTo>
                  <a:lnTo>
                    <a:pt x="789546" y="812622"/>
                  </a:lnTo>
                  <a:lnTo>
                    <a:pt x="798195" y="811352"/>
                  </a:lnTo>
                  <a:lnTo>
                    <a:pt x="805967" y="810082"/>
                  </a:lnTo>
                  <a:lnTo>
                    <a:pt x="816038" y="808812"/>
                  </a:lnTo>
                  <a:lnTo>
                    <a:pt x="822337" y="810082"/>
                  </a:lnTo>
                  <a:lnTo>
                    <a:pt x="825373" y="812622"/>
                  </a:lnTo>
                  <a:lnTo>
                    <a:pt x="825449" y="813892"/>
                  </a:lnTo>
                  <a:lnTo>
                    <a:pt x="825512" y="815162"/>
                  </a:lnTo>
                  <a:lnTo>
                    <a:pt x="825588" y="816432"/>
                  </a:lnTo>
                  <a:lnTo>
                    <a:pt x="825652" y="817702"/>
                  </a:lnTo>
                  <a:lnTo>
                    <a:pt x="825715" y="818972"/>
                  </a:lnTo>
                  <a:lnTo>
                    <a:pt x="825271" y="822782"/>
                  </a:lnTo>
                  <a:lnTo>
                    <a:pt x="825931" y="826592"/>
                  </a:lnTo>
                  <a:lnTo>
                    <a:pt x="827265" y="827862"/>
                  </a:lnTo>
                  <a:lnTo>
                    <a:pt x="828370" y="829132"/>
                  </a:lnTo>
                  <a:lnTo>
                    <a:pt x="828598" y="831672"/>
                  </a:lnTo>
                  <a:lnTo>
                    <a:pt x="827709" y="832942"/>
                  </a:lnTo>
                  <a:lnTo>
                    <a:pt x="826820" y="835482"/>
                  </a:lnTo>
                  <a:lnTo>
                    <a:pt x="827049" y="835482"/>
                  </a:lnTo>
                  <a:lnTo>
                    <a:pt x="830148" y="832942"/>
                  </a:lnTo>
                  <a:lnTo>
                    <a:pt x="831253" y="834212"/>
                  </a:lnTo>
                  <a:lnTo>
                    <a:pt x="831253" y="836752"/>
                  </a:lnTo>
                  <a:lnTo>
                    <a:pt x="836358" y="836752"/>
                  </a:lnTo>
                  <a:lnTo>
                    <a:pt x="837920" y="838022"/>
                  </a:lnTo>
                  <a:lnTo>
                    <a:pt x="837920" y="840562"/>
                  </a:lnTo>
                  <a:lnTo>
                    <a:pt x="836587" y="841832"/>
                  </a:lnTo>
                  <a:lnTo>
                    <a:pt x="835253" y="840562"/>
                  </a:lnTo>
                  <a:lnTo>
                    <a:pt x="831481" y="838022"/>
                  </a:lnTo>
                  <a:lnTo>
                    <a:pt x="837247" y="845642"/>
                  </a:lnTo>
                  <a:lnTo>
                    <a:pt x="843470" y="851992"/>
                  </a:lnTo>
                  <a:lnTo>
                    <a:pt x="845908" y="853262"/>
                  </a:lnTo>
                  <a:lnTo>
                    <a:pt x="846797" y="854532"/>
                  </a:lnTo>
                  <a:lnTo>
                    <a:pt x="845464" y="854532"/>
                  </a:lnTo>
                  <a:lnTo>
                    <a:pt x="843902" y="853262"/>
                  </a:lnTo>
                  <a:lnTo>
                    <a:pt x="843026" y="855802"/>
                  </a:lnTo>
                  <a:lnTo>
                    <a:pt x="843026" y="863422"/>
                  </a:lnTo>
                  <a:lnTo>
                    <a:pt x="843902" y="864692"/>
                  </a:lnTo>
                  <a:lnTo>
                    <a:pt x="847674" y="863422"/>
                  </a:lnTo>
                  <a:lnTo>
                    <a:pt x="851014" y="863422"/>
                  </a:lnTo>
                  <a:lnTo>
                    <a:pt x="852119" y="864692"/>
                  </a:lnTo>
                  <a:lnTo>
                    <a:pt x="851458" y="868502"/>
                  </a:lnTo>
                  <a:lnTo>
                    <a:pt x="852779" y="871042"/>
                  </a:lnTo>
                  <a:lnTo>
                    <a:pt x="854786" y="872312"/>
                  </a:lnTo>
                  <a:lnTo>
                    <a:pt x="858329" y="873582"/>
                  </a:lnTo>
                  <a:lnTo>
                    <a:pt x="858113" y="873582"/>
                  </a:lnTo>
                  <a:lnTo>
                    <a:pt x="854341" y="877392"/>
                  </a:lnTo>
                  <a:lnTo>
                    <a:pt x="850252" y="879995"/>
                  </a:lnTo>
                  <a:lnTo>
                    <a:pt x="857224" y="878662"/>
                  </a:lnTo>
                  <a:lnTo>
                    <a:pt x="863219" y="877392"/>
                  </a:lnTo>
                  <a:lnTo>
                    <a:pt x="864323" y="877392"/>
                  </a:lnTo>
                  <a:lnTo>
                    <a:pt x="862545" y="882472"/>
                  </a:lnTo>
                  <a:lnTo>
                    <a:pt x="860552" y="883742"/>
                  </a:lnTo>
                  <a:lnTo>
                    <a:pt x="858558" y="882472"/>
                  </a:lnTo>
                  <a:lnTo>
                    <a:pt x="855446" y="882472"/>
                  </a:lnTo>
                  <a:lnTo>
                    <a:pt x="856551" y="888822"/>
                  </a:lnTo>
                  <a:lnTo>
                    <a:pt x="858329" y="890092"/>
                  </a:lnTo>
                  <a:lnTo>
                    <a:pt x="865212" y="888822"/>
                  </a:lnTo>
                  <a:lnTo>
                    <a:pt x="866546" y="890092"/>
                  </a:lnTo>
                  <a:lnTo>
                    <a:pt x="867651" y="896442"/>
                  </a:lnTo>
                  <a:lnTo>
                    <a:pt x="869200" y="898982"/>
                  </a:lnTo>
                  <a:lnTo>
                    <a:pt x="875195" y="898982"/>
                  </a:lnTo>
                  <a:lnTo>
                    <a:pt x="875639" y="901522"/>
                  </a:lnTo>
                  <a:lnTo>
                    <a:pt x="872756" y="906602"/>
                  </a:lnTo>
                  <a:lnTo>
                    <a:pt x="871207" y="909142"/>
                  </a:lnTo>
                  <a:lnTo>
                    <a:pt x="872096" y="910412"/>
                  </a:lnTo>
                  <a:lnTo>
                    <a:pt x="875868" y="909142"/>
                  </a:lnTo>
                  <a:lnTo>
                    <a:pt x="876528" y="909142"/>
                  </a:lnTo>
                  <a:lnTo>
                    <a:pt x="876642" y="910412"/>
                  </a:lnTo>
                  <a:lnTo>
                    <a:pt x="876757" y="911682"/>
                  </a:lnTo>
                  <a:lnTo>
                    <a:pt x="876084" y="914222"/>
                  </a:lnTo>
                  <a:lnTo>
                    <a:pt x="875639" y="918032"/>
                  </a:lnTo>
                  <a:lnTo>
                    <a:pt x="876084" y="920572"/>
                  </a:lnTo>
                  <a:lnTo>
                    <a:pt x="879195" y="920572"/>
                  </a:lnTo>
                  <a:lnTo>
                    <a:pt x="879640" y="921842"/>
                  </a:lnTo>
                  <a:lnTo>
                    <a:pt x="878306" y="924382"/>
                  </a:lnTo>
                  <a:lnTo>
                    <a:pt x="882967" y="924382"/>
                  </a:lnTo>
                  <a:lnTo>
                    <a:pt x="884516" y="925652"/>
                  </a:lnTo>
                  <a:lnTo>
                    <a:pt x="884516" y="929462"/>
                  </a:lnTo>
                  <a:lnTo>
                    <a:pt x="886066" y="930732"/>
                  </a:lnTo>
                  <a:lnTo>
                    <a:pt x="889622" y="933272"/>
                  </a:lnTo>
                  <a:lnTo>
                    <a:pt x="891400" y="937082"/>
                  </a:lnTo>
                  <a:lnTo>
                    <a:pt x="891616" y="940892"/>
                  </a:lnTo>
                  <a:lnTo>
                    <a:pt x="892060" y="944702"/>
                  </a:lnTo>
                  <a:lnTo>
                    <a:pt x="893178" y="947242"/>
                  </a:lnTo>
                  <a:lnTo>
                    <a:pt x="894943" y="945972"/>
                  </a:lnTo>
                  <a:lnTo>
                    <a:pt x="896277" y="945972"/>
                  </a:lnTo>
                  <a:lnTo>
                    <a:pt x="898271" y="947242"/>
                  </a:lnTo>
                  <a:lnTo>
                    <a:pt x="899160" y="949782"/>
                  </a:lnTo>
                  <a:lnTo>
                    <a:pt x="901611" y="958672"/>
                  </a:lnTo>
                  <a:lnTo>
                    <a:pt x="908265" y="963752"/>
                  </a:lnTo>
                  <a:lnTo>
                    <a:pt x="911593" y="961212"/>
                  </a:lnTo>
                  <a:lnTo>
                    <a:pt x="916025" y="957402"/>
                  </a:lnTo>
                  <a:lnTo>
                    <a:pt x="920915" y="961212"/>
                  </a:lnTo>
                  <a:lnTo>
                    <a:pt x="919353" y="967562"/>
                  </a:lnTo>
                  <a:lnTo>
                    <a:pt x="918476" y="971372"/>
                  </a:lnTo>
                  <a:lnTo>
                    <a:pt x="918692" y="971372"/>
                  </a:lnTo>
                  <a:lnTo>
                    <a:pt x="921359" y="970102"/>
                  </a:lnTo>
                  <a:lnTo>
                    <a:pt x="923569" y="967562"/>
                  </a:lnTo>
                  <a:lnTo>
                    <a:pt x="924458" y="967562"/>
                  </a:lnTo>
                  <a:lnTo>
                    <a:pt x="924458" y="971372"/>
                  </a:lnTo>
                  <a:lnTo>
                    <a:pt x="928458" y="971372"/>
                  </a:lnTo>
                  <a:lnTo>
                    <a:pt x="928014" y="970102"/>
                  </a:lnTo>
                  <a:lnTo>
                    <a:pt x="926693" y="967562"/>
                  </a:lnTo>
                  <a:lnTo>
                    <a:pt x="926020" y="966292"/>
                  </a:lnTo>
                  <a:lnTo>
                    <a:pt x="923798" y="963752"/>
                  </a:lnTo>
                  <a:lnTo>
                    <a:pt x="923353" y="959942"/>
                  </a:lnTo>
                  <a:lnTo>
                    <a:pt x="924775" y="958596"/>
                  </a:lnTo>
                  <a:lnTo>
                    <a:pt x="945400" y="973340"/>
                  </a:lnTo>
                  <a:lnTo>
                    <a:pt x="963510" y="975309"/>
                  </a:lnTo>
                  <a:lnTo>
                    <a:pt x="959358" y="945896"/>
                  </a:lnTo>
                  <a:lnTo>
                    <a:pt x="956183" y="929855"/>
                  </a:lnTo>
                  <a:lnTo>
                    <a:pt x="959307" y="927100"/>
                  </a:lnTo>
                  <a:lnTo>
                    <a:pt x="959967" y="927100"/>
                  </a:lnTo>
                  <a:lnTo>
                    <a:pt x="959967" y="933450"/>
                  </a:lnTo>
                  <a:lnTo>
                    <a:pt x="960640" y="933450"/>
                  </a:lnTo>
                  <a:lnTo>
                    <a:pt x="964857" y="929640"/>
                  </a:lnTo>
                  <a:lnTo>
                    <a:pt x="964857" y="928370"/>
                  </a:lnTo>
                  <a:lnTo>
                    <a:pt x="964120" y="927100"/>
                  </a:lnTo>
                  <a:lnTo>
                    <a:pt x="962634" y="924560"/>
                  </a:lnTo>
                  <a:lnTo>
                    <a:pt x="961859" y="923290"/>
                  </a:lnTo>
                  <a:lnTo>
                    <a:pt x="961085" y="922020"/>
                  </a:lnTo>
                  <a:lnTo>
                    <a:pt x="960856" y="920750"/>
                  </a:lnTo>
                  <a:lnTo>
                    <a:pt x="963079" y="920750"/>
                  </a:lnTo>
                  <a:lnTo>
                    <a:pt x="964628" y="922020"/>
                  </a:lnTo>
                  <a:lnTo>
                    <a:pt x="965517" y="924560"/>
                  </a:lnTo>
                  <a:lnTo>
                    <a:pt x="966851" y="929640"/>
                  </a:lnTo>
                  <a:lnTo>
                    <a:pt x="973289" y="928370"/>
                  </a:lnTo>
                  <a:lnTo>
                    <a:pt x="973289" y="924560"/>
                  </a:lnTo>
                  <a:lnTo>
                    <a:pt x="973289" y="923290"/>
                  </a:lnTo>
                  <a:lnTo>
                    <a:pt x="972400" y="923290"/>
                  </a:lnTo>
                  <a:lnTo>
                    <a:pt x="970178" y="924560"/>
                  </a:lnTo>
                  <a:lnTo>
                    <a:pt x="968629" y="923290"/>
                  </a:lnTo>
                  <a:lnTo>
                    <a:pt x="967968" y="920750"/>
                  </a:lnTo>
                  <a:lnTo>
                    <a:pt x="967079" y="919480"/>
                  </a:lnTo>
                  <a:lnTo>
                    <a:pt x="967524" y="918210"/>
                  </a:lnTo>
                  <a:lnTo>
                    <a:pt x="971067" y="920750"/>
                  </a:lnTo>
                  <a:lnTo>
                    <a:pt x="971296" y="919480"/>
                  </a:lnTo>
                  <a:lnTo>
                    <a:pt x="970851" y="918210"/>
                  </a:lnTo>
                  <a:lnTo>
                    <a:pt x="970407" y="916940"/>
                  </a:lnTo>
                  <a:lnTo>
                    <a:pt x="969733" y="915670"/>
                  </a:lnTo>
                  <a:lnTo>
                    <a:pt x="969962" y="913130"/>
                  </a:lnTo>
                  <a:lnTo>
                    <a:pt x="973950" y="913130"/>
                  </a:lnTo>
                  <a:lnTo>
                    <a:pt x="974661" y="910590"/>
                  </a:lnTo>
                  <a:lnTo>
                    <a:pt x="975728" y="906780"/>
                  </a:lnTo>
                  <a:lnTo>
                    <a:pt x="973505" y="904240"/>
                  </a:lnTo>
                  <a:lnTo>
                    <a:pt x="971511" y="901700"/>
                  </a:lnTo>
                  <a:lnTo>
                    <a:pt x="971511" y="889000"/>
                  </a:lnTo>
                  <a:lnTo>
                    <a:pt x="974394" y="883920"/>
                  </a:lnTo>
                  <a:lnTo>
                    <a:pt x="975728" y="880110"/>
                  </a:lnTo>
                  <a:lnTo>
                    <a:pt x="977506" y="871220"/>
                  </a:lnTo>
                  <a:lnTo>
                    <a:pt x="979055" y="866140"/>
                  </a:lnTo>
                  <a:lnTo>
                    <a:pt x="980389" y="864870"/>
                  </a:lnTo>
                  <a:lnTo>
                    <a:pt x="982827" y="862330"/>
                  </a:lnTo>
                  <a:lnTo>
                    <a:pt x="984605" y="854710"/>
                  </a:lnTo>
                  <a:lnTo>
                    <a:pt x="984885" y="850900"/>
                  </a:lnTo>
                  <a:lnTo>
                    <a:pt x="984986" y="849630"/>
                  </a:lnTo>
                  <a:lnTo>
                    <a:pt x="985075" y="848360"/>
                  </a:lnTo>
                  <a:lnTo>
                    <a:pt x="985164" y="847090"/>
                  </a:lnTo>
                  <a:lnTo>
                    <a:pt x="985266" y="845820"/>
                  </a:lnTo>
                  <a:lnTo>
                    <a:pt x="985481" y="843280"/>
                  </a:lnTo>
                  <a:lnTo>
                    <a:pt x="985596" y="842010"/>
                  </a:lnTo>
                  <a:lnTo>
                    <a:pt x="985710" y="840740"/>
                  </a:lnTo>
                  <a:lnTo>
                    <a:pt x="987044" y="838200"/>
                  </a:lnTo>
                  <a:lnTo>
                    <a:pt x="988606" y="839470"/>
                  </a:lnTo>
                  <a:lnTo>
                    <a:pt x="990815" y="839470"/>
                  </a:lnTo>
                  <a:lnTo>
                    <a:pt x="991044" y="838200"/>
                  </a:lnTo>
                  <a:lnTo>
                    <a:pt x="990752" y="836930"/>
                  </a:lnTo>
                  <a:lnTo>
                    <a:pt x="989266" y="830580"/>
                  </a:lnTo>
                  <a:lnTo>
                    <a:pt x="989368" y="829310"/>
                  </a:lnTo>
                  <a:lnTo>
                    <a:pt x="989482" y="828040"/>
                  </a:lnTo>
                  <a:lnTo>
                    <a:pt x="990815" y="829310"/>
                  </a:lnTo>
                  <a:lnTo>
                    <a:pt x="992822" y="830580"/>
                  </a:lnTo>
                  <a:lnTo>
                    <a:pt x="1004354" y="821690"/>
                  </a:lnTo>
                  <a:lnTo>
                    <a:pt x="1004354" y="816610"/>
                  </a:lnTo>
                  <a:lnTo>
                    <a:pt x="1004354" y="815340"/>
                  </a:lnTo>
                  <a:lnTo>
                    <a:pt x="1012342" y="808990"/>
                  </a:lnTo>
                  <a:lnTo>
                    <a:pt x="1014780" y="810260"/>
                  </a:lnTo>
                  <a:lnTo>
                    <a:pt x="1019441" y="811530"/>
                  </a:lnTo>
                  <a:lnTo>
                    <a:pt x="1018336" y="808990"/>
                  </a:lnTo>
                  <a:lnTo>
                    <a:pt x="1017778" y="807720"/>
                  </a:lnTo>
                  <a:lnTo>
                    <a:pt x="1015009" y="801370"/>
                  </a:lnTo>
                  <a:lnTo>
                    <a:pt x="1010742" y="799160"/>
                  </a:lnTo>
                  <a:lnTo>
                    <a:pt x="1014222" y="796772"/>
                  </a:lnTo>
                  <a:lnTo>
                    <a:pt x="1017689" y="796290"/>
                  </a:lnTo>
                  <a:lnTo>
                    <a:pt x="1020076" y="796836"/>
                  </a:lnTo>
                  <a:lnTo>
                    <a:pt x="1019657" y="797255"/>
                  </a:lnTo>
                  <a:lnTo>
                    <a:pt x="1018997" y="798156"/>
                  </a:lnTo>
                  <a:lnTo>
                    <a:pt x="1018336" y="799274"/>
                  </a:lnTo>
                  <a:lnTo>
                    <a:pt x="1019213" y="800176"/>
                  </a:lnTo>
                  <a:lnTo>
                    <a:pt x="1022769" y="800176"/>
                  </a:lnTo>
                  <a:lnTo>
                    <a:pt x="1023658" y="799274"/>
                  </a:lnTo>
                  <a:lnTo>
                    <a:pt x="1022997" y="798156"/>
                  </a:lnTo>
                  <a:lnTo>
                    <a:pt x="1022388" y="797356"/>
                  </a:lnTo>
                  <a:lnTo>
                    <a:pt x="1023302" y="797560"/>
                  </a:lnTo>
                  <a:lnTo>
                    <a:pt x="1025042" y="800100"/>
                  </a:lnTo>
                  <a:lnTo>
                    <a:pt x="1022769" y="803910"/>
                  </a:lnTo>
                  <a:lnTo>
                    <a:pt x="1018781" y="808990"/>
                  </a:lnTo>
                  <a:lnTo>
                    <a:pt x="1025880" y="805180"/>
                  </a:lnTo>
                  <a:lnTo>
                    <a:pt x="1029881" y="802640"/>
                  </a:lnTo>
                  <a:lnTo>
                    <a:pt x="1033653" y="801370"/>
                  </a:lnTo>
                  <a:lnTo>
                    <a:pt x="1042517" y="801370"/>
                  </a:lnTo>
                  <a:lnTo>
                    <a:pt x="1049845" y="800100"/>
                  </a:lnTo>
                  <a:lnTo>
                    <a:pt x="1055992" y="800100"/>
                  </a:lnTo>
                  <a:lnTo>
                    <a:pt x="1062850" y="798830"/>
                  </a:lnTo>
                  <a:lnTo>
                    <a:pt x="1069594" y="798830"/>
                  </a:lnTo>
                  <a:lnTo>
                    <a:pt x="1075372" y="797560"/>
                  </a:lnTo>
                  <a:lnTo>
                    <a:pt x="1090015" y="797560"/>
                  </a:lnTo>
                  <a:lnTo>
                    <a:pt x="1093343" y="796290"/>
                  </a:lnTo>
                  <a:lnTo>
                    <a:pt x="1095336" y="795020"/>
                  </a:lnTo>
                  <a:lnTo>
                    <a:pt x="1097330" y="793750"/>
                  </a:lnTo>
                  <a:lnTo>
                    <a:pt x="1099553" y="792480"/>
                  </a:lnTo>
                  <a:lnTo>
                    <a:pt x="1099997" y="792480"/>
                  </a:lnTo>
                  <a:lnTo>
                    <a:pt x="1098892" y="793750"/>
                  </a:lnTo>
                  <a:lnTo>
                    <a:pt x="1096441" y="797560"/>
                  </a:lnTo>
                  <a:lnTo>
                    <a:pt x="1107541" y="797560"/>
                  </a:lnTo>
                  <a:lnTo>
                    <a:pt x="1111618" y="792480"/>
                  </a:lnTo>
                  <a:lnTo>
                    <a:pt x="1112647" y="791210"/>
                  </a:lnTo>
                  <a:lnTo>
                    <a:pt x="1112647" y="789940"/>
                  </a:lnTo>
                  <a:lnTo>
                    <a:pt x="1110424" y="789940"/>
                  </a:lnTo>
                  <a:lnTo>
                    <a:pt x="1108875" y="788670"/>
                  </a:lnTo>
                  <a:lnTo>
                    <a:pt x="1109764" y="788670"/>
                  </a:lnTo>
                  <a:lnTo>
                    <a:pt x="1112431" y="787400"/>
                  </a:lnTo>
                  <a:lnTo>
                    <a:pt x="1115758" y="786130"/>
                  </a:lnTo>
                  <a:lnTo>
                    <a:pt x="1116863" y="787400"/>
                  </a:lnTo>
                  <a:lnTo>
                    <a:pt x="1116203" y="788670"/>
                  </a:lnTo>
                  <a:lnTo>
                    <a:pt x="1114869" y="792480"/>
                  </a:lnTo>
                  <a:lnTo>
                    <a:pt x="1129068" y="792480"/>
                  </a:lnTo>
                  <a:lnTo>
                    <a:pt x="1131290" y="788670"/>
                  </a:lnTo>
                  <a:lnTo>
                    <a:pt x="1132395" y="787400"/>
                  </a:lnTo>
                  <a:lnTo>
                    <a:pt x="1134389" y="787400"/>
                  </a:lnTo>
                  <a:lnTo>
                    <a:pt x="1137716" y="789940"/>
                  </a:lnTo>
                  <a:lnTo>
                    <a:pt x="1140167" y="791210"/>
                  </a:lnTo>
                  <a:lnTo>
                    <a:pt x="1143050" y="792480"/>
                  </a:lnTo>
                  <a:lnTo>
                    <a:pt x="1144384" y="791210"/>
                  </a:lnTo>
                  <a:lnTo>
                    <a:pt x="1143939" y="789940"/>
                  </a:lnTo>
                  <a:lnTo>
                    <a:pt x="1141717" y="789940"/>
                  </a:lnTo>
                  <a:lnTo>
                    <a:pt x="1140612" y="787400"/>
                  </a:lnTo>
                  <a:lnTo>
                    <a:pt x="1140536" y="783590"/>
                  </a:lnTo>
                  <a:lnTo>
                    <a:pt x="1140460" y="782320"/>
                  </a:lnTo>
                  <a:lnTo>
                    <a:pt x="1140383" y="781050"/>
                  </a:lnTo>
                  <a:lnTo>
                    <a:pt x="1141272" y="779780"/>
                  </a:lnTo>
                  <a:lnTo>
                    <a:pt x="1149934" y="779780"/>
                  </a:lnTo>
                  <a:lnTo>
                    <a:pt x="1152372" y="781050"/>
                  </a:lnTo>
                  <a:lnTo>
                    <a:pt x="1151699" y="782320"/>
                  </a:lnTo>
                  <a:lnTo>
                    <a:pt x="1151039" y="782320"/>
                  </a:lnTo>
                  <a:lnTo>
                    <a:pt x="1149045" y="783590"/>
                  </a:lnTo>
                  <a:lnTo>
                    <a:pt x="1145489" y="783590"/>
                  </a:lnTo>
                  <a:lnTo>
                    <a:pt x="1144828" y="784860"/>
                  </a:lnTo>
                  <a:lnTo>
                    <a:pt x="1146822" y="789940"/>
                  </a:lnTo>
                  <a:lnTo>
                    <a:pt x="1147267" y="789940"/>
                  </a:lnTo>
                  <a:lnTo>
                    <a:pt x="1150366" y="784860"/>
                  </a:lnTo>
                  <a:lnTo>
                    <a:pt x="1150810" y="784860"/>
                  </a:lnTo>
                  <a:lnTo>
                    <a:pt x="1150810" y="788670"/>
                  </a:lnTo>
                  <a:lnTo>
                    <a:pt x="1151928" y="789940"/>
                  </a:lnTo>
                  <a:lnTo>
                    <a:pt x="1155026" y="789940"/>
                  </a:lnTo>
                  <a:lnTo>
                    <a:pt x="1153706" y="787400"/>
                  </a:lnTo>
                  <a:lnTo>
                    <a:pt x="1155700" y="784860"/>
                  </a:lnTo>
                  <a:lnTo>
                    <a:pt x="1158582" y="783590"/>
                  </a:lnTo>
                  <a:lnTo>
                    <a:pt x="1161694" y="782320"/>
                  </a:lnTo>
                  <a:lnTo>
                    <a:pt x="1164577" y="782320"/>
                  </a:lnTo>
                  <a:lnTo>
                    <a:pt x="1165910" y="784860"/>
                  </a:lnTo>
                  <a:lnTo>
                    <a:pt x="1164577" y="786130"/>
                  </a:lnTo>
                  <a:lnTo>
                    <a:pt x="1162570" y="786130"/>
                  </a:lnTo>
                  <a:lnTo>
                    <a:pt x="1160360" y="787400"/>
                  </a:lnTo>
                  <a:lnTo>
                    <a:pt x="1165237" y="787400"/>
                  </a:lnTo>
                  <a:lnTo>
                    <a:pt x="1169009" y="786130"/>
                  </a:lnTo>
                  <a:lnTo>
                    <a:pt x="1171676" y="784860"/>
                  </a:lnTo>
                  <a:lnTo>
                    <a:pt x="1171448" y="783590"/>
                  </a:lnTo>
                  <a:lnTo>
                    <a:pt x="1170571" y="781050"/>
                  </a:lnTo>
                  <a:lnTo>
                    <a:pt x="1176337" y="781050"/>
                  </a:lnTo>
                  <a:lnTo>
                    <a:pt x="1182331" y="783590"/>
                  </a:lnTo>
                  <a:lnTo>
                    <a:pt x="1185875" y="786130"/>
                  </a:lnTo>
                  <a:lnTo>
                    <a:pt x="1186548" y="786130"/>
                  </a:lnTo>
                  <a:lnTo>
                    <a:pt x="1185214" y="783590"/>
                  </a:lnTo>
                  <a:lnTo>
                    <a:pt x="1184097" y="781050"/>
                  </a:lnTo>
                  <a:lnTo>
                    <a:pt x="1184986" y="781050"/>
                  </a:lnTo>
                  <a:lnTo>
                    <a:pt x="1188313" y="782320"/>
                  </a:lnTo>
                  <a:lnTo>
                    <a:pt x="1192314" y="783590"/>
                  </a:lnTo>
                  <a:lnTo>
                    <a:pt x="1193203" y="783590"/>
                  </a:lnTo>
                  <a:lnTo>
                    <a:pt x="1192644" y="781050"/>
                  </a:lnTo>
                  <a:lnTo>
                    <a:pt x="1192364" y="779780"/>
                  </a:lnTo>
                  <a:lnTo>
                    <a:pt x="1192085" y="778510"/>
                  </a:lnTo>
                  <a:lnTo>
                    <a:pt x="1192974" y="775970"/>
                  </a:lnTo>
                  <a:lnTo>
                    <a:pt x="1194536" y="774700"/>
                  </a:lnTo>
                  <a:lnTo>
                    <a:pt x="1196086" y="774700"/>
                  </a:lnTo>
                  <a:lnTo>
                    <a:pt x="1196530" y="775970"/>
                  </a:lnTo>
                  <a:lnTo>
                    <a:pt x="1195857" y="778510"/>
                  </a:lnTo>
                  <a:lnTo>
                    <a:pt x="1194981" y="782320"/>
                  </a:lnTo>
                  <a:lnTo>
                    <a:pt x="1195412" y="783590"/>
                  </a:lnTo>
                  <a:lnTo>
                    <a:pt x="1198753" y="782320"/>
                  </a:lnTo>
                  <a:lnTo>
                    <a:pt x="1201191" y="781050"/>
                  </a:lnTo>
                  <a:lnTo>
                    <a:pt x="1204302" y="779780"/>
                  </a:lnTo>
                  <a:lnTo>
                    <a:pt x="1205852" y="778510"/>
                  </a:lnTo>
                  <a:lnTo>
                    <a:pt x="1207617" y="777240"/>
                  </a:lnTo>
                  <a:lnTo>
                    <a:pt x="1209395" y="777240"/>
                  </a:lnTo>
                  <a:lnTo>
                    <a:pt x="1211173" y="779780"/>
                  </a:lnTo>
                  <a:lnTo>
                    <a:pt x="1222489" y="779780"/>
                  </a:lnTo>
                  <a:lnTo>
                    <a:pt x="1225372" y="778510"/>
                  </a:lnTo>
                  <a:lnTo>
                    <a:pt x="1228483" y="772160"/>
                  </a:lnTo>
                  <a:lnTo>
                    <a:pt x="1230109" y="769620"/>
                  </a:lnTo>
                  <a:lnTo>
                    <a:pt x="1230922" y="768350"/>
                  </a:lnTo>
                  <a:lnTo>
                    <a:pt x="1232801" y="767080"/>
                  </a:lnTo>
                  <a:lnTo>
                    <a:pt x="1234694" y="765810"/>
                  </a:lnTo>
                  <a:lnTo>
                    <a:pt x="1240028" y="765810"/>
                  </a:lnTo>
                  <a:lnTo>
                    <a:pt x="1236256" y="767080"/>
                  </a:lnTo>
                  <a:lnTo>
                    <a:pt x="1232484" y="769620"/>
                  </a:lnTo>
                  <a:lnTo>
                    <a:pt x="1232916" y="769620"/>
                  </a:lnTo>
                  <a:lnTo>
                    <a:pt x="1239583" y="770890"/>
                  </a:lnTo>
                  <a:lnTo>
                    <a:pt x="1251343" y="773430"/>
                  </a:lnTo>
                  <a:lnTo>
                    <a:pt x="1256004" y="772160"/>
                  </a:lnTo>
                  <a:lnTo>
                    <a:pt x="1258443" y="769620"/>
                  </a:lnTo>
                  <a:lnTo>
                    <a:pt x="1259547" y="767080"/>
                  </a:lnTo>
                  <a:lnTo>
                    <a:pt x="1261770" y="765810"/>
                  </a:lnTo>
                  <a:lnTo>
                    <a:pt x="1264208" y="765810"/>
                  </a:lnTo>
                  <a:lnTo>
                    <a:pt x="1265326" y="763270"/>
                  </a:lnTo>
                  <a:lnTo>
                    <a:pt x="1265986" y="759460"/>
                  </a:lnTo>
                  <a:lnTo>
                    <a:pt x="1266202" y="758190"/>
                  </a:lnTo>
                  <a:lnTo>
                    <a:pt x="1266431" y="756920"/>
                  </a:lnTo>
                  <a:lnTo>
                    <a:pt x="1272692" y="754456"/>
                  </a:lnTo>
                  <a:lnTo>
                    <a:pt x="1272870" y="754456"/>
                  </a:lnTo>
                  <a:lnTo>
                    <a:pt x="1272870" y="759460"/>
                  </a:lnTo>
                  <a:lnTo>
                    <a:pt x="1274419" y="760730"/>
                  </a:lnTo>
                  <a:lnTo>
                    <a:pt x="1276413" y="762000"/>
                  </a:lnTo>
                  <a:lnTo>
                    <a:pt x="1280185" y="763270"/>
                  </a:lnTo>
                  <a:lnTo>
                    <a:pt x="1280185" y="760730"/>
                  </a:lnTo>
                  <a:lnTo>
                    <a:pt x="1275969" y="750570"/>
                  </a:lnTo>
                  <a:lnTo>
                    <a:pt x="1274419" y="746760"/>
                  </a:lnTo>
                  <a:lnTo>
                    <a:pt x="1274635" y="746760"/>
                  </a:lnTo>
                  <a:lnTo>
                    <a:pt x="1277747" y="749300"/>
                  </a:lnTo>
                  <a:lnTo>
                    <a:pt x="1279740" y="751840"/>
                  </a:lnTo>
                  <a:lnTo>
                    <a:pt x="1280883" y="754456"/>
                  </a:lnTo>
                  <a:lnTo>
                    <a:pt x="1280388" y="754456"/>
                  </a:lnTo>
                  <a:lnTo>
                    <a:pt x="1279969" y="755650"/>
                  </a:lnTo>
                  <a:lnTo>
                    <a:pt x="1281074" y="756920"/>
                  </a:lnTo>
                  <a:lnTo>
                    <a:pt x="1283068" y="759460"/>
                  </a:lnTo>
                  <a:lnTo>
                    <a:pt x="1284846" y="760730"/>
                  </a:lnTo>
                  <a:lnTo>
                    <a:pt x="1286179" y="760730"/>
                  </a:lnTo>
                  <a:lnTo>
                    <a:pt x="1285290" y="758190"/>
                  </a:lnTo>
                  <a:lnTo>
                    <a:pt x="1289291" y="758190"/>
                  </a:lnTo>
                  <a:lnTo>
                    <a:pt x="1288846" y="759460"/>
                  </a:lnTo>
                  <a:lnTo>
                    <a:pt x="1288618" y="760730"/>
                  </a:lnTo>
                  <a:lnTo>
                    <a:pt x="1291285" y="759460"/>
                  </a:lnTo>
                  <a:lnTo>
                    <a:pt x="1295057" y="758190"/>
                  </a:lnTo>
                  <a:lnTo>
                    <a:pt x="1296835" y="756920"/>
                  </a:lnTo>
                  <a:lnTo>
                    <a:pt x="1298613" y="755650"/>
                  </a:lnTo>
                  <a:lnTo>
                    <a:pt x="1301711" y="755650"/>
                  </a:lnTo>
                  <a:lnTo>
                    <a:pt x="1301711" y="756920"/>
                  </a:lnTo>
                  <a:lnTo>
                    <a:pt x="1302600" y="756920"/>
                  </a:lnTo>
                  <a:lnTo>
                    <a:pt x="1303489" y="755650"/>
                  </a:lnTo>
                  <a:lnTo>
                    <a:pt x="1305712" y="751840"/>
                  </a:lnTo>
                  <a:lnTo>
                    <a:pt x="1314107" y="748030"/>
                  </a:lnTo>
                  <a:lnTo>
                    <a:pt x="1319695" y="745490"/>
                  </a:lnTo>
                  <a:lnTo>
                    <a:pt x="1324571" y="746760"/>
                  </a:lnTo>
                  <a:lnTo>
                    <a:pt x="1327899" y="746760"/>
                  </a:lnTo>
                  <a:lnTo>
                    <a:pt x="1327010" y="745490"/>
                  </a:lnTo>
                  <a:lnTo>
                    <a:pt x="1326349" y="744220"/>
                  </a:lnTo>
                  <a:lnTo>
                    <a:pt x="1327454" y="742950"/>
                  </a:lnTo>
                  <a:lnTo>
                    <a:pt x="1331226" y="742950"/>
                  </a:lnTo>
                  <a:lnTo>
                    <a:pt x="1332776" y="741680"/>
                  </a:lnTo>
                  <a:lnTo>
                    <a:pt x="1332776" y="739140"/>
                  </a:lnTo>
                  <a:lnTo>
                    <a:pt x="1332776" y="737870"/>
                  </a:lnTo>
                  <a:lnTo>
                    <a:pt x="1333449" y="736600"/>
                  </a:lnTo>
                  <a:lnTo>
                    <a:pt x="1334554" y="736600"/>
                  </a:lnTo>
                  <a:lnTo>
                    <a:pt x="1339659" y="737870"/>
                  </a:lnTo>
                  <a:lnTo>
                    <a:pt x="1342872" y="736600"/>
                  </a:lnTo>
                  <a:lnTo>
                    <a:pt x="1346098" y="735330"/>
                  </a:lnTo>
                  <a:lnTo>
                    <a:pt x="1348765" y="734060"/>
                  </a:lnTo>
                  <a:lnTo>
                    <a:pt x="1350314" y="731520"/>
                  </a:lnTo>
                  <a:lnTo>
                    <a:pt x="1352969" y="730250"/>
                  </a:lnTo>
                  <a:lnTo>
                    <a:pt x="1354531" y="731520"/>
                  </a:lnTo>
                  <a:lnTo>
                    <a:pt x="1355864" y="731520"/>
                  </a:lnTo>
                  <a:lnTo>
                    <a:pt x="1357185" y="730250"/>
                  </a:lnTo>
                  <a:lnTo>
                    <a:pt x="1357185" y="726440"/>
                  </a:lnTo>
                  <a:lnTo>
                    <a:pt x="1358963" y="725170"/>
                  </a:lnTo>
                  <a:lnTo>
                    <a:pt x="1364068" y="725170"/>
                  </a:lnTo>
                  <a:lnTo>
                    <a:pt x="1366062" y="723900"/>
                  </a:lnTo>
                  <a:lnTo>
                    <a:pt x="1366062" y="721360"/>
                  </a:lnTo>
                  <a:lnTo>
                    <a:pt x="1372641" y="721360"/>
                  </a:lnTo>
                  <a:lnTo>
                    <a:pt x="1380718" y="718820"/>
                  </a:lnTo>
                  <a:lnTo>
                    <a:pt x="1389291" y="715010"/>
                  </a:lnTo>
                  <a:lnTo>
                    <a:pt x="1392326" y="713740"/>
                  </a:lnTo>
                  <a:lnTo>
                    <a:pt x="1395361" y="712470"/>
                  </a:lnTo>
                  <a:lnTo>
                    <a:pt x="1398028" y="709930"/>
                  </a:lnTo>
                  <a:lnTo>
                    <a:pt x="1398460" y="707390"/>
                  </a:lnTo>
                  <a:lnTo>
                    <a:pt x="1397520" y="704850"/>
                  </a:lnTo>
                  <a:lnTo>
                    <a:pt x="1394688" y="697230"/>
                  </a:lnTo>
                  <a:lnTo>
                    <a:pt x="1395577" y="697230"/>
                  </a:lnTo>
                  <a:lnTo>
                    <a:pt x="1401800" y="701040"/>
                  </a:lnTo>
                  <a:lnTo>
                    <a:pt x="1404239" y="702310"/>
                  </a:lnTo>
                  <a:lnTo>
                    <a:pt x="1405572" y="703580"/>
                  </a:lnTo>
                  <a:lnTo>
                    <a:pt x="1404899" y="706120"/>
                  </a:lnTo>
                  <a:lnTo>
                    <a:pt x="1404010" y="707390"/>
                  </a:lnTo>
                  <a:lnTo>
                    <a:pt x="1405128" y="706120"/>
                  </a:lnTo>
                  <a:lnTo>
                    <a:pt x="1407121" y="703580"/>
                  </a:lnTo>
                  <a:lnTo>
                    <a:pt x="1410449" y="699770"/>
                  </a:lnTo>
                  <a:lnTo>
                    <a:pt x="1403565" y="698500"/>
                  </a:lnTo>
                  <a:lnTo>
                    <a:pt x="1402232" y="697230"/>
                  </a:lnTo>
                  <a:lnTo>
                    <a:pt x="1402905" y="694690"/>
                  </a:lnTo>
                  <a:lnTo>
                    <a:pt x="1403565" y="693420"/>
                  </a:lnTo>
                  <a:lnTo>
                    <a:pt x="1402905" y="690880"/>
                  </a:lnTo>
                  <a:lnTo>
                    <a:pt x="1401356" y="689610"/>
                  </a:lnTo>
                  <a:lnTo>
                    <a:pt x="1399133" y="689610"/>
                  </a:lnTo>
                  <a:lnTo>
                    <a:pt x="1400238" y="690880"/>
                  </a:lnTo>
                  <a:lnTo>
                    <a:pt x="1402689" y="694690"/>
                  </a:lnTo>
                  <a:lnTo>
                    <a:pt x="1397800" y="694690"/>
                  </a:lnTo>
                  <a:lnTo>
                    <a:pt x="1392212" y="690575"/>
                  </a:lnTo>
                  <a:lnTo>
                    <a:pt x="1394421" y="689584"/>
                  </a:lnTo>
                  <a:lnTo>
                    <a:pt x="1394688" y="690880"/>
                  </a:lnTo>
                  <a:lnTo>
                    <a:pt x="1394917" y="692150"/>
                  </a:lnTo>
                  <a:lnTo>
                    <a:pt x="1396250" y="690880"/>
                  </a:lnTo>
                  <a:lnTo>
                    <a:pt x="1397800" y="689610"/>
                  </a:lnTo>
                  <a:lnTo>
                    <a:pt x="1402016" y="685800"/>
                  </a:lnTo>
                  <a:lnTo>
                    <a:pt x="1410449" y="688340"/>
                  </a:lnTo>
                  <a:lnTo>
                    <a:pt x="1408899" y="693420"/>
                  </a:lnTo>
                  <a:lnTo>
                    <a:pt x="1407782" y="695960"/>
                  </a:lnTo>
                  <a:lnTo>
                    <a:pt x="1411109" y="695960"/>
                  </a:lnTo>
                  <a:lnTo>
                    <a:pt x="1413776" y="694690"/>
                  </a:lnTo>
                  <a:lnTo>
                    <a:pt x="1414449" y="694690"/>
                  </a:lnTo>
                  <a:lnTo>
                    <a:pt x="1413560" y="697230"/>
                  </a:lnTo>
                  <a:lnTo>
                    <a:pt x="1412443" y="701040"/>
                  </a:lnTo>
                  <a:lnTo>
                    <a:pt x="1412671" y="701040"/>
                  </a:lnTo>
                  <a:lnTo>
                    <a:pt x="1415554" y="697230"/>
                  </a:lnTo>
                  <a:lnTo>
                    <a:pt x="1417916" y="694690"/>
                  </a:lnTo>
                  <a:lnTo>
                    <a:pt x="1419098" y="693420"/>
                  </a:lnTo>
                  <a:lnTo>
                    <a:pt x="1422654" y="692150"/>
                  </a:lnTo>
                  <a:lnTo>
                    <a:pt x="1419326" y="698500"/>
                  </a:lnTo>
                  <a:lnTo>
                    <a:pt x="1419555" y="698500"/>
                  </a:lnTo>
                  <a:lnTo>
                    <a:pt x="1422654" y="695960"/>
                  </a:lnTo>
                  <a:lnTo>
                    <a:pt x="1423758" y="693420"/>
                  </a:lnTo>
                  <a:lnTo>
                    <a:pt x="1423758" y="692150"/>
                  </a:lnTo>
                  <a:lnTo>
                    <a:pt x="1423758" y="688340"/>
                  </a:lnTo>
                  <a:lnTo>
                    <a:pt x="1424647" y="687070"/>
                  </a:lnTo>
                  <a:lnTo>
                    <a:pt x="1426210" y="688340"/>
                  </a:lnTo>
                  <a:lnTo>
                    <a:pt x="1427530" y="689610"/>
                  </a:lnTo>
                  <a:lnTo>
                    <a:pt x="1430642" y="687070"/>
                  </a:lnTo>
                  <a:lnTo>
                    <a:pt x="1431861" y="685800"/>
                  </a:lnTo>
                  <a:lnTo>
                    <a:pt x="1433080" y="684530"/>
                  </a:lnTo>
                  <a:lnTo>
                    <a:pt x="1434338" y="683260"/>
                  </a:lnTo>
                  <a:lnTo>
                    <a:pt x="1436852" y="680720"/>
                  </a:lnTo>
                  <a:lnTo>
                    <a:pt x="1437081" y="679450"/>
                  </a:lnTo>
                  <a:lnTo>
                    <a:pt x="1434642" y="678180"/>
                  </a:lnTo>
                  <a:lnTo>
                    <a:pt x="1432636" y="676910"/>
                  </a:lnTo>
                  <a:lnTo>
                    <a:pt x="1437741" y="676910"/>
                  </a:lnTo>
                  <a:lnTo>
                    <a:pt x="1442402" y="678180"/>
                  </a:lnTo>
                  <a:lnTo>
                    <a:pt x="1443736" y="678180"/>
                  </a:lnTo>
                  <a:lnTo>
                    <a:pt x="1443736" y="676910"/>
                  </a:lnTo>
                  <a:lnTo>
                    <a:pt x="1443736" y="673100"/>
                  </a:lnTo>
                  <a:lnTo>
                    <a:pt x="1442402" y="671830"/>
                  </a:lnTo>
                  <a:lnTo>
                    <a:pt x="1438859" y="671830"/>
                  </a:lnTo>
                  <a:lnTo>
                    <a:pt x="1439075" y="670560"/>
                  </a:lnTo>
                  <a:lnTo>
                    <a:pt x="1441297" y="669290"/>
                  </a:lnTo>
                  <a:lnTo>
                    <a:pt x="1443736" y="668020"/>
                  </a:lnTo>
                  <a:lnTo>
                    <a:pt x="1443736" y="666750"/>
                  </a:lnTo>
                  <a:lnTo>
                    <a:pt x="1439519" y="665480"/>
                  </a:lnTo>
                  <a:lnTo>
                    <a:pt x="1440192" y="664210"/>
                  </a:lnTo>
                  <a:lnTo>
                    <a:pt x="1443291" y="664210"/>
                  </a:lnTo>
                  <a:lnTo>
                    <a:pt x="1445958" y="662940"/>
                  </a:lnTo>
                  <a:lnTo>
                    <a:pt x="1448181" y="664210"/>
                  </a:lnTo>
                  <a:lnTo>
                    <a:pt x="1448181" y="666750"/>
                  </a:lnTo>
                  <a:lnTo>
                    <a:pt x="1451279" y="665480"/>
                  </a:lnTo>
                  <a:lnTo>
                    <a:pt x="1454835" y="662940"/>
                  </a:lnTo>
                  <a:lnTo>
                    <a:pt x="1456093" y="661670"/>
                  </a:lnTo>
                  <a:lnTo>
                    <a:pt x="1458607" y="659130"/>
                  </a:lnTo>
                  <a:lnTo>
                    <a:pt x="1461046" y="656590"/>
                  </a:lnTo>
                  <a:lnTo>
                    <a:pt x="1460385" y="655320"/>
                  </a:lnTo>
                  <a:lnTo>
                    <a:pt x="1459496" y="654050"/>
                  </a:lnTo>
                  <a:lnTo>
                    <a:pt x="1459941" y="652780"/>
                  </a:lnTo>
                  <a:lnTo>
                    <a:pt x="1462151" y="652780"/>
                  </a:lnTo>
                  <a:lnTo>
                    <a:pt x="1463713" y="651510"/>
                  </a:lnTo>
                  <a:lnTo>
                    <a:pt x="1464373" y="648970"/>
                  </a:lnTo>
                  <a:lnTo>
                    <a:pt x="1465033" y="645160"/>
                  </a:lnTo>
                  <a:lnTo>
                    <a:pt x="1464373" y="643890"/>
                  </a:lnTo>
                  <a:lnTo>
                    <a:pt x="1459712" y="643890"/>
                  </a:lnTo>
                  <a:lnTo>
                    <a:pt x="1460385" y="642620"/>
                  </a:lnTo>
                  <a:lnTo>
                    <a:pt x="1463929" y="640080"/>
                  </a:lnTo>
                  <a:lnTo>
                    <a:pt x="1469250" y="636270"/>
                  </a:lnTo>
                  <a:lnTo>
                    <a:pt x="1459052" y="635000"/>
                  </a:lnTo>
                  <a:lnTo>
                    <a:pt x="1453502" y="635000"/>
                  </a:lnTo>
                  <a:lnTo>
                    <a:pt x="1455051" y="632460"/>
                  </a:lnTo>
                  <a:lnTo>
                    <a:pt x="1455712" y="631190"/>
                  </a:lnTo>
                  <a:lnTo>
                    <a:pt x="1457718" y="627380"/>
                  </a:lnTo>
                  <a:lnTo>
                    <a:pt x="1461262" y="622300"/>
                  </a:lnTo>
                  <a:lnTo>
                    <a:pt x="1463268" y="621030"/>
                  </a:lnTo>
                  <a:lnTo>
                    <a:pt x="1465478" y="622300"/>
                  </a:lnTo>
                  <a:lnTo>
                    <a:pt x="1467256" y="623570"/>
                  </a:lnTo>
                  <a:lnTo>
                    <a:pt x="1468145" y="623570"/>
                  </a:lnTo>
                  <a:lnTo>
                    <a:pt x="1468145" y="621030"/>
                  </a:lnTo>
                  <a:lnTo>
                    <a:pt x="1469694" y="619760"/>
                  </a:lnTo>
                  <a:lnTo>
                    <a:pt x="1471701" y="621030"/>
                  </a:lnTo>
                  <a:lnTo>
                    <a:pt x="1474355" y="621030"/>
                  </a:lnTo>
                  <a:lnTo>
                    <a:pt x="1473682" y="619760"/>
                  </a:lnTo>
                  <a:lnTo>
                    <a:pt x="1473022" y="618490"/>
                  </a:lnTo>
                  <a:lnTo>
                    <a:pt x="1474355" y="617220"/>
                  </a:lnTo>
                  <a:lnTo>
                    <a:pt x="1481455" y="617220"/>
                  </a:lnTo>
                  <a:lnTo>
                    <a:pt x="1480350" y="613410"/>
                  </a:lnTo>
                  <a:lnTo>
                    <a:pt x="1479689" y="610870"/>
                  </a:lnTo>
                  <a:lnTo>
                    <a:pt x="1479791" y="609600"/>
                  </a:lnTo>
                  <a:lnTo>
                    <a:pt x="1479905" y="608330"/>
                  </a:lnTo>
                  <a:lnTo>
                    <a:pt x="1482344" y="608330"/>
                  </a:lnTo>
                  <a:lnTo>
                    <a:pt x="1483017" y="607060"/>
                  </a:lnTo>
                  <a:lnTo>
                    <a:pt x="1482128" y="601980"/>
                  </a:lnTo>
                  <a:lnTo>
                    <a:pt x="1482572" y="599440"/>
                  </a:lnTo>
                  <a:lnTo>
                    <a:pt x="1486344" y="599440"/>
                  </a:lnTo>
                  <a:lnTo>
                    <a:pt x="1488211" y="594360"/>
                  </a:lnTo>
                  <a:lnTo>
                    <a:pt x="1491005" y="586740"/>
                  </a:lnTo>
                  <a:lnTo>
                    <a:pt x="1489227" y="584200"/>
                  </a:lnTo>
                  <a:lnTo>
                    <a:pt x="1488567" y="582930"/>
                  </a:lnTo>
                  <a:lnTo>
                    <a:pt x="1489227" y="581660"/>
                  </a:lnTo>
                  <a:lnTo>
                    <a:pt x="1490776" y="580390"/>
                  </a:lnTo>
                  <a:lnTo>
                    <a:pt x="1492554" y="580390"/>
                  </a:lnTo>
                  <a:lnTo>
                    <a:pt x="1493888" y="575310"/>
                  </a:lnTo>
                  <a:lnTo>
                    <a:pt x="1493989" y="572770"/>
                  </a:lnTo>
                  <a:lnTo>
                    <a:pt x="1494078" y="570230"/>
                  </a:lnTo>
                  <a:lnTo>
                    <a:pt x="1494180" y="567690"/>
                  </a:lnTo>
                  <a:lnTo>
                    <a:pt x="1494282" y="565150"/>
                  </a:lnTo>
                  <a:lnTo>
                    <a:pt x="1494332" y="563880"/>
                  </a:lnTo>
                  <a:lnTo>
                    <a:pt x="1495399" y="558800"/>
                  </a:lnTo>
                  <a:lnTo>
                    <a:pt x="1495666" y="557530"/>
                  </a:lnTo>
                  <a:lnTo>
                    <a:pt x="1496212" y="556260"/>
                  </a:lnTo>
                  <a:lnTo>
                    <a:pt x="1496771" y="554990"/>
                  </a:lnTo>
                  <a:lnTo>
                    <a:pt x="1498104" y="552450"/>
                  </a:lnTo>
                  <a:lnTo>
                    <a:pt x="1498765" y="551180"/>
                  </a:lnTo>
                  <a:lnTo>
                    <a:pt x="1489011" y="551180"/>
                  </a:lnTo>
                  <a:lnTo>
                    <a:pt x="1488960" y="550011"/>
                  </a:lnTo>
                  <a:lnTo>
                    <a:pt x="1488833" y="547370"/>
                  </a:lnTo>
                  <a:lnTo>
                    <a:pt x="1488782" y="546100"/>
                  </a:lnTo>
                  <a:lnTo>
                    <a:pt x="1488706" y="544830"/>
                  </a:lnTo>
                  <a:lnTo>
                    <a:pt x="1488643" y="543560"/>
                  </a:lnTo>
                  <a:lnTo>
                    <a:pt x="1488605" y="543013"/>
                  </a:lnTo>
                  <a:lnTo>
                    <a:pt x="1488960" y="541172"/>
                  </a:lnTo>
                  <a:lnTo>
                    <a:pt x="1489011" y="541020"/>
                  </a:lnTo>
                  <a:lnTo>
                    <a:pt x="1489671" y="543560"/>
                  </a:lnTo>
                  <a:lnTo>
                    <a:pt x="1490116" y="544830"/>
                  </a:lnTo>
                  <a:lnTo>
                    <a:pt x="1492999" y="544830"/>
                  </a:lnTo>
                  <a:lnTo>
                    <a:pt x="1494332" y="543560"/>
                  </a:lnTo>
                  <a:lnTo>
                    <a:pt x="1496110" y="543560"/>
                  </a:lnTo>
                  <a:lnTo>
                    <a:pt x="1496999" y="546100"/>
                  </a:lnTo>
                  <a:lnTo>
                    <a:pt x="1498104" y="547370"/>
                  </a:lnTo>
                  <a:lnTo>
                    <a:pt x="1498993" y="547370"/>
                  </a:lnTo>
                  <a:lnTo>
                    <a:pt x="1500771" y="542290"/>
                  </a:lnTo>
                  <a:lnTo>
                    <a:pt x="1500543" y="542290"/>
                  </a:lnTo>
                  <a:lnTo>
                    <a:pt x="1497876" y="543560"/>
                  </a:lnTo>
                  <a:lnTo>
                    <a:pt x="1496999" y="542290"/>
                  </a:lnTo>
                  <a:lnTo>
                    <a:pt x="1496999" y="541020"/>
                  </a:lnTo>
                  <a:lnTo>
                    <a:pt x="1496999" y="539750"/>
                  </a:lnTo>
                  <a:lnTo>
                    <a:pt x="1495437" y="538480"/>
                  </a:lnTo>
                  <a:lnTo>
                    <a:pt x="1491894" y="538480"/>
                  </a:lnTo>
                  <a:lnTo>
                    <a:pt x="1491005" y="537210"/>
                  </a:lnTo>
                  <a:lnTo>
                    <a:pt x="1491665" y="535940"/>
                  </a:lnTo>
                  <a:lnTo>
                    <a:pt x="1493443" y="530860"/>
                  </a:lnTo>
                  <a:lnTo>
                    <a:pt x="1501216" y="532130"/>
                  </a:lnTo>
                  <a:lnTo>
                    <a:pt x="1499654" y="537210"/>
                  </a:lnTo>
                  <a:lnTo>
                    <a:pt x="1498993" y="538480"/>
                  </a:lnTo>
                  <a:lnTo>
                    <a:pt x="1499438" y="539750"/>
                  </a:lnTo>
                  <a:lnTo>
                    <a:pt x="1500327" y="538480"/>
                  </a:lnTo>
                  <a:lnTo>
                    <a:pt x="1503426" y="535940"/>
                  </a:lnTo>
                  <a:lnTo>
                    <a:pt x="1503540" y="532130"/>
                  </a:lnTo>
                  <a:lnTo>
                    <a:pt x="1503578" y="530860"/>
                  </a:lnTo>
                  <a:lnTo>
                    <a:pt x="1503680" y="527050"/>
                  </a:lnTo>
                  <a:lnTo>
                    <a:pt x="1503756" y="524510"/>
                  </a:lnTo>
                  <a:lnTo>
                    <a:pt x="1503794" y="523240"/>
                  </a:lnTo>
                  <a:lnTo>
                    <a:pt x="1503870" y="520700"/>
                  </a:lnTo>
                  <a:lnTo>
                    <a:pt x="1499209" y="523240"/>
                  </a:lnTo>
                  <a:lnTo>
                    <a:pt x="1500327" y="521970"/>
                  </a:lnTo>
                  <a:lnTo>
                    <a:pt x="1502981" y="518160"/>
                  </a:lnTo>
                  <a:lnTo>
                    <a:pt x="1503616" y="516890"/>
                  </a:lnTo>
                  <a:lnTo>
                    <a:pt x="1506829" y="510540"/>
                  </a:lnTo>
                  <a:lnTo>
                    <a:pt x="1509229" y="500380"/>
                  </a:lnTo>
                  <a:lnTo>
                    <a:pt x="1509306" y="497840"/>
                  </a:lnTo>
                  <a:lnTo>
                    <a:pt x="1509433" y="494030"/>
                  </a:lnTo>
                  <a:lnTo>
                    <a:pt x="1509509" y="491490"/>
                  </a:lnTo>
                  <a:lnTo>
                    <a:pt x="1506982" y="490220"/>
                  </a:lnTo>
                  <a:lnTo>
                    <a:pt x="1504988" y="491490"/>
                  </a:lnTo>
                  <a:lnTo>
                    <a:pt x="1503654" y="491490"/>
                  </a:lnTo>
                  <a:lnTo>
                    <a:pt x="1502537" y="490220"/>
                  </a:lnTo>
                  <a:lnTo>
                    <a:pt x="1501648" y="487680"/>
                  </a:lnTo>
                  <a:lnTo>
                    <a:pt x="1506308" y="487680"/>
                  </a:lnTo>
                  <a:lnTo>
                    <a:pt x="1508315" y="486410"/>
                  </a:lnTo>
                  <a:lnTo>
                    <a:pt x="1511198" y="485140"/>
                  </a:lnTo>
                  <a:lnTo>
                    <a:pt x="1511642" y="483870"/>
                  </a:lnTo>
                  <a:lnTo>
                    <a:pt x="1511109" y="481330"/>
                  </a:lnTo>
                  <a:lnTo>
                    <a:pt x="1510842" y="480060"/>
                  </a:lnTo>
                  <a:lnTo>
                    <a:pt x="1510576" y="478790"/>
                  </a:lnTo>
                  <a:lnTo>
                    <a:pt x="1510042" y="476250"/>
                  </a:lnTo>
                  <a:lnTo>
                    <a:pt x="1508975" y="471170"/>
                  </a:lnTo>
                  <a:lnTo>
                    <a:pt x="1509420" y="469900"/>
                  </a:lnTo>
                  <a:lnTo>
                    <a:pt x="1512303" y="468630"/>
                  </a:lnTo>
                  <a:lnTo>
                    <a:pt x="1515414" y="467360"/>
                  </a:lnTo>
                  <a:close/>
                </a:path>
              </a:pathLst>
            </a:custGeom>
            <a:solidFill>
              <a:srgbClr val="EB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58267" y="1199878"/>
              <a:ext cx="86093" cy="96377"/>
            </a:xfrm>
            <a:prstGeom prst="rect">
              <a:avLst/>
            </a:prstGeom>
          </p:spPr>
        </p:pic>
      </p:grpSp>
      <p:sp>
        <p:nvSpPr>
          <p:cNvPr id="96" name="object 96"/>
          <p:cNvSpPr txBox="1"/>
          <p:nvPr/>
        </p:nvSpPr>
        <p:spPr>
          <a:xfrm>
            <a:off x="4760648" y="521433"/>
            <a:ext cx="8407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Discuss</a:t>
            </a:r>
            <a:endParaRPr sz="1700">
              <a:latin typeface="Gotham"/>
              <a:cs typeface="Gotham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4432241" y="270243"/>
            <a:ext cx="1515745" cy="1026160"/>
            <a:chOff x="4432241" y="270243"/>
            <a:chExt cx="1515745" cy="1026160"/>
          </a:xfrm>
        </p:grpSpPr>
        <p:sp>
          <p:nvSpPr>
            <p:cNvPr id="98" name="object 98"/>
            <p:cNvSpPr/>
            <p:nvPr/>
          </p:nvSpPr>
          <p:spPr>
            <a:xfrm>
              <a:off x="4432236" y="270242"/>
              <a:ext cx="1515745" cy="971550"/>
            </a:xfrm>
            <a:custGeom>
              <a:avLst/>
              <a:gdLst/>
              <a:ahLst/>
              <a:cxnLst/>
              <a:rect l="l" t="t" r="r" b="b"/>
              <a:pathLst>
                <a:path w="1515745" h="971550">
                  <a:moveTo>
                    <a:pt x="34607" y="296481"/>
                  </a:moveTo>
                  <a:lnTo>
                    <a:pt x="33731" y="296037"/>
                  </a:lnTo>
                  <a:lnTo>
                    <a:pt x="31280" y="296037"/>
                  </a:lnTo>
                  <a:lnTo>
                    <a:pt x="30175" y="297154"/>
                  </a:lnTo>
                  <a:lnTo>
                    <a:pt x="30175" y="298500"/>
                  </a:lnTo>
                  <a:lnTo>
                    <a:pt x="30175" y="299618"/>
                  </a:lnTo>
                  <a:lnTo>
                    <a:pt x="31280" y="300075"/>
                  </a:lnTo>
                  <a:lnTo>
                    <a:pt x="32397" y="299402"/>
                  </a:lnTo>
                  <a:lnTo>
                    <a:pt x="33731" y="298729"/>
                  </a:lnTo>
                  <a:lnTo>
                    <a:pt x="34607" y="297599"/>
                  </a:lnTo>
                  <a:lnTo>
                    <a:pt x="34607" y="296481"/>
                  </a:lnTo>
                  <a:close/>
                </a:path>
                <a:path w="1515745" h="971550">
                  <a:moveTo>
                    <a:pt x="176199" y="139865"/>
                  </a:moveTo>
                  <a:lnTo>
                    <a:pt x="175971" y="138963"/>
                  </a:lnTo>
                  <a:lnTo>
                    <a:pt x="173532" y="138963"/>
                  </a:lnTo>
                  <a:lnTo>
                    <a:pt x="172199" y="137401"/>
                  </a:lnTo>
                  <a:lnTo>
                    <a:pt x="171754" y="135597"/>
                  </a:lnTo>
                  <a:lnTo>
                    <a:pt x="171310" y="133362"/>
                  </a:lnTo>
                  <a:lnTo>
                    <a:pt x="170205" y="134035"/>
                  </a:lnTo>
                  <a:lnTo>
                    <a:pt x="168427" y="137845"/>
                  </a:lnTo>
                  <a:lnTo>
                    <a:pt x="166204" y="142786"/>
                  </a:lnTo>
                  <a:lnTo>
                    <a:pt x="166433" y="143459"/>
                  </a:lnTo>
                  <a:lnTo>
                    <a:pt x="172415" y="143459"/>
                  </a:lnTo>
                  <a:lnTo>
                    <a:pt x="174866" y="142328"/>
                  </a:lnTo>
                  <a:lnTo>
                    <a:pt x="175526" y="141211"/>
                  </a:lnTo>
                  <a:lnTo>
                    <a:pt x="176199" y="139865"/>
                  </a:lnTo>
                  <a:close/>
                </a:path>
                <a:path w="1515745" h="971550">
                  <a:moveTo>
                    <a:pt x="280924" y="78841"/>
                  </a:moveTo>
                  <a:lnTo>
                    <a:pt x="280047" y="78397"/>
                  </a:lnTo>
                  <a:lnTo>
                    <a:pt x="277596" y="78397"/>
                  </a:lnTo>
                  <a:lnTo>
                    <a:pt x="276491" y="79514"/>
                  </a:lnTo>
                  <a:lnTo>
                    <a:pt x="276491" y="80860"/>
                  </a:lnTo>
                  <a:lnTo>
                    <a:pt x="276491" y="81978"/>
                  </a:lnTo>
                  <a:lnTo>
                    <a:pt x="277596" y="82435"/>
                  </a:lnTo>
                  <a:lnTo>
                    <a:pt x="278714" y="81762"/>
                  </a:lnTo>
                  <a:lnTo>
                    <a:pt x="280047" y="81089"/>
                  </a:lnTo>
                  <a:lnTo>
                    <a:pt x="280924" y="79959"/>
                  </a:lnTo>
                  <a:lnTo>
                    <a:pt x="280924" y="78841"/>
                  </a:lnTo>
                  <a:close/>
                </a:path>
                <a:path w="1515745" h="971550">
                  <a:moveTo>
                    <a:pt x="350837" y="83553"/>
                  </a:moveTo>
                  <a:lnTo>
                    <a:pt x="344614" y="83553"/>
                  </a:lnTo>
                  <a:lnTo>
                    <a:pt x="342836" y="84899"/>
                  </a:lnTo>
                  <a:lnTo>
                    <a:pt x="342176" y="86690"/>
                  </a:lnTo>
                  <a:lnTo>
                    <a:pt x="341287" y="89154"/>
                  </a:lnTo>
                  <a:lnTo>
                    <a:pt x="341960" y="89154"/>
                  </a:lnTo>
                  <a:lnTo>
                    <a:pt x="345287" y="87363"/>
                  </a:lnTo>
                  <a:lnTo>
                    <a:pt x="350608" y="84442"/>
                  </a:lnTo>
                  <a:lnTo>
                    <a:pt x="350837" y="83553"/>
                  </a:lnTo>
                  <a:close/>
                </a:path>
                <a:path w="1515745" h="971550">
                  <a:moveTo>
                    <a:pt x="380784" y="794791"/>
                  </a:moveTo>
                  <a:lnTo>
                    <a:pt x="375462" y="796137"/>
                  </a:lnTo>
                  <a:lnTo>
                    <a:pt x="372351" y="800849"/>
                  </a:lnTo>
                  <a:lnTo>
                    <a:pt x="370801" y="803770"/>
                  </a:lnTo>
                  <a:lnTo>
                    <a:pt x="370573" y="805332"/>
                  </a:lnTo>
                  <a:lnTo>
                    <a:pt x="373240" y="805332"/>
                  </a:lnTo>
                  <a:lnTo>
                    <a:pt x="374789" y="803770"/>
                  </a:lnTo>
                  <a:lnTo>
                    <a:pt x="375462" y="801966"/>
                  </a:lnTo>
                  <a:lnTo>
                    <a:pt x="376351" y="800176"/>
                  </a:lnTo>
                  <a:lnTo>
                    <a:pt x="377672" y="799274"/>
                  </a:lnTo>
                  <a:lnTo>
                    <a:pt x="379895" y="800620"/>
                  </a:lnTo>
                  <a:lnTo>
                    <a:pt x="380784" y="799947"/>
                  </a:lnTo>
                  <a:lnTo>
                    <a:pt x="380784" y="794791"/>
                  </a:lnTo>
                  <a:close/>
                </a:path>
                <a:path w="1515745" h="971550">
                  <a:moveTo>
                    <a:pt x="450354" y="25400"/>
                  </a:moveTo>
                  <a:lnTo>
                    <a:pt x="450024" y="24130"/>
                  </a:lnTo>
                  <a:lnTo>
                    <a:pt x="449135" y="24130"/>
                  </a:lnTo>
                  <a:lnTo>
                    <a:pt x="448030" y="22860"/>
                  </a:lnTo>
                  <a:lnTo>
                    <a:pt x="447357" y="22860"/>
                  </a:lnTo>
                  <a:lnTo>
                    <a:pt x="447357" y="25400"/>
                  </a:lnTo>
                  <a:lnTo>
                    <a:pt x="450354" y="25400"/>
                  </a:lnTo>
                  <a:close/>
                </a:path>
                <a:path w="1515745" h="971550">
                  <a:moveTo>
                    <a:pt x="507288" y="788924"/>
                  </a:moveTo>
                  <a:lnTo>
                    <a:pt x="506831" y="788289"/>
                  </a:lnTo>
                  <a:lnTo>
                    <a:pt x="506615" y="788924"/>
                  </a:lnTo>
                  <a:lnTo>
                    <a:pt x="507288" y="788924"/>
                  </a:lnTo>
                  <a:close/>
                </a:path>
                <a:path w="1515745" h="971550">
                  <a:moveTo>
                    <a:pt x="508838" y="782574"/>
                  </a:moveTo>
                  <a:lnTo>
                    <a:pt x="505955" y="782574"/>
                  </a:lnTo>
                  <a:lnTo>
                    <a:pt x="502399" y="783844"/>
                  </a:lnTo>
                  <a:lnTo>
                    <a:pt x="501738" y="787654"/>
                  </a:lnTo>
                  <a:lnTo>
                    <a:pt x="506399" y="787654"/>
                  </a:lnTo>
                  <a:lnTo>
                    <a:pt x="506831" y="788289"/>
                  </a:lnTo>
                  <a:lnTo>
                    <a:pt x="508838" y="782574"/>
                  </a:lnTo>
                  <a:close/>
                </a:path>
                <a:path w="1515745" h="971550">
                  <a:moveTo>
                    <a:pt x="515937" y="784186"/>
                  </a:moveTo>
                  <a:lnTo>
                    <a:pt x="514832" y="783844"/>
                  </a:lnTo>
                  <a:lnTo>
                    <a:pt x="515505" y="784898"/>
                  </a:lnTo>
                  <a:lnTo>
                    <a:pt x="515937" y="784186"/>
                  </a:lnTo>
                  <a:close/>
                </a:path>
                <a:path w="1515745" h="971550">
                  <a:moveTo>
                    <a:pt x="530580" y="794004"/>
                  </a:moveTo>
                  <a:lnTo>
                    <a:pt x="527697" y="790194"/>
                  </a:lnTo>
                  <a:lnTo>
                    <a:pt x="519493" y="782574"/>
                  </a:lnTo>
                  <a:lnTo>
                    <a:pt x="516153" y="781304"/>
                  </a:lnTo>
                  <a:lnTo>
                    <a:pt x="516153" y="783844"/>
                  </a:lnTo>
                  <a:lnTo>
                    <a:pt x="515937" y="784186"/>
                  </a:lnTo>
                  <a:lnTo>
                    <a:pt x="519049" y="785114"/>
                  </a:lnTo>
                  <a:lnTo>
                    <a:pt x="524370" y="790194"/>
                  </a:lnTo>
                  <a:lnTo>
                    <a:pt x="527253" y="794004"/>
                  </a:lnTo>
                  <a:lnTo>
                    <a:pt x="529691" y="795274"/>
                  </a:lnTo>
                  <a:lnTo>
                    <a:pt x="530136" y="794004"/>
                  </a:lnTo>
                  <a:lnTo>
                    <a:pt x="530580" y="794004"/>
                  </a:lnTo>
                  <a:close/>
                </a:path>
                <a:path w="1515745" h="971550">
                  <a:moveTo>
                    <a:pt x="627329" y="47650"/>
                  </a:moveTo>
                  <a:lnTo>
                    <a:pt x="625995" y="46977"/>
                  </a:lnTo>
                  <a:lnTo>
                    <a:pt x="623557" y="47205"/>
                  </a:lnTo>
                  <a:lnTo>
                    <a:pt x="621118" y="47205"/>
                  </a:lnTo>
                  <a:lnTo>
                    <a:pt x="620445" y="47879"/>
                  </a:lnTo>
                  <a:lnTo>
                    <a:pt x="622223" y="48552"/>
                  </a:lnTo>
                  <a:lnTo>
                    <a:pt x="623773" y="49225"/>
                  </a:lnTo>
                  <a:lnTo>
                    <a:pt x="625779" y="48996"/>
                  </a:lnTo>
                  <a:lnTo>
                    <a:pt x="626440" y="48323"/>
                  </a:lnTo>
                  <a:lnTo>
                    <a:pt x="627329" y="47650"/>
                  </a:lnTo>
                  <a:close/>
                </a:path>
                <a:path w="1515745" h="971550">
                  <a:moveTo>
                    <a:pt x="630212" y="14681"/>
                  </a:moveTo>
                  <a:lnTo>
                    <a:pt x="629107" y="14008"/>
                  </a:lnTo>
                  <a:lnTo>
                    <a:pt x="624446" y="15125"/>
                  </a:lnTo>
                  <a:lnTo>
                    <a:pt x="622223" y="15570"/>
                  </a:lnTo>
                  <a:lnTo>
                    <a:pt x="620458" y="16916"/>
                  </a:lnTo>
                  <a:lnTo>
                    <a:pt x="620458" y="20955"/>
                  </a:lnTo>
                  <a:lnTo>
                    <a:pt x="626440" y="20510"/>
                  </a:lnTo>
                  <a:lnTo>
                    <a:pt x="628218" y="17589"/>
                  </a:lnTo>
                  <a:lnTo>
                    <a:pt x="630212" y="14681"/>
                  </a:lnTo>
                  <a:close/>
                </a:path>
                <a:path w="1515745" h="971550">
                  <a:moveTo>
                    <a:pt x="640422" y="780211"/>
                  </a:moveTo>
                  <a:lnTo>
                    <a:pt x="639533" y="778865"/>
                  </a:lnTo>
                  <a:lnTo>
                    <a:pt x="638644" y="777290"/>
                  </a:lnTo>
                  <a:lnTo>
                    <a:pt x="637755" y="776173"/>
                  </a:lnTo>
                  <a:lnTo>
                    <a:pt x="637540" y="776401"/>
                  </a:lnTo>
                  <a:lnTo>
                    <a:pt x="637311" y="776401"/>
                  </a:lnTo>
                  <a:lnTo>
                    <a:pt x="632879" y="778192"/>
                  </a:lnTo>
                  <a:lnTo>
                    <a:pt x="629996" y="779310"/>
                  </a:lnTo>
                  <a:lnTo>
                    <a:pt x="629323" y="780440"/>
                  </a:lnTo>
                  <a:lnTo>
                    <a:pt x="632434" y="782231"/>
                  </a:lnTo>
                  <a:lnTo>
                    <a:pt x="633984" y="782002"/>
                  </a:lnTo>
                  <a:lnTo>
                    <a:pt x="635762" y="779310"/>
                  </a:lnTo>
                  <a:lnTo>
                    <a:pt x="637311" y="779094"/>
                  </a:lnTo>
                  <a:lnTo>
                    <a:pt x="638644" y="779767"/>
                  </a:lnTo>
                  <a:lnTo>
                    <a:pt x="640207" y="780656"/>
                  </a:lnTo>
                  <a:lnTo>
                    <a:pt x="640422" y="780211"/>
                  </a:lnTo>
                  <a:close/>
                </a:path>
                <a:path w="1515745" h="971550">
                  <a:moveTo>
                    <a:pt x="642861" y="42494"/>
                  </a:moveTo>
                  <a:lnTo>
                    <a:pt x="642759" y="42049"/>
                  </a:lnTo>
                  <a:lnTo>
                    <a:pt x="642696" y="41821"/>
                  </a:lnTo>
                  <a:lnTo>
                    <a:pt x="642645" y="41592"/>
                  </a:lnTo>
                  <a:lnTo>
                    <a:pt x="639089" y="38011"/>
                  </a:lnTo>
                  <a:lnTo>
                    <a:pt x="637755" y="36664"/>
                  </a:lnTo>
                  <a:lnTo>
                    <a:pt x="635977" y="36449"/>
                  </a:lnTo>
                  <a:lnTo>
                    <a:pt x="635977" y="38900"/>
                  </a:lnTo>
                  <a:lnTo>
                    <a:pt x="635977" y="40919"/>
                  </a:lnTo>
                  <a:lnTo>
                    <a:pt x="634428" y="41821"/>
                  </a:lnTo>
                  <a:lnTo>
                    <a:pt x="630885" y="41821"/>
                  </a:lnTo>
                  <a:lnTo>
                    <a:pt x="629996" y="40919"/>
                  </a:lnTo>
                  <a:lnTo>
                    <a:pt x="630656" y="39801"/>
                  </a:lnTo>
                  <a:lnTo>
                    <a:pt x="630821" y="39573"/>
                  </a:lnTo>
                  <a:lnTo>
                    <a:pt x="631329" y="38900"/>
                  </a:lnTo>
                  <a:lnTo>
                    <a:pt x="632650" y="38011"/>
                  </a:lnTo>
                  <a:lnTo>
                    <a:pt x="635101" y="38011"/>
                  </a:lnTo>
                  <a:lnTo>
                    <a:pt x="635977" y="38900"/>
                  </a:lnTo>
                  <a:lnTo>
                    <a:pt x="635977" y="36449"/>
                  </a:lnTo>
                  <a:lnTo>
                    <a:pt x="624890" y="35090"/>
                  </a:lnTo>
                  <a:lnTo>
                    <a:pt x="624890" y="39573"/>
                  </a:lnTo>
                  <a:lnTo>
                    <a:pt x="623557" y="39573"/>
                  </a:lnTo>
                  <a:lnTo>
                    <a:pt x="620674" y="38227"/>
                  </a:lnTo>
                  <a:lnTo>
                    <a:pt x="617562" y="36436"/>
                  </a:lnTo>
                  <a:lnTo>
                    <a:pt x="616229" y="36664"/>
                  </a:lnTo>
                  <a:lnTo>
                    <a:pt x="615226" y="38900"/>
                  </a:lnTo>
                  <a:lnTo>
                    <a:pt x="614464" y="40919"/>
                  </a:lnTo>
                  <a:lnTo>
                    <a:pt x="614578" y="41821"/>
                  </a:lnTo>
                  <a:lnTo>
                    <a:pt x="614680" y="42722"/>
                  </a:lnTo>
                  <a:lnTo>
                    <a:pt x="615569" y="42722"/>
                  </a:lnTo>
                  <a:lnTo>
                    <a:pt x="625551" y="44284"/>
                  </a:lnTo>
                  <a:lnTo>
                    <a:pt x="633323" y="44513"/>
                  </a:lnTo>
                  <a:lnTo>
                    <a:pt x="635977" y="43395"/>
                  </a:lnTo>
                  <a:lnTo>
                    <a:pt x="637755" y="42494"/>
                  </a:lnTo>
                  <a:lnTo>
                    <a:pt x="640422" y="42049"/>
                  </a:lnTo>
                  <a:lnTo>
                    <a:pt x="641527" y="42265"/>
                  </a:lnTo>
                  <a:lnTo>
                    <a:pt x="642861" y="42494"/>
                  </a:lnTo>
                  <a:close/>
                </a:path>
                <a:path w="1515745" h="971550">
                  <a:moveTo>
                    <a:pt x="702551" y="774827"/>
                  </a:moveTo>
                  <a:lnTo>
                    <a:pt x="701446" y="773925"/>
                  </a:lnTo>
                  <a:lnTo>
                    <a:pt x="699008" y="773925"/>
                  </a:lnTo>
                  <a:lnTo>
                    <a:pt x="698563" y="774827"/>
                  </a:lnTo>
                  <a:lnTo>
                    <a:pt x="699223" y="776173"/>
                  </a:lnTo>
                  <a:lnTo>
                    <a:pt x="699884" y="777290"/>
                  </a:lnTo>
                  <a:lnTo>
                    <a:pt x="701001" y="778421"/>
                  </a:lnTo>
                  <a:lnTo>
                    <a:pt x="702106" y="778421"/>
                  </a:lnTo>
                  <a:lnTo>
                    <a:pt x="702551" y="777290"/>
                  </a:lnTo>
                  <a:lnTo>
                    <a:pt x="702551" y="774827"/>
                  </a:lnTo>
                  <a:close/>
                </a:path>
                <a:path w="1515745" h="971550">
                  <a:moveTo>
                    <a:pt x="731100" y="38214"/>
                  </a:moveTo>
                  <a:lnTo>
                    <a:pt x="730770" y="38214"/>
                  </a:lnTo>
                  <a:lnTo>
                    <a:pt x="730834" y="38430"/>
                  </a:lnTo>
                  <a:lnTo>
                    <a:pt x="731100" y="38214"/>
                  </a:lnTo>
                  <a:close/>
                </a:path>
                <a:path w="1515745" h="971550">
                  <a:moveTo>
                    <a:pt x="884516" y="855141"/>
                  </a:moveTo>
                  <a:lnTo>
                    <a:pt x="882967" y="852893"/>
                  </a:lnTo>
                  <a:lnTo>
                    <a:pt x="881189" y="851103"/>
                  </a:lnTo>
                  <a:lnTo>
                    <a:pt x="879411" y="849083"/>
                  </a:lnTo>
                  <a:lnTo>
                    <a:pt x="877862" y="848639"/>
                  </a:lnTo>
                  <a:lnTo>
                    <a:pt x="877862" y="849757"/>
                  </a:lnTo>
                  <a:lnTo>
                    <a:pt x="877862" y="850874"/>
                  </a:lnTo>
                  <a:lnTo>
                    <a:pt x="879411" y="853122"/>
                  </a:lnTo>
                  <a:lnTo>
                    <a:pt x="882967" y="856259"/>
                  </a:lnTo>
                  <a:lnTo>
                    <a:pt x="884516" y="856716"/>
                  </a:lnTo>
                  <a:lnTo>
                    <a:pt x="884516" y="855141"/>
                  </a:lnTo>
                  <a:close/>
                </a:path>
                <a:path w="1515745" h="971550">
                  <a:moveTo>
                    <a:pt x="888961" y="875792"/>
                  </a:moveTo>
                  <a:lnTo>
                    <a:pt x="887857" y="874890"/>
                  </a:lnTo>
                  <a:lnTo>
                    <a:pt x="885418" y="874890"/>
                  </a:lnTo>
                  <a:lnTo>
                    <a:pt x="884974" y="875792"/>
                  </a:lnTo>
                  <a:lnTo>
                    <a:pt x="885634" y="877138"/>
                  </a:lnTo>
                  <a:lnTo>
                    <a:pt x="886294" y="878255"/>
                  </a:lnTo>
                  <a:lnTo>
                    <a:pt x="887412" y="879386"/>
                  </a:lnTo>
                  <a:lnTo>
                    <a:pt x="888517" y="879386"/>
                  </a:lnTo>
                  <a:lnTo>
                    <a:pt x="888961" y="878255"/>
                  </a:lnTo>
                  <a:lnTo>
                    <a:pt x="888961" y="875792"/>
                  </a:lnTo>
                  <a:close/>
                </a:path>
                <a:path w="1515745" h="971550">
                  <a:moveTo>
                    <a:pt x="970407" y="803998"/>
                  </a:moveTo>
                  <a:lnTo>
                    <a:pt x="969746" y="802208"/>
                  </a:lnTo>
                  <a:lnTo>
                    <a:pt x="968184" y="798169"/>
                  </a:lnTo>
                  <a:lnTo>
                    <a:pt x="966635" y="797496"/>
                  </a:lnTo>
                  <a:lnTo>
                    <a:pt x="966635" y="800633"/>
                  </a:lnTo>
                  <a:lnTo>
                    <a:pt x="966635" y="801979"/>
                  </a:lnTo>
                  <a:lnTo>
                    <a:pt x="967524" y="803554"/>
                  </a:lnTo>
                  <a:lnTo>
                    <a:pt x="970191" y="804900"/>
                  </a:lnTo>
                  <a:lnTo>
                    <a:pt x="970407" y="803998"/>
                  </a:lnTo>
                  <a:close/>
                </a:path>
                <a:path w="1515745" h="971550">
                  <a:moveTo>
                    <a:pt x="1249921" y="89179"/>
                  </a:moveTo>
                  <a:lnTo>
                    <a:pt x="1249857" y="89039"/>
                  </a:lnTo>
                  <a:lnTo>
                    <a:pt x="1249781" y="88900"/>
                  </a:lnTo>
                  <a:lnTo>
                    <a:pt x="1249641" y="89039"/>
                  </a:lnTo>
                  <a:lnTo>
                    <a:pt x="1249921" y="89179"/>
                  </a:lnTo>
                  <a:close/>
                </a:path>
                <a:path w="1515745" h="971550">
                  <a:moveTo>
                    <a:pt x="1262875" y="726808"/>
                  </a:moveTo>
                  <a:lnTo>
                    <a:pt x="1258443" y="726808"/>
                  </a:lnTo>
                  <a:lnTo>
                    <a:pt x="1256880" y="727710"/>
                  </a:lnTo>
                  <a:lnTo>
                    <a:pt x="1256220" y="729056"/>
                  </a:lnTo>
                  <a:lnTo>
                    <a:pt x="1255560" y="730402"/>
                  </a:lnTo>
                  <a:lnTo>
                    <a:pt x="1256436" y="730631"/>
                  </a:lnTo>
                  <a:lnTo>
                    <a:pt x="1258214" y="729957"/>
                  </a:lnTo>
                  <a:lnTo>
                    <a:pt x="1262214" y="728383"/>
                  </a:lnTo>
                  <a:lnTo>
                    <a:pt x="1262875" y="726808"/>
                  </a:lnTo>
                  <a:close/>
                </a:path>
                <a:path w="1515745" h="971550">
                  <a:moveTo>
                    <a:pt x="1378940" y="674370"/>
                  </a:moveTo>
                  <a:lnTo>
                    <a:pt x="1377823" y="674370"/>
                  </a:lnTo>
                  <a:lnTo>
                    <a:pt x="1377162" y="675640"/>
                  </a:lnTo>
                  <a:lnTo>
                    <a:pt x="1377391" y="675640"/>
                  </a:lnTo>
                  <a:lnTo>
                    <a:pt x="1378940" y="674370"/>
                  </a:lnTo>
                  <a:close/>
                </a:path>
                <a:path w="1515745" h="971550">
                  <a:moveTo>
                    <a:pt x="1410449" y="699770"/>
                  </a:moveTo>
                  <a:lnTo>
                    <a:pt x="1403565" y="698500"/>
                  </a:lnTo>
                  <a:lnTo>
                    <a:pt x="1402232" y="697230"/>
                  </a:lnTo>
                  <a:lnTo>
                    <a:pt x="1402905" y="694690"/>
                  </a:lnTo>
                  <a:lnTo>
                    <a:pt x="1403565" y="693420"/>
                  </a:lnTo>
                  <a:lnTo>
                    <a:pt x="1402905" y="690880"/>
                  </a:lnTo>
                  <a:lnTo>
                    <a:pt x="1401356" y="689610"/>
                  </a:lnTo>
                  <a:lnTo>
                    <a:pt x="1399133" y="689610"/>
                  </a:lnTo>
                  <a:lnTo>
                    <a:pt x="1400238" y="690880"/>
                  </a:lnTo>
                  <a:lnTo>
                    <a:pt x="1402689" y="694690"/>
                  </a:lnTo>
                  <a:lnTo>
                    <a:pt x="1397800" y="694690"/>
                  </a:lnTo>
                  <a:lnTo>
                    <a:pt x="1390916" y="689610"/>
                  </a:lnTo>
                  <a:lnTo>
                    <a:pt x="1389087" y="688340"/>
                  </a:lnTo>
                  <a:lnTo>
                    <a:pt x="1387259" y="687070"/>
                  </a:lnTo>
                  <a:lnTo>
                    <a:pt x="1385811" y="686066"/>
                  </a:lnTo>
                  <a:lnTo>
                    <a:pt x="1385811" y="708660"/>
                  </a:lnTo>
                  <a:lnTo>
                    <a:pt x="1382928" y="708660"/>
                  </a:lnTo>
                  <a:lnTo>
                    <a:pt x="1382268" y="711200"/>
                  </a:lnTo>
                  <a:lnTo>
                    <a:pt x="1384046" y="713740"/>
                  </a:lnTo>
                  <a:lnTo>
                    <a:pt x="1382928" y="713740"/>
                  </a:lnTo>
                  <a:lnTo>
                    <a:pt x="1380934" y="712470"/>
                  </a:lnTo>
                  <a:lnTo>
                    <a:pt x="1376057" y="707390"/>
                  </a:lnTo>
                  <a:lnTo>
                    <a:pt x="1384935" y="707390"/>
                  </a:lnTo>
                  <a:lnTo>
                    <a:pt x="1385811" y="708660"/>
                  </a:lnTo>
                  <a:lnTo>
                    <a:pt x="1385811" y="686066"/>
                  </a:lnTo>
                  <a:lnTo>
                    <a:pt x="1383601" y="684530"/>
                  </a:lnTo>
                  <a:lnTo>
                    <a:pt x="1381594" y="681990"/>
                  </a:lnTo>
                  <a:lnTo>
                    <a:pt x="1383157" y="679450"/>
                  </a:lnTo>
                  <a:lnTo>
                    <a:pt x="1383601" y="678180"/>
                  </a:lnTo>
                  <a:lnTo>
                    <a:pt x="1379385" y="678180"/>
                  </a:lnTo>
                  <a:lnTo>
                    <a:pt x="1376502" y="678180"/>
                  </a:lnTo>
                  <a:lnTo>
                    <a:pt x="1374495" y="678180"/>
                  </a:lnTo>
                  <a:lnTo>
                    <a:pt x="1374495" y="685800"/>
                  </a:lnTo>
                  <a:lnTo>
                    <a:pt x="1374051" y="687070"/>
                  </a:lnTo>
                  <a:lnTo>
                    <a:pt x="1371612" y="687070"/>
                  </a:lnTo>
                  <a:lnTo>
                    <a:pt x="1370507" y="685800"/>
                  </a:lnTo>
                  <a:lnTo>
                    <a:pt x="1370507" y="683260"/>
                  </a:lnTo>
                  <a:lnTo>
                    <a:pt x="1370952" y="681990"/>
                  </a:lnTo>
                  <a:lnTo>
                    <a:pt x="1372057" y="681990"/>
                  </a:lnTo>
                  <a:lnTo>
                    <a:pt x="1373174" y="683260"/>
                  </a:lnTo>
                  <a:lnTo>
                    <a:pt x="1374495" y="685800"/>
                  </a:lnTo>
                  <a:lnTo>
                    <a:pt x="1374495" y="678180"/>
                  </a:lnTo>
                  <a:lnTo>
                    <a:pt x="1369174" y="678180"/>
                  </a:lnTo>
                  <a:lnTo>
                    <a:pt x="1366062" y="680720"/>
                  </a:lnTo>
                  <a:lnTo>
                    <a:pt x="1362519" y="683260"/>
                  </a:lnTo>
                  <a:lnTo>
                    <a:pt x="1361846" y="684530"/>
                  </a:lnTo>
                  <a:lnTo>
                    <a:pt x="1365631" y="684530"/>
                  </a:lnTo>
                  <a:lnTo>
                    <a:pt x="1364742" y="685800"/>
                  </a:lnTo>
                  <a:lnTo>
                    <a:pt x="1362075" y="687070"/>
                  </a:lnTo>
                  <a:lnTo>
                    <a:pt x="1359192" y="688340"/>
                  </a:lnTo>
                  <a:lnTo>
                    <a:pt x="1354747" y="688340"/>
                  </a:lnTo>
                  <a:lnTo>
                    <a:pt x="1353642" y="687070"/>
                  </a:lnTo>
                  <a:lnTo>
                    <a:pt x="1352753" y="689610"/>
                  </a:lnTo>
                  <a:lnTo>
                    <a:pt x="1352753" y="695960"/>
                  </a:lnTo>
                  <a:lnTo>
                    <a:pt x="1351648" y="698500"/>
                  </a:lnTo>
                  <a:lnTo>
                    <a:pt x="1350530" y="699770"/>
                  </a:lnTo>
                  <a:lnTo>
                    <a:pt x="1349197" y="699770"/>
                  </a:lnTo>
                  <a:lnTo>
                    <a:pt x="1349082" y="701040"/>
                  </a:lnTo>
                  <a:lnTo>
                    <a:pt x="1348981" y="702310"/>
                  </a:lnTo>
                  <a:lnTo>
                    <a:pt x="1349641" y="703580"/>
                  </a:lnTo>
                  <a:lnTo>
                    <a:pt x="1350759" y="704850"/>
                  </a:lnTo>
                  <a:lnTo>
                    <a:pt x="1346314" y="704850"/>
                  </a:lnTo>
                  <a:lnTo>
                    <a:pt x="1346314" y="730250"/>
                  </a:lnTo>
                  <a:lnTo>
                    <a:pt x="1345425" y="731520"/>
                  </a:lnTo>
                  <a:lnTo>
                    <a:pt x="1341208" y="731520"/>
                  </a:lnTo>
                  <a:lnTo>
                    <a:pt x="1339443" y="730250"/>
                  </a:lnTo>
                  <a:lnTo>
                    <a:pt x="1346314" y="730250"/>
                  </a:lnTo>
                  <a:lnTo>
                    <a:pt x="1346314" y="704850"/>
                  </a:lnTo>
                  <a:lnTo>
                    <a:pt x="1345869" y="704850"/>
                  </a:lnTo>
                  <a:lnTo>
                    <a:pt x="1342986" y="703580"/>
                  </a:lnTo>
                  <a:lnTo>
                    <a:pt x="1339659" y="702310"/>
                  </a:lnTo>
                  <a:lnTo>
                    <a:pt x="1337665" y="702310"/>
                  </a:lnTo>
                  <a:lnTo>
                    <a:pt x="1337665" y="701040"/>
                  </a:lnTo>
                  <a:lnTo>
                    <a:pt x="1338326" y="701040"/>
                  </a:lnTo>
                  <a:lnTo>
                    <a:pt x="1338999" y="699770"/>
                  </a:lnTo>
                  <a:lnTo>
                    <a:pt x="1337221" y="698500"/>
                  </a:lnTo>
                  <a:lnTo>
                    <a:pt x="1331010" y="698500"/>
                  </a:lnTo>
                  <a:lnTo>
                    <a:pt x="1328127" y="699770"/>
                  </a:lnTo>
                  <a:lnTo>
                    <a:pt x="1326794" y="701040"/>
                  </a:lnTo>
                  <a:lnTo>
                    <a:pt x="1321460" y="703580"/>
                  </a:lnTo>
                  <a:lnTo>
                    <a:pt x="1317244" y="704481"/>
                  </a:lnTo>
                  <a:lnTo>
                    <a:pt x="1317244" y="734060"/>
                  </a:lnTo>
                  <a:lnTo>
                    <a:pt x="1317244" y="735330"/>
                  </a:lnTo>
                  <a:lnTo>
                    <a:pt x="1316355" y="736600"/>
                  </a:lnTo>
                  <a:lnTo>
                    <a:pt x="1315034" y="737870"/>
                  </a:lnTo>
                  <a:lnTo>
                    <a:pt x="1312811" y="737870"/>
                  </a:lnTo>
                  <a:lnTo>
                    <a:pt x="1312811" y="735330"/>
                  </a:lnTo>
                  <a:lnTo>
                    <a:pt x="1313916" y="734060"/>
                  </a:lnTo>
                  <a:lnTo>
                    <a:pt x="1317244" y="734060"/>
                  </a:lnTo>
                  <a:lnTo>
                    <a:pt x="1317244" y="704481"/>
                  </a:lnTo>
                  <a:lnTo>
                    <a:pt x="1315466" y="704850"/>
                  </a:lnTo>
                  <a:lnTo>
                    <a:pt x="1307706" y="707390"/>
                  </a:lnTo>
                  <a:lnTo>
                    <a:pt x="1304594" y="708660"/>
                  </a:lnTo>
                  <a:lnTo>
                    <a:pt x="1305483" y="711200"/>
                  </a:lnTo>
                  <a:lnTo>
                    <a:pt x="1306156" y="712470"/>
                  </a:lnTo>
                  <a:lnTo>
                    <a:pt x="1305039" y="713740"/>
                  </a:lnTo>
                  <a:lnTo>
                    <a:pt x="1303934" y="713740"/>
                  </a:lnTo>
                  <a:lnTo>
                    <a:pt x="1303934" y="735330"/>
                  </a:lnTo>
                  <a:lnTo>
                    <a:pt x="1303261" y="736600"/>
                  </a:lnTo>
                  <a:lnTo>
                    <a:pt x="1302600" y="739140"/>
                  </a:lnTo>
                  <a:lnTo>
                    <a:pt x="1301940" y="737870"/>
                  </a:lnTo>
                  <a:lnTo>
                    <a:pt x="1301940" y="736600"/>
                  </a:lnTo>
                  <a:lnTo>
                    <a:pt x="1301826" y="734060"/>
                  </a:lnTo>
                  <a:lnTo>
                    <a:pt x="1301711" y="732790"/>
                  </a:lnTo>
                  <a:lnTo>
                    <a:pt x="1302385" y="731520"/>
                  </a:lnTo>
                  <a:lnTo>
                    <a:pt x="1303045" y="732790"/>
                  </a:lnTo>
                  <a:lnTo>
                    <a:pt x="1303705" y="732790"/>
                  </a:lnTo>
                  <a:lnTo>
                    <a:pt x="1303820" y="734060"/>
                  </a:lnTo>
                  <a:lnTo>
                    <a:pt x="1303934" y="735330"/>
                  </a:lnTo>
                  <a:lnTo>
                    <a:pt x="1303934" y="713740"/>
                  </a:lnTo>
                  <a:lnTo>
                    <a:pt x="1301051" y="713740"/>
                  </a:lnTo>
                  <a:lnTo>
                    <a:pt x="1299502" y="712470"/>
                  </a:lnTo>
                  <a:lnTo>
                    <a:pt x="1299502" y="711200"/>
                  </a:lnTo>
                  <a:lnTo>
                    <a:pt x="1299273" y="711276"/>
                  </a:lnTo>
                  <a:lnTo>
                    <a:pt x="1299273" y="748030"/>
                  </a:lnTo>
                  <a:lnTo>
                    <a:pt x="1297940" y="749300"/>
                  </a:lnTo>
                  <a:lnTo>
                    <a:pt x="1296390" y="749300"/>
                  </a:lnTo>
                  <a:lnTo>
                    <a:pt x="1295057" y="751840"/>
                  </a:lnTo>
                  <a:lnTo>
                    <a:pt x="1295057" y="755650"/>
                  </a:lnTo>
                  <a:lnTo>
                    <a:pt x="1294168" y="756920"/>
                  </a:lnTo>
                  <a:lnTo>
                    <a:pt x="1291729" y="756920"/>
                  </a:lnTo>
                  <a:lnTo>
                    <a:pt x="1291501" y="755650"/>
                  </a:lnTo>
                  <a:lnTo>
                    <a:pt x="1292174" y="753110"/>
                  </a:lnTo>
                  <a:lnTo>
                    <a:pt x="1292720" y="751840"/>
                  </a:lnTo>
                  <a:lnTo>
                    <a:pt x="1293279" y="750570"/>
                  </a:lnTo>
                  <a:lnTo>
                    <a:pt x="1292834" y="749300"/>
                  </a:lnTo>
                  <a:lnTo>
                    <a:pt x="1290624" y="750570"/>
                  </a:lnTo>
                  <a:lnTo>
                    <a:pt x="1288618" y="751840"/>
                  </a:lnTo>
                  <a:lnTo>
                    <a:pt x="1288173" y="751840"/>
                  </a:lnTo>
                  <a:lnTo>
                    <a:pt x="1289291" y="750570"/>
                  </a:lnTo>
                  <a:lnTo>
                    <a:pt x="1290180" y="749300"/>
                  </a:lnTo>
                  <a:lnTo>
                    <a:pt x="1293063" y="748030"/>
                  </a:lnTo>
                  <a:lnTo>
                    <a:pt x="1299273" y="748030"/>
                  </a:lnTo>
                  <a:lnTo>
                    <a:pt x="1299273" y="711276"/>
                  </a:lnTo>
                  <a:lnTo>
                    <a:pt x="1295501" y="712470"/>
                  </a:lnTo>
                  <a:lnTo>
                    <a:pt x="1290396" y="713740"/>
                  </a:lnTo>
                  <a:lnTo>
                    <a:pt x="1283957" y="717550"/>
                  </a:lnTo>
                  <a:lnTo>
                    <a:pt x="1281963" y="718820"/>
                  </a:lnTo>
                  <a:lnTo>
                    <a:pt x="1283512" y="721360"/>
                  </a:lnTo>
                  <a:lnTo>
                    <a:pt x="1285290" y="723900"/>
                  </a:lnTo>
                  <a:lnTo>
                    <a:pt x="1272870" y="723900"/>
                  </a:lnTo>
                  <a:lnTo>
                    <a:pt x="1272870" y="730250"/>
                  </a:lnTo>
                  <a:lnTo>
                    <a:pt x="1272870" y="735330"/>
                  </a:lnTo>
                  <a:lnTo>
                    <a:pt x="1272870" y="750570"/>
                  </a:lnTo>
                  <a:lnTo>
                    <a:pt x="1272870" y="753110"/>
                  </a:lnTo>
                  <a:lnTo>
                    <a:pt x="1271689" y="754456"/>
                  </a:lnTo>
                  <a:lnTo>
                    <a:pt x="1269339" y="754456"/>
                  </a:lnTo>
                  <a:lnTo>
                    <a:pt x="1268869" y="753110"/>
                  </a:lnTo>
                  <a:lnTo>
                    <a:pt x="1270203" y="750570"/>
                  </a:lnTo>
                  <a:lnTo>
                    <a:pt x="1271308" y="749300"/>
                  </a:lnTo>
                  <a:lnTo>
                    <a:pt x="1272425" y="749300"/>
                  </a:lnTo>
                  <a:lnTo>
                    <a:pt x="1272870" y="750570"/>
                  </a:lnTo>
                  <a:lnTo>
                    <a:pt x="1272870" y="735330"/>
                  </a:lnTo>
                  <a:lnTo>
                    <a:pt x="1268869" y="736600"/>
                  </a:lnTo>
                  <a:lnTo>
                    <a:pt x="1267536" y="732790"/>
                  </a:lnTo>
                  <a:lnTo>
                    <a:pt x="1266875" y="731520"/>
                  </a:lnTo>
                  <a:lnTo>
                    <a:pt x="1267536" y="730250"/>
                  </a:lnTo>
                  <a:lnTo>
                    <a:pt x="1272870" y="730250"/>
                  </a:lnTo>
                  <a:lnTo>
                    <a:pt x="1272870" y="723900"/>
                  </a:lnTo>
                  <a:lnTo>
                    <a:pt x="1270203" y="723900"/>
                  </a:lnTo>
                  <a:lnTo>
                    <a:pt x="1267091" y="725170"/>
                  </a:lnTo>
                  <a:lnTo>
                    <a:pt x="1265326" y="728980"/>
                  </a:lnTo>
                  <a:lnTo>
                    <a:pt x="1261541" y="735330"/>
                  </a:lnTo>
                  <a:lnTo>
                    <a:pt x="1256449" y="739140"/>
                  </a:lnTo>
                  <a:lnTo>
                    <a:pt x="1254671" y="735330"/>
                  </a:lnTo>
                  <a:lnTo>
                    <a:pt x="1253782" y="734060"/>
                  </a:lnTo>
                  <a:lnTo>
                    <a:pt x="1248905" y="732790"/>
                  </a:lnTo>
                  <a:lnTo>
                    <a:pt x="1240904" y="734060"/>
                  </a:lnTo>
                  <a:lnTo>
                    <a:pt x="1230477" y="734060"/>
                  </a:lnTo>
                  <a:lnTo>
                    <a:pt x="1228483" y="735330"/>
                  </a:lnTo>
                  <a:lnTo>
                    <a:pt x="1228483" y="744220"/>
                  </a:lnTo>
                  <a:lnTo>
                    <a:pt x="1224927" y="746760"/>
                  </a:lnTo>
                  <a:lnTo>
                    <a:pt x="1223162" y="743394"/>
                  </a:lnTo>
                  <a:lnTo>
                    <a:pt x="1223162" y="746760"/>
                  </a:lnTo>
                  <a:lnTo>
                    <a:pt x="1220495" y="749300"/>
                  </a:lnTo>
                  <a:lnTo>
                    <a:pt x="1207846" y="749300"/>
                  </a:lnTo>
                  <a:lnTo>
                    <a:pt x="1207185" y="748030"/>
                  </a:lnTo>
                  <a:lnTo>
                    <a:pt x="1213612" y="741680"/>
                  </a:lnTo>
                  <a:lnTo>
                    <a:pt x="1214285" y="741680"/>
                  </a:lnTo>
                  <a:lnTo>
                    <a:pt x="1214729" y="744220"/>
                  </a:lnTo>
                  <a:lnTo>
                    <a:pt x="1215174" y="745490"/>
                  </a:lnTo>
                  <a:lnTo>
                    <a:pt x="1216494" y="748030"/>
                  </a:lnTo>
                  <a:lnTo>
                    <a:pt x="1218946" y="748030"/>
                  </a:lnTo>
                  <a:lnTo>
                    <a:pt x="1219161" y="746760"/>
                  </a:lnTo>
                  <a:lnTo>
                    <a:pt x="1218272" y="745490"/>
                  </a:lnTo>
                  <a:lnTo>
                    <a:pt x="1217168" y="742950"/>
                  </a:lnTo>
                  <a:lnTo>
                    <a:pt x="1217612" y="742950"/>
                  </a:lnTo>
                  <a:lnTo>
                    <a:pt x="1219390" y="744220"/>
                  </a:lnTo>
                  <a:lnTo>
                    <a:pt x="1223162" y="746760"/>
                  </a:lnTo>
                  <a:lnTo>
                    <a:pt x="1223162" y="743394"/>
                  </a:lnTo>
                  <a:lnTo>
                    <a:pt x="1222933" y="742950"/>
                  </a:lnTo>
                  <a:lnTo>
                    <a:pt x="1222273" y="741680"/>
                  </a:lnTo>
                  <a:lnTo>
                    <a:pt x="1222717" y="740410"/>
                  </a:lnTo>
                  <a:lnTo>
                    <a:pt x="1225156" y="740410"/>
                  </a:lnTo>
                  <a:lnTo>
                    <a:pt x="1226261" y="739140"/>
                  </a:lnTo>
                  <a:lnTo>
                    <a:pt x="1226261" y="736600"/>
                  </a:lnTo>
                  <a:lnTo>
                    <a:pt x="1215390" y="737870"/>
                  </a:lnTo>
                  <a:lnTo>
                    <a:pt x="1212062" y="741680"/>
                  </a:lnTo>
                  <a:lnTo>
                    <a:pt x="1207185" y="741680"/>
                  </a:lnTo>
                  <a:lnTo>
                    <a:pt x="1205407" y="740410"/>
                  </a:lnTo>
                  <a:lnTo>
                    <a:pt x="1204074" y="741680"/>
                  </a:lnTo>
                  <a:lnTo>
                    <a:pt x="1204074" y="744220"/>
                  </a:lnTo>
                  <a:lnTo>
                    <a:pt x="1192085" y="744220"/>
                  </a:lnTo>
                  <a:lnTo>
                    <a:pt x="1192085" y="753110"/>
                  </a:lnTo>
                  <a:lnTo>
                    <a:pt x="1189863" y="754392"/>
                  </a:lnTo>
                  <a:lnTo>
                    <a:pt x="1188707" y="753110"/>
                  </a:lnTo>
                  <a:lnTo>
                    <a:pt x="1187538" y="751840"/>
                  </a:lnTo>
                  <a:lnTo>
                    <a:pt x="1185214" y="749300"/>
                  </a:lnTo>
                  <a:lnTo>
                    <a:pt x="1184986" y="748030"/>
                  </a:lnTo>
                  <a:lnTo>
                    <a:pt x="1187208" y="748030"/>
                  </a:lnTo>
                  <a:lnTo>
                    <a:pt x="1188986" y="749300"/>
                  </a:lnTo>
                  <a:lnTo>
                    <a:pt x="1189647" y="750570"/>
                  </a:lnTo>
                  <a:lnTo>
                    <a:pt x="1192085" y="753110"/>
                  </a:lnTo>
                  <a:lnTo>
                    <a:pt x="1192085" y="744220"/>
                  </a:lnTo>
                  <a:lnTo>
                    <a:pt x="1183436" y="744220"/>
                  </a:lnTo>
                  <a:lnTo>
                    <a:pt x="1182103" y="746760"/>
                  </a:lnTo>
                  <a:lnTo>
                    <a:pt x="1178560" y="748030"/>
                  </a:lnTo>
                  <a:lnTo>
                    <a:pt x="1168793" y="748030"/>
                  </a:lnTo>
                  <a:lnTo>
                    <a:pt x="1169682" y="749300"/>
                  </a:lnTo>
                  <a:lnTo>
                    <a:pt x="1170343" y="750570"/>
                  </a:lnTo>
                  <a:lnTo>
                    <a:pt x="1170114" y="751840"/>
                  </a:lnTo>
                  <a:lnTo>
                    <a:pt x="1167676" y="751840"/>
                  </a:lnTo>
                  <a:lnTo>
                    <a:pt x="1165910" y="750570"/>
                  </a:lnTo>
                  <a:lnTo>
                    <a:pt x="1164577" y="748030"/>
                  </a:lnTo>
                  <a:lnTo>
                    <a:pt x="1159916" y="748030"/>
                  </a:lnTo>
                  <a:lnTo>
                    <a:pt x="1160576" y="749300"/>
                  </a:lnTo>
                  <a:lnTo>
                    <a:pt x="1161465" y="750570"/>
                  </a:lnTo>
                  <a:lnTo>
                    <a:pt x="1158354" y="751840"/>
                  </a:lnTo>
                  <a:lnTo>
                    <a:pt x="1153706" y="750570"/>
                  </a:lnTo>
                  <a:lnTo>
                    <a:pt x="1142822" y="750570"/>
                  </a:lnTo>
                  <a:lnTo>
                    <a:pt x="1139723" y="751840"/>
                  </a:lnTo>
                  <a:lnTo>
                    <a:pt x="1134249" y="754456"/>
                  </a:lnTo>
                  <a:lnTo>
                    <a:pt x="1141501" y="753110"/>
                  </a:lnTo>
                  <a:lnTo>
                    <a:pt x="1148600" y="753110"/>
                  </a:lnTo>
                  <a:lnTo>
                    <a:pt x="1148600" y="754456"/>
                  </a:lnTo>
                  <a:lnTo>
                    <a:pt x="1189748" y="754456"/>
                  </a:lnTo>
                  <a:lnTo>
                    <a:pt x="1189939" y="754456"/>
                  </a:lnTo>
                  <a:lnTo>
                    <a:pt x="1254264" y="754456"/>
                  </a:lnTo>
                  <a:lnTo>
                    <a:pt x="1253566" y="753110"/>
                  </a:lnTo>
                  <a:lnTo>
                    <a:pt x="1259547" y="753110"/>
                  </a:lnTo>
                  <a:lnTo>
                    <a:pt x="1259547" y="755650"/>
                  </a:lnTo>
                  <a:lnTo>
                    <a:pt x="1255331" y="756920"/>
                  </a:lnTo>
                  <a:lnTo>
                    <a:pt x="1254772" y="755650"/>
                  </a:lnTo>
                  <a:lnTo>
                    <a:pt x="1226934" y="755650"/>
                  </a:lnTo>
                  <a:lnTo>
                    <a:pt x="1226934" y="772160"/>
                  </a:lnTo>
                  <a:lnTo>
                    <a:pt x="1225156" y="774700"/>
                  </a:lnTo>
                  <a:lnTo>
                    <a:pt x="1224483" y="775970"/>
                  </a:lnTo>
                  <a:lnTo>
                    <a:pt x="1222489" y="777240"/>
                  </a:lnTo>
                  <a:lnTo>
                    <a:pt x="1219606" y="777240"/>
                  </a:lnTo>
                  <a:lnTo>
                    <a:pt x="1219835" y="775970"/>
                  </a:lnTo>
                  <a:lnTo>
                    <a:pt x="1221828" y="774700"/>
                  </a:lnTo>
                  <a:lnTo>
                    <a:pt x="1226045" y="772160"/>
                  </a:lnTo>
                  <a:lnTo>
                    <a:pt x="1226934" y="772160"/>
                  </a:lnTo>
                  <a:lnTo>
                    <a:pt x="1226934" y="755650"/>
                  </a:lnTo>
                  <a:lnTo>
                    <a:pt x="1218946" y="755650"/>
                  </a:lnTo>
                  <a:lnTo>
                    <a:pt x="1218946" y="767080"/>
                  </a:lnTo>
                  <a:lnTo>
                    <a:pt x="1218717" y="767080"/>
                  </a:lnTo>
                  <a:lnTo>
                    <a:pt x="1216063" y="765810"/>
                  </a:lnTo>
                  <a:lnTo>
                    <a:pt x="1215174" y="764540"/>
                  </a:lnTo>
                  <a:lnTo>
                    <a:pt x="1215174" y="763270"/>
                  </a:lnTo>
                  <a:lnTo>
                    <a:pt x="1215174" y="760730"/>
                  </a:lnTo>
                  <a:lnTo>
                    <a:pt x="1215174" y="759460"/>
                  </a:lnTo>
                  <a:lnTo>
                    <a:pt x="1216723" y="760730"/>
                  </a:lnTo>
                  <a:lnTo>
                    <a:pt x="1218272" y="764540"/>
                  </a:lnTo>
                  <a:lnTo>
                    <a:pt x="1218946" y="767080"/>
                  </a:lnTo>
                  <a:lnTo>
                    <a:pt x="1218946" y="755650"/>
                  </a:lnTo>
                  <a:lnTo>
                    <a:pt x="1148600" y="755650"/>
                  </a:lnTo>
                  <a:lnTo>
                    <a:pt x="1146378" y="755650"/>
                  </a:lnTo>
                  <a:lnTo>
                    <a:pt x="1144155" y="755650"/>
                  </a:lnTo>
                  <a:lnTo>
                    <a:pt x="1144155" y="758190"/>
                  </a:lnTo>
                  <a:lnTo>
                    <a:pt x="1139278" y="757618"/>
                  </a:lnTo>
                  <a:lnTo>
                    <a:pt x="1139278" y="787400"/>
                  </a:lnTo>
                  <a:lnTo>
                    <a:pt x="1138389" y="787400"/>
                  </a:lnTo>
                  <a:lnTo>
                    <a:pt x="1136611" y="786130"/>
                  </a:lnTo>
                  <a:lnTo>
                    <a:pt x="1132624" y="784860"/>
                  </a:lnTo>
                  <a:lnTo>
                    <a:pt x="1131951" y="783590"/>
                  </a:lnTo>
                  <a:lnTo>
                    <a:pt x="1136396" y="783590"/>
                  </a:lnTo>
                  <a:lnTo>
                    <a:pt x="1137945" y="784860"/>
                  </a:lnTo>
                  <a:lnTo>
                    <a:pt x="1139278" y="787400"/>
                  </a:lnTo>
                  <a:lnTo>
                    <a:pt x="1139278" y="757618"/>
                  </a:lnTo>
                  <a:lnTo>
                    <a:pt x="1133513" y="756920"/>
                  </a:lnTo>
                  <a:lnTo>
                    <a:pt x="1131989" y="754456"/>
                  </a:lnTo>
                  <a:lnTo>
                    <a:pt x="1129957" y="751840"/>
                  </a:lnTo>
                  <a:lnTo>
                    <a:pt x="1124038" y="754456"/>
                  </a:lnTo>
                  <a:lnTo>
                    <a:pt x="1124191" y="754456"/>
                  </a:lnTo>
                  <a:lnTo>
                    <a:pt x="1124191" y="760730"/>
                  </a:lnTo>
                  <a:lnTo>
                    <a:pt x="1123518" y="760730"/>
                  </a:lnTo>
                  <a:lnTo>
                    <a:pt x="1122413" y="759460"/>
                  </a:lnTo>
                  <a:lnTo>
                    <a:pt x="1115783" y="758190"/>
                  </a:lnTo>
                  <a:lnTo>
                    <a:pt x="1102741" y="756920"/>
                  </a:lnTo>
                  <a:lnTo>
                    <a:pt x="1089977" y="758190"/>
                  </a:lnTo>
                  <a:lnTo>
                    <a:pt x="1088682" y="758482"/>
                  </a:lnTo>
                  <a:lnTo>
                    <a:pt x="1088682" y="770890"/>
                  </a:lnTo>
                  <a:lnTo>
                    <a:pt x="1088682" y="773430"/>
                  </a:lnTo>
                  <a:lnTo>
                    <a:pt x="1087132" y="774700"/>
                  </a:lnTo>
                  <a:lnTo>
                    <a:pt x="1083360" y="774700"/>
                  </a:lnTo>
                  <a:lnTo>
                    <a:pt x="1082471" y="773430"/>
                  </a:lnTo>
                  <a:lnTo>
                    <a:pt x="1083792" y="770890"/>
                  </a:lnTo>
                  <a:lnTo>
                    <a:pt x="1085354" y="769620"/>
                  </a:lnTo>
                  <a:lnTo>
                    <a:pt x="1087793" y="769620"/>
                  </a:lnTo>
                  <a:lnTo>
                    <a:pt x="1088682" y="770890"/>
                  </a:lnTo>
                  <a:lnTo>
                    <a:pt x="1088682" y="758482"/>
                  </a:lnTo>
                  <a:lnTo>
                    <a:pt x="1084237" y="759460"/>
                  </a:lnTo>
                  <a:lnTo>
                    <a:pt x="1079576" y="760628"/>
                  </a:lnTo>
                  <a:lnTo>
                    <a:pt x="1079576" y="764540"/>
                  </a:lnTo>
                  <a:lnTo>
                    <a:pt x="1078255" y="764540"/>
                  </a:lnTo>
                  <a:lnTo>
                    <a:pt x="1076693" y="765810"/>
                  </a:lnTo>
                  <a:lnTo>
                    <a:pt x="1074039" y="765810"/>
                  </a:lnTo>
                  <a:lnTo>
                    <a:pt x="1072705" y="764540"/>
                  </a:lnTo>
                  <a:lnTo>
                    <a:pt x="1071156" y="764540"/>
                  </a:lnTo>
                  <a:lnTo>
                    <a:pt x="1072261" y="763270"/>
                  </a:lnTo>
                  <a:lnTo>
                    <a:pt x="1078471" y="763270"/>
                  </a:lnTo>
                  <a:lnTo>
                    <a:pt x="1079576" y="764540"/>
                  </a:lnTo>
                  <a:lnTo>
                    <a:pt x="1079576" y="760628"/>
                  </a:lnTo>
                  <a:lnTo>
                    <a:pt x="1079144" y="760730"/>
                  </a:lnTo>
                  <a:lnTo>
                    <a:pt x="1073150" y="759460"/>
                  </a:lnTo>
                  <a:lnTo>
                    <a:pt x="1061605" y="759460"/>
                  </a:lnTo>
                  <a:lnTo>
                    <a:pt x="1059827" y="764540"/>
                  </a:lnTo>
                  <a:lnTo>
                    <a:pt x="1057389" y="765810"/>
                  </a:lnTo>
                  <a:lnTo>
                    <a:pt x="1052512" y="765810"/>
                  </a:lnTo>
                  <a:lnTo>
                    <a:pt x="1051394" y="764540"/>
                  </a:lnTo>
                  <a:lnTo>
                    <a:pt x="1052068" y="763270"/>
                  </a:lnTo>
                  <a:lnTo>
                    <a:pt x="1053172" y="762000"/>
                  </a:lnTo>
                  <a:lnTo>
                    <a:pt x="1050950" y="760730"/>
                  </a:lnTo>
                  <a:lnTo>
                    <a:pt x="1046518" y="761707"/>
                  </a:lnTo>
                  <a:lnTo>
                    <a:pt x="1046518" y="795020"/>
                  </a:lnTo>
                  <a:lnTo>
                    <a:pt x="1046518" y="796290"/>
                  </a:lnTo>
                  <a:lnTo>
                    <a:pt x="1045629" y="797560"/>
                  </a:lnTo>
                  <a:lnTo>
                    <a:pt x="1044295" y="797560"/>
                  </a:lnTo>
                  <a:lnTo>
                    <a:pt x="1043190" y="798830"/>
                  </a:lnTo>
                  <a:lnTo>
                    <a:pt x="1042085" y="798830"/>
                  </a:lnTo>
                  <a:lnTo>
                    <a:pt x="1042085" y="796290"/>
                  </a:lnTo>
                  <a:lnTo>
                    <a:pt x="1043190" y="795020"/>
                  </a:lnTo>
                  <a:lnTo>
                    <a:pt x="1046518" y="795020"/>
                  </a:lnTo>
                  <a:lnTo>
                    <a:pt x="1046518" y="761707"/>
                  </a:lnTo>
                  <a:lnTo>
                    <a:pt x="1045184" y="762000"/>
                  </a:lnTo>
                  <a:lnTo>
                    <a:pt x="1036091" y="763270"/>
                  </a:lnTo>
                  <a:lnTo>
                    <a:pt x="1032319" y="765810"/>
                  </a:lnTo>
                  <a:lnTo>
                    <a:pt x="1042301" y="765810"/>
                  </a:lnTo>
                  <a:lnTo>
                    <a:pt x="1040968" y="767080"/>
                  </a:lnTo>
                  <a:lnTo>
                    <a:pt x="1036307" y="767080"/>
                  </a:lnTo>
                  <a:lnTo>
                    <a:pt x="1031201" y="765810"/>
                  </a:lnTo>
                  <a:lnTo>
                    <a:pt x="1030986" y="765759"/>
                  </a:lnTo>
                  <a:lnTo>
                    <a:pt x="1030986" y="783590"/>
                  </a:lnTo>
                  <a:lnTo>
                    <a:pt x="1030986" y="784860"/>
                  </a:lnTo>
                  <a:lnTo>
                    <a:pt x="1030097" y="786130"/>
                  </a:lnTo>
                  <a:lnTo>
                    <a:pt x="1028763" y="787400"/>
                  </a:lnTo>
                  <a:lnTo>
                    <a:pt x="1026541" y="787400"/>
                  </a:lnTo>
                  <a:lnTo>
                    <a:pt x="1026541" y="784860"/>
                  </a:lnTo>
                  <a:lnTo>
                    <a:pt x="1027658" y="783590"/>
                  </a:lnTo>
                  <a:lnTo>
                    <a:pt x="1030986" y="783590"/>
                  </a:lnTo>
                  <a:lnTo>
                    <a:pt x="1030986" y="765759"/>
                  </a:lnTo>
                  <a:lnTo>
                    <a:pt x="1025880" y="764540"/>
                  </a:lnTo>
                  <a:lnTo>
                    <a:pt x="1022108" y="764540"/>
                  </a:lnTo>
                  <a:lnTo>
                    <a:pt x="1022108" y="767080"/>
                  </a:lnTo>
                  <a:lnTo>
                    <a:pt x="1023442" y="768350"/>
                  </a:lnTo>
                  <a:lnTo>
                    <a:pt x="1026541" y="768350"/>
                  </a:lnTo>
                  <a:lnTo>
                    <a:pt x="1024331" y="769620"/>
                  </a:lnTo>
                  <a:lnTo>
                    <a:pt x="1022337" y="770890"/>
                  </a:lnTo>
                  <a:lnTo>
                    <a:pt x="1020559" y="770890"/>
                  </a:lnTo>
                  <a:lnTo>
                    <a:pt x="1019441" y="769620"/>
                  </a:lnTo>
                  <a:lnTo>
                    <a:pt x="1018108" y="767080"/>
                  </a:lnTo>
                  <a:lnTo>
                    <a:pt x="1017663" y="767080"/>
                  </a:lnTo>
                  <a:lnTo>
                    <a:pt x="1017663" y="787400"/>
                  </a:lnTo>
                  <a:lnTo>
                    <a:pt x="1017663" y="789940"/>
                  </a:lnTo>
                  <a:lnTo>
                    <a:pt x="1013015" y="789940"/>
                  </a:lnTo>
                  <a:lnTo>
                    <a:pt x="1011682" y="788670"/>
                  </a:lnTo>
                  <a:lnTo>
                    <a:pt x="1011682" y="787400"/>
                  </a:lnTo>
                  <a:lnTo>
                    <a:pt x="1011682" y="784860"/>
                  </a:lnTo>
                  <a:lnTo>
                    <a:pt x="1014780" y="784860"/>
                  </a:lnTo>
                  <a:lnTo>
                    <a:pt x="1016342" y="786130"/>
                  </a:lnTo>
                  <a:lnTo>
                    <a:pt x="1017663" y="787400"/>
                  </a:lnTo>
                  <a:lnTo>
                    <a:pt x="1017663" y="767080"/>
                  </a:lnTo>
                  <a:lnTo>
                    <a:pt x="1016787" y="767080"/>
                  </a:lnTo>
                  <a:lnTo>
                    <a:pt x="1013231" y="769620"/>
                  </a:lnTo>
                  <a:lnTo>
                    <a:pt x="1010793" y="770890"/>
                  </a:lnTo>
                  <a:lnTo>
                    <a:pt x="1006792" y="772160"/>
                  </a:lnTo>
                  <a:lnTo>
                    <a:pt x="1006576" y="772160"/>
                  </a:lnTo>
                  <a:lnTo>
                    <a:pt x="1006576" y="793750"/>
                  </a:lnTo>
                  <a:lnTo>
                    <a:pt x="1005014" y="793750"/>
                  </a:lnTo>
                  <a:lnTo>
                    <a:pt x="1003465" y="795020"/>
                  </a:lnTo>
                  <a:lnTo>
                    <a:pt x="1002804" y="796290"/>
                  </a:lnTo>
                  <a:lnTo>
                    <a:pt x="1004138" y="798830"/>
                  </a:lnTo>
                  <a:lnTo>
                    <a:pt x="1003249" y="801370"/>
                  </a:lnTo>
                  <a:lnTo>
                    <a:pt x="999921" y="801370"/>
                  </a:lnTo>
                  <a:lnTo>
                    <a:pt x="998588" y="798830"/>
                  </a:lnTo>
                  <a:lnTo>
                    <a:pt x="998588" y="793750"/>
                  </a:lnTo>
                  <a:lnTo>
                    <a:pt x="1000137" y="792480"/>
                  </a:lnTo>
                  <a:lnTo>
                    <a:pt x="1005687" y="792480"/>
                  </a:lnTo>
                  <a:lnTo>
                    <a:pt x="1006576" y="793750"/>
                  </a:lnTo>
                  <a:lnTo>
                    <a:pt x="1006576" y="772160"/>
                  </a:lnTo>
                  <a:lnTo>
                    <a:pt x="1001687" y="772160"/>
                  </a:lnTo>
                  <a:lnTo>
                    <a:pt x="1000366" y="773430"/>
                  </a:lnTo>
                  <a:lnTo>
                    <a:pt x="1001687" y="775970"/>
                  </a:lnTo>
                  <a:lnTo>
                    <a:pt x="1000798" y="777240"/>
                  </a:lnTo>
                  <a:lnTo>
                    <a:pt x="997254" y="777240"/>
                  </a:lnTo>
                  <a:lnTo>
                    <a:pt x="995032" y="778510"/>
                  </a:lnTo>
                  <a:lnTo>
                    <a:pt x="993254" y="781050"/>
                  </a:lnTo>
                  <a:lnTo>
                    <a:pt x="994371" y="781050"/>
                  </a:lnTo>
                  <a:lnTo>
                    <a:pt x="997915" y="779780"/>
                  </a:lnTo>
                  <a:lnTo>
                    <a:pt x="1001915" y="779780"/>
                  </a:lnTo>
                  <a:lnTo>
                    <a:pt x="997254" y="782320"/>
                  </a:lnTo>
                  <a:lnTo>
                    <a:pt x="993698" y="783590"/>
                  </a:lnTo>
                  <a:lnTo>
                    <a:pt x="991044" y="784860"/>
                  </a:lnTo>
                  <a:lnTo>
                    <a:pt x="991044" y="787400"/>
                  </a:lnTo>
                  <a:lnTo>
                    <a:pt x="987488" y="787400"/>
                  </a:lnTo>
                  <a:lnTo>
                    <a:pt x="987044" y="786130"/>
                  </a:lnTo>
                  <a:lnTo>
                    <a:pt x="987933" y="784860"/>
                  </a:lnTo>
                  <a:lnTo>
                    <a:pt x="989037" y="783590"/>
                  </a:lnTo>
                  <a:lnTo>
                    <a:pt x="986599" y="784860"/>
                  </a:lnTo>
                  <a:lnTo>
                    <a:pt x="984377" y="786993"/>
                  </a:lnTo>
                  <a:lnTo>
                    <a:pt x="984377" y="815340"/>
                  </a:lnTo>
                  <a:lnTo>
                    <a:pt x="984377" y="816610"/>
                  </a:lnTo>
                  <a:lnTo>
                    <a:pt x="983272" y="816610"/>
                  </a:lnTo>
                  <a:lnTo>
                    <a:pt x="981049" y="812800"/>
                  </a:lnTo>
                  <a:lnTo>
                    <a:pt x="979944" y="810260"/>
                  </a:lnTo>
                  <a:lnTo>
                    <a:pt x="979944" y="838200"/>
                  </a:lnTo>
                  <a:lnTo>
                    <a:pt x="979944" y="840740"/>
                  </a:lnTo>
                  <a:lnTo>
                    <a:pt x="978839" y="842010"/>
                  </a:lnTo>
                  <a:lnTo>
                    <a:pt x="976388" y="842010"/>
                  </a:lnTo>
                  <a:lnTo>
                    <a:pt x="975956" y="840740"/>
                  </a:lnTo>
                  <a:lnTo>
                    <a:pt x="977277" y="838200"/>
                  </a:lnTo>
                  <a:lnTo>
                    <a:pt x="978395" y="836930"/>
                  </a:lnTo>
                  <a:lnTo>
                    <a:pt x="979500" y="836930"/>
                  </a:lnTo>
                  <a:lnTo>
                    <a:pt x="979944" y="838200"/>
                  </a:lnTo>
                  <a:lnTo>
                    <a:pt x="979944" y="810260"/>
                  </a:lnTo>
                  <a:lnTo>
                    <a:pt x="979944" y="807720"/>
                  </a:lnTo>
                  <a:lnTo>
                    <a:pt x="981049" y="808990"/>
                  </a:lnTo>
                  <a:lnTo>
                    <a:pt x="983272" y="812800"/>
                  </a:lnTo>
                  <a:lnTo>
                    <a:pt x="984377" y="815340"/>
                  </a:lnTo>
                  <a:lnTo>
                    <a:pt x="984377" y="786993"/>
                  </a:lnTo>
                  <a:lnTo>
                    <a:pt x="982611" y="788670"/>
                  </a:lnTo>
                  <a:lnTo>
                    <a:pt x="975728" y="795020"/>
                  </a:lnTo>
                  <a:lnTo>
                    <a:pt x="972616" y="800100"/>
                  </a:lnTo>
                  <a:lnTo>
                    <a:pt x="980605" y="793750"/>
                  </a:lnTo>
                  <a:lnTo>
                    <a:pt x="981278" y="793750"/>
                  </a:lnTo>
                  <a:lnTo>
                    <a:pt x="981278" y="800100"/>
                  </a:lnTo>
                  <a:lnTo>
                    <a:pt x="979728" y="801370"/>
                  </a:lnTo>
                  <a:lnTo>
                    <a:pt x="973950" y="801370"/>
                  </a:lnTo>
                  <a:lnTo>
                    <a:pt x="973289" y="803910"/>
                  </a:lnTo>
                  <a:lnTo>
                    <a:pt x="973289" y="828040"/>
                  </a:lnTo>
                  <a:lnTo>
                    <a:pt x="973061" y="828040"/>
                  </a:lnTo>
                  <a:lnTo>
                    <a:pt x="972845" y="827887"/>
                  </a:lnTo>
                  <a:lnTo>
                    <a:pt x="972845" y="830580"/>
                  </a:lnTo>
                  <a:lnTo>
                    <a:pt x="972616" y="831850"/>
                  </a:lnTo>
                  <a:lnTo>
                    <a:pt x="971956" y="834390"/>
                  </a:lnTo>
                  <a:lnTo>
                    <a:pt x="970407" y="838200"/>
                  </a:lnTo>
                  <a:lnTo>
                    <a:pt x="966635" y="838200"/>
                  </a:lnTo>
                  <a:lnTo>
                    <a:pt x="966635" y="833120"/>
                  </a:lnTo>
                  <a:lnTo>
                    <a:pt x="968184" y="831850"/>
                  </a:lnTo>
                  <a:lnTo>
                    <a:pt x="972616" y="830580"/>
                  </a:lnTo>
                  <a:lnTo>
                    <a:pt x="972845" y="830580"/>
                  </a:lnTo>
                  <a:lnTo>
                    <a:pt x="972845" y="827887"/>
                  </a:lnTo>
                  <a:lnTo>
                    <a:pt x="969733" y="825500"/>
                  </a:lnTo>
                  <a:lnTo>
                    <a:pt x="967968" y="822960"/>
                  </a:lnTo>
                  <a:lnTo>
                    <a:pt x="965517" y="821690"/>
                  </a:lnTo>
                  <a:lnTo>
                    <a:pt x="960640" y="821690"/>
                  </a:lnTo>
                  <a:lnTo>
                    <a:pt x="959967" y="822032"/>
                  </a:lnTo>
                  <a:lnTo>
                    <a:pt x="959967" y="847090"/>
                  </a:lnTo>
                  <a:lnTo>
                    <a:pt x="959967" y="849630"/>
                  </a:lnTo>
                  <a:lnTo>
                    <a:pt x="959091" y="850900"/>
                  </a:lnTo>
                  <a:lnTo>
                    <a:pt x="957757" y="850900"/>
                  </a:lnTo>
                  <a:lnTo>
                    <a:pt x="957757" y="919480"/>
                  </a:lnTo>
                  <a:lnTo>
                    <a:pt x="957757" y="920750"/>
                  </a:lnTo>
                  <a:lnTo>
                    <a:pt x="956195" y="920750"/>
                  </a:lnTo>
                  <a:lnTo>
                    <a:pt x="952652" y="918210"/>
                  </a:lnTo>
                  <a:lnTo>
                    <a:pt x="951103" y="919480"/>
                  </a:lnTo>
                  <a:lnTo>
                    <a:pt x="951103" y="922020"/>
                  </a:lnTo>
                  <a:lnTo>
                    <a:pt x="950429" y="923290"/>
                  </a:lnTo>
                  <a:lnTo>
                    <a:pt x="949769" y="922020"/>
                  </a:lnTo>
                  <a:lnTo>
                    <a:pt x="947331" y="919480"/>
                  </a:lnTo>
                  <a:lnTo>
                    <a:pt x="951103" y="915670"/>
                  </a:lnTo>
                  <a:lnTo>
                    <a:pt x="954430" y="916940"/>
                  </a:lnTo>
                  <a:lnTo>
                    <a:pt x="956195" y="918210"/>
                  </a:lnTo>
                  <a:lnTo>
                    <a:pt x="957757" y="919480"/>
                  </a:lnTo>
                  <a:lnTo>
                    <a:pt x="957757" y="850900"/>
                  </a:lnTo>
                  <a:lnTo>
                    <a:pt x="956640" y="850900"/>
                  </a:lnTo>
                  <a:lnTo>
                    <a:pt x="955535" y="849630"/>
                  </a:lnTo>
                  <a:lnTo>
                    <a:pt x="955535" y="847090"/>
                  </a:lnTo>
                  <a:lnTo>
                    <a:pt x="956640" y="845820"/>
                  </a:lnTo>
                  <a:lnTo>
                    <a:pt x="959091" y="845820"/>
                  </a:lnTo>
                  <a:lnTo>
                    <a:pt x="959967" y="847090"/>
                  </a:lnTo>
                  <a:lnTo>
                    <a:pt x="959967" y="822032"/>
                  </a:lnTo>
                  <a:lnTo>
                    <a:pt x="955535" y="824230"/>
                  </a:lnTo>
                  <a:lnTo>
                    <a:pt x="955535" y="828040"/>
                  </a:lnTo>
                  <a:lnTo>
                    <a:pt x="953541" y="830580"/>
                  </a:lnTo>
                  <a:lnTo>
                    <a:pt x="948651" y="835660"/>
                  </a:lnTo>
                  <a:lnTo>
                    <a:pt x="946658" y="839470"/>
                  </a:lnTo>
                  <a:lnTo>
                    <a:pt x="946658" y="843280"/>
                  </a:lnTo>
                  <a:lnTo>
                    <a:pt x="944219" y="849630"/>
                  </a:lnTo>
                  <a:lnTo>
                    <a:pt x="941108" y="855980"/>
                  </a:lnTo>
                  <a:lnTo>
                    <a:pt x="937120" y="863600"/>
                  </a:lnTo>
                  <a:lnTo>
                    <a:pt x="936447" y="866140"/>
                  </a:lnTo>
                  <a:lnTo>
                    <a:pt x="938885" y="864870"/>
                  </a:lnTo>
                  <a:lnTo>
                    <a:pt x="942225" y="864870"/>
                  </a:lnTo>
                  <a:lnTo>
                    <a:pt x="942225" y="867410"/>
                  </a:lnTo>
                  <a:lnTo>
                    <a:pt x="940003" y="868680"/>
                  </a:lnTo>
                  <a:lnTo>
                    <a:pt x="937564" y="869950"/>
                  </a:lnTo>
                  <a:lnTo>
                    <a:pt x="934008" y="869950"/>
                  </a:lnTo>
                  <a:lnTo>
                    <a:pt x="933119" y="872490"/>
                  </a:lnTo>
                  <a:lnTo>
                    <a:pt x="934008" y="875030"/>
                  </a:lnTo>
                  <a:lnTo>
                    <a:pt x="934681" y="878840"/>
                  </a:lnTo>
                  <a:lnTo>
                    <a:pt x="934237" y="880110"/>
                  </a:lnTo>
                  <a:lnTo>
                    <a:pt x="932903" y="878840"/>
                  </a:lnTo>
                  <a:lnTo>
                    <a:pt x="931341" y="877570"/>
                  </a:lnTo>
                  <a:lnTo>
                    <a:pt x="931227" y="878840"/>
                  </a:lnTo>
                  <a:lnTo>
                    <a:pt x="931125" y="880110"/>
                  </a:lnTo>
                  <a:lnTo>
                    <a:pt x="934008" y="900430"/>
                  </a:lnTo>
                  <a:lnTo>
                    <a:pt x="934008" y="902970"/>
                  </a:lnTo>
                  <a:lnTo>
                    <a:pt x="935558" y="904240"/>
                  </a:lnTo>
                  <a:lnTo>
                    <a:pt x="937564" y="905510"/>
                  </a:lnTo>
                  <a:lnTo>
                    <a:pt x="940219" y="905510"/>
                  </a:lnTo>
                  <a:lnTo>
                    <a:pt x="938453" y="906780"/>
                  </a:lnTo>
                  <a:lnTo>
                    <a:pt x="936891" y="906780"/>
                  </a:lnTo>
                  <a:lnTo>
                    <a:pt x="935558" y="908050"/>
                  </a:lnTo>
                  <a:lnTo>
                    <a:pt x="935558" y="910590"/>
                  </a:lnTo>
                  <a:lnTo>
                    <a:pt x="936891" y="911860"/>
                  </a:lnTo>
                  <a:lnTo>
                    <a:pt x="940003" y="910590"/>
                  </a:lnTo>
                  <a:lnTo>
                    <a:pt x="941108" y="911860"/>
                  </a:lnTo>
                  <a:lnTo>
                    <a:pt x="941108" y="918210"/>
                  </a:lnTo>
                  <a:lnTo>
                    <a:pt x="939774" y="920750"/>
                  </a:lnTo>
                  <a:lnTo>
                    <a:pt x="933119" y="920750"/>
                  </a:lnTo>
                  <a:lnTo>
                    <a:pt x="936675" y="925830"/>
                  </a:lnTo>
                  <a:lnTo>
                    <a:pt x="946442" y="928370"/>
                  </a:lnTo>
                  <a:lnTo>
                    <a:pt x="949096" y="928370"/>
                  </a:lnTo>
                  <a:lnTo>
                    <a:pt x="949769" y="925830"/>
                  </a:lnTo>
                  <a:lnTo>
                    <a:pt x="950214" y="924560"/>
                  </a:lnTo>
                  <a:lnTo>
                    <a:pt x="950874" y="925830"/>
                  </a:lnTo>
                  <a:lnTo>
                    <a:pt x="950988" y="929640"/>
                  </a:lnTo>
                  <a:lnTo>
                    <a:pt x="951103" y="932180"/>
                  </a:lnTo>
                  <a:lnTo>
                    <a:pt x="953541" y="932180"/>
                  </a:lnTo>
                  <a:lnTo>
                    <a:pt x="959307" y="927100"/>
                  </a:lnTo>
                  <a:lnTo>
                    <a:pt x="959967" y="927100"/>
                  </a:lnTo>
                  <a:lnTo>
                    <a:pt x="959967" y="933450"/>
                  </a:lnTo>
                  <a:lnTo>
                    <a:pt x="960640" y="933450"/>
                  </a:lnTo>
                  <a:lnTo>
                    <a:pt x="964857" y="929640"/>
                  </a:lnTo>
                  <a:lnTo>
                    <a:pt x="964857" y="928370"/>
                  </a:lnTo>
                  <a:lnTo>
                    <a:pt x="964120" y="927100"/>
                  </a:lnTo>
                  <a:lnTo>
                    <a:pt x="962634" y="924560"/>
                  </a:lnTo>
                  <a:lnTo>
                    <a:pt x="961859" y="923290"/>
                  </a:lnTo>
                  <a:lnTo>
                    <a:pt x="961085" y="922020"/>
                  </a:lnTo>
                  <a:lnTo>
                    <a:pt x="960856" y="920750"/>
                  </a:lnTo>
                  <a:lnTo>
                    <a:pt x="963079" y="920750"/>
                  </a:lnTo>
                  <a:lnTo>
                    <a:pt x="964628" y="922020"/>
                  </a:lnTo>
                  <a:lnTo>
                    <a:pt x="965517" y="924560"/>
                  </a:lnTo>
                  <a:lnTo>
                    <a:pt x="966851" y="929640"/>
                  </a:lnTo>
                  <a:lnTo>
                    <a:pt x="973289" y="928370"/>
                  </a:lnTo>
                  <a:lnTo>
                    <a:pt x="973289" y="924560"/>
                  </a:lnTo>
                  <a:lnTo>
                    <a:pt x="973289" y="923290"/>
                  </a:lnTo>
                  <a:lnTo>
                    <a:pt x="972400" y="923290"/>
                  </a:lnTo>
                  <a:lnTo>
                    <a:pt x="970178" y="924560"/>
                  </a:lnTo>
                  <a:lnTo>
                    <a:pt x="968629" y="923290"/>
                  </a:lnTo>
                  <a:lnTo>
                    <a:pt x="967968" y="920750"/>
                  </a:lnTo>
                  <a:lnTo>
                    <a:pt x="967079" y="919480"/>
                  </a:lnTo>
                  <a:lnTo>
                    <a:pt x="967524" y="918210"/>
                  </a:lnTo>
                  <a:lnTo>
                    <a:pt x="971067" y="920750"/>
                  </a:lnTo>
                  <a:lnTo>
                    <a:pt x="971296" y="919480"/>
                  </a:lnTo>
                  <a:lnTo>
                    <a:pt x="970851" y="918210"/>
                  </a:lnTo>
                  <a:lnTo>
                    <a:pt x="970407" y="916940"/>
                  </a:lnTo>
                  <a:lnTo>
                    <a:pt x="969733" y="915670"/>
                  </a:lnTo>
                  <a:lnTo>
                    <a:pt x="969962" y="913130"/>
                  </a:lnTo>
                  <a:lnTo>
                    <a:pt x="973950" y="913130"/>
                  </a:lnTo>
                  <a:lnTo>
                    <a:pt x="974661" y="910590"/>
                  </a:lnTo>
                  <a:lnTo>
                    <a:pt x="975728" y="906780"/>
                  </a:lnTo>
                  <a:lnTo>
                    <a:pt x="973505" y="904240"/>
                  </a:lnTo>
                  <a:lnTo>
                    <a:pt x="971511" y="901700"/>
                  </a:lnTo>
                  <a:lnTo>
                    <a:pt x="971511" y="889000"/>
                  </a:lnTo>
                  <a:lnTo>
                    <a:pt x="974394" y="883920"/>
                  </a:lnTo>
                  <a:lnTo>
                    <a:pt x="975728" y="880110"/>
                  </a:lnTo>
                  <a:lnTo>
                    <a:pt x="977506" y="871220"/>
                  </a:lnTo>
                  <a:lnTo>
                    <a:pt x="979055" y="866140"/>
                  </a:lnTo>
                  <a:lnTo>
                    <a:pt x="980389" y="864870"/>
                  </a:lnTo>
                  <a:lnTo>
                    <a:pt x="982827" y="862330"/>
                  </a:lnTo>
                  <a:lnTo>
                    <a:pt x="984605" y="854710"/>
                  </a:lnTo>
                  <a:lnTo>
                    <a:pt x="984885" y="850900"/>
                  </a:lnTo>
                  <a:lnTo>
                    <a:pt x="984986" y="849630"/>
                  </a:lnTo>
                  <a:lnTo>
                    <a:pt x="985075" y="848360"/>
                  </a:lnTo>
                  <a:lnTo>
                    <a:pt x="985164" y="847090"/>
                  </a:lnTo>
                  <a:lnTo>
                    <a:pt x="985266" y="845820"/>
                  </a:lnTo>
                  <a:lnTo>
                    <a:pt x="985481" y="843280"/>
                  </a:lnTo>
                  <a:lnTo>
                    <a:pt x="985596" y="842010"/>
                  </a:lnTo>
                  <a:lnTo>
                    <a:pt x="985710" y="840740"/>
                  </a:lnTo>
                  <a:lnTo>
                    <a:pt x="987044" y="838200"/>
                  </a:lnTo>
                  <a:lnTo>
                    <a:pt x="988606" y="839470"/>
                  </a:lnTo>
                  <a:lnTo>
                    <a:pt x="990815" y="839470"/>
                  </a:lnTo>
                  <a:lnTo>
                    <a:pt x="991044" y="838200"/>
                  </a:lnTo>
                  <a:lnTo>
                    <a:pt x="990752" y="836930"/>
                  </a:lnTo>
                  <a:lnTo>
                    <a:pt x="989266" y="830580"/>
                  </a:lnTo>
                  <a:lnTo>
                    <a:pt x="989368" y="829310"/>
                  </a:lnTo>
                  <a:lnTo>
                    <a:pt x="989482" y="828040"/>
                  </a:lnTo>
                  <a:lnTo>
                    <a:pt x="990815" y="829310"/>
                  </a:lnTo>
                  <a:lnTo>
                    <a:pt x="992822" y="830580"/>
                  </a:lnTo>
                  <a:lnTo>
                    <a:pt x="1004354" y="821690"/>
                  </a:lnTo>
                  <a:lnTo>
                    <a:pt x="1004354" y="816610"/>
                  </a:lnTo>
                  <a:lnTo>
                    <a:pt x="1004354" y="815340"/>
                  </a:lnTo>
                  <a:lnTo>
                    <a:pt x="1012342" y="808990"/>
                  </a:lnTo>
                  <a:lnTo>
                    <a:pt x="1014780" y="810260"/>
                  </a:lnTo>
                  <a:lnTo>
                    <a:pt x="1019441" y="811530"/>
                  </a:lnTo>
                  <a:lnTo>
                    <a:pt x="1018336" y="808990"/>
                  </a:lnTo>
                  <a:lnTo>
                    <a:pt x="1017778" y="807720"/>
                  </a:lnTo>
                  <a:lnTo>
                    <a:pt x="1015009" y="801370"/>
                  </a:lnTo>
                  <a:lnTo>
                    <a:pt x="1007681" y="797560"/>
                  </a:lnTo>
                  <a:lnTo>
                    <a:pt x="1008354" y="797560"/>
                  </a:lnTo>
                  <a:lnTo>
                    <a:pt x="1017689" y="796290"/>
                  </a:lnTo>
                  <a:lnTo>
                    <a:pt x="1020076" y="796836"/>
                  </a:lnTo>
                  <a:lnTo>
                    <a:pt x="1019657" y="797255"/>
                  </a:lnTo>
                  <a:lnTo>
                    <a:pt x="1018997" y="798156"/>
                  </a:lnTo>
                  <a:lnTo>
                    <a:pt x="1018336" y="799274"/>
                  </a:lnTo>
                  <a:lnTo>
                    <a:pt x="1019213" y="800176"/>
                  </a:lnTo>
                  <a:lnTo>
                    <a:pt x="1022769" y="800176"/>
                  </a:lnTo>
                  <a:lnTo>
                    <a:pt x="1023658" y="799274"/>
                  </a:lnTo>
                  <a:lnTo>
                    <a:pt x="1022997" y="798156"/>
                  </a:lnTo>
                  <a:lnTo>
                    <a:pt x="1022388" y="797356"/>
                  </a:lnTo>
                  <a:lnTo>
                    <a:pt x="1023302" y="797560"/>
                  </a:lnTo>
                  <a:lnTo>
                    <a:pt x="1025042" y="800100"/>
                  </a:lnTo>
                  <a:lnTo>
                    <a:pt x="1022769" y="803910"/>
                  </a:lnTo>
                  <a:lnTo>
                    <a:pt x="1018781" y="808990"/>
                  </a:lnTo>
                  <a:lnTo>
                    <a:pt x="1025880" y="805180"/>
                  </a:lnTo>
                  <a:lnTo>
                    <a:pt x="1029881" y="802640"/>
                  </a:lnTo>
                  <a:lnTo>
                    <a:pt x="1033653" y="801370"/>
                  </a:lnTo>
                  <a:lnTo>
                    <a:pt x="1042517" y="801370"/>
                  </a:lnTo>
                  <a:lnTo>
                    <a:pt x="1049845" y="800100"/>
                  </a:lnTo>
                  <a:lnTo>
                    <a:pt x="1055992" y="800100"/>
                  </a:lnTo>
                  <a:lnTo>
                    <a:pt x="1062850" y="798830"/>
                  </a:lnTo>
                  <a:lnTo>
                    <a:pt x="1069594" y="798830"/>
                  </a:lnTo>
                  <a:lnTo>
                    <a:pt x="1075372" y="797560"/>
                  </a:lnTo>
                  <a:lnTo>
                    <a:pt x="1090015" y="797560"/>
                  </a:lnTo>
                  <a:lnTo>
                    <a:pt x="1093343" y="796290"/>
                  </a:lnTo>
                  <a:lnTo>
                    <a:pt x="1095336" y="795020"/>
                  </a:lnTo>
                  <a:lnTo>
                    <a:pt x="1097330" y="793750"/>
                  </a:lnTo>
                  <a:lnTo>
                    <a:pt x="1099553" y="792480"/>
                  </a:lnTo>
                  <a:lnTo>
                    <a:pt x="1099997" y="792480"/>
                  </a:lnTo>
                  <a:lnTo>
                    <a:pt x="1098892" y="793750"/>
                  </a:lnTo>
                  <a:lnTo>
                    <a:pt x="1096441" y="797560"/>
                  </a:lnTo>
                  <a:lnTo>
                    <a:pt x="1107541" y="797560"/>
                  </a:lnTo>
                  <a:lnTo>
                    <a:pt x="1111618" y="792480"/>
                  </a:lnTo>
                  <a:lnTo>
                    <a:pt x="1112647" y="791210"/>
                  </a:lnTo>
                  <a:lnTo>
                    <a:pt x="1112647" y="789940"/>
                  </a:lnTo>
                  <a:lnTo>
                    <a:pt x="1110424" y="789940"/>
                  </a:lnTo>
                  <a:lnTo>
                    <a:pt x="1108875" y="788670"/>
                  </a:lnTo>
                  <a:lnTo>
                    <a:pt x="1109764" y="788670"/>
                  </a:lnTo>
                  <a:lnTo>
                    <a:pt x="1112431" y="787400"/>
                  </a:lnTo>
                  <a:lnTo>
                    <a:pt x="1115758" y="786130"/>
                  </a:lnTo>
                  <a:lnTo>
                    <a:pt x="1116863" y="787400"/>
                  </a:lnTo>
                  <a:lnTo>
                    <a:pt x="1116203" y="788670"/>
                  </a:lnTo>
                  <a:lnTo>
                    <a:pt x="1114869" y="792480"/>
                  </a:lnTo>
                  <a:lnTo>
                    <a:pt x="1129068" y="792480"/>
                  </a:lnTo>
                  <a:lnTo>
                    <a:pt x="1131290" y="788670"/>
                  </a:lnTo>
                  <a:lnTo>
                    <a:pt x="1132395" y="787400"/>
                  </a:lnTo>
                  <a:lnTo>
                    <a:pt x="1134389" y="787400"/>
                  </a:lnTo>
                  <a:lnTo>
                    <a:pt x="1137716" y="789940"/>
                  </a:lnTo>
                  <a:lnTo>
                    <a:pt x="1140167" y="791210"/>
                  </a:lnTo>
                  <a:lnTo>
                    <a:pt x="1143050" y="792480"/>
                  </a:lnTo>
                  <a:lnTo>
                    <a:pt x="1144384" y="791210"/>
                  </a:lnTo>
                  <a:lnTo>
                    <a:pt x="1143939" y="789940"/>
                  </a:lnTo>
                  <a:lnTo>
                    <a:pt x="1141717" y="789940"/>
                  </a:lnTo>
                  <a:lnTo>
                    <a:pt x="1140612" y="787400"/>
                  </a:lnTo>
                  <a:lnTo>
                    <a:pt x="1140536" y="783590"/>
                  </a:lnTo>
                  <a:lnTo>
                    <a:pt x="1140460" y="782320"/>
                  </a:lnTo>
                  <a:lnTo>
                    <a:pt x="1140383" y="781050"/>
                  </a:lnTo>
                  <a:lnTo>
                    <a:pt x="1141272" y="779780"/>
                  </a:lnTo>
                  <a:lnTo>
                    <a:pt x="1149934" y="779780"/>
                  </a:lnTo>
                  <a:lnTo>
                    <a:pt x="1152372" y="781050"/>
                  </a:lnTo>
                  <a:lnTo>
                    <a:pt x="1151699" y="782320"/>
                  </a:lnTo>
                  <a:lnTo>
                    <a:pt x="1151039" y="782320"/>
                  </a:lnTo>
                  <a:lnTo>
                    <a:pt x="1149045" y="783590"/>
                  </a:lnTo>
                  <a:lnTo>
                    <a:pt x="1145489" y="783590"/>
                  </a:lnTo>
                  <a:lnTo>
                    <a:pt x="1144828" y="784860"/>
                  </a:lnTo>
                  <a:lnTo>
                    <a:pt x="1146822" y="789940"/>
                  </a:lnTo>
                  <a:lnTo>
                    <a:pt x="1147267" y="789940"/>
                  </a:lnTo>
                  <a:lnTo>
                    <a:pt x="1150366" y="784860"/>
                  </a:lnTo>
                  <a:lnTo>
                    <a:pt x="1150810" y="784860"/>
                  </a:lnTo>
                  <a:lnTo>
                    <a:pt x="1150810" y="788670"/>
                  </a:lnTo>
                  <a:lnTo>
                    <a:pt x="1151928" y="789940"/>
                  </a:lnTo>
                  <a:lnTo>
                    <a:pt x="1155026" y="789940"/>
                  </a:lnTo>
                  <a:lnTo>
                    <a:pt x="1153706" y="787400"/>
                  </a:lnTo>
                  <a:lnTo>
                    <a:pt x="1155700" y="784860"/>
                  </a:lnTo>
                  <a:lnTo>
                    <a:pt x="1158582" y="783590"/>
                  </a:lnTo>
                  <a:lnTo>
                    <a:pt x="1161694" y="782320"/>
                  </a:lnTo>
                  <a:lnTo>
                    <a:pt x="1164577" y="782320"/>
                  </a:lnTo>
                  <a:lnTo>
                    <a:pt x="1165910" y="784860"/>
                  </a:lnTo>
                  <a:lnTo>
                    <a:pt x="1164577" y="786130"/>
                  </a:lnTo>
                  <a:lnTo>
                    <a:pt x="1162570" y="786130"/>
                  </a:lnTo>
                  <a:lnTo>
                    <a:pt x="1160360" y="787400"/>
                  </a:lnTo>
                  <a:lnTo>
                    <a:pt x="1165237" y="787400"/>
                  </a:lnTo>
                  <a:lnTo>
                    <a:pt x="1169009" y="786130"/>
                  </a:lnTo>
                  <a:lnTo>
                    <a:pt x="1171676" y="784860"/>
                  </a:lnTo>
                  <a:lnTo>
                    <a:pt x="1171448" y="783590"/>
                  </a:lnTo>
                  <a:lnTo>
                    <a:pt x="1170571" y="781050"/>
                  </a:lnTo>
                  <a:lnTo>
                    <a:pt x="1176337" y="781050"/>
                  </a:lnTo>
                  <a:lnTo>
                    <a:pt x="1182331" y="783590"/>
                  </a:lnTo>
                  <a:lnTo>
                    <a:pt x="1185875" y="786130"/>
                  </a:lnTo>
                  <a:lnTo>
                    <a:pt x="1186548" y="786130"/>
                  </a:lnTo>
                  <a:lnTo>
                    <a:pt x="1185214" y="783590"/>
                  </a:lnTo>
                  <a:lnTo>
                    <a:pt x="1184097" y="781050"/>
                  </a:lnTo>
                  <a:lnTo>
                    <a:pt x="1184986" y="781050"/>
                  </a:lnTo>
                  <a:lnTo>
                    <a:pt x="1188313" y="782320"/>
                  </a:lnTo>
                  <a:lnTo>
                    <a:pt x="1192314" y="783590"/>
                  </a:lnTo>
                  <a:lnTo>
                    <a:pt x="1193203" y="783590"/>
                  </a:lnTo>
                  <a:lnTo>
                    <a:pt x="1192644" y="781050"/>
                  </a:lnTo>
                  <a:lnTo>
                    <a:pt x="1192364" y="779780"/>
                  </a:lnTo>
                  <a:lnTo>
                    <a:pt x="1192085" y="778510"/>
                  </a:lnTo>
                  <a:lnTo>
                    <a:pt x="1192974" y="775970"/>
                  </a:lnTo>
                  <a:lnTo>
                    <a:pt x="1194536" y="774700"/>
                  </a:lnTo>
                  <a:lnTo>
                    <a:pt x="1196086" y="774700"/>
                  </a:lnTo>
                  <a:lnTo>
                    <a:pt x="1196530" y="775970"/>
                  </a:lnTo>
                  <a:lnTo>
                    <a:pt x="1195857" y="778510"/>
                  </a:lnTo>
                  <a:lnTo>
                    <a:pt x="1194981" y="782320"/>
                  </a:lnTo>
                  <a:lnTo>
                    <a:pt x="1195412" y="783590"/>
                  </a:lnTo>
                  <a:lnTo>
                    <a:pt x="1198753" y="782320"/>
                  </a:lnTo>
                  <a:lnTo>
                    <a:pt x="1201191" y="781050"/>
                  </a:lnTo>
                  <a:lnTo>
                    <a:pt x="1204302" y="779780"/>
                  </a:lnTo>
                  <a:lnTo>
                    <a:pt x="1205852" y="778510"/>
                  </a:lnTo>
                  <a:lnTo>
                    <a:pt x="1207617" y="777240"/>
                  </a:lnTo>
                  <a:lnTo>
                    <a:pt x="1209395" y="777240"/>
                  </a:lnTo>
                  <a:lnTo>
                    <a:pt x="1211173" y="779780"/>
                  </a:lnTo>
                  <a:lnTo>
                    <a:pt x="1222489" y="779780"/>
                  </a:lnTo>
                  <a:lnTo>
                    <a:pt x="1225372" y="778510"/>
                  </a:lnTo>
                  <a:lnTo>
                    <a:pt x="1228483" y="772160"/>
                  </a:lnTo>
                  <a:lnTo>
                    <a:pt x="1230109" y="769620"/>
                  </a:lnTo>
                  <a:lnTo>
                    <a:pt x="1230922" y="768350"/>
                  </a:lnTo>
                  <a:lnTo>
                    <a:pt x="1232801" y="767080"/>
                  </a:lnTo>
                  <a:lnTo>
                    <a:pt x="1234694" y="765810"/>
                  </a:lnTo>
                  <a:lnTo>
                    <a:pt x="1240028" y="765810"/>
                  </a:lnTo>
                  <a:lnTo>
                    <a:pt x="1236256" y="767080"/>
                  </a:lnTo>
                  <a:lnTo>
                    <a:pt x="1232484" y="769620"/>
                  </a:lnTo>
                  <a:lnTo>
                    <a:pt x="1232916" y="769620"/>
                  </a:lnTo>
                  <a:lnTo>
                    <a:pt x="1239583" y="770890"/>
                  </a:lnTo>
                  <a:lnTo>
                    <a:pt x="1251343" y="773430"/>
                  </a:lnTo>
                  <a:lnTo>
                    <a:pt x="1256004" y="772160"/>
                  </a:lnTo>
                  <a:lnTo>
                    <a:pt x="1258443" y="769620"/>
                  </a:lnTo>
                  <a:lnTo>
                    <a:pt x="1259547" y="767080"/>
                  </a:lnTo>
                  <a:lnTo>
                    <a:pt x="1261770" y="765810"/>
                  </a:lnTo>
                  <a:lnTo>
                    <a:pt x="1264208" y="765810"/>
                  </a:lnTo>
                  <a:lnTo>
                    <a:pt x="1265326" y="763270"/>
                  </a:lnTo>
                  <a:lnTo>
                    <a:pt x="1265986" y="759460"/>
                  </a:lnTo>
                  <a:lnTo>
                    <a:pt x="1266202" y="758190"/>
                  </a:lnTo>
                  <a:lnTo>
                    <a:pt x="1266431" y="756920"/>
                  </a:lnTo>
                  <a:lnTo>
                    <a:pt x="1272692" y="754456"/>
                  </a:lnTo>
                  <a:lnTo>
                    <a:pt x="1272870" y="754456"/>
                  </a:lnTo>
                  <a:lnTo>
                    <a:pt x="1272870" y="759460"/>
                  </a:lnTo>
                  <a:lnTo>
                    <a:pt x="1274419" y="760730"/>
                  </a:lnTo>
                  <a:lnTo>
                    <a:pt x="1276413" y="762000"/>
                  </a:lnTo>
                  <a:lnTo>
                    <a:pt x="1280185" y="763270"/>
                  </a:lnTo>
                  <a:lnTo>
                    <a:pt x="1280185" y="760730"/>
                  </a:lnTo>
                  <a:lnTo>
                    <a:pt x="1275969" y="750570"/>
                  </a:lnTo>
                  <a:lnTo>
                    <a:pt x="1274419" y="746760"/>
                  </a:lnTo>
                  <a:lnTo>
                    <a:pt x="1274635" y="746760"/>
                  </a:lnTo>
                  <a:lnTo>
                    <a:pt x="1277747" y="749300"/>
                  </a:lnTo>
                  <a:lnTo>
                    <a:pt x="1279740" y="751840"/>
                  </a:lnTo>
                  <a:lnTo>
                    <a:pt x="1280883" y="754456"/>
                  </a:lnTo>
                  <a:lnTo>
                    <a:pt x="1280388" y="754456"/>
                  </a:lnTo>
                  <a:lnTo>
                    <a:pt x="1279969" y="755650"/>
                  </a:lnTo>
                  <a:lnTo>
                    <a:pt x="1281074" y="756920"/>
                  </a:lnTo>
                  <a:lnTo>
                    <a:pt x="1283068" y="759460"/>
                  </a:lnTo>
                  <a:lnTo>
                    <a:pt x="1284846" y="760730"/>
                  </a:lnTo>
                  <a:lnTo>
                    <a:pt x="1286179" y="760730"/>
                  </a:lnTo>
                  <a:lnTo>
                    <a:pt x="1285290" y="758190"/>
                  </a:lnTo>
                  <a:lnTo>
                    <a:pt x="1289291" y="758190"/>
                  </a:lnTo>
                  <a:lnTo>
                    <a:pt x="1288846" y="759460"/>
                  </a:lnTo>
                  <a:lnTo>
                    <a:pt x="1288618" y="760730"/>
                  </a:lnTo>
                  <a:lnTo>
                    <a:pt x="1291285" y="759460"/>
                  </a:lnTo>
                  <a:lnTo>
                    <a:pt x="1295057" y="758190"/>
                  </a:lnTo>
                  <a:lnTo>
                    <a:pt x="1296835" y="756920"/>
                  </a:lnTo>
                  <a:lnTo>
                    <a:pt x="1298613" y="755650"/>
                  </a:lnTo>
                  <a:lnTo>
                    <a:pt x="1301711" y="755650"/>
                  </a:lnTo>
                  <a:lnTo>
                    <a:pt x="1301711" y="756920"/>
                  </a:lnTo>
                  <a:lnTo>
                    <a:pt x="1302600" y="756920"/>
                  </a:lnTo>
                  <a:lnTo>
                    <a:pt x="1303489" y="755650"/>
                  </a:lnTo>
                  <a:lnTo>
                    <a:pt x="1305712" y="751840"/>
                  </a:lnTo>
                  <a:lnTo>
                    <a:pt x="1314107" y="748030"/>
                  </a:lnTo>
                  <a:lnTo>
                    <a:pt x="1319695" y="745490"/>
                  </a:lnTo>
                  <a:lnTo>
                    <a:pt x="1324571" y="746760"/>
                  </a:lnTo>
                  <a:lnTo>
                    <a:pt x="1327899" y="746760"/>
                  </a:lnTo>
                  <a:lnTo>
                    <a:pt x="1327010" y="745490"/>
                  </a:lnTo>
                  <a:lnTo>
                    <a:pt x="1326349" y="744220"/>
                  </a:lnTo>
                  <a:lnTo>
                    <a:pt x="1327454" y="742950"/>
                  </a:lnTo>
                  <a:lnTo>
                    <a:pt x="1331226" y="742950"/>
                  </a:lnTo>
                  <a:lnTo>
                    <a:pt x="1332776" y="741680"/>
                  </a:lnTo>
                  <a:lnTo>
                    <a:pt x="1332776" y="739140"/>
                  </a:lnTo>
                  <a:lnTo>
                    <a:pt x="1332776" y="737870"/>
                  </a:lnTo>
                  <a:lnTo>
                    <a:pt x="1333449" y="736600"/>
                  </a:lnTo>
                  <a:lnTo>
                    <a:pt x="1334554" y="736600"/>
                  </a:lnTo>
                  <a:lnTo>
                    <a:pt x="1339659" y="737870"/>
                  </a:lnTo>
                  <a:lnTo>
                    <a:pt x="1342872" y="736600"/>
                  </a:lnTo>
                  <a:lnTo>
                    <a:pt x="1346098" y="735330"/>
                  </a:lnTo>
                  <a:lnTo>
                    <a:pt x="1348765" y="734060"/>
                  </a:lnTo>
                  <a:lnTo>
                    <a:pt x="1350314" y="731520"/>
                  </a:lnTo>
                  <a:lnTo>
                    <a:pt x="1352969" y="730250"/>
                  </a:lnTo>
                  <a:lnTo>
                    <a:pt x="1354531" y="731520"/>
                  </a:lnTo>
                  <a:lnTo>
                    <a:pt x="1355864" y="731520"/>
                  </a:lnTo>
                  <a:lnTo>
                    <a:pt x="1357185" y="730250"/>
                  </a:lnTo>
                  <a:lnTo>
                    <a:pt x="1357185" y="726440"/>
                  </a:lnTo>
                  <a:lnTo>
                    <a:pt x="1358963" y="725170"/>
                  </a:lnTo>
                  <a:lnTo>
                    <a:pt x="1364068" y="725170"/>
                  </a:lnTo>
                  <a:lnTo>
                    <a:pt x="1366062" y="723900"/>
                  </a:lnTo>
                  <a:lnTo>
                    <a:pt x="1366062" y="721360"/>
                  </a:lnTo>
                  <a:lnTo>
                    <a:pt x="1372641" y="721360"/>
                  </a:lnTo>
                  <a:lnTo>
                    <a:pt x="1380718" y="718820"/>
                  </a:lnTo>
                  <a:lnTo>
                    <a:pt x="1389291" y="715010"/>
                  </a:lnTo>
                  <a:lnTo>
                    <a:pt x="1392326" y="713740"/>
                  </a:lnTo>
                  <a:lnTo>
                    <a:pt x="1395361" y="712470"/>
                  </a:lnTo>
                  <a:lnTo>
                    <a:pt x="1398028" y="709930"/>
                  </a:lnTo>
                  <a:lnTo>
                    <a:pt x="1398460" y="707390"/>
                  </a:lnTo>
                  <a:lnTo>
                    <a:pt x="1397520" y="704850"/>
                  </a:lnTo>
                  <a:lnTo>
                    <a:pt x="1394688" y="697230"/>
                  </a:lnTo>
                  <a:lnTo>
                    <a:pt x="1395577" y="697230"/>
                  </a:lnTo>
                  <a:lnTo>
                    <a:pt x="1401800" y="701040"/>
                  </a:lnTo>
                  <a:lnTo>
                    <a:pt x="1404239" y="702310"/>
                  </a:lnTo>
                  <a:lnTo>
                    <a:pt x="1405572" y="703580"/>
                  </a:lnTo>
                  <a:lnTo>
                    <a:pt x="1404899" y="706120"/>
                  </a:lnTo>
                  <a:lnTo>
                    <a:pt x="1404010" y="707390"/>
                  </a:lnTo>
                  <a:lnTo>
                    <a:pt x="1405128" y="706120"/>
                  </a:lnTo>
                  <a:lnTo>
                    <a:pt x="1407121" y="703580"/>
                  </a:lnTo>
                  <a:lnTo>
                    <a:pt x="1410449" y="699770"/>
                  </a:lnTo>
                  <a:close/>
                </a:path>
                <a:path w="1515745" h="971550">
                  <a:moveTo>
                    <a:pt x="1515414" y="467360"/>
                  </a:moveTo>
                  <a:lnTo>
                    <a:pt x="1509636" y="467360"/>
                  </a:lnTo>
                  <a:lnTo>
                    <a:pt x="1508760" y="466090"/>
                  </a:lnTo>
                  <a:lnTo>
                    <a:pt x="1509420" y="463550"/>
                  </a:lnTo>
                  <a:lnTo>
                    <a:pt x="1510487" y="461010"/>
                  </a:lnTo>
                  <a:lnTo>
                    <a:pt x="1512087" y="457200"/>
                  </a:lnTo>
                  <a:lnTo>
                    <a:pt x="1511985" y="454660"/>
                  </a:lnTo>
                  <a:lnTo>
                    <a:pt x="1511935" y="453390"/>
                  </a:lnTo>
                  <a:lnTo>
                    <a:pt x="1511769" y="449580"/>
                  </a:lnTo>
                  <a:lnTo>
                    <a:pt x="1511668" y="447040"/>
                  </a:lnTo>
                  <a:lnTo>
                    <a:pt x="1511566" y="444500"/>
                  </a:lnTo>
                  <a:lnTo>
                    <a:pt x="1511515" y="443230"/>
                  </a:lnTo>
                  <a:lnTo>
                    <a:pt x="1511414" y="440690"/>
                  </a:lnTo>
                  <a:lnTo>
                    <a:pt x="1508315" y="440690"/>
                  </a:lnTo>
                  <a:lnTo>
                    <a:pt x="1508315" y="478790"/>
                  </a:lnTo>
                  <a:lnTo>
                    <a:pt x="1507426" y="480060"/>
                  </a:lnTo>
                  <a:lnTo>
                    <a:pt x="1505877" y="480060"/>
                  </a:lnTo>
                  <a:lnTo>
                    <a:pt x="1505877" y="483870"/>
                  </a:lnTo>
                  <a:lnTo>
                    <a:pt x="1503870" y="485140"/>
                  </a:lnTo>
                  <a:lnTo>
                    <a:pt x="1501432" y="486410"/>
                  </a:lnTo>
                  <a:lnTo>
                    <a:pt x="1501432" y="492760"/>
                  </a:lnTo>
                  <a:lnTo>
                    <a:pt x="1500543" y="494030"/>
                  </a:lnTo>
                  <a:lnTo>
                    <a:pt x="1498104" y="497840"/>
                  </a:lnTo>
                  <a:lnTo>
                    <a:pt x="1494777" y="496570"/>
                  </a:lnTo>
                  <a:lnTo>
                    <a:pt x="1494853" y="495300"/>
                  </a:lnTo>
                  <a:lnTo>
                    <a:pt x="1494917" y="494030"/>
                  </a:lnTo>
                  <a:lnTo>
                    <a:pt x="1494993" y="490220"/>
                  </a:lnTo>
                  <a:lnTo>
                    <a:pt x="1495666" y="490220"/>
                  </a:lnTo>
                  <a:lnTo>
                    <a:pt x="1496326" y="491490"/>
                  </a:lnTo>
                  <a:lnTo>
                    <a:pt x="1496771" y="492760"/>
                  </a:lnTo>
                  <a:lnTo>
                    <a:pt x="1498549" y="494030"/>
                  </a:lnTo>
                  <a:lnTo>
                    <a:pt x="1499654" y="492760"/>
                  </a:lnTo>
                  <a:lnTo>
                    <a:pt x="1501216" y="491490"/>
                  </a:lnTo>
                  <a:lnTo>
                    <a:pt x="1501432" y="492760"/>
                  </a:lnTo>
                  <a:lnTo>
                    <a:pt x="1501432" y="486410"/>
                  </a:lnTo>
                  <a:lnTo>
                    <a:pt x="1496999" y="486410"/>
                  </a:lnTo>
                  <a:lnTo>
                    <a:pt x="1496999" y="482600"/>
                  </a:lnTo>
                  <a:lnTo>
                    <a:pt x="1498765" y="481330"/>
                  </a:lnTo>
                  <a:lnTo>
                    <a:pt x="1501432" y="482600"/>
                  </a:lnTo>
                  <a:lnTo>
                    <a:pt x="1503870" y="482600"/>
                  </a:lnTo>
                  <a:lnTo>
                    <a:pt x="1505877" y="483870"/>
                  </a:lnTo>
                  <a:lnTo>
                    <a:pt x="1505877" y="480060"/>
                  </a:lnTo>
                  <a:lnTo>
                    <a:pt x="1503210" y="480060"/>
                  </a:lnTo>
                  <a:lnTo>
                    <a:pt x="1501432" y="478790"/>
                  </a:lnTo>
                  <a:lnTo>
                    <a:pt x="1508315" y="478790"/>
                  </a:lnTo>
                  <a:lnTo>
                    <a:pt x="1508315" y="440690"/>
                  </a:lnTo>
                  <a:lnTo>
                    <a:pt x="1507426" y="440690"/>
                  </a:lnTo>
                  <a:lnTo>
                    <a:pt x="1505432" y="439420"/>
                  </a:lnTo>
                  <a:lnTo>
                    <a:pt x="1504543" y="438150"/>
                  </a:lnTo>
                  <a:lnTo>
                    <a:pt x="1503654" y="435610"/>
                  </a:lnTo>
                  <a:lnTo>
                    <a:pt x="1503540" y="435305"/>
                  </a:lnTo>
                  <a:lnTo>
                    <a:pt x="1505204" y="436880"/>
                  </a:lnTo>
                  <a:lnTo>
                    <a:pt x="1508086" y="436880"/>
                  </a:lnTo>
                  <a:lnTo>
                    <a:pt x="1508760" y="435610"/>
                  </a:lnTo>
                  <a:lnTo>
                    <a:pt x="1508772" y="435305"/>
                  </a:lnTo>
                  <a:lnTo>
                    <a:pt x="1508836" y="434340"/>
                  </a:lnTo>
                  <a:lnTo>
                    <a:pt x="1508912" y="433070"/>
                  </a:lnTo>
                  <a:lnTo>
                    <a:pt x="1508988" y="431800"/>
                  </a:lnTo>
                  <a:lnTo>
                    <a:pt x="1509064" y="430530"/>
                  </a:lnTo>
                  <a:lnTo>
                    <a:pt x="1509128" y="427990"/>
                  </a:lnTo>
                  <a:lnTo>
                    <a:pt x="1508086" y="427990"/>
                  </a:lnTo>
                  <a:lnTo>
                    <a:pt x="1505877" y="427990"/>
                  </a:lnTo>
                  <a:lnTo>
                    <a:pt x="1503654" y="427990"/>
                  </a:lnTo>
                  <a:lnTo>
                    <a:pt x="1503654" y="430530"/>
                  </a:lnTo>
                  <a:lnTo>
                    <a:pt x="1502981" y="431800"/>
                  </a:lnTo>
                  <a:lnTo>
                    <a:pt x="1502321" y="430530"/>
                  </a:lnTo>
                  <a:lnTo>
                    <a:pt x="1500543" y="429260"/>
                  </a:lnTo>
                  <a:lnTo>
                    <a:pt x="1502537" y="425450"/>
                  </a:lnTo>
                  <a:lnTo>
                    <a:pt x="1503210" y="424180"/>
                  </a:lnTo>
                  <a:lnTo>
                    <a:pt x="1507197" y="424180"/>
                  </a:lnTo>
                  <a:lnTo>
                    <a:pt x="1508086" y="425450"/>
                  </a:lnTo>
                  <a:lnTo>
                    <a:pt x="1508086" y="426720"/>
                  </a:lnTo>
                  <a:lnTo>
                    <a:pt x="1509102" y="426720"/>
                  </a:lnTo>
                  <a:lnTo>
                    <a:pt x="1509026" y="420370"/>
                  </a:lnTo>
                  <a:lnTo>
                    <a:pt x="1508925" y="417830"/>
                  </a:lnTo>
                  <a:lnTo>
                    <a:pt x="1508874" y="416560"/>
                  </a:lnTo>
                  <a:lnTo>
                    <a:pt x="1508760" y="414020"/>
                  </a:lnTo>
                  <a:lnTo>
                    <a:pt x="1508658" y="411480"/>
                  </a:lnTo>
                  <a:lnTo>
                    <a:pt x="1508556" y="408940"/>
                  </a:lnTo>
                  <a:lnTo>
                    <a:pt x="1508506" y="407670"/>
                  </a:lnTo>
                  <a:lnTo>
                    <a:pt x="1508404" y="406400"/>
                  </a:lnTo>
                  <a:lnTo>
                    <a:pt x="1508315" y="405130"/>
                  </a:lnTo>
                  <a:lnTo>
                    <a:pt x="1508213" y="403860"/>
                  </a:lnTo>
                  <a:lnTo>
                    <a:pt x="1508125" y="402590"/>
                  </a:lnTo>
                  <a:lnTo>
                    <a:pt x="1508023" y="401320"/>
                  </a:lnTo>
                  <a:lnTo>
                    <a:pt x="1507921" y="400050"/>
                  </a:lnTo>
                  <a:lnTo>
                    <a:pt x="1507832" y="398780"/>
                  </a:lnTo>
                  <a:lnTo>
                    <a:pt x="1507731" y="397510"/>
                  </a:lnTo>
                  <a:lnTo>
                    <a:pt x="1507642" y="396240"/>
                  </a:lnTo>
                  <a:lnTo>
                    <a:pt x="1507490" y="394970"/>
                  </a:lnTo>
                  <a:lnTo>
                    <a:pt x="1506753" y="388620"/>
                  </a:lnTo>
                  <a:lnTo>
                    <a:pt x="1506232" y="387350"/>
                  </a:lnTo>
                  <a:lnTo>
                    <a:pt x="1504657" y="383540"/>
                  </a:lnTo>
                  <a:lnTo>
                    <a:pt x="1504137" y="382270"/>
                  </a:lnTo>
                  <a:lnTo>
                    <a:pt x="1500987" y="374650"/>
                  </a:lnTo>
                  <a:lnTo>
                    <a:pt x="1497444" y="374650"/>
                  </a:lnTo>
                  <a:lnTo>
                    <a:pt x="1496999" y="373380"/>
                  </a:lnTo>
                  <a:lnTo>
                    <a:pt x="1497660" y="372110"/>
                  </a:lnTo>
                  <a:lnTo>
                    <a:pt x="1499209" y="368300"/>
                  </a:lnTo>
                  <a:lnTo>
                    <a:pt x="1494777" y="364248"/>
                  </a:lnTo>
                  <a:lnTo>
                    <a:pt x="1494777" y="384810"/>
                  </a:lnTo>
                  <a:lnTo>
                    <a:pt x="1494777" y="387350"/>
                  </a:lnTo>
                  <a:lnTo>
                    <a:pt x="1492554" y="387350"/>
                  </a:lnTo>
                  <a:lnTo>
                    <a:pt x="1492554" y="420370"/>
                  </a:lnTo>
                  <a:lnTo>
                    <a:pt x="1492554" y="421640"/>
                  </a:lnTo>
                  <a:lnTo>
                    <a:pt x="1491665" y="422910"/>
                  </a:lnTo>
                  <a:lnTo>
                    <a:pt x="1490332" y="422910"/>
                  </a:lnTo>
                  <a:lnTo>
                    <a:pt x="1489227" y="424180"/>
                  </a:lnTo>
                  <a:lnTo>
                    <a:pt x="1488122" y="424180"/>
                  </a:lnTo>
                  <a:lnTo>
                    <a:pt x="1488122" y="422910"/>
                  </a:lnTo>
                  <a:lnTo>
                    <a:pt x="1488122" y="421640"/>
                  </a:lnTo>
                  <a:lnTo>
                    <a:pt x="1489227" y="420370"/>
                  </a:lnTo>
                  <a:lnTo>
                    <a:pt x="1492554" y="420370"/>
                  </a:lnTo>
                  <a:lnTo>
                    <a:pt x="1492554" y="387350"/>
                  </a:lnTo>
                  <a:lnTo>
                    <a:pt x="1488122" y="387350"/>
                  </a:lnTo>
                  <a:lnTo>
                    <a:pt x="1488122" y="384810"/>
                  </a:lnTo>
                  <a:lnTo>
                    <a:pt x="1489671" y="383540"/>
                  </a:lnTo>
                  <a:lnTo>
                    <a:pt x="1493227" y="383540"/>
                  </a:lnTo>
                  <a:lnTo>
                    <a:pt x="1494777" y="384810"/>
                  </a:lnTo>
                  <a:lnTo>
                    <a:pt x="1494777" y="364248"/>
                  </a:lnTo>
                  <a:lnTo>
                    <a:pt x="1493659" y="363220"/>
                  </a:lnTo>
                  <a:lnTo>
                    <a:pt x="1490116" y="364490"/>
                  </a:lnTo>
                  <a:lnTo>
                    <a:pt x="1488782" y="365760"/>
                  </a:lnTo>
                  <a:lnTo>
                    <a:pt x="1488122" y="369570"/>
                  </a:lnTo>
                  <a:lnTo>
                    <a:pt x="1488567" y="373380"/>
                  </a:lnTo>
                  <a:lnTo>
                    <a:pt x="1489671" y="379730"/>
                  </a:lnTo>
                  <a:lnTo>
                    <a:pt x="1486344" y="382270"/>
                  </a:lnTo>
                  <a:lnTo>
                    <a:pt x="1485455" y="382092"/>
                  </a:lnTo>
                  <a:lnTo>
                    <a:pt x="1485455" y="421640"/>
                  </a:lnTo>
                  <a:lnTo>
                    <a:pt x="1485011" y="421640"/>
                  </a:lnTo>
                  <a:lnTo>
                    <a:pt x="1483461" y="422910"/>
                  </a:lnTo>
                  <a:lnTo>
                    <a:pt x="1479245" y="420370"/>
                  </a:lnTo>
                  <a:lnTo>
                    <a:pt x="1479245" y="416560"/>
                  </a:lnTo>
                  <a:lnTo>
                    <a:pt x="1480578" y="416560"/>
                  </a:lnTo>
                  <a:lnTo>
                    <a:pt x="1484566" y="419100"/>
                  </a:lnTo>
                  <a:lnTo>
                    <a:pt x="1485455" y="421640"/>
                  </a:lnTo>
                  <a:lnTo>
                    <a:pt x="1485455" y="382092"/>
                  </a:lnTo>
                  <a:lnTo>
                    <a:pt x="1480350" y="381000"/>
                  </a:lnTo>
                  <a:lnTo>
                    <a:pt x="1479461" y="380619"/>
                  </a:lnTo>
                  <a:lnTo>
                    <a:pt x="1479461" y="394970"/>
                  </a:lnTo>
                  <a:lnTo>
                    <a:pt x="1474355" y="394970"/>
                  </a:lnTo>
                  <a:lnTo>
                    <a:pt x="1472590" y="393700"/>
                  </a:lnTo>
                  <a:lnTo>
                    <a:pt x="1472590" y="389890"/>
                  </a:lnTo>
                  <a:lnTo>
                    <a:pt x="1473250" y="388620"/>
                  </a:lnTo>
                  <a:lnTo>
                    <a:pt x="1474355" y="389890"/>
                  </a:lnTo>
                  <a:lnTo>
                    <a:pt x="1475244" y="391160"/>
                  </a:lnTo>
                  <a:lnTo>
                    <a:pt x="1477022" y="392430"/>
                  </a:lnTo>
                  <a:lnTo>
                    <a:pt x="1478127" y="393700"/>
                  </a:lnTo>
                  <a:lnTo>
                    <a:pt x="1479461" y="394970"/>
                  </a:lnTo>
                  <a:lnTo>
                    <a:pt x="1479461" y="380619"/>
                  </a:lnTo>
                  <a:lnTo>
                    <a:pt x="1477467" y="379730"/>
                  </a:lnTo>
                  <a:lnTo>
                    <a:pt x="1477911" y="378460"/>
                  </a:lnTo>
                  <a:lnTo>
                    <a:pt x="1482572" y="372110"/>
                  </a:lnTo>
                  <a:lnTo>
                    <a:pt x="1487449" y="364490"/>
                  </a:lnTo>
                  <a:lnTo>
                    <a:pt x="1487830" y="360680"/>
                  </a:lnTo>
                  <a:lnTo>
                    <a:pt x="1487957" y="359410"/>
                  </a:lnTo>
                  <a:lnTo>
                    <a:pt x="1488211" y="356870"/>
                  </a:lnTo>
                  <a:lnTo>
                    <a:pt x="1488338" y="355600"/>
                  </a:lnTo>
                  <a:lnTo>
                    <a:pt x="1483906" y="358533"/>
                  </a:lnTo>
                  <a:lnTo>
                    <a:pt x="1483906" y="367030"/>
                  </a:lnTo>
                  <a:lnTo>
                    <a:pt x="1481899" y="368300"/>
                  </a:lnTo>
                  <a:lnTo>
                    <a:pt x="1480134" y="368300"/>
                  </a:lnTo>
                  <a:lnTo>
                    <a:pt x="1479016" y="365760"/>
                  </a:lnTo>
                  <a:lnTo>
                    <a:pt x="1477683" y="363220"/>
                  </a:lnTo>
                  <a:lnTo>
                    <a:pt x="1475447" y="362064"/>
                  </a:lnTo>
                  <a:lnTo>
                    <a:pt x="1471295" y="362064"/>
                  </a:lnTo>
                  <a:lnTo>
                    <a:pt x="1470367" y="359410"/>
                  </a:lnTo>
                  <a:lnTo>
                    <a:pt x="1470812" y="355600"/>
                  </a:lnTo>
                  <a:lnTo>
                    <a:pt x="1470888" y="354330"/>
                  </a:lnTo>
                  <a:lnTo>
                    <a:pt x="1470964" y="353060"/>
                  </a:lnTo>
                  <a:lnTo>
                    <a:pt x="1471028" y="351790"/>
                  </a:lnTo>
                  <a:lnTo>
                    <a:pt x="1471104" y="350520"/>
                  </a:lnTo>
                  <a:lnTo>
                    <a:pt x="1471180" y="349250"/>
                  </a:lnTo>
                  <a:lnTo>
                    <a:pt x="1471256" y="347980"/>
                  </a:lnTo>
                  <a:lnTo>
                    <a:pt x="1473466" y="346710"/>
                  </a:lnTo>
                  <a:lnTo>
                    <a:pt x="1480134" y="349250"/>
                  </a:lnTo>
                  <a:lnTo>
                    <a:pt x="1482128" y="350520"/>
                  </a:lnTo>
                  <a:lnTo>
                    <a:pt x="1483233" y="351790"/>
                  </a:lnTo>
                  <a:lnTo>
                    <a:pt x="1481899" y="354330"/>
                  </a:lnTo>
                  <a:lnTo>
                    <a:pt x="1479689" y="354330"/>
                  </a:lnTo>
                  <a:lnTo>
                    <a:pt x="1477911" y="353060"/>
                  </a:lnTo>
                  <a:lnTo>
                    <a:pt x="1474800" y="351790"/>
                  </a:lnTo>
                  <a:lnTo>
                    <a:pt x="1474800" y="353060"/>
                  </a:lnTo>
                  <a:lnTo>
                    <a:pt x="1477467" y="356870"/>
                  </a:lnTo>
                  <a:lnTo>
                    <a:pt x="1479016" y="360680"/>
                  </a:lnTo>
                  <a:lnTo>
                    <a:pt x="1481239" y="363220"/>
                  </a:lnTo>
                  <a:lnTo>
                    <a:pt x="1482572" y="364490"/>
                  </a:lnTo>
                  <a:lnTo>
                    <a:pt x="1483677" y="365760"/>
                  </a:lnTo>
                  <a:lnTo>
                    <a:pt x="1483906" y="367030"/>
                  </a:lnTo>
                  <a:lnTo>
                    <a:pt x="1483906" y="358533"/>
                  </a:lnTo>
                  <a:lnTo>
                    <a:pt x="1482572" y="359410"/>
                  </a:lnTo>
                  <a:lnTo>
                    <a:pt x="1483017" y="356870"/>
                  </a:lnTo>
                  <a:lnTo>
                    <a:pt x="1484350" y="354330"/>
                  </a:lnTo>
                  <a:lnTo>
                    <a:pt x="1485900" y="351790"/>
                  </a:lnTo>
                  <a:lnTo>
                    <a:pt x="1487893" y="349250"/>
                  </a:lnTo>
                  <a:lnTo>
                    <a:pt x="1489227" y="350520"/>
                  </a:lnTo>
                  <a:lnTo>
                    <a:pt x="1490332" y="350520"/>
                  </a:lnTo>
                  <a:lnTo>
                    <a:pt x="1489887" y="349250"/>
                  </a:lnTo>
                  <a:lnTo>
                    <a:pt x="1488122" y="346710"/>
                  </a:lnTo>
                  <a:lnTo>
                    <a:pt x="1487119" y="345440"/>
                  </a:lnTo>
                  <a:lnTo>
                    <a:pt x="1486242" y="344347"/>
                  </a:lnTo>
                  <a:lnTo>
                    <a:pt x="1491221" y="346710"/>
                  </a:lnTo>
                  <a:lnTo>
                    <a:pt x="1491145" y="345440"/>
                  </a:lnTo>
                  <a:lnTo>
                    <a:pt x="1491081" y="344170"/>
                  </a:lnTo>
                  <a:lnTo>
                    <a:pt x="1491005" y="342900"/>
                  </a:lnTo>
                  <a:lnTo>
                    <a:pt x="1489824" y="341630"/>
                  </a:lnTo>
                  <a:lnTo>
                    <a:pt x="1487449" y="339090"/>
                  </a:lnTo>
                  <a:lnTo>
                    <a:pt x="1485684" y="337820"/>
                  </a:lnTo>
                  <a:lnTo>
                    <a:pt x="1481899" y="330200"/>
                  </a:lnTo>
                  <a:lnTo>
                    <a:pt x="1480299" y="326390"/>
                  </a:lnTo>
                  <a:lnTo>
                    <a:pt x="1479245" y="323850"/>
                  </a:lnTo>
                  <a:lnTo>
                    <a:pt x="1477683" y="320890"/>
                  </a:lnTo>
                  <a:lnTo>
                    <a:pt x="1477683" y="341630"/>
                  </a:lnTo>
                  <a:lnTo>
                    <a:pt x="1475917" y="344170"/>
                  </a:lnTo>
                  <a:lnTo>
                    <a:pt x="1475244" y="345440"/>
                  </a:lnTo>
                  <a:lnTo>
                    <a:pt x="1470583" y="345440"/>
                  </a:lnTo>
                  <a:lnTo>
                    <a:pt x="1472590" y="344170"/>
                  </a:lnTo>
                  <a:lnTo>
                    <a:pt x="1476806" y="341630"/>
                  </a:lnTo>
                  <a:lnTo>
                    <a:pt x="1477683" y="341630"/>
                  </a:lnTo>
                  <a:lnTo>
                    <a:pt x="1477683" y="320890"/>
                  </a:lnTo>
                  <a:lnTo>
                    <a:pt x="1477238" y="320040"/>
                  </a:lnTo>
                  <a:lnTo>
                    <a:pt x="1476578" y="318782"/>
                  </a:lnTo>
                  <a:lnTo>
                    <a:pt x="1476578" y="328930"/>
                  </a:lnTo>
                  <a:lnTo>
                    <a:pt x="1476133" y="330200"/>
                  </a:lnTo>
                  <a:lnTo>
                    <a:pt x="1473695" y="330200"/>
                  </a:lnTo>
                  <a:lnTo>
                    <a:pt x="1472590" y="328930"/>
                  </a:lnTo>
                  <a:lnTo>
                    <a:pt x="1472590" y="326390"/>
                  </a:lnTo>
                  <a:lnTo>
                    <a:pt x="1475244" y="326390"/>
                  </a:lnTo>
                  <a:lnTo>
                    <a:pt x="1476578" y="328930"/>
                  </a:lnTo>
                  <a:lnTo>
                    <a:pt x="1476578" y="318782"/>
                  </a:lnTo>
                  <a:lnTo>
                    <a:pt x="1475244" y="316230"/>
                  </a:lnTo>
                  <a:lnTo>
                    <a:pt x="1473619" y="313690"/>
                  </a:lnTo>
                  <a:lnTo>
                    <a:pt x="1472806" y="312420"/>
                  </a:lnTo>
                  <a:lnTo>
                    <a:pt x="1469923" y="313690"/>
                  </a:lnTo>
                  <a:lnTo>
                    <a:pt x="1466367" y="313690"/>
                  </a:lnTo>
                  <a:lnTo>
                    <a:pt x="1469923" y="306070"/>
                  </a:lnTo>
                  <a:lnTo>
                    <a:pt x="1465262" y="306070"/>
                  </a:lnTo>
                  <a:lnTo>
                    <a:pt x="1463268" y="303530"/>
                  </a:lnTo>
                  <a:lnTo>
                    <a:pt x="1462379" y="299720"/>
                  </a:lnTo>
                  <a:lnTo>
                    <a:pt x="1461706" y="297180"/>
                  </a:lnTo>
                  <a:lnTo>
                    <a:pt x="1460157" y="294640"/>
                  </a:lnTo>
                  <a:lnTo>
                    <a:pt x="1457934" y="294640"/>
                  </a:lnTo>
                  <a:lnTo>
                    <a:pt x="1457718" y="293370"/>
                  </a:lnTo>
                  <a:lnTo>
                    <a:pt x="1458048" y="292100"/>
                  </a:lnTo>
                  <a:lnTo>
                    <a:pt x="1458379" y="290830"/>
                  </a:lnTo>
                  <a:lnTo>
                    <a:pt x="1459941" y="287020"/>
                  </a:lnTo>
                  <a:lnTo>
                    <a:pt x="1455724" y="284480"/>
                  </a:lnTo>
                  <a:lnTo>
                    <a:pt x="1453502" y="288290"/>
                  </a:lnTo>
                  <a:lnTo>
                    <a:pt x="1452384" y="289560"/>
                  </a:lnTo>
                  <a:lnTo>
                    <a:pt x="1452829" y="289560"/>
                  </a:lnTo>
                  <a:lnTo>
                    <a:pt x="1456829" y="287020"/>
                  </a:lnTo>
                  <a:lnTo>
                    <a:pt x="1457274" y="288290"/>
                  </a:lnTo>
                  <a:lnTo>
                    <a:pt x="1455940" y="289560"/>
                  </a:lnTo>
                  <a:lnTo>
                    <a:pt x="1454835" y="292100"/>
                  </a:lnTo>
                  <a:lnTo>
                    <a:pt x="1453718" y="292100"/>
                  </a:lnTo>
                  <a:lnTo>
                    <a:pt x="1450174" y="288290"/>
                  </a:lnTo>
                  <a:lnTo>
                    <a:pt x="1450174" y="287020"/>
                  </a:lnTo>
                  <a:lnTo>
                    <a:pt x="1455940" y="280670"/>
                  </a:lnTo>
                  <a:lnTo>
                    <a:pt x="1455496" y="279400"/>
                  </a:lnTo>
                  <a:lnTo>
                    <a:pt x="1450530" y="274320"/>
                  </a:lnTo>
                  <a:lnTo>
                    <a:pt x="1449285" y="273050"/>
                  </a:lnTo>
                  <a:lnTo>
                    <a:pt x="1447723" y="271780"/>
                  </a:lnTo>
                  <a:lnTo>
                    <a:pt x="1446174" y="270510"/>
                  </a:lnTo>
                  <a:lnTo>
                    <a:pt x="1443964" y="267970"/>
                  </a:lnTo>
                  <a:lnTo>
                    <a:pt x="1445285" y="267970"/>
                  </a:lnTo>
                  <a:lnTo>
                    <a:pt x="1444625" y="264160"/>
                  </a:lnTo>
                  <a:lnTo>
                    <a:pt x="1444256" y="262890"/>
                  </a:lnTo>
                  <a:lnTo>
                    <a:pt x="1443520" y="260350"/>
                  </a:lnTo>
                  <a:lnTo>
                    <a:pt x="1442186" y="256540"/>
                  </a:lnTo>
                  <a:lnTo>
                    <a:pt x="1441297" y="255270"/>
                  </a:lnTo>
                  <a:lnTo>
                    <a:pt x="1441069" y="254952"/>
                  </a:lnTo>
                  <a:lnTo>
                    <a:pt x="1441069" y="278130"/>
                  </a:lnTo>
                  <a:lnTo>
                    <a:pt x="1440408" y="278130"/>
                  </a:lnTo>
                  <a:lnTo>
                    <a:pt x="1439735" y="279400"/>
                  </a:lnTo>
                  <a:lnTo>
                    <a:pt x="1437970" y="278130"/>
                  </a:lnTo>
                  <a:lnTo>
                    <a:pt x="1436408" y="276860"/>
                  </a:lnTo>
                  <a:lnTo>
                    <a:pt x="1434414" y="274320"/>
                  </a:lnTo>
                  <a:lnTo>
                    <a:pt x="1434642" y="274320"/>
                  </a:lnTo>
                  <a:lnTo>
                    <a:pt x="1437741" y="275590"/>
                  </a:lnTo>
                  <a:lnTo>
                    <a:pt x="1439964" y="276860"/>
                  </a:lnTo>
                  <a:lnTo>
                    <a:pt x="1441069" y="278130"/>
                  </a:lnTo>
                  <a:lnTo>
                    <a:pt x="1441069" y="254952"/>
                  </a:lnTo>
                  <a:lnTo>
                    <a:pt x="1440408" y="254000"/>
                  </a:lnTo>
                  <a:lnTo>
                    <a:pt x="1439735" y="255270"/>
                  </a:lnTo>
                  <a:lnTo>
                    <a:pt x="1438859" y="255270"/>
                  </a:lnTo>
                  <a:lnTo>
                    <a:pt x="1433080" y="248920"/>
                  </a:lnTo>
                  <a:lnTo>
                    <a:pt x="1436636" y="248920"/>
                  </a:lnTo>
                  <a:lnTo>
                    <a:pt x="1435087" y="247650"/>
                  </a:lnTo>
                  <a:lnTo>
                    <a:pt x="1432509" y="245110"/>
                  </a:lnTo>
                  <a:lnTo>
                    <a:pt x="1429931" y="242570"/>
                  </a:lnTo>
                  <a:lnTo>
                    <a:pt x="1428648" y="241300"/>
                  </a:lnTo>
                  <a:lnTo>
                    <a:pt x="1427975" y="240347"/>
                  </a:lnTo>
                  <a:lnTo>
                    <a:pt x="1427975" y="260350"/>
                  </a:lnTo>
                  <a:lnTo>
                    <a:pt x="1425536" y="260350"/>
                  </a:lnTo>
                  <a:lnTo>
                    <a:pt x="1421104" y="255270"/>
                  </a:lnTo>
                  <a:lnTo>
                    <a:pt x="1418882" y="254000"/>
                  </a:lnTo>
                  <a:lnTo>
                    <a:pt x="1417993" y="251460"/>
                  </a:lnTo>
                  <a:lnTo>
                    <a:pt x="1420215" y="251460"/>
                  </a:lnTo>
                  <a:lnTo>
                    <a:pt x="1422209" y="252730"/>
                  </a:lnTo>
                  <a:lnTo>
                    <a:pt x="1423758" y="255270"/>
                  </a:lnTo>
                  <a:lnTo>
                    <a:pt x="1427975" y="260350"/>
                  </a:lnTo>
                  <a:lnTo>
                    <a:pt x="1427975" y="240347"/>
                  </a:lnTo>
                  <a:lnTo>
                    <a:pt x="1425981" y="237490"/>
                  </a:lnTo>
                  <a:lnTo>
                    <a:pt x="1425981" y="234950"/>
                  </a:lnTo>
                  <a:lnTo>
                    <a:pt x="1421104" y="234950"/>
                  </a:lnTo>
                  <a:lnTo>
                    <a:pt x="1416215" y="236220"/>
                  </a:lnTo>
                  <a:lnTo>
                    <a:pt x="1420215" y="233680"/>
                  </a:lnTo>
                  <a:lnTo>
                    <a:pt x="1421549" y="232410"/>
                  </a:lnTo>
                  <a:lnTo>
                    <a:pt x="1424203" y="229870"/>
                  </a:lnTo>
                  <a:lnTo>
                    <a:pt x="1423847" y="227330"/>
                  </a:lnTo>
                  <a:lnTo>
                    <a:pt x="1423327" y="223520"/>
                  </a:lnTo>
                  <a:lnTo>
                    <a:pt x="1419098" y="226060"/>
                  </a:lnTo>
                  <a:lnTo>
                    <a:pt x="1417993" y="227330"/>
                  </a:lnTo>
                  <a:lnTo>
                    <a:pt x="1417104" y="226060"/>
                  </a:lnTo>
                  <a:lnTo>
                    <a:pt x="1417104" y="224790"/>
                  </a:lnTo>
                  <a:lnTo>
                    <a:pt x="1417104" y="223520"/>
                  </a:lnTo>
                  <a:lnTo>
                    <a:pt x="1418221" y="222250"/>
                  </a:lnTo>
                  <a:lnTo>
                    <a:pt x="1423987" y="222250"/>
                  </a:lnTo>
                  <a:lnTo>
                    <a:pt x="1421320" y="218440"/>
                  </a:lnTo>
                  <a:lnTo>
                    <a:pt x="1415554" y="216242"/>
                  </a:lnTo>
                  <a:lnTo>
                    <a:pt x="1415554" y="241300"/>
                  </a:lnTo>
                  <a:lnTo>
                    <a:pt x="1412671" y="241300"/>
                  </a:lnTo>
                  <a:lnTo>
                    <a:pt x="1408226" y="238760"/>
                  </a:lnTo>
                  <a:lnTo>
                    <a:pt x="1405572" y="236423"/>
                  </a:lnTo>
                  <a:lnTo>
                    <a:pt x="1405572" y="241300"/>
                  </a:lnTo>
                  <a:lnTo>
                    <a:pt x="1405128" y="242570"/>
                  </a:lnTo>
                  <a:lnTo>
                    <a:pt x="1402689" y="242570"/>
                  </a:lnTo>
                  <a:lnTo>
                    <a:pt x="1401572" y="241300"/>
                  </a:lnTo>
                  <a:lnTo>
                    <a:pt x="1401572" y="238760"/>
                  </a:lnTo>
                  <a:lnTo>
                    <a:pt x="1404239" y="238760"/>
                  </a:lnTo>
                  <a:lnTo>
                    <a:pt x="1405572" y="241300"/>
                  </a:lnTo>
                  <a:lnTo>
                    <a:pt x="1405572" y="236423"/>
                  </a:lnTo>
                  <a:lnTo>
                    <a:pt x="1405343" y="236220"/>
                  </a:lnTo>
                  <a:lnTo>
                    <a:pt x="1410677" y="236220"/>
                  </a:lnTo>
                  <a:lnTo>
                    <a:pt x="1413116" y="237490"/>
                  </a:lnTo>
                  <a:lnTo>
                    <a:pt x="1413776" y="238760"/>
                  </a:lnTo>
                  <a:lnTo>
                    <a:pt x="1415554" y="241300"/>
                  </a:lnTo>
                  <a:lnTo>
                    <a:pt x="1415554" y="216242"/>
                  </a:lnTo>
                  <a:lnTo>
                    <a:pt x="1414665" y="215900"/>
                  </a:lnTo>
                  <a:lnTo>
                    <a:pt x="1410677" y="214630"/>
                  </a:lnTo>
                  <a:lnTo>
                    <a:pt x="1408899" y="212090"/>
                  </a:lnTo>
                  <a:lnTo>
                    <a:pt x="1410449" y="210820"/>
                  </a:lnTo>
                  <a:lnTo>
                    <a:pt x="1412227" y="210820"/>
                  </a:lnTo>
                  <a:lnTo>
                    <a:pt x="1411782" y="209550"/>
                  </a:lnTo>
                  <a:lnTo>
                    <a:pt x="1409560" y="207010"/>
                  </a:lnTo>
                  <a:lnTo>
                    <a:pt x="1407782" y="205740"/>
                  </a:lnTo>
                  <a:lnTo>
                    <a:pt x="1406893" y="203200"/>
                  </a:lnTo>
                  <a:lnTo>
                    <a:pt x="1407566" y="200660"/>
                  </a:lnTo>
                  <a:lnTo>
                    <a:pt x="1408455" y="199390"/>
                  </a:lnTo>
                  <a:lnTo>
                    <a:pt x="1408010" y="198120"/>
                  </a:lnTo>
                  <a:lnTo>
                    <a:pt x="1406893" y="198120"/>
                  </a:lnTo>
                  <a:lnTo>
                    <a:pt x="1405788" y="199390"/>
                  </a:lnTo>
                  <a:lnTo>
                    <a:pt x="1403350" y="198120"/>
                  </a:lnTo>
                  <a:lnTo>
                    <a:pt x="1401572" y="196850"/>
                  </a:lnTo>
                  <a:lnTo>
                    <a:pt x="1397355" y="194310"/>
                  </a:lnTo>
                  <a:lnTo>
                    <a:pt x="1397139" y="193967"/>
                  </a:lnTo>
                  <a:lnTo>
                    <a:pt x="1397139" y="236220"/>
                  </a:lnTo>
                  <a:lnTo>
                    <a:pt x="1395133" y="237490"/>
                  </a:lnTo>
                  <a:lnTo>
                    <a:pt x="1393367" y="238760"/>
                  </a:lnTo>
                  <a:lnTo>
                    <a:pt x="1392923" y="241300"/>
                  </a:lnTo>
                  <a:lnTo>
                    <a:pt x="1393812" y="242570"/>
                  </a:lnTo>
                  <a:lnTo>
                    <a:pt x="1395133" y="245110"/>
                  </a:lnTo>
                  <a:lnTo>
                    <a:pt x="1394917" y="245110"/>
                  </a:lnTo>
                  <a:lnTo>
                    <a:pt x="1392694" y="243840"/>
                  </a:lnTo>
                  <a:lnTo>
                    <a:pt x="1389583" y="241300"/>
                  </a:lnTo>
                  <a:lnTo>
                    <a:pt x="1390472" y="238760"/>
                  </a:lnTo>
                  <a:lnTo>
                    <a:pt x="1391361" y="236220"/>
                  </a:lnTo>
                  <a:lnTo>
                    <a:pt x="1397139" y="236220"/>
                  </a:lnTo>
                  <a:lnTo>
                    <a:pt x="1397139" y="193967"/>
                  </a:lnTo>
                  <a:lnTo>
                    <a:pt x="1392567" y="186690"/>
                  </a:lnTo>
                  <a:lnTo>
                    <a:pt x="1389367" y="181610"/>
                  </a:lnTo>
                  <a:lnTo>
                    <a:pt x="1389697" y="180340"/>
                  </a:lnTo>
                  <a:lnTo>
                    <a:pt x="1390040" y="179070"/>
                  </a:lnTo>
                  <a:lnTo>
                    <a:pt x="1390256" y="177800"/>
                  </a:lnTo>
                  <a:lnTo>
                    <a:pt x="1386039" y="177800"/>
                  </a:lnTo>
                  <a:lnTo>
                    <a:pt x="1386039" y="228600"/>
                  </a:lnTo>
                  <a:lnTo>
                    <a:pt x="1386039" y="232410"/>
                  </a:lnTo>
                  <a:lnTo>
                    <a:pt x="1380934" y="231140"/>
                  </a:lnTo>
                  <a:lnTo>
                    <a:pt x="1379829" y="227330"/>
                  </a:lnTo>
                  <a:lnTo>
                    <a:pt x="1379385" y="226060"/>
                  </a:lnTo>
                  <a:lnTo>
                    <a:pt x="1380274" y="224790"/>
                  </a:lnTo>
                  <a:lnTo>
                    <a:pt x="1382483" y="226060"/>
                  </a:lnTo>
                  <a:lnTo>
                    <a:pt x="1384490" y="227330"/>
                  </a:lnTo>
                  <a:lnTo>
                    <a:pt x="1386039" y="228600"/>
                  </a:lnTo>
                  <a:lnTo>
                    <a:pt x="1386039" y="177800"/>
                  </a:lnTo>
                  <a:lnTo>
                    <a:pt x="1385379" y="177800"/>
                  </a:lnTo>
                  <a:lnTo>
                    <a:pt x="1377162" y="175260"/>
                  </a:lnTo>
                  <a:lnTo>
                    <a:pt x="1377162" y="171450"/>
                  </a:lnTo>
                  <a:lnTo>
                    <a:pt x="1372285" y="171450"/>
                  </a:lnTo>
                  <a:lnTo>
                    <a:pt x="1370507" y="170180"/>
                  </a:lnTo>
                  <a:lnTo>
                    <a:pt x="1369618" y="167640"/>
                  </a:lnTo>
                  <a:lnTo>
                    <a:pt x="1365631" y="165100"/>
                  </a:lnTo>
                  <a:lnTo>
                    <a:pt x="1363408" y="165100"/>
                  </a:lnTo>
                  <a:lnTo>
                    <a:pt x="1360957" y="163830"/>
                  </a:lnTo>
                  <a:lnTo>
                    <a:pt x="1360081" y="162560"/>
                  </a:lnTo>
                  <a:lnTo>
                    <a:pt x="1361186" y="162560"/>
                  </a:lnTo>
                  <a:lnTo>
                    <a:pt x="1362519" y="163830"/>
                  </a:lnTo>
                  <a:lnTo>
                    <a:pt x="1363853" y="163830"/>
                  </a:lnTo>
                  <a:lnTo>
                    <a:pt x="1363853" y="162560"/>
                  </a:lnTo>
                  <a:lnTo>
                    <a:pt x="1363853" y="158750"/>
                  </a:lnTo>
                  <a:lnTo>
                    <a:pt x="1358620" y="153670"/>
                  </a:lnTo>
                  <a:lnTo>
                    <a:pt x="1353375" y="148590"/>
                  </a:lnTo>
                  <a:lnTo>
                    <a:pt x="1350759" y="146050"/>
                  </a:lnTo>
                  <a:lnTo>
                    <a:pt x="1345653" y="146050"/>
                  </a:lnTo>
                  <a:lnTo>
                    <a:pt x="1344320" y="145097"/>
                  </a:lnTo>
                  <a:lnTo>
                    <a:pt x="1344320" y="163830"/>
                  </a:lnTo>
                  <a:lnTo>
                    <a:pt x="1344320" y="165100"/>
                  </a:lnTo>
                  <a:lnTo>
                    <a:pt x="1342326" y="166370"/>
                  </a:lnTo>
                  <a:lnTo>
                    <a:pt x="1340777" y="166370"/>
                  </a:lnTo>
                  <a:lnTo>
                    <a:pt x="1339443" y="168910"/>
                  </a:lnTo>
                  <a:lnTo>
                    <a:pt x="1339443" y="171450"/>
                  </a:lnTo>
                  <a:lnTo>
                    <a:pt x="1338554" y="173990"/>
                  </a:lnTo>
                  <a:lnTo>
                    <a:pt x="1337437" y="173990"/>
                  </a:lnTo>
                  <a:lnTo>
                    <a:pt x="1335671" y="175260"/>
                  </a:lnTo>
                  <a:lnTo>
                    <a:pt x="1335786" y="173990"/>
                  </a:lnTo>
                  <a:lnTo>
                    <a:pt x="1335887" y="172720"/>
                  </a:lnTo>
                  <a:lnTo>
                    <a:pt x="1336001" y="171450"/>
                  </a:lnTo>
                  <a:lnTo>
                    <a:pt x="1336116" y="170180"/>
                  </a:lnTo>
                  <a:lnTo>
                    <a:pt x="1337335" y="166370"/>
                  </a:lnTo>
                  <a:lnTo>
                    <a:pt x="1338554" y="162560"/>
                  </a:lnTo>
                  <a:lnTo>
                    <a:pt x="1339443" y="160020"/>
                  </a:lnTo>
                  <a:lnTo>
                    <a:pt x="1340104" y="160020"/>
                  </a:lnTo>
                  <a:lnTo>
                    <a:pt x="1342326" y="162560"/>
                  </a:lnTo>
                  <a:lnTo>
                    <a:pt x="1344320" y="163830"/>
                  </a:lnTo>
                  <a:lnTo>
                    <a:pt x="1344320" y="145097"/>
                  </a:lnTo>
                  <a:lnTo>
                    <a:pt x="1343875" y="144780"/>
                  </a:lnTo>
                  <a:lnTo>
                    <a:pt x="1342986" y="143510"/>
                  </a:lnTo>
                  <a:lnTo>
                    <a:pt x="1342656" y="142240"/>
                  </a:lnTo>
                  <a:lnTo>
                    <a:pt x="1342326" y="140970"/>
                  </a:lnTo>
                  <a:lnTo>
                    <a:pt x="1339888" y="139700"/>
                  </a:lnTo>
                  <a:lnTo>
                    <a:pt x="1335227" y="139700"/>
                  </a:lnTo>
                  <a:lnTo>
                    <a:pt x="1334998" y="139623"/>
                  </a:lnTo>
                  <a:lnTo>
                    <a:pt x="1334998" y="149860"/>
                  </a:lnTo>
                  <a:lnTo>
                    <a:pt x="1334998" y="152400"/>
                  </a:lnTo>
                  <a:lnTo>
                    <a:pt x="1333893" y="153670"/>
                  </a:lnTo>
                  <a:lnTo>
                    <a:pt x="1333423" y="153670"/>
                  </a:lnTo>
                  <a:lnTo>
                    <a:pt x="1333423" y="180340"/>
                  </a:lnTo>
                  <a:lnTo>
                    <a:pt x="1326616" y="175260"/>
                  </a:lnTo>
                  <a:lnTo>
                    <a:pt x="1325626" y="174536"/>
                  </a:lnTo>
                  <a:lnTo>
                    <a:pt x="1326095" y="173990"/>
                  </a:lnTo>
                  <a:lnTo>
                    <a:pt x="1326984" y="173990"/>
                  </a:lnTo>
                  <a:lnTo>
                    <a:pt x="1329207" y="175260"/>
                  </a:lnTo>
                  <a:lnTo>
                    <a:pt x="1330756" y="177800"/>
                  </a:lnTo>
                  <a:lnTo>
                    <a:pt x="1333423" y="180340"/>
                  </a:lnTo>
                  <a:lnTo>
                    <a:pt x="1333423" y="153670"/>
                  </a:lnTo>
                  <a:lnTo>
                    <a:pt x="1331455" y="153670"/>
                  </a:lnTo>
                  <a:lnTo>
                    <a:pt x="1331010" y="152400"/>
                  </a:lnTo>
                  <a:lnTo>
                    <a:pt x="1332331" y="149860"/>
                  </a:lnTo>
                  <a:lnTo>
                    <a:pt x="1333449" y="148590"/>
                  </a:lnTo>
                  <a:lnTo>
                    <a:pt x="1334554" y="148590"/>
                  </a:lnTo>
                  <a:lnTo>
                    <a:pt x="1334998" y="149860"/>
                  </a:lnTo>
                  <a:lnTo>
                    <a:pt x="1334998" y="139623"/>
                  </a:lnTo>
                  <a:lnTo>
                    <a:pt x="1331899" y="138430"/>
                  </a:lnTo>
                  <a:lnTo>
                    <a:pt x="1330337" y="135890"/>
                  </a:lnTo>
                  <a:lnTo>
                    <a:pt x="1329448" y="134620"/>
                  </a:lnTo>
                  <a:lnTo>
                    <a:pt x="1327670" y="132080"/>
                  </a:lnTo>
                  <a:lnTo>
                    <a:pt x="1330566" y="134620"/>
                  </a:lnTo>
                  <a:lnTo>
                    <a:pt x="1332331" y="134620"/>
                  </a:lnTo>
                  <a:lnTo>
                    <a:pt x="1331671" y="133350"/>
                  </a:lnTo>
                  <a:lnTo>
                    <a:pt x="1326349" y="128270"/>
                  </a:lnTo>
                  <a:lnTo>
                    <a:pt x="1326121" y="128143"/>
                  </a:lnTo>
                  <a:lnTo>
                    <a:pt x="1326121" y="163830"/>
                  </a:lnTo>
                  <a:lnTo>
                    <a:pt x="1326121" y="166370"/>
                  </a:lnTo>
                  <a:lnTo>
                    <a:pt x="1315694" y="166370"/>
                  </a:lnTo>
                  <a:lnTo>
                    <a:pt x="1313027" y="165100"/>
                  </a:lnTo>
                  <a:lnTo>
                    <a:pt x="1313700" y="165100"/>
                  </a:lnTo>
                  <a:lnTo>
                    <a:pt x="1314805" y="162560"/>
                  </a:lnTo>
                  <a:lnTo>
                    <a:pt x="1326121" y="163830"/>
                  </a:lnTo>
                  <a:lnTo>
                    <a:pt x="1326121" y="128143"/>
                  </a:lnTo>
                  <a:lnTo>
                    <a:pt x="1325905" y="128016"/>
                  </a:lnTo>
                  <a:lnTo>
                    <a:pt x="1325905" y="151130"/>
                  </a:lnTo>
                  <a:lnTo>
                    <a:pt x="1323022" y="151130"/>
                  </a:lnTo>
                  <a:lnTo>
                    <a:pt x="1321689" y="152400"/>
                  </a:lnTo>
                  <a:lnTo>
                    <a:pt x="1321689" y="157480"/>
                  </a:lnTo>
                  <a:lnTo>
                    <a:pt x="1320571" y="160020"/>
                  </a:lnTo>
                  <a:lnTo>
                    <a:pt x="1317688" y="160020"/>
                  </a:lnTo>
                  <a:lnTo>
                    <a:pt x="1317574" y="158750"/>
                  </a:lnTo>
                  <a:lnTo>
                    <a:pt x="1317472" y="157480"/>
                  </a:lnTo>
                  <a:lnTo>
                    <a:pt x="1318069" y="154940"/>
                  </a:lnTo>
                  <a:lnTo>
                    <a:pt x="1318361" y="153670"/>
                  </a:lnTo>
                  <a:lnTo>
                    <a:pt x="1319466" y="147320"/>
                  </a:lnTo>
                  <a:lnTo>
                    <a:pt x="1319022" y="146050"/>
                  </a:lnTo>
                  <a:lnTo>
                    <a:pt x="1312811" y="146050"/>
                  </a:lnTo>
                  <a:lnTo>
                    <a:pt x="1312811" y="143510"/>
                  </a:lnTo>
                  <a:lnTo>
                    <a:pt x="1315466" y="142240"/>
                  </a:lnTo>
                  <a:lnTo>
                    <a:pt x="1322133" y="142240"/>
                  </a:lnTo>
                  <a:lnTo>
                    <a:pt x="1323238" y="143510"/>
                  </a:lnTo>
                  <a:lnTo>
                    <a:pt x="1321689" y="143510"/>
                  </a:lnTo>
                  <a:lnTo>
                    <a:pt x="1319695" y="146050"/>
                  </a:lnTo>
                  <a:lnTo>
                    <a:pt x="1320139" y="146050"/>
                  </a:lnTo>
                  <a:lnTo>
                    <a:pt x="1323022" y="148590"/>
                  </a:lnTo>
                  <a:lnTo>
                    <a:pt x="1325460" y="149860"/>
                  </a:lnTo>
                  <a:lnTo>
                    <a:pt x="1325905" y="151130"/>
                  </a:lnTo>
                  <a:lnTo>
                    <a:pt x="1325905" y="128016"/>
                  </a:lnTo>
                  <a:lnTo>
                    <a:pt x="1319911" y="124460"/>
                  </a:lnTo>
                  <a:lnTo>
                    <a:pt x="1314589" y="121920"/>
                  </a:lnTo>
                  <a:lnTo>
                    <a:pt x="1309255" y="120650"/>
                  </a:lnTo>
                  <a:lnTo>
                    <a:pt x="1305255" y="118110"/>
                  </a:lnTo>
                  <a:lnTo>
                    <a:pt x="1303261" y="116840"/>
                  </a:lnTo>
                  <a:lnTo>
                    <a:pt x="1300607" y="114300"/>
                  </a:lnTo>
                  <a:lnTo>
                    <a:pt x="1299502" y="113258"/>
                  </a:lnTo>
                  <a:lnTo>
                    <a:pt x="1299502" y="135890"/>
                  </a:lnTo>
                  <a:lnTo>
                    <a:pt x="1297940" y="137160"/>
                  </a:lnTo>
                  <a:lnTo>
                    <a:pt x="1296162" y="138430"/>
                  </a:lnTo>
                  <a:lnTo>
                    <a:pt x="1292834" y="138430"/>
                  </a:lnTo>
                  <a:lnTo>
                    <a:pt x="1292834" y="137160"/>
                  </a:lnTo>
                  <a:lnTo>
                    <a:pt x="1292834" y="135890"/>
                  </a:lnTo>
                  <a:lnTo>
                    <a:pt x="1294396" y="134620"/>
                  </a:lnTo>
                  <a:lnTo>
                    <a:pt x="1297940" y="134620"/>
                  </a:lnTo>
                  <a:lnTo>
                    <a:pt x="1299502" y="135890"/>
                  </a:lnTo>
                  <a:lnTo>
                    <a:pt x="1299502" y="113258"/>
                  </a:lnTo>
                  <a:lnTo>
                    <a:pt x="1299273" y="113030"/>
                  </a:lnTo>
                  <a:lnTo>
                    <a:pt x="1296162" y="113030"/>
                  </a:lnTo>
                  <a:lnTo>
                    <a:pt x="1294612" y="114300"/>
                  </a:lnTo>
                  <a:lnTo>
                    <a:pt x="1293279" y="114300"/>
                  </a:lnTo>
                  <a:lnTo>
                    <a:pt x="1295717" y="111760"/>
                  </a:lnTo>
                  <a:lnTo>
                    <a:pt x="1288402" y="106680"/>
                  </a:lnTo>
                  <a:lnTo>
                    <a:pt x="1282407" y="105410"/>
                  </a:lnTo>
                  <a:lnTo>
                    <a:pt x="1277302" y="105410"/>
                  </a:lnTo>
                  <a:lnTo>
                    <a:pt x="1277302" y="102870"/>
                  </a:lnTo>
                  <a:lnTo>
                    <a:pt x="1277302" y="101600"/>
                  </a:lnTo>
                  <a:lnTo>
                    <a:pt x="1273086" y="101600"/>
                  </a:lnTo>
                  <a:lnTo>
                    <a:pt x="1269987" y="102870"/>
                  </a:lnTo>
                  <a:lnTo>
                    <a:pt x="1269314" y="101600"/>
                  </a:lnTo>
                  <a:lnTo>
                    <a:pt x="1269987" y="99060"/>
                  </a:lnTo>
                  <a:lnTo>
                    <a:pt x="1270863" y="95250"/>
                  </a:lnTo>
                  <a:lnTo>
                    <a:pt x="1266215" y="95250"/>
                  </a:lnTo>
                  <a:lnTo>
                    <a:pt x="1262875" y="96520"/>
                  </a:lnTo>
                  <a:lnTo>
                    <a:pt x="1261770" y="95250"/>
                  </a:lnTo>
                  <a:lnTo>
                    <a:pt x="1262430" y="93980"/>
                  </a:lnTo>
                  <a:lnTo>
                    <a:pt x="1263103" y="91440"/>
                  </a:lnTo>
                  <a:lnTo>
                    <a:pt x="1256220" y="91440"/>
                  </a:lnTo>
                  <a:lnTo>
                    <a:pt x="1252004" y="90170"/>
                  </a:lnTo>
                  <a:lnTo>
                    <a:pt x="1249921" y="89179"/>
                  </a:lnTo>
                  <a:lnTo>
                    <a:pt x="1252448" y="93980"/>
                  </a:lnTo>
                  <a:lnTo>
                    <a:pt x="1252004" y="95250"/>
                  </a:lnTo>
                  <a:lnTo>
                    <a:pt x="1252004" y="118110"/>
                  </a:lnTo>
                  <a:lnTo>
                    <a:pt x="1244015" y="118110"/>
                  </a:lnTo>
                  <a:lnTo>
                    <a:pt x="1242910" y="116840"/>
                  </a:lnTo>
                  <a:lnTo>
                    <a:pt x="1245565" y="114300"/>
                  </a:lnTo>
                  <a:lnTo>
                    <a:pt x="1247343" y="111760"/>
                  </a:lnTo>
                  <a:lnTo>
                    <a:pt x="1247571" y="111760"/>
                  </a:lnTo>
                  <a:lnTo>
                    <a:pt x="1252004" y="118110"/>
                  </a:lnTo>
                  <a:lnTo>
                    <a:pt x="1252004" y="95250"/>
                  </a:lnTo>
                  <a:lnTo>
                    <a:pt x="1250670" y="95250"/>
                  </a:lnTo>
                  <a:lnTo>
                    <a:pt x="1249565" y="96520"/>
                  </a:lnTo>
                  <a:lnTo>
                    <a:pt x="1248460" y="95250"/>
                  </a:lnTo>
                  <a:lnTo>
                    <a:pt x="1248460" y="106680"/>
                  </a:lnTo>
                  <a:lnTo>
                    <a:pt x="1248460" y="109220"/>
                  </a:lnTo>
                  <a:lnTo>
                    <a:pt x="1246454" y="110490"/>
                  </a:lnTo>
                  <a:lnTo>
                    <a:pt x="1241348" y="110490"/>
                  </a:lnTo>
                  <a:lnTo>
                    <a:pt x="1239583" y="111760"/>
                  </a:lnTo>
                  <a:lnTo>
                    <a:pt x="1239583" y="116840"/>
                  </a:lnTo>
                  <a:lnTo>
                    <a:pt x="1238021" y="116840"/>
                  </a:lnTo>
                  <a:lnTo>
                    <a:pt x="1235583" y="114300"/>
                  </a:lnTo>
                  <a:lnTo>
                    <a:pt x="1241221" y="105410"/>
                  </a:lnTo>
                  <a:lnTo>
                    <a:pt x="1242021" y="104140"/>
                  </a:lnTo>
                  <a:lnTo>
                    <a:pt x="1245349" y="105410"/>
                  </a:lnTo>
                  <a:lnTo>
                    <a:pt x="1247127" y="105410"/>
                  </a:lnTo>
                  <a:lnTo>
                    <a:pt x="1248460" y="106680"/>
                  </a:lnTo>
                  <a:lnTo>
                    <a:pt x="1248460" y="95250"/>
                  </a:lnTo>
                  <a:lnTo>
                    <a:pt x="1248460" y="92710"/>
                  </a:lnTo>
                  <a:lnTo>
                    <a:pt x="1248460" y="90170"/>
                  </a:lnTo>
                  <a:lnTo>
                    <a:pt x="1249641" y="89039"/>
                  </a:lnTo>
                  <a:lnTo>
                    <a:pt x="1249349" y="88900"/>
                  </a:lnTo>
                  <a:lnTo>
                    <a:pt x="1246898" y="87630"/>
                  </a:lnTo>
                  <a:lnTo>
                    <a:pt x="1244015" y="86360"/>
                  </a:lnTo>
                  <a:lnTo>
                    <a:pt x="1242237" y="88900"/>
                  </a:lnTo>
                  <a:lnTo>
                    <a:pt x="1242021" y="88290"/>
                  </a:lnTo>
                  <a:lnTo>
                    <a:pt x="1242021" y="92710"/>
                  </a:lnTo>
                  <a:lnTo>
                    <a:pt x="1241132" y="93980"/>
                  </a:lnTo>
                  <a:lnTo>
                    <a:pt x="1240472" y="93980"/>
                  </a:lnTo>
                  <a:lnTo>
                    <a:pt x="1238465" y="95250"/>
                  </a:lnTo>
                  <a:lnTo>
                    <a:pt x="1236916" y="93980"/>
                  </a:lnTo>
                  <a:lnTo>
                    <a:pt x="1235138" y="93980"/>
                  </a:lnTo>
                  <a:lnTo>
                    <a:pt x="1235811" y="92710"/>
                  </a:lnTo>
                  <a:lnTo>
                    <a:pt x="1242021" y="92710"/>
                  </a:lnTo>
                  <a:lnTo>
                    <a:pt x="1242021" y="88290"/>
                  </a:lnTo>
                  <a:lnTo>
                    <a:pt x="1241793" y="87630"/>
                  </a:lnTo>
                  <a:lnTo>
                    <a:pt x="1242237" y="86360"/>
                  </a:lnTo>
                  <a:lnTo>
                    <a:pt x="1242453" y="85090"/>
                  </a:lnTo>
                  <a:lnTo>
                    <a:pt x="1242682" y="83820"/>
                  </a:lnTo>
                  <a:lnTo>
                    <a:pt x="1241577" y="82550"/>
                  </a:lnTo>
                  <a:lnTo>
                    <a:pt x="1239799" y="81280"/>
                  </a:lnTo>
                  <a:lnTo>
                    <a:pt x="1237361" y="81280"/>
                  </a:lnTo>
                  <a:lnTo>
                    <a:pt x="1238694" y="83820"/>
                  </a:lnTo>
                  <a:lnTo>
                    <a:pt x="1238021" y="85090"/>
                  </a:lnTo>
                  <a:lnTo>
                    <a:pt x="1234694" y="85090"/>
                  </a:lnTo>
                  <a:lnTo>
                    <a:pt x="1233805" y="83820"/>
                  </a:lnTo>
                  <a:lnTo>
                    <a:pt x="1234135" y="82550"/>
                  </a:lnTo>
                  <a:lnTo>
                    <a:pt x="1234478" y="81280"/>
                  </a:lnTo>
                  <a:lnTo>
                    <a:pt x="1235583" y="78740"/>
                  </a:lnTo>
                  <a:lnTo>
                    <a:pt x="1234694" y="78740"/>
                  </a:lnTo>
                  <a:lnTo>
                    <a:pt x="1231150" y="80010"/>
                  </a:lnTo>
                  <a:lnTo>
                    <a:pt x="1227378" y="81280"/>
                  </a:lnTo>
                  <a:lnTo>
                    <a:pt x="1226489" y="81280"/>
                  </a:lnTo>
                  <a:lnTo>
                    <a:pt x="1226934" y="80010"/>
                  </a:lnTo>
                  <a:lnTo>
                    <a:pt x="1228712" y="74930"/>
                  </a:lnTo>
                  <a:lnTo>
                    <a:pt x="1224051" y="74930"/>
                  </a:lnTo>
                  <a:lnTo>
                    <a:pt x="1224051" y="97790"/>
                  </a:lnTo>
                  <a:lnTo>
                    <a:pt x="1224051" y="100330"/>
                  </a:lnTo>
                  <a:lnTo>
                    <a:pt x="1223606" y="101600"/>
                  </a:lnTo>
                  <a:lnTo>
                    <a:pt x="1222489" y="101600"/>
                  </a:lnTo>
                  <a:lnTo>
                    <a:pt x="1221384" y="100330"/>
                  </a:lnTo>
                  <a:lnTo>
                    <a:pt x="1220050" y="97790"/>
                  </a:lnTo>
                  <a:lnTo>
                    <a:pt x="1220495" y="96520"/>
                  </a:lnTo>
                  <a:lnTo>
                    <a:pt x="1222933" y="96520"/>
                  </a:lnTo>
                  <a:lnTo>
                    <a:pt x="1224051" y="97790"/>
                  </a:lnTo>
                  <a:lnTo>
                    <a:pt x="1224051" y="74930"/>
                  </a:lnTo>
                  <a:lnTo>
                    <a:pt x="1220711" y="74930"/>
                  </a:lnTo>
                  <a:lnTo>
                    <a:pt x="1217383" y="73660"/>
                  </a:lnTo>
                  <a:lnTo>
                    <a:pt x="1216063" y="72390"/>
                  </a:lnTo>
                  <a:lnTo>
                    <a:pt x="1210094" y="68580"/>
                  </a:lnTo>
                  <a:lnTo>
                    <a:pt x="1208506" y="67614"/>
                  </a:lnTo>
                  <a:lnTo>
                    <a:pt x="1208506" y="93980"/>
                  </a:lnTo>
                  <a:lnTo>
                    <a:pt x="1208506" y="95250"/>
                  </a:lnTo>
                  <a:lnTo>
                    <a:pt x="1208074" y="96520"/>
                  </a:lnTo>
                  <a:lnTo>
                    <a:pt x="1206957" y="96520"/>
                  </a:lnTo>
                  <a:lnTo>
                    <a:pt x="1205852" y="95250"/>
                  </a:lnTo>
                  <a:lnTo>
                    <a:pt x="1205179" y="95250"/>
                  </a:lnTo>
                  <a:lnTo>
                    <a:pt x="1204518" y="93980"/>
                  </a:lnTo>
                  <a:lnTo>
                    <a:pt x="1204963" y="92710"/>
                  </a:lnTo>
                  <a:lnTo>
                    <a:pt x="1207401" y="92710"/>
                  </a:lnTo>
                  <a:lnTo>
                    <a:pt x="1208506" y="93980"/>
                  </a:lnTo>
                  <a:lnTo>
                    <a:pt x="1208506" y="67614"/>
                  </a:lnTo>
                  <a:lnTo>
                    <a:pt x="1208024" y="67310"/>
                  </a:lnTo>
                  <a:lnTo>
                    <a:pt x="1201801" y="63500"/>
                  </a:lnTo>
                  <a:lnTo>
                    <a:pt x="1197940" y="62230"/>
                  </a:lnTo>
                  <a:lnTo>
                    <a:pt x="1194092" y="60960"/>
                  </a:lnTo>
                  <a:lnTo>
                    <a:pt x="1189875" y="60960"/>
                  </a:lnTo>
                  <a:lnTo>
                    <a:pt x="1188986" y="61760"/>
                  </a:lnTo>
                  <a:lnTo>
                    <a:pt x="1188986" y="62230"/>
                  </a:lnTo>
                  <a:lnTo>
                    <a:pt x="1188427" y="62230"/>
                  </a:lnTo>
                  <a:lnTo>
                    <a:pt x="1186980" y="63500"/>
                  </a:lnTo>
                  <a:lnTo>
                    <a:pt x="1186103" y="63500"/>
                  </a:lnTo>
                  <a:lnTo>
                    <a:pt x="1186103" y="67310"/>
                  </a:lnTo>
                  <a:lnTo>
                    <a:pt x="1179664" y="71120"/>
                  </a:lnTo>
                  <a:lnTo>
                    <a:pt x="1176553" y="72390"/>
                  </a:lnTo>
                  <a:lnTo>
                    <a:pt x="1172781" y="74930"/>
                  </a:lnTo>
                  <a:lnTo>
                    <a:pt x="1169009" y="80010"/>
                  </a:lnTo>
                  <a:lnTo>
                    <a:pt x="1168793" y="80010"/>
                  </a:lnTo>
                  <a:lnTo>
                    <a:pt x="1169530" y="77470"/>
                  </a:lnTo>
                  <a:lnTo>
                    <a:pt x="1169898" y="76200"/>
                  </a:lnTo>
                  <a:lnTo>
                    <a:pt x="1170787" y="73660"/>
                  </a:lnTo>
                  <a:lnTo>
                    <a:pt x="1173454" y="71120"/>
                  </a:lnTo>
                  <a:lnTo>
                    <a:pt x="1176108" y="69850"/>
                  </a:lnTo>
                  <a:lnTo>
                    <a:pt x="1183208" y="67310"/>
                  </a:lnTo>
                  <a:lnTo>
                    <a:pt x="1186103" y="67310"/>
                  </a:lnTo>
                  <a:lnTo>
                    <a:pt x="1186103" y="63500"/>
                  </a:lnTo>
                  <a:lnTo>
                    <a:pt x="1180325" y="63500"/>
                  </a:lnTo>
                  <a:lnTo>
                    <a:pt x="1178775" y="60960"/>
                  </a:lnTo>
                  <a:lnTo>
                    <a:pt x="1177886" y="59690"/>
                  </a:lnTo>
                  <a:lnTo>
                    <a:pt x="1179436" y="59690"/>
                  </a:lnTo>
                  <a:lnTo>
                    <a:pt x="1181887" y="60960"/>
                  </a:lnTo>
                  <a:lnTo>
                    <a:pt x="1188516" y="62153"/>
                  </a:lnTo>
                  <a:lnTo>
                    <a:pt x="1188986" y="62230"/>
                  </a:lnTo>
                  <a:lnTo>
                    <a:pt x="1188986" y="61760"/>
                  </a:lnTo>
                  <a:lnTo>
                    <a:pt x="1188847" y="61874"/>
                  </a:lnTo>
                  <a:lnTo>
                    <a:pt x="1187983" y="59690"/>
                  </a:lnTo>
                  <a:lnTo>
                    <a:pt x="1186980" y="57150"/>
                  </a:lnTo>
                  <a:lnTo>
                    <a:pt x="1176108" y="53340"/>
                  </a:lnTo>
                  <a:lnTo>
                    <a:pt x="1174559" y="52070"/>
                  </a:lnTo>
                  <a:lnTo>
                    <a:pt x="1173010" y="50800"/>
                  </a:lnTo>
                  <a:lnTo>
                    <a:pt x="1173010" y="49530"/>
                  </a:lnTo>
                  <a:lnTo>
                    <a:pt x="1171168" y="48374"/>
                  </a:lnTo>
                  <a:lnTo>
                    <a:pt x="1170813" y="48374"/>
                  </a:lnTo>
                  <a:lnTo>
                    <a:pt x="1168793" y="49530"/>
                  </a:lnTo>
                  <a:lnTo>
                    <a:pt x="1166342" y="49530"/>
                  </a:lnTo>
                  <a:lnTo>
                    <a:pt x="1163904" y="48717"/>
                  </a:lnTo>
                  <a:lnTo>
                    <a:pt x="1163904" y="77470"/>
                  </a:lnTo>
                  <a:lnTo>
                    <a:pt x="1162570" y="78740"/>
                  </a:lnTo>
                  <a:lnTo>
                    <a:pt x="1157033" y="78740"/>
                  </a:lnTo>
                  <a:lnTo>
                    <a:pt x="1155471" y="77470"/>
                  </a:lnTo>
                  <a:lnTo>
                    <a:pt x="1163904" y="77470"/>
                  </a:lnTo>
                  <a:lnTo>
                    <a:pt x="1163904" y="48717"/>
                  </a:lnTo>
                  <a:lnTo>
                    <a:pt x="1162888" y="48374"/>
                  </a:lnTo>
                  <a:lnTo>
                    <a:pt x="1162685" y="48374"/>
                  </a:lnTo>
                  <a:lnTo>
                    <a:pt x="1157033" y="43180"/>
                  </a:lnTo>
                  <a:lnTo>
                    <a:pt x="1152156" y="40754"/>
                  </a:lnTo>
                  <a:lnTo>
                    <a:pt x="1142619" y="40754"/>
                  </a:lnTo>
                  <a:lnTo>
                    <a:pt x="1139723" y="39370"/>
                  </a:lnTo>
                  <a:lnTo>
                    <a:pt x="1139723" y="36830"/>
                  </a:lnTo>
                  <a:lnTo>
                    <a:pt x="1139723" y="35560"/>
                  </a:lnTo>
                  <a:lnTo>
                    <a:pt x="1138389" y="34290"/>
                  </a:lnTo>
                  <a:lnTo>
                    <a:pt x="1134833" y="35560"/>
                  </a:lnTo>
                  <a:lnTo>
                    <a:pt x="1132840" y="35560"/>
                  </a:lnTo>
                  <a:lnTo>
                    <a:pt x="1132179" y="33020"/>
                  </a:lnTo>
                  <a:lnTo>
                    <a:pt x="1131506" y="31750"/>
                  </a:lnTo>
                  <a:lnTo>
                    <a:pt x="1130617" y="31750"/>
                  </a:lnTo>
                  <a:lnTo>
                    <a:pt x="1129068" y="34290"/>
                  </a:lnTo>
                  <a:lnTo>
                    <a:pt x="1127290" y="35560"/>
                  </a:lnTo>
                  <a:lnTo>
                    <a:pt x="1126845" y="35560"/>
                  </a:lnTo>
                  <a:lnTo>
                    <a:pt x="1126680" y="35191"/>
                  </a:lnTo>
                  <a:lnTo>
                    <a:pt x="1126680" y="48374"/>
                  </a:lnTo>
                  <a:lnTo>
                    <a:pt x="1126528" y="48374"/>
                  </a:lnTo>
                  <a:lnTo>
                    <a:pt x="1123073" y="52070"/>
                  </a:lnTo>
                  <a:lnTo>
                    <a:pt x="1121079" y="52070"/>
                  </a:lnTo>
                  <a:lnTo>
                    <a:pt x="1119187" y="50800"/>
                  </a:lnTo>
                  <a:lnTo>
                    <a:pt x="1113536" y="46990"/>
                  </a:lnTo>
                  <a:lnTo>
                    <a:pt x="1113091" y="46990"/>
                  </a:lnTo>
                  <a:lnTo>
                    <a:pt x="1115377" y="45808"/>
                  </a:lnTo>
                  <a:lnTo>
                    <a:pt x="1117523" y="44450"/>
                  </a:lnTo>
                  <a:lnTo>
                    <a:pt x="1119530" y="43180"/>
                  </a:lnTo>
                  <a:lnTo>
                    <a:pt x="1120419" y="43180"/>
                  </a:lnTo>
                  <a:lnTo>
                    <a:pt x="1118603" y="45808"/>
                  </a:lnTo>
                  <a:lnTo>
                    <a:pt x="1117968" y="46990"/>
                  </a:lnTo>
                  <a:lnTo>
                    <a:pt x="1125956" y="46990"/>
                  </a:lnTo>
                  <a:lnTo>
                    <a:pt x="1126680" y="48374"/>
                  </a:lnTo>
                  <a:lnTo>
                    <a:pt x="1126680" y="35191"/>
                  </a:lnTo>
                  <a:lnTo>
                    <a:pt x="1125740" y="33020"/>
                  </a:lnTo>
                  <a:lnTo>
                    <a:pt x="1125067" y="31750"/>
                  </a:lnTo>
                  <a:lnTo>
                    <a:pt x="1122413" y="29210"/>
                  </a:lnTo>
                  <a:lnTo>
                    <a:pt x="1119974" y="29210"/>
                  </a:lnTo>
                  <a:lnTo>
                    <a:pt x="1117307" y="27940"/>
                  </a:lnTo>
                  <a:lnTo>
                    <a:pt x="1115758" y="29210"/>
                  </a:lnTo>
                  <a:lnTo>
                    <a:pt x="1116647" y="30480"/>
                  </a:lnTo>
                  <a:lnTo>
                    <a:pt x="1118196" y="33020"/>
                  </a:lnTo>
                  <a:lnTo>
                    <a:pt x="1115974" y="31750"/>
                  </a:lnTo>
                  <a:lnTo>
                    <a:pt x="1110869" y="29425"/>
                  </a:lnTo>
                  <a:lnTo>
                    <a:pt x="1110869" y="48374"/>
                  </a:lnTo>
                  <a:lnTo>
                    <a:pt x="1110589" y="48374"/>
                  </a:lnTo>
                  <a:lnTo>
                    <a:pt x="1109980" y="49530"/>
                  </a:lnTo>
                  <a:lnTo>
                    <a:pt x="1108875" y="50800"/>
                  </a:lnTo>
                  <a:lnTo>
                    <a:pt x="1097559" y="50800"/>
                  </a:lnTo>
                  <a:lnTo>
                    <a:pt x="1097559" y="48374"/>
                  </a:lnTo>
                  <a:lnTo>
                    <a:pt x="1097305" y="48374"/>
                  </a:lnTo>
                  <a:lnTo>
                    <a:pt x="1100658" y="46990"/>
                  </a:lnTo>
                  <a:lnTo>
                    <a:pt x="1107986" y="46990"/>
                  </a:lnTo>
                  <a:lnTo>
                    <a:pt x="1110869" y="48374"/>
                  </a:lnTo>
                  <a:lnTo>
                    <a:pt x="1110869" y="29425"/>
                  </a:lnTo>
                  <a:lnTo>
                    <a:pt x="1110424" y="29210"/>
                  </a:lnTo>
                  <a:lnTo>
                    <a:pt x="1107097" y="27940"/>
                  </a:lnTo>
                  <a:lnTo>
                    <a:pt x="1106208" y="27940"/>
                  </a:lnTo>
                  <a:lnTo>
                    <a:pt x="1107325" y="29210"/>
                  </a:lnTo>
                  <a:lnTo>
                    <a:pt x="1108214" y="30480"/>
                  </a:lnTo>
                  <a:lnTo>
                    <a:pt x="1107986" y="31750"/>
                  </a:lnTo>
                  <a:lnTo>
                    <a:pt x="1105547" y="31750"/>
                  </a:lnTo>
                  <a:lnTo>
                    <a:pt x="1103998" y="30480"/>
                  </a:lnTo>
                  <a:lnTo>
                    <a:pt x="1103325" y="30480"/>
                  </a:lnTo>
                  <a:lnTo>
                    <a:pt x="1102664" y="29210"/>
                  </a:lnTo>
                  <a:lnTo>
                    <a:pt x="1099553" y="27940"/>
                  </a:lnTo>
                  <a:lnTo>
                    <a:pt x="1096225" y="29210"/>
                  </a:lnTo>
                  <a:lnTo>
                    <a:pt x="1092225" y="29210"/>
                  </a:lnTo>
                  <a:lnTo>
                    <a:pt x="1090015" y="27940"/>
                  </a:lnTo>
                  <a:lnTo>
                    <a:pt x="1089342" y="25400"/>
                  </a:lnTo>
                  <a:lnTo>
                    <a:pt x="1088682" y="22860"/>
                  </a:lnTo>
                  <a:lnTo>
                    <a:pt x="1087018" y="21590"/>
                  </a:lnTo>
                  <a:lnTo>
                    <a:pt x="1085354" y="20320"/>
                  </a:lnTo>
                  <a:lnTo>
                    <a:pt x="1079576" y="20320"/>
                  </a:lnTo>
                  <a:lnTo>
                    <a:pt x="1074699" y="19050"/>
                  </a:lnTo>
                  <a:lnTo>
                    <a:pt x="1071156" y="17780"/>
                  </a:lnTo>
                  <a:lnTo>
                    <a:pt x="1071816" y="16510"/>
                  </a:lnTo>
                  <a:lnTo>
                    <a:pt x="1072261" y="15240"/>
                  </a:lnTo>
                  <a:lnTo>
                    <a:pt x="1048956" y="15240"/>
                  </a:lnTo>
                  <a:lnTo>
                    <a:pt x="1042670" y="14084"/>
                  </a:lnTo>
                  <a:lnTo>
                    <a:pt x="1042085" y="14084"/>
                  </a:lnTo>
                  <a:lnTo>
                    <a:pt x="1042085" y="12700"/>
                  </a:lnTo>
                  <a:lnTo>
                    <a:pt x="1041196" y="11430"/>
                  </a:lnTo>
                  <a:lnTo>
                    <a:pt x="1040307" y="12700"/>
                  </a:lnTo>
                  <a:lnTo>
                    <a:pt x="1032535" y="12700"/>
                  </a:lnTo>
                  <a:lnTo>
                    <a:pt x="1025220" y="11430"/>
                  </a:lnTo>
                  <a:lnTo>
                    <a:pt x="1022108" y="11087"/>
                  </a:lnTo>
                  <a:lnTo>
                    <a:pt x="1022108" y="19050"/>
                  </a:lnTo>
                  <a:lnTo>
                    <a:pt x="1021448" y="20320"/>
                  </a:lnTo>
                  <a:lnTo>
                    <a:pt x="1019670" y="21590"/>
                  </a:lnTo>
                  <a:lnTo>
                    <a:pt x="1017498" y="20320"/>
                  </a:lnTo>
                  <a:lnTo>
                    <a:pt x="1015339" y="19050"/>
                  </a:lnTo>
                  <a:lnTo>
                    <a:pt x="1011008" y="16510"/>
                  </a:lnTo>
                  <a:lnTo>
                    <a:pt x="1011008" y="11430"/>
                  </a:lnTo>
                  <a:lnTo>
                    <a:pt x="1011682" y="11430"/>
                  </a:lnTo>
                  <a:lnTo>
                    <a:pt x="1012786" y="12700"/>
                  </a:lnTo>
                  <a:lnTo>
                    <a:pt x="1013790" y="14084"/>
                  </a:lnTo>
                  <a:lnTo>
                    <a:pt x="1016342" y="16510"/>
                  </a:lnTo>
                  <a:lnTo>
                    <a:pt x="1018552" y="16510"/>
                  </a:lnTo>
                  <a:lnTo>
                    <a:pt x="1020775" y="17780"/>
                  </a:lnTo>
                  <a:lnTo>
                    <a:pt x="1022108" y="19050"/>
                  </a:lnTo>
                  <a:lnTo>
                    <a:pt x="1022108" y="11087"/>
                  </a:lnTo>
                  <a:lnTo>
                    <a:pt x="1013891" y="10160"/>
                  </a:lnTo>
                  <a:lnTo>
                    <a:pt x="1011453" y="10160"/>
                  </a:lnTo>
                  <a:lnTo>
                    <a:pt x="1008570" y="12915"/>
                  </a:lnTo>
                  <a:lnTo>
                    <a:pt x="1008570" y="27940"/>
                  </a:lnTo>
                  <a:lnTo>
                    <a:pt x="1007237" y="29210"/>
                  </a:lnTo>
                  <a:lnTo>
                    <a:pt x="1001687" y="29210"/>
                  </a:lnTo>
                  <a:lnTo>
                    <a:pt x="1000137" y="27940"/>
                  </a:lnTo>
                  <a:lnTo>
                    <a:pt x="1008570" y="27940"/>
                  </a:lnTo>
                  <a:lnTo>
                    <a:pt x="1008570" y="12915"/>
                  </a:lnTo>
                  <a:lnTo>
                    <a:pt x="1002131" y="19050"/>
                  </a:lnTo>
                  <a:lnTo>
                    <a:pt x="999921" y="19050"/>
                  </a:lnTo>
                  <a:lnTo>
                    <a:pt x="999921" y="16510"/>
                  </a:lnTo>
                  <a:lnTo>
                    <a:pt x="999921" y="14084"/>
                  </a:lnTo>
                  <a:lnTo>
                    <a:pt x="1001026" y="12700"/>
                  </a:lnTo>
                  <a:lnTo>
                    <a:pt x="1002131" y="11430"/>
                  </a:lnTo>
                  <a:lnTo>
                    <a:pt x="1005014" y="11430"/>
                  </a:lnTo>
                  <a:lnTo>
                    <a:pt x="1008799" y="10160"/>
                  </a:lnTo>
                  <a:lnTo>
                    <a:pt x="1009243" y="8890"/>
                  </a:lnTo>
                  <a:lnTo>
                    <a:pt x="1005014" y="6350"/>
                  </a:lnTo>
                  <a:lnTo>
                    <a:pt x="998143" y="6350"/>
                  </a:lnTo>
                  <a:lnTo>
                    <a:pt x="995032" y="7620"/>
                  </a:lnTo>
                  <a:lnTo>
                    <a:pt x="993254" y="6946"/>
                  </a:lnTo>
                  <a:lnTo>
                    <a:pt x="993254" y="16510"/>
                  </a:lnTo>
                  <a:lnTo>
                    <a:pt x="993254" y="19050"/>
                  </a:lnTo>
                  <a:lnTo>
                    <a:pt x="993038" y="19304"/>
                  </a:lnTo>
                  <a:lnTo>
                    <a:pt x="993038" y="25400"/>
                  </a:lnTo>
                  <a:lnTo>
                    <a:pt x="991933" y="26670"/>
                  </a:lnTo>
                  <a:lnTo>
                    <a:pt x="989266" y="29210"/>
                  </a:lnTo>
                  <a:lnTo>
                    <a:pt x="988377" y="30480"/>
                  </a:lnTo>
                  <a:lnTo>
                    <a:pt x="988377" y="44450"/>
                  </a:lnTo>
                  <a:lnTo>
                    <a:pt x="987437" y="45808"/>
                  </a:lnTo>
                  <a:lnTo>
                    <a:pt x="983551" y="45808"/>
                  </a:lnTo>
                  <a:lnTo>
                    <a:pt x="982611" y="44450"/>
                  </a:lnTo>
                  <a:lnTo>
                    <a:pt x="988377" y="44450"/>
                  </a:lnTo>
                  <a:lnTo>
                    <a:pt x="988377" y="30480"/>
                  </a:lnTo>
                  <a:lnTo>
                    <a:pt x="987488" y="31750"/>
                  </a:lnTo>
                  <a:lnTo>
                    <a:pt x="986599" y="31750"/>
                  </a:lnTo>
                  <a:lnTo>
                    <a:pt x="986599" y="26670"/>
                  </a:lnTo>
                  <a:lnTo>
                    <a:pt x="988161" y="25400"/>
                  </a:lnTo>
                  <a:lnTo>
                    <a:pt x="993038" y="25400"/>
                  </a:lnTo>
                  <a:lnTo>
                    <a:pt x="993038" y="19304"/>
                  </a:lnTo>
                  <a:lnTo>
                    <a:pt x="992149" y="20320"/>
                  </a:lnTo>
                  <a:lnTo>
                    <a:pt x="989711" y="20320"/>
                  </a:lnTo>
                  <a:lnTo>
                    <a:pt x="989266" y="19050"/>
                  </a:lnTo>
                  <a:lnTo>
                    <a:pt x="989926" y="19050"/>
                  </a:lnTo>
                  <a:lnTo>
                    <a:pt x="990600" y="16510"/>
                  </a:lnTo>
                  <a:lnTo>
                    <a:pt x="993254" y="16510"/>
                  </a:lnTo>
                  <a:lnTo>
                    <a:pt x="993254" y="6946"/>
                  </a:lnTo>
                  <a:lnTo>
                    <a:pt x="991704" y="6350"/>
                  </a:lnTo>
                  <a:lnTo>
                    <a:pt x="990815" y="5080"/>
                  </a:lnTo>
                  <a:lnTo>
                    <a:pt x="989266" y="2540"/>
                  </a:lnTo>
                  <a:lnTo>
                    <a:pt x="988822" y="2540"/>
                  </a:lnTo>
                  <a:lnTo>
                    <a:pt x="988822" y="6350"/>
                  </a:lnTo>
                  <a:lnTo>
                    <a:pt x="986155" y="7620"/>
                  </a:lnTo>
                  <a:lnTo>
                    <a:pt x="979284" y="7620"/>
                  </a:lnTo>
                  <a:lnTo>
                    <a:pt x="975067" y="8890"/>
                  </a:lnTo>
                  <a:lnTo>
                    <a:pt x="973505" y="10160"/>
                  </a:lnTo>
                  <a:lnTo>
                    <a:pt x="971296" y="12700"/>
                  </a:lnTo>
                  <a:lnTo>
                    <a:pt x="970851" y="12700"/>
                  </a:lnTo>
                  <a:lnTo>
                    <a:pt x="971511" y="10160"/>
                  </a:lnTo>
                  <a:lnTo>
                    <a:pt x="971740" y="8890"/>
                  </a:lnTo>
                  <a:lnTo>
                    <a:pt x="972185" y="6350"/>
                  </a:lnTo>
                  <a:lnTo>
                    <a:pt x="968400" y="5080"/>
                  </a:lnTo>
                  <a:lnTo>
                    <a:pt x="953541" y="4279"/>
                  </a:lnTo>
                  <a:lnTo>
                    <a:pt x="953541" y="36830"/>
                  </a:lnTo>
                  <a:lnTo>
                    <a:pt x="952804" y="38214"/>
                  </a:lnTo>
                  <a:lnTo>
                    <a:pt x="950950" y="38214"/>
                  </a:lnTo>
                  <a:lnTo>
                    <a:pt x="949325" y="39370"/>
                  </a:lnTo>
                  <a:lnTo>
                    <a:pt x="946670" y="40754"/>
                  </a:lnTo>
                  <a:lnTo>
                    <a:pt x="944397" y="40754"/>
                  </a:lnTo>
                  <a:lnTo>
                    <a:pt x="944880" y="39370"/>
                  </a:lnTo>
                  <a:lnTo>
                    <a:pt x="948118" y="38214"/>
                  </a:lnTo>
                  <a:lnTo>
                    <a:pt x="951103" y="36830"/>
                  </a:lnTo>
                  <a:lnTo>
                    <a:pt x="953541" y="36830"/>
                  </a:lnTo>
                  <a:lnTo>
                    <a:pt x="953541" y="4279"/>
                  </a:lnTo>
                  <a:lnTo>
                    <a:pt x="944880" y="3810"/>
                  </a:lnTo>
                  <a:lnTo>
                    <a:pt x="939114" y="2540"/>
                  </a:lnTo>
                  <a:lnTo>
                    <a:pt x="938453" y="2540"/>
                  </a:lnTo>
                  <a:lnTo>
                    <a:pt x="937780" y="1270"/>
                  </a:lnTo>
                  <a:lnTo>
                    <a:pt x="934897" y="1270"/>
                  </a:lnTo>
                  <a:lnTo>
                    <a:pt x="932014" y="2540"/>
                  </a:lnTo>
                  <a:lnTo>
                    <a:pt x="928458" y="3810"/>
                  </a:lnTo>
                  <a:lnTo>
                    <a:pt x="926693" y="3810"/>
                  </a:lnTo>
                  <a:lnTo>
                    <a:pt x="926693" y="1270"/>
                  </a:lnTo>
                  <a:lnTo>
                    <a:pt x="924026" y="1270"/>
                  </a:lnTo>
                  <a:lnTo>
                    <a:pt x="917968" y="3810"/>
                  </a:lnTo>
                  <a:lnTo>
                    <a:pt x="901268" y="3810"/>
                  </a:lnTo>
                  <a:lnTo>
                    <a:pt x="897839" y="2540"/>
                  </a:lnTo>
                  <a:lnTo>
                    <a:pt x="897839" y="1270"/>
                  </a:lnTo>
                  <a:lnTo>
                    <a:pt x="894067" y="1270"/>
                  </a:lnTo>
                  <a:lnTo>
                    <a:pt x="886294" y="5080"/>
                  </a:lnTo>
                  <a:lnTo>
                    <a:pt x="877646" y="5080"/>
                  </a:lnTo>
                  <a:lnTo>
                    <a:pt x="879195" y="2540"/>
                  </a:lnTo>
                  <a:lnTo>
                    <a:pt x="879640" y="1270"/>
                  </a:lnTo>
                  <a:lnTo>
                    <a:pt x="880084" y="0"/>
                  </a:lnTo>
                  <a:lnTo>
                    <a:pt x="879195" y="1270"/>
                  </a:lnTo>
                  <a:lnTo>
                    <a:pt x="874979" y="1270"/>
                  </a:lnTo>
                  <a:lnTo>
                    <a:pt x="874979" y="6350"/>
                  </a:lnTo>
                  <a:lnTo>
                    <a:pt x="873645" y="8890"/>
                  </a:lnTo>
                  <a:lnTo>
                    <a:pt x="868984" y="8890"/>
                  </a:lnTo>
                  <a:lnTo>
                    <a:pt x="868984" y="6350"/>
                  </a:lnTo>
                  <a:lnTo>
                    <a:pt x="870546" y="5080"/>
                  </a:lnTo>
                  <a:lnTo>
                    <a:pt x="874090" y="5080"/>
                  </a:lnTo>
                  <a:lnTo>
                    <a:pt x="874979" y="6350"/>
                  </a:lnTo>
                  <a:lnTo>
                    <a:pt x="874979" y="1270"/>
                  </a:lnTo>
                  <a:lnTo>
                    <a:pt x="874763" y="1270"/>
                  </a:lnTo>
                  <a:lnTo>
                    <a:pt x="871435" y="0"/>
                  </a:lnTo>
                  <a:lnTo>
                    <a:pt x="863447" y="0"/>
                  </a:lnTo>
                  <a:lnTo>
                    <a:pt x="859891" y="1270"/>
                  </a:lnTo>
                  <a:lnTo>
                    <a:pt x="854125" y="5080"/>
                  </a:lnTo>
                  <a:lnTo>
                    <a:pt x="849680" y="5080"/>
                  </a:lnTo>
                  <a:lnTo>
                    <a:pt x="845248" y="2540"/>
                  </a:lnTo>
                  <a:lnTo>
                    <a:pt x="844130" y="1485"/>
                  </a:lnTo>
                  <a:lnTo>
                    <a:pt x="844130" y="19050"/>
                  </a:lnTo>
                  <a:lnTo>
                    <a:pt x="840587" y="21590"/>
                  </a:lnTo>
                  <a:lnTo>
                    <a:pt x="838149" y="22860"/>
                  </a:lnTo>
                  <a:lnTo>
                    <a:pt x="835698" y="22860"/>
                  </a:lnTo>
                  <a:lnTo>
                    <a:pt x="836142" y="21590"/>
                  </a:lnTo>
                  <a:lnTo>
                    <a:pt x="837920" y="20320"/>
                  </a:lnTo>
                  <a:lnTo>
                    <a:pt x="839698" y="19050"/>
                  </a:lnTo>
                  <a:lnTo>
                    <a:pt x="844130" y="19050"/>
                  </a:lnTo>
                  <a:lnTo>
                    <a:pt x="844130" y="1485"/>
                  </a:lnTo>
                  <a:lnTo>
                    <a:pt x="843915" y="1270"/>
                  </a:lnTo>
                  <a:lnTo>
                    <a:pt x="842137" y="1270"/>
                  </a:lnTo>
                  <a:lnTo>
                    <a:pt x="841248" y="2540"/>
                  </a:lnTo>
                  <a:lnTo>
                    <a:pt x="840587" y="3810"/>
                  </a:lnTo>
                  <a:lnTo>
                    <a:pt x="838809" y="5080"/>
                  </a:lnTo>
                  <a:lnTo>
                    <a:pt x="836371" y="5080"/>
                  </a:lnTo>
                  <a:lnTo>
                    <a:pt x="835926" y="3810"/>
                  </a:lnTo>
                  <a:lnTo>
                    <a:pt x="836371" y="3810"/>
                  </a:lnTo>
                  <a:lnTo>
                    <a:pt x="829691" y="2540"/>
                  </a:lnTo>
                  <a:lnTo>
                    <a:pt x="826833" y="2324"/>
                  </a:lnTo>
                  <a:lnTo>
                    <a:pt x="826833" y="27940"/>
                  </a:lnTo>
                  <a:lnTo>
                    <a:pt x="826833" y="30480"/>
                  </a:lnTo>
                  <a:lnTo>
                    <a:pt x="824826" y="31750"/>
                  </a:lnTo>
                  <a:lnTo>
                    <a:pt x="819721" y="31750"/>
                  </a:lnTo>
                  <a:lnTo>
                    <a:pt x="818400" y="30480"/>
                  </a:lnTo>
                  <a:lnTo>
                    <a:pt x="819061" y="29210"/>
                  </a:lnTo>
                  <a:lnTo>
                    <a:pt x="819721" y="27940"/>
                  </a:lnTo>
                  <a:lnTo>
                    <a:pt x="826833" y="27940"/>
                  </a:lnTo>
                  <a:lnTo>
                    <a:pt x="826833" y="2324"/>
                  </a:lnTo>
                  <a:lnTo>
                    <a:pt x="813739" y="1308"/>
                  </a:lnTo>
                  <a:lnTo>
                    <a:pt x="813739" y="27940"/>
                  </a:lnTo>
                  <a:lnTo>
                    <a:pt x="813511" y="27940"/>
                  </a:lnTo>
                  <a:lnTo>
                    <a:pt x="813511" y="36830"/>
                  </a:lnTo>
                  <a:lnTo>
                    <a:pt x="813511" y="39370"/>
                  </a:lnTo>
                  <a:lnTo>
                    <a:pt x="798868" y="39370"/>
                  </a:lnTo>
                  <a:lnTo>
                    <a:pt x="799363" y="38430"/>
                  </a:lnTo>
                  <a:lnTo>
                    <a:pt x="799465" y="38214"/>
                  </a:lnTo>
                  <a:lnTo>
                    <a:pt x="800646" y="35560"/>
                  </a:lnTo>
                  <a:lnTo>
                    <a:pt x="813511" y="36830"/>
                  </a:lnTo>
                  <a:lnTo>
                    <a:pt x="813511" y="27940"/>
                  </a:lnTo>
                  <a:lnTo>
                    <a:pt x="811288" y="27940"/>
                  </a:lnTo>
                  <a:lnTo>
                    <a:pt x="808634" y="26670"/>
                  </a:lnTo>
                  <a:lnTo>
                    <a:pt x="806856" y="25400"/>
                  </a:lnTo>
                  <a:lnTo>
                    <a:pt x="805078" y="24130"/>
                  </a:lnTo>
                  <a:lnTo>
                    <a:pt x="804633" y="22860"/>
                  </a:lnTo>
                  <a:lnTo>
                    <a:pt x="807072" y="22860"/>
                  </a:lnTo>
                  <a:lnTo>
                    <a:pt x="809523" y="24130"/>
                  </a:lnTo>
                  <a:lnTo>
                    <a:pt x="813066" y="26670"/>
                  </a:lnTo>
                  <a:lnTo>
                    <a:pt x="813739" y="27940"/>
                  </a:lnTo>
                  <a:lnTo>
                    <a:pt x="813739" y="1308"/>
                  </a:lnTo>
                  <a:lnTo>
                    <a:pt x="813409" y="1270"/>
                  </a:lnTo>
                  <a:lnTo>
                    <a:pt x="797979" y="1270"/>
                  </a:lnTo>
                  <a:lnTo>
                    <a:pt x="797979" y="26670"/>
                  </a:lnTo>
                  <a:lnTo>
                    <a:pt x="797979" y="27940"/>
                  </a:lnTo>
                  <a:lnTo>
                    <a:pt x="797979" y="34290"/>
                  </a:lnTo>
                  <a:lnTo>
                    <a:pt x="797979" y="35560"/>
                  </a:lnTo>
                  <a:lnTo>
                    <a:pt x="797090" y="36830"/>
                  </a:lnTo>
                  <a:lnTo>
                    <a:pt x="795642" y="38214"/>
                  </a:lnTo>
                  <a:lnTo>
                    <a:pt x="793546" y="38214"/>
                  </a:lnTo>
                  <a:lnTo>
                    <a:pt x="793546" y="35560"/>
                  </a:lnTo>
                  <a:lnTo>
                    <a:pt x="794651" y="34290"/>
                  </a:lnTo>
                  <a:lnTo>
                    <a:pt x="797979" y="34290"/>
                  </a:lnTo>
                  <a:lnTo>
                    <a:pt x="797979" y="27940"/>
                  </a:lnTo>
                  <a:lnTo>
                    <a:pt x="797534" y="29210"/>
                  </a:lnTo>
                  <a:lnTo>
                    <a:pt x="796429" y="29210"/>
                  </a:lnTo>
                  <a:lnTo>
                    <a:pt x="795312" y="27940"/>
                  </a:lnTo>
                  <a:lnTo>
                    <a:pt x="794651" y="27940"/>
                  </a:lnTo>
                  <a:lnTo>
                    <a:pt x="793991" y="26670"/>
                  </a:lnTo>
                  <a:lnTo>
                    <a:pt x="794423" y="25400"/>
                  </a:lnTo>
                  <a:lnTo>
                    <a:pt x="796874" y="25400"/>
                  </a:lnTo>
                  <a:lnTo>
                    <a:pt x="797979" y="26670"/>
                  </a:lnTo>
                  <a:lnTo>
                    <a:pt x="797979" y="1270"/>
                  </a:lnTo>
                  <a:lnTo>
                    <a:pt x="795121" y="1270"/>
                  </a:lnTo>
                  <a:lnTo>
                    <a:pt x="782447" y="2540"/>
                  </a:lnTo>
                  <a:lnTo>
                    <a:pt x="780008" y="2540"/>
                  </a:lnTo>
                  <a:lnTo>
                    <a:pt x="780669" y="3810"/>
                  </a:lnTo>
                  <a:lnTo>
                    <a:pt x="784669" y="7620"/>
                  </a:lnTo>
                  <a:lnTo>
                    <a:pt x="787768" y="10160"/>
                  </a:lnTo>
                  <a:lnTo>
                    <a:pt x="788657" y="11430"/>
                  </a:lnTo>
                  <a:lnTo>
                    <a:pt x="786879" y="11430"/>
                  </a:lnTo>
                  <a:lnTo>
                    <a:pt x="786218" y="10960"/>
                  </a:lnTo>
                  <a:lnTo>
                    <a:pt x="786218" y="33020"/>
                  </a:lnTo>
                  <a:lnTo>
                    <a:pt x="783996" y="34290"/>
                  </a:lnTo>
                  <a:lnTo>
                    <a:pt x="773569" y="34290"/>
                  </a:lnTo>
                  <a:lnTo>
                    <a:pt x="773569" y="39370"/>
                  </a:lnTo>
                  <a:lnTo>
                    <a:pt x="772858" y="42024"/>
                  </a:lnTo>
                  <a:lnTo>
                    <a:pt x="772236" y="43180"/>
                  </a:lnTo>
                  <a:lnTo>
                    <a:pt x="771626" y="42024"/>
                  </a:lnTo>
                  <a:lnTo>
                    <a:pt x="771575" y="39370"/>
                  </a:lnTo>
                  <a:lnTo>
                    <a:pt x="771398" y="38430"/>
                  </a:lnTo>
                  <a:lnTo>
                    <a:pt x="771359" y="38214"/>
                  </a:lnTo>
                  <a:lnTo>
                    <a:pt x="771677" y="36830"/>
                  </a:lnTo>
                  <a:lnTo>
                    <a:pt x="772020" y="35560"/>
                  </a:lnTo>
                  <a:lnTo>
                    <a:pt x="772680" y="36830"/>
                  </a:lnTo>
                  <a:lnTo>
                    <a:pt x="773366" y="38214"/>
                  </a:lnTo>
                  <a:lnTo>
                    <a:pt x="773569" y="39370"/>
                  </a:lnTo>
                  <a:lnTo>
                    <a:pt x="773569" y="34290"/>
                  </a:lnTo>
                  <a:lnTo>
                    <a:pt x="764692" y="34290"/>
                  </a:lnTo>
                  <a:lnTo>
                    <a:pt x="764692" y="33020"/>
                  </a:lnTo>
                  <a:lnTo>
                    <a:pt x="767130" y="31750"/>
                  </a:lnTo>
                  <a:lnTo>
                    <a:pt x="773353" y="31750"/>
                  </a:lnTo>
                  <a:lnTo>
                    <a:pt x="775792" y="30480"/>
                  </a:lnTo>
                  <a:lnTo>
                    <a:pt x="775792" y="26670"/>
                  </a:lnTo>
                  <a:lnTo>
                    <a:pt x="783996" y="26670"/>
                  </a:lnTo>
                  <a:lnTo>
                    <a:pt x="786218" y="33020"/>
                  </a:lnTo>
                  <a:lnTo>
                    <a:pt x="786218" y="10960"/>
                  </a:lnTo>
                  <a:lnTo>
                    <a:pt x="785114" y="10160"/>
                  </a:lnTo>
                  <a:lnTo>
                    <a:pt x="784885" y="10083"/>
                  </a:lnTo>
                  <a:lnTo>
                    <a:pt x="784885" y="19050"/>
                  </a:lnTo>
                  <a:lnTo>
                    <a:pt x="783996" y="20320"/>
                  </a:lnTo>
                  <a:lnTo>
                    <a:pt x="779780" y="20320"/>
                  </a:lnTo>
                  <a:lnTo>
                    <a:pt x="778002" y="19050"/>
                  </a:lnTo>
                  <a:lnTo>
                    <a:pt x="784885" y="19050"/>
                  </a:lnTo>
                  <a:lnTo>
                    <a:pt x="784885" y="10083"/>
                  </a:lnTo>
                  <a:lnTo>
                    <a:pt x="781773" y="8890"/>
                  </a:lnTo>
                  <a:lnTo>
                    <a:pt x="779780" y="7620"/>
                  </a:lnTo>
                  <a:lnTo>
                    <a:pt x="777557" y="7620"/>
                  </a:lnTo>
                  <a:lnTo>
                    <a:pt x="775792" y="5080"/>
                  </a:lnTo>
                  <a:lnTo>
                    <a:pt x="775792" y="2540"/>
                  </a:lnTo>
                  <a:lnTo>
                    <a:pt x="774903" y="2540"/>
                  </a:lnTo>
                  <a:lnTo>
                    <a:pt x="773569" y="4826"/>
                  </a:lnTo>
                  <a:lnTo>
                    <a:pt x="773569" y="22860"/>
                  </a:lnTo>
                  <a:lnTo>
                    <a:pt x="773569" y="26670"/>
                  </a:lnTo>
                  <a:lnTo>
                    <a:pt x="766914" y="26670"/>
                  </a:lnTo>
                  <a:lnTo>
                    <a:pt x="765581" y="25400"/>
                  </a:lnTo>
                  <a:lnTo>
                    <a:pt x="766025" y="24130"/>
                  </a:lnTo>
                  <a:lnTo>
                    <a:pt x="767575" y="22860"/>
                  </a:lnTo>
                  <a:lnTo>
                    <a:pt x="773569" y="22860"/>
                  </a:lnTo>
                  <a:lnTo>
                    <a:pt x="773569" y="4826"/>
                  </a:lnTo>
                  <a:lnTo>
                    <a:pt x="772680" y="6350"/>
                  </a:lnTo>
                  <a:lnTo>
                    <a:pt x="771347" y="6781"/>
                  </a:lnTo>
                  <a:lnTo>
                    <a:pt x="771347" y="16510"/>
                  </a:lnTo>
                  <a:lnTo>
                    <a:pt x="771347" y="19050"/>
                  </a:lnTo>
                  <a:lnTo>
                    <a:pt x="769797" y="20320"/>
                  </a:lnTo>
                  <a:lnTo>
                    <a:pt x="766241" y="20320"/>
                  </a:lnTo>
                  <a:lnTo>
                    <a:pt x="764692" y="19050"/>
                  </a:lnTo>
                  <a:lnTo>
                    <a:pt x="764692" y="16510"/>
                  </a:lnTo>
                  <a:lnTo>
                    <a:pt x="771347" y="16510"/>
                  </a:lnTo>
                  <a:lnTo>
                    <a:pt x="771347" y="6781"/>
                  </a:lnTo>
                  <a:lnTo>
                    <a:pt x="768692" y="7620"/>
                  </a:lnTo>
                  <a:lnTo>
                    <a:pt x="760260" y="7620"/>
                  </a:lnTo>
                  <a:lnTo>
                    <a:pt x="753376" y="6350"/>
                  </a:lnTo>
                  <a:lnTo>
                    <a:pt x="744499" y="6350"/>
                  </a:lnTo>
                  <a:lnTo>
                    <a:pt x="744499" y="27940"/>
                  </a:lnTo>
                  <a:lnTo>
                    <a:pt x="743610" y="29210"/>
                  </a:lnTo>
                  <a:lnTo>
                    <a:pt x="741172" y="30480"/>
                  </a:lnTo>
                  <a:lnTo>
                    <a:pt x="734288" y="33020"/>
                  </a:lnTo>
                  <a:lnTo>
                    <a:pt x="732510" y="31750"/>
                  </a:lnTo>
                  <a:lnTo>
                    <a:pt x="736955" y="29210"/>
                  </a:lnTo>
                  <a:lnTo>
                    <a:pt x="738174" y="27940"/>
                  </a:lnTo>
                  <a:lnTo>
                    <a:pt x="739394" y="26670"/>
                  </a:lnTo>
                  <a:lnTo>
                    <a:pt x="743394" y="26670"/>
                  </a:lnTo>
                  <a:lnTo>
                    <a:pt x="744499" y="27940"/>
                  </a:lnTo>
                  <a:lnTo>
                    <a:pt x="744499" y="6350"/>
                  </a:lnTo>
                  <a:lnTo>
                    <a:pt x="744270" y="6350"/>
                  </a:lnTo>
                  <a:lnTo>
                    <a:pt x="741172" y="5080"/>
                  </a:lnTo>
                  <a:lnTo>
                    <a:pt x="742061" y="3810"/>
                  </a:lnTo>
                  <a:lnTo>
                    <a:pt x="742721" y="2540"/>
                  </a:lnTo>
                  <a:lnTo>
                    <a:pt x="741387" y="2540"/>
                  </a:lnTo>
                  <a:lnTo>
                    <a:pt x="738949" y="3810"/>
                  </a:lnTo>
                  <a:lnTo>
                    <a:pt x="736727" y="5080"/>
                  </a:lnTo>
                  <a:lnTo>
                    <a:pt x="732294" y="6350"/>
                  </a:lnTo>
                  <a:lnTo>
                    <a:pt x="729183" y="6350"/>
                  </a:lnTo>
                  <a:lnTo>
                    <a:pt x="726084" y="7620"/>
                  </a:lnTo>
                  <a:lnTo>
                    <a:pt x="722528" y="8890"/>
                  </a:lnTo>
                  <a:lnTo>
                    <a:pt x="719861" y="11430"/>
                  </a:lnTo>
                  <a:lnTo>
                    <a:pt x="715645" y="11430"/>
                  </a:lnTo>
                  <a:lnTo>
                    <a:pt x="713879" y="10160"/>
                  </a:lnTo>
                  <a:lnTo>
                    <a:pt x="713206" y="10160"/>
                  </a:lnTo>
                  <a:lnTo>
                    <a:pt x="714324" y="11430"/>
                  </a:lnTo>
                  <a:lnTo>
                    <a:pt x="715213" y="11430"/>
                  </a:lnTo>
                  <a:lnTo>
                    <a:pt x="715213" y="12700"/>
                  </a:lnTo>
                  <a:lnTo>
                    <a:pt x="714463" y="14084"/>
                  </a:lnTo>
                  <a:lnTo>
                    <a:pt x="713651" y="15240"/>
                  </a:lnTo>
                  <a:lnTo>
                    <a:pt x="716318" y="16510"/>
                  </a:lnTo>
                  <a:lnTo>
                    <a:pt x="721639" y="15240"/>
                  </a:lnTo>
                  <a:lnTo>
                    <a:pt x="728941" y="14084"/>
                  </a:lnTo>
                  <a:lnTo>
                    <a:pt x="729703" y="14084"/>
                  </a:lnTo>
                  <a:lnTo>
                    <a:pt x="720979" y="20320"/>
                  </a:lnTo>
                  <a:lnTo>
                    <a:pt x="713879" y="21031"/>
                  </a:lnTo>
                  <a:lnTo>
                    <a:pt x="713879" y="25400"/>
                  </a:lnTo>
                  <a:lnTo>
                    <a:pt x="712990" y="26670"/>
                  </a:lnTo>
                  <a:lnTo>
                    <a:pt x="712317" y="26670"/>
                  </a:lnTo>
                  <a:lnTo>
                    <a:pt x="710323" y="27940"/>
                  </a:lnTo>
                  <a:lnTo>
                    <a:pt x="708774" y="26670"/>
                  </a:lnTo>
                  <a:lnTo>
                    <a:pt x="706996" y="26670"/>
                  </a:lnTo>
                  <a:lnTo>
                    <a:pt x="707656" y="25400"/>
                  </a:lnTo>
                  <a:lnTo>
                    <a:pt x="713879" y="25400"/>
                  </a:lnTo>
                  <a:lnTo>
                    <a:pt x="713879" y="21031"/>
                  </a:lnTo>
                  <a:lnTo>
                    <a:pt x="708101" y="21590"/>
                  </a:lnTo>
                  <a:lnTo>
                    <a:pt x="710107" y="19050"/>
                  </a:lnTo>
                  <a:lnTo>
                    <a:pt x="711542" y="16510"/>
                  </a:lnTo>
                  <a:lnTo>
                    <a:pt x="712927" y="14084"/>
                  </a:lnTo>
                  <a:lnTo>
                    <a:pt x="713079" y="14084"/>
                  </a:lnTo>
                  <a:lnTo>
                    <a:pt x="708545" y="8890"/>
                  </a:lnTo>
                  <a:lnTo>
                    <a:pt x="704773" y="8890"/>
                  </a:lnTo>
                  <a:lnTo>
                    <a:pt x="704773" y="19050"/>
                  </a:lnTo>
                  <a:lnTo>
                    <a:pt x="704773" y="24130"/>
                  </a:lnTo>
                  <a:lnTo>
                    <a:pt x="703440" y="25400"/>
                  </a:lnTo>
                  <a:lnTo>
                    <a:pt x="697903" y="25400"/>
                  </a:lnTo>
                  <a:lnTo>
                    <a:pt x="697090" y="24130"/>
                  </a:lnTo>
                  <a:lnTo>
                    <a:pt x="695452" y="21590"/>
                  </a:lnTo>
                  <a:lnTo>
                    <a:pt x="697458" y="20320"/>
                  </a:lnTo>
                  <a:lnTo>
                    <a:pt x="700112" y="16510"/>
                  </a:lnTo>
                  <a:lnTo>
                    <a:pt x="704773" y="19050"/>
                  </a:lnTo>
                  <a:lnTo>
                    <a:pt x="704773" y="8890"/>
                  </a:lnTo>
                  <a:lnTo>
                    <a:pt x="689914" y="8890"/>
                  </a:lnTo>
                  <a:lnTo>
                    <a:pt x="678370" y="12700"/>
                  </a:lnTo>
                  <a:lnTo>
                    <a:pt x="677481" y="15240"/>
                  </a:lnTo>
                  <a:lnTo>
                    <a:pt x="676592" y="16510"/>
                  </a:lnTo>
                  <a:lnTo>
                    <a:pt x="678141" y="17780"/>
                  </a:lnTo>
                  <a:lnTo>
                    <a:pt x="681926" y="16510"/>
                  </a:lnTo>
                  <a:lnTo>
                    <a:pt x="687247" y="16510"/>
                  </a:lnTo>
                  <a:lnTo>
                    <a:pt x="686142" y="17780"/>
                  </a:lnTo>
                  <a:lnTo>
                    <a:pt x="685253" y="19050"/>
                  </a:lnTo>
                  <a:lnTo>
                    <a:pt x="685698" y="20320"/>
                  </a:lnTo>
                  <a:lnTo>
                    <a:pt x="688352" y="20320"/>
                  </a:lnTo>
                  <a:lnTo>
                    <a:pt x="688797" y="21590"/>
                  </a:lnTo>
                  <a:lnTo>
                    <a:pt x="687247" y="24130"/>
                  </a:lnTo>
                  <a:lnTo>
                    <a:pt x="685253" y="24130"/>
                  </a:lnTo>
                  <a:lnTo>
                    <a:pt x="682586" y="23050"/>
                  </a:lnTo>
                  <a:lnTo>
                    <a:pt x="682586" y="30480"/>
                  </a:lnTo>
                  <a:lnTo>
                    <a:pt x="682586" y="33020"/>
                  </a:lnTo>
                  <a:lnTo>
                    <a:pt x="678370" y="34290"/>
                  </a:lnTo>
                  <a:lnTo>
                    <a:pt x="676376" y="30480"/>
                  </a:lnTo>
                  <a:lnTo>
                    <a:pt x="677265" y="29210"/>
                  </a:lnTo>
                  <a:lnTo>
                    <a:pt x="681037" y="29210"/>
                  </a:lnTo>
                  <a:lnTo>
                    <a:pt x="682586" y="30480"/>
                  </a:lnTo>
                  <a:lnTo>
                    <a:pt x="682586" y="23050"/>
                  </a:lnTo>
                  <a:lnTo>
                    <a:pt x="682142" y="22860"/>
                  </a:lnTo>
                  <a:lnTo>
                    <a:pt x="679704" y="21590"/>
                  </a:lnTo>
                  <a:lnTo>
                    <a:pt x="674370" y="20320"/>
                  </a:lnTo>
                  <a:lnTo>
                    <a:pt x="670598" y="21590"/>
                  </a:lnTo>
                  <a:lnTo>
                    <a:pt x="663727" y="22860"/>
                  </a:lnTo>
                  <a:lnTo>
                    <a:pt x="668832" y="19050"/>
                  </a:lnTo>
                  <a:lnTo>
                    <a:pt x="672820" y="16510"/>
                  </a:lnTo>
                  <a:lnTo>
                    <a:pt x="674814" y="15240"/>
                  </a:lnTo>
                  <a:lnTo>
                    <a:pt x="674878" y="14084"/>
                  </a:lnTo>
                  <a:lnTo>
                    <a:pt x="674966" y="12700"/>
                  </a:lnTo>
                  <a:lnTo>
                    <a:pt x="675043" y="11430"/>
                  </a:lnTo>
                  <a:lnTo>
                    <a:pt x="666826" y="11430"/>
                  </a:lnTo>
                  <a:lnTo>
                    <a:pt x="664832" y="10160"/>
                  </a:lnTo>
                  <a:lnTo>
                    <a:pt x="664832" y="7620"/>
                  </a:lnTo>
                  <a:lnTo>
                    <a:pt x="662838" y="7620"/>
                  </a:lnTo>
                  <a:lnTo>
                    <a:pt x="656183" y="12700"/>
                  </a:lnTo>
                  <a:lnTo>
                    <a:pt x="636206" y="12700"/>
                  </a:lnTo>
                  <a:lnTo>
                    <a:pt x="637540" y="15240"/>
                  </a:lnTo>
                  <a:lnTo>
                    <a:pt x="638429" y="16510"/>
                  </a:lnTo>
                  <a:lnTo>
                    <a:pt x="637755" y="16510"/>
                  </a:lnTo>
                  <a:lnTo>
                    <a:pt x="635419" y="14084"/>
                  </a:lnTo>
                  <a:lnTo>
                    <a:pt x="631990" y="11430"/>
                  </a:lnTo>
                  <a:lnTo>
                    <a:pt x="631545" y="11430"/>
                  </a:lnTo>
                  <a:lnTo>
                    <a:pt x="631545" y="21590"/>
                  </a:lnTo>
                  <a:lnTo>
                    <a:pt x="626224" y="27940"/>
                  </a:lnTo>
                  <a:lnTo>
                    <a:pt x="623785" y="25400"/>
                  </a:lnTo>
                  <a:lnTo>
                    <a:pt x="622452" y="24130"/>
                  </a:lnTo>
                  <a:lnTo>
                    <a:pt x="621563" y="24130"/>
                  </a:lnTo>
                  <a:lnTo>
                    <a:pt x="614019" y="22860"/>
                  </a:lnTo>
                  <a:lnTo>
                    <a:pt x="614235" y="21590"/>
                  </a:lnTo>
                  <a:lnTo>
                    <a:pt x="616013" y="19050"/>
                  </a:lnTo>
                  <a:lnTo>
                    <a:pt x="620014" y="15240"/>
                  </a:lnTo>
                  <a:lnTo>
                    <a:pt x="615797" y="10160"/>
                  </a:lnTo>
                  <a:lnTo>
                    <a:pt x="609828" y="14084"/>
                  </a:lnTo>
                  <a:lnTo>
                    <a:pt x="607809" y="15240"/>
                  </a:lnTo>
                  <a:lnTo>
                    <a:pt x="607364" y="16510"/>
                  </a:lnTo>
                  <a:lnTo>
                    <a:pt x="612013" y="16510"/>
                  </a:lnTo>
                  <a:lnTo>
                    <a:pt x="612686" y="22860"/>
                  </a:lnTo>
                  <a:lnTo>
                    <a:pt x="608469" y="22860"/>
                  </a:lnTo>
                  <a:lnTo>
                    <a:pt x="607136" y="21590"/>
                  </a:lnTo>
                  <a:lnTo>
                    <a:pt x="606691" y="20320"/>
                  </a:lnTo>
                  <a:lnTo>
                    <a:pt x="606247" y="19050"/>
                  </a:lnTo>
                  <a:lnTo>
                    <a:pt x="605586" y="17780"/>
                  </a:lnTo>
                  <a:lnTo>
                    <a:pt x="602919" y="16510"/>
                  </a:lnTo>
                  <a:lnTo>
                    <a:pt x="598043" y="16510"/>
                  </a:lnTo>
                  <a:lnTo>
                    <a:pt x="596036" y="15240"/>
                  </a:lnTo>
                  <a:lnTo>
                    <a:pt x="596036" y="11430"/>
                  </a:lnTo>
                  <a:lnTo>
                    <a:pt x="589610" y="11430"/>
                  </a:lnTo>
                  <a:lnTo>
                    <a:pt x="589610" y="26670"/>
                  </a:lnTo>
                  <a:lnTo>
                    <a:pt x="588937" y="29210"/>
                  </a:lnTo>
                  <a:lnTo>
                    <a:pt x="587387" y="30480"/>
                  </a:lnTo>
                  <a:lnTo>
                    <a:pt x="585165" y="31750"/>
                  </a:lnTo>
                  <a:lnTo>
                    <a:pt x="584949" y="31750"/>
                  </a:lnTo>
                  <a:lnTo>
                    <a:pt x="585609" y="30480"/>
                  </a:lnTo>
                  <a:lnTo>
                    <a:pt x="586282" y="29210"/>
                  </a:lnTo>
                  <a:lnTo>
                    <a:pt x="586943" y="26670"/>
                  </a:lnTo>
                  <a:lnTo>
                    <a:pt x="588276" y="25400"/>
                  </a:lnTo>
                  <a:lnTo>
                    <a:pt x="589610" y="26670"/>
                  </a:lnTo>
                  <a:lnTo>
                    <a:pt x="589610" y="11430"/>
                  </a:lnTo>
                  <a:lnTo>
                    <a:pt x="587832" y="11430"/>
                  </a:lnTo>
                  <a:lnTo>
                    <a:pt x="585165" y="15240"/>
                  </a:lnTo>
                  <a:lnTo>
                    <a:pt x="579843" y="15240"/>
                  </a:lnTo>
                  <a:lnTo>
                    <a:pt x="576389" y="14084"/>
                  </a:lnTo>
                  <a:lnTo>
                    <a:pt x="575741" y="14084"/>
                  </a:lnTo>
                  <a:lnTo>
                    <a:pt x="578294" y="16510"/>
                  </a:lnTo>
                  <a:lnTo>
                    <a:pt x="580504" y="17780"/>
                  </a:lnTo>
                  <a:lnTo>
                    <a:pt x="580732" y="19050"/>
                  </a:lnTo>
                  <a:lnTo>
                    <a:pt x="576072" y="19050"/>
                  </a:lnTo>
                  <a:lnTo>
                    <a:pt x="576072" y="21590"/>
                  </a:lnTo>
                  <a:lnTo>
                    <a:pt x="577405" y="22860"/>
                  </a:lnTo>
                  <a:lnTo>
                    <a:pt x="578954" y="21590"/>
                  </a:lnTo>
                  <a:lnTo>
                    <a:pt x="580288" y="20320"/>
                  </a:lnTo>
                  <a:lnTo>
                    <a:pt x="579615" y="21590"/>
                  </a:lnTo>
                  <a:lnTo>
                    <a:pt x="577405" y="24130"/>
                  </a:lnTo>
                  <a:lnTo>
                    <a:pt x="572300" y="27940"/>
                  </a:lnTo>
                  <a:lnTo>
                    <a:pt x="568083" y="26670"/>
                  </a:lnTo>
                  <a:lnTo>
                    <a:pt x="571855" y="21590"/>
                  </a:lnTo>
                  <a:lnTo>
                    <a:pt x="574954" y="17780"/>
                  </a:lnTo>
                  <a:lnTo>
                    <a:pt x="574522" y="16510"/>
                  </a:lnTo>
                  <a:lnTo>
                    <a:pt x="566750" y="15240"/>
                  </a:lnTo>
                  <a:lnTo>
                    <a:pt x="562483" y="14084"/>
                  </a:lnTo>
                  <a:lnTo>
                    <a:pt x="560717" y="14084"/>
                  </a:lnTo>
                  <a:lnTo>
                    <a:pt x="559650" y="17780"/>
                  </a:lnTo>
                  <a:lnTo>
                    <a:pt x="558761" y="20320"/>
                  </a:lnTo>
                  <a:lnTo>
                    <a:pt x="556768" y="24130"/>
                  </a:lnTo>
                  <a:lnTo>
                    <a:pt x="554990" y="25400"/>
                  </a:lnTo>
                  <a:lnTo>
                    <a:pt x="552323" y="27940"/>
                  </a:lnTo>
                  <a:lnTo>
                    <a:pt x="552107" y="26670"/>
                  </a:lnTo>
                  <a:lnTo>
                    <a:pt x="553212" y="20320"/>
                  </a:lnTo>
                  <a:lnTo>
                    <a:pt x="552767" y="19050"/>
                  </a:lnTo>
                  <a:lnTo>
                    <a:pt x="549440" y="19050"/>
                  </a:lnTo>
                  <a:lnTo>
                    <a:pt x="549440" y="21590"/>
                  </a:lnTo>
                  <a:lnTo>
                    <a:pt x="548335" y="22860"/>
                  </a:lnTo>
                  <a:lnTo>
                    <a:pt x="545223" y="22860"/>
                  </a:lnTo>
                  <a:lnTo>
                    <a:pt x="545668" y="21590"/>
                  </a:lnTo>
                  <a:lnTo>
                    <a:pt x="541540" y="20320"/>
                  </a:lnTo>
                  <a:lnTo>
                    <a:pt x="530821" y="19050"/>
                  </a:lnTo>
                  <a:lnTo>
                    <a:pt x="519480" y="20320"/>
                  </a:lnTo>
                  <a:lnTo>
                    <a:pt x="513930" y="21501"/>
                  </a:lnTo>
                  <a:lnTo>
                    <a:pt x="513930" y="27940"/>
                  </a:lnTo>
                  <a:lnTo>
                    <a:pt x="513930" y="30480"/>
                  </a:lnTo>
                  <a:lnTo>
                    <a:pt x="511937" y="30480"/>
                  </a:lnTo>
                  <a:lnTo>
                    <a:pt x="507060" y="29210"/>
                  </a:lnTo>
                  <a:lnTo>
                    <a:pt x="505053" y="29210"/>
                  </a:lnTo>
                  <a:lnTo>
                    <a:pt x="505053" y="27940"/>
                  </a:lnTo>
                  <a:lnTo>
                    <a:pt x="513930" y="27940"/>
                  </a:lnTo>
                  <a:lnTo>
                    <a:pt x="513930" y="21501"/>
                  </a:lnTo>
                  <a:lnTo>
                    <a:pt x="513486" y="21590"/>
                  </a:lnTo>
                  <a:lnTo>
                    <a:pt x="512610" y="22860"/>
                  </a:lnTo>
                  <a:lnTo>
                    <a:pt x="511048" y="22860"/>
                  </a:lnTo>
                  <a:lnTo>
                    <a:pt x="509054" y="21590"/>
                  </a:lnTo>
                  <a:lnTo>
                    <a:pt x="507504" y="20320"/>
                  </a:lnTo>
                  <a:lnTo>
                    <a:pt x="500837" y="19050"/>
                  </a:lnTo>
                  <a:lnTo>
                    <a:pt x="498182" y="19050"/>
                  </a:lnTo>
                  <a:lnTo>
                    <a:pt x="498182" y="21590"/>
                  </a:lnTo>
                  <a:lnTo>
                    <a:pt x="496404" y="22860"/>
                  </a:lnTo>
                  <a:lnTo>
                    <a:pt x="494626" y="22860"/>
                  </a:lnTo>
                  <a:lnTo>
                    <a:pt x="494411" y="24130"/>
                  </a:lnTo>
                  <a:lnTo>
                    <a:pt x="495515" y="25400"/>
                  </a:lnTo>
                  <a:lnTo>
                    <a:pt x="496849" y="25400"/>
                  </a:lnTo>
                  <a:lnTo>
                    <a:pt x="495960" y="27940"/>
                  </a:lnTo>
                  <a:lnTo>
                    <a:pt x="493737" y="30480"/>
                  </a:lnTo>
                  <a:lnTo>
                    <a:pt x="489750" y="34290"/>
                  </a:lnTo>
                  <a:lnTo>
                    <a:pt x="490639" y="29210"/>
                  </a:lnTo>
                  <a:lnTo>
                    <a:pt x="491299" y="26670"/>
                  </a:lnTo>
                  <a:lnTo>
                    <a:pt x="491007" y="25400"/>
                  </a:lnTo>
                  <a:lnTo>
                    <a:pt x="490410" y="22860"/>
                  </a:lnTo>
                  <a:lnTo>
                    <a:pt x="488861" y="22860"/>
                  </a:lnTo>
                  <a:lnTo>
                    <a:pt x="487311" y="21590"/>
                  </a:lnTo>
                  <a:lnTo>
                    <a:pt x="488861" y="20320"/>
                  </a:lnTo>
                  <a:lnTo>
                    <a:pt x="496620" y="20320"/>
                  </a:lnTo>
                  <a:lnTo>
                    <a:pt x="498182" y="21590"/>
                  </a:lnTo>
                  <a:lnTo>
                    <a:pt x="498182" y="19050"/>
                  </a:lnTo>
                  <a:lnTo>
                    <a:pt x="494626" y="19050"/>
                  </a:lnTo>
                  <a:lnTo>
                    <a:pt x="485089" y="17780"/>
                  </a:lnTo>
                  <a:lnTo>
                    <a:pt x="482866" y="19050"/>
                  </a:lnTo>
                  <a:lnTo>
                    <a:pt x="482866" y="24130"/>
                  </a:lnTo>
                  <a:lnTo>
                    <a:pt x="480872" y="25400"/>
                  </a:lnTo>
                  <a:lnTo>
                    <a:pt x="477812" y="25400"/>
                  </a:lnTo>
                  <a:lnTo>
                    <a:pt x="477812" y="45808"/>
                  </a:lnTo>
                  <a:lnTo>
                    <a:pt x="476872" y="46228"/>
                  </a:lnTo>
                  <a:lnTo>
                    <a:pt x="476872" y="49530"/>
                  </a:lnTo>
                  <a:lnTo>
                    <a:pt x="475107" y="52070"/>
                  </a:lnTo>
                  <a:lnTo>
                    <a:pt x="474433" y="53340"/>
                  </a:lnTo>
                  <a:lnTo>
                    <a:pt x="471995" y="54610"/>
                  </a:lnTo>
                  <a:lnTo>
                    <a:pt x="466674" y="54610"/>
                  </a:lnTo>
                  <a:lnTo>
                    <a:pt x="466674" y="53340"/>
                  </a:lnTo>
                  <a:lnTo>
                    <a:pt x="469557" y="52070"/>
                  </a:lnTo>
                  <a:lnTo>
                    <a:pt x="473989" y="49530"/>
                  </a:lnTo>
                  <a:lnTo>
                    <a:pt x="476872" y="49530"/>
                  </a:lnTo>
                  <a:lnTo>
                    <a:pt x="476872" y="46228"/>
                  </a:lnTo>
                  <a:lnTo>
                    <a:pt x="475107" y="46990"/>
                  </a:lnTo>
                  <a:lnTo>
                    <a:pt x="469112" y="50800"/>
                  </a:lnTo>
                  <a:lnTo>
                    <a:pt x="465556" y="50800"/>
                  </a:lnTo>
                  <a:lnTo>
                    <a:pt x="466890" y="49530"/>
                  </a:lnTo>
                  <a:lnTo>
                    <a:pt x="469557" y="46990"/>
                  </a:lnTo>
                  <a:lnTo>
                    <a:pt x="471322" y="46990"/>
                  </a:lnTo>
                  <a:lnTo>
                    <a:pt x="474243" y="45808"/>
                  </a:lnTo>
                  <a:lnTo>
                    <a:pt x="477812" y="45808"/>
                  </a:lnTo>
                  <a:lnTo>
                    <a:pt x="477812" y="25400"/>
                  </a:lnTo>
                  <a:lnTo>
                    <a:pt x="474218" y="25400"/>
                  </a:lnTo>
                  <a:lnTo>
                    <a:pt x="474218" y="31750"/>
                  </a:lnTo>
                  <a:lnTo>
                    <a:pt x="472884" y="34290"/>
                  </a:lnTo>
                  <a:lnTo>
                    <a:pt x="469328" y="35560"/>
                  </a:lnTo>
                  <a:lnTo>
                    <a:pt x="465556" y="35560"/>
                  </a:lnTo>
                  <a:lnTo>
                    <a:pt x="460222" y="38214"/>
                  </a:lnTo>
                  <a:lnTo>
                    <a:pt x="459079" y="38214"/>
                  </a:lnTo>
                  <a:lnTo>
                    <a:pt x="460235" y="34290"/>
                  </a:lnTo>
                  <a:lnTo>
                    <a:pt x="467779" y="31750"/>
                  </a:lnTo>
                  <a:lnTo>
                    <a:pt x="474218" y="31750"/>
                  </a:lnTo>
                  <a:lnTo>
                    <a:pt x="474218" y="25400"/>
                  </a:lnTo>
                  <a:lnTo>
                    <a:pt x="472440" y="25400"/>
                  </a:lnTo>
                  <a:lnTo>
                    <a:pt x="469773" y="24130"/>
                  </a:lnTo>
                  <a:lnTo>
                    <a:pt x="470446" y="22860"/>
                  </a:lnTo>
                  <a:lnTo>
                    <a:pt x="471322" y="21590"/>
                  </a:lnTo>
                  <a:lnTo>
                    <a:pt x="467334" y="21590"/>
                  </a:lnTo>
                  <a:lnTo>
                    <a:pt x="456463" y="22860"/>
                  </a:lnTo>
                  <a:lnTo>
                    <a:pt x="454685" y="22860"/>
                  </a:lnTo>
                  <a:lnTo>
                    <a:pt x="454025" y="24130"/>
                  </a:lnTo>
                  <a:lnTo>
                    <a:pt x="454685" y="27940"/>
                  </a:lnTo>
                  <a:lnTo>
                    <a:pt x="455345" y="30480"/>
                  </a:lnTo>
                  <a:lnTo>
                    <a:pt x="454901" y="31750"/>
                  </a:lnTo>
                  <a:lnTo>
                    <a:pt x="453351" y="31750"/>
                  </a:lnTo>
                  <a:lnTo>
                    <a:pt x="451802" y="30480"/>
                  </a:lnTo>
                  <a:lnTo>
                    <a:pt x="450697" y="29210"/>
                  </a:lnTo>
                  <a:lnTo>
                    <a:pt x="450697" y="26670"/>
                  </a:lnTo>
                  <a:lnTo>
                    <a:pt x="447357" y="26670"/>
                  </a:lnTo>
                  <a:lnTo>
                    <a:pt x="446024" y="26670"/>
                  </a:lnTo>
                  <a:lnTo>
                    <a:pt x="438924" y="26670"/>
                  </a:lnTo>
                  <a:lnTo>
                    <a:pt x="433603" y="29210"/>
                  </a:lnTo>
                  <a:lnTo>
                    <a:pt x="428726" y="30480"/>
                  </a:lnTo>
                  <a:lnTo>
                    <a:pt x="427393" y="30480"/>
                  </a:lnTo>
                  <a:lnTo>
                    <a:pt x="427393" y="53340"/>
                  </a:lnTo>
                  <a:lnTo>
                    <a:pt x="426720" y="54610"/>
                  </a:lnTo>
                  <a:lnTo>
                    <a:pt x="426059" y="57150"/>
                  </a:lnTo>
                  <a:lnTo>
                    <a:pt x="425399" y="55880"/>
                  </a:lnTo>
                  <a:lnTo>
                    <a:pt x="425399" y="54610"/>
                  </a:lnTo>
                  <a:lnTo>
                    <a:pt x="425284" y="52070"/>
                  </a:lnTo>
                  <a:lnTo>
                    <a:pt x="425170" y="50800"/>
                  </a:lnTo>
                  <a:lnTo>
                    <a:pt x="425843" y="49530"/>
                  </a:lnTo>
                  <a:lnTo>
                    <a:pt x="426504" y="50800"/>
                  </a:lnTo>
                  <a:lnTo>
                    <a:pt x="427164" y="50800"/>
                  </a:lnTo>
                  <a:lnTo>
                    <a:pt x="427278" y="52070"/>
                  </a:lnTo>
                  <a:lnTo>
                    <a:pt x="427393" y="53340"/>
                  </a:lnTo>
                  <a:lnTo>
                    <a:pt x="427393" y="30480"/>
                  </a:lnTo>
                  <a:lnTo>
                    <a:pt x="422592" y="30480"/>
                  </a:lnTo>
                  <a:lnTo>
                    <a:pt x="422592" y="42024"/>
                  </a:lnTo>
                  <a:lnTo>
                    <a:pt x="422452" y="42024"/>
                  </a:lnTo>
                  <a:lnTo>
                    <a:pt x="421843" y="43180"/>
                  </a:lnTo>
                  <a:lnTo>
                    <a:pt x="419404" y="43180"/>
                  </a:lnTo>
                  <a:lnTo>
                    <a:pt x="417906" y="40754"/>
                  </a:lnTo>
                  <a:lnTo>
                    <a:pt x="417626" y="40513"/>
                  </a:lnTo>
                  <a:lnTo>
                    <a:pt x="415848" y="39370"/>
                  </a:lnTo>
                  <a:lnTo>
                    <a:pt x="416013" y="38430"/>
                  </a:lnTo>
                  <a:lnTo>
                    <a:pt x="416052" y="38214"/>
                  </a:lnTo>
                  <a:lnTo>
                    <a:pt x="416344" y="38214"/>
                  </a:lnTo>
                  <a:lnTo>
                    <a:pt x="419176" y="39370"/>
                  </a:lnTo>
                  <a:lnTo>
                    <a:pt x="421157" y="40513"/>
                  </a:lnTo>
                  <a:lnTo>
                    <a:pt x="421500" y="40754"/>
                  </a:lnTo>
                  <a:lnTo>
                    <a:pt x="422592" y="42024"/>
                  </a:lnTo>
                  <a:lnTo>
                    <a:pt x="422592" y="30480"/>
                  </a:lnTo>
                  <a:lnTo>
                    <a:pt x="421614" y="30480"/>
                  </a:lnTo>
                  <a:lnTo>
                    <a:pt x="419176" y="31750"/>
                  </a:lnTo>
                  <a:lnTo>
                    <a:pt x="419849" y="31750"/>
                  </a:lnTo>
                  <a:lnTo>
                    <a:pt x="420509" y="33020"/>
                  </a:lnTo>
                  <a:lnTo>
                    <a:pt x="419404" y="34290"/>
                  </a:lnTo>
                  <a:lnTo>
                    <a:pt x="415404" y="34290"/>
                  </a:lnTo>
                  <a:lnTo>
                    <a:pt x="414299" y="33020"/>
                  </a:lnTo>
                  <a:lnTo>
                    <a:pt x="414743" y="31750"/>
                  </a:lnTo>
                  <a:lnTo>
                    <a:pt x="415404" y="31750"/>
                  </a:lnTo>
                  <a:lnTo>
                    <a:pt x="413410" y="30480"/>
                  </a:lnTo>
                  <a:lnTo>
                    <a:pt x="403199" y="30480"/>
                  </a:lnTo>
                  <a:lnTo>
                    <a:pt x="403872" y="34290"/>
                  </a:lnTo>
                  <a:lnTo>
                    <a:pt x="417626" y="46990"/>
                  </a:lnTo>
                  <a:lnTo>
                    <a:pt x="415848" y="46990"/>
                  </a:lnTo>
                  <a:lnTo>
                    <a:pt x="415848" y="53340"/>
                  </a:lnTo>
                  <a:lnTo>
                    <a:pt x="415632" y="54610"/>
                  </a:lnTo>
                  <a:lnTo>
                    <a:pt x="413194" y="54610"/>
                  </a:lnTo>
                  <a:lnTo>
                    <a:pt x="411416" y="53340"/>
                  </a:lnTo>
                  <a:lnTo>
                    <a:pt x="410895" y="52349"/>
                  </a:lnTo>
                  <a:lnTo>
                    <a:pt x="410083" y="50800"/>
                  </a:lnTo>
                  <a:lnTo>
                    <a:pt x="410298" y="49530"/>
                  </a:lnTo>
                  <a:lnTo>
                    <a:pt x="412750" y="49530"/>
                  </a:lnTo>
                  <a:lnTo>
                    <a:pt x="414515" y="50800"/>
                  </a:lnTo>
                  <a:lnTo>
                    <a:pt x="415848" y="53340"/>
                  </a:lnTo>
                  <a:lnTo>
                    <a:pt x="415848" y="46990"/>
                  </a:lnTo>
                  <a:lnTo>
                    <a:pt x="412305" y="46990"/>
                  </a:lnTo>
                  <a:lnTo>
                    <a:pt x="408762" y="45808"/>
                  </a:lnTo>
                  <a:lnTo>
                    <a:pt x="406311" y="44450"/>
                  </a:lnTo>
                  <a:lnTo>
                    <a:pt x="403872" y="43180"/>
                  </a:lnTo>
                  <a:lnTo>
                    <a:pt x="401015" y="42024"/>
                  </a:lnTo>
                  <a:lnTo>
                    <a:pt x="400519" y="42024"/>
                  </a:lnTo>
                  <a:lnTo>
                    <a:pt x="398538" y="42900"/>
                  </a:lnTo>
                  <a:lnTo>
                    <a:pt x="398538" y="43180"/>
                  </a:lnTo>
                  <a:lnTo>
                    <a:pt x="398538" y="46990"/>
                  </a:lnTo>
                  <a:lnTo>
                    <a:pt x="396836" y="48374"/>
                  </a:lnTo>
                  <a:lnTo>
                    <a:pt x="395211" y="49530"/>
                  </a:lnTo>
                  <a:lnTo>
                    <a:pt x="392010" y="52349"/>
                  </a:lnTo>
                  <a:lnTo>
                    <a:pt x="392112" y="52070"/>
                  </a:lnTo>
                  <a:lnTo>
                    <a:pt x="394296" y="45808"/>
                  </a:lnTo>
                  <a:lnTo>
                    <a:pt x="396430" y="44450"/>
                  </a:lnTo>
                  <a:lnTo>
                    <a:pt x="398538" y="43180"/>
                  </a:lnTo>
                  <a:lnTo>
                    <a:pt x="398538" y="42900"/>
                  </a:lnTo>
                  <a:lnTo>
                    <a:pt x="394995" y="44450"/>
                  </a:lnTo>
                  <a:lnTo>
                    <a:pt x="395478" y="40754"/>
                  </a:lnTo>
                  <a:lnTo>
                    <a:pt x="395655" y="39370"/>
                  </a:lnTo>
                  <a:lnTo>
                    <a:pt x="402310" y="35560"/>
                  </a:lnTo>
                  <a:lnTo>
                    <a:pt x="403199" y="34290"/>
                  </a:lnTo>
                  <a:lnTo>
                    <a:pt x="401434" y="31750"/>
                  </a:lnTo>
                  <a:lnTo>
                    <a:pt x="399211" y="33020"/>
                  </a:lnTo>
                  <a:lnTo>
                    <a:pt x="397205" y="35560"/>
                  </a:lnTo>
                  <a:lnTo>
                    <a:pt x="394550" y="39370"/>
                  </a:lnTo>
                  <a:lnTo>
                    <a:pt x="392976" y="40652"/>
                  </a:lnTo>
                  <a:lnTo>
                    <a:pt x="388543" y="38214"/>
                  </a:lnTo>
                  <a:lnTo>
                    <a:pt x="385229" y="37033"/>
                  </a:lnTo>
                  <a:lnTo>
                    <a:pt x="385229" y="43180"/>
                  </a:lnTo>
                  <a:lnTo>
                    <a:pt x="384314" y="45808"/>
                  </a:lnTo>
                  <a:lnTo>
                    <a:pt x="381914" y="45808"/>
                  </a:lnTo>
                  <a:lnTo>
                    <a:pt x="381457" y="43180"/>
                  </a:lnTo>
                  <a:lnTo>
                    <a:pt x="382066" y="42024"/>
                  </a:lnTo>
                  <a:lnTo>
                    <a:pt x="382930" y="40754"/>
                  </a:lnTo>
                  <a:lnTo>
                    <a:pt x="383057" y="40513"/>
                  </a:lnTo>
                  <a:lnTo>
                    <a:pt x="383781" y="38430"/>
                  </a:lnTo>
                  <a:lnTo>
                    <a:pt x="383857" y="38214"/>
                  </a:lnTo>
                  <a:lnTo>
                    <a:pt x="384797" y="38214"/>
                  </a:lnTo>
                  <a:lnTo>
                    <a:pt x="385203" y="40513"/>
                  </a:lnTo>
                  <a:lnTo>
                    <a:pt x="385229" y="43180"/>
                  </a:lnTo>
                  <a:lnTo>
                    <a:pt x="385229" y="37033"/>
                  </a:lnTo>
                  <a:lnTo>
                    <a:pt x="381012" y="35560"/>
                  </a:lnTo>
                  <a:lnTo>
                    <a:pt x="378345" y="35560"/>
                  </a:lnTo>
                  <a:lnTo>
                    <a:pt x="379018" y="39370"/>
                  </a:lnTo>
                  <a:lnTo>
                    <a:pt x="379704" y="42024"/>
                  </a:lnTo>
                  <a:lnTo>
                    <a:pt x="376961" y="42024"/>
                  </a:lnTo>
                  <a:lnTo>
                    <a:pt x="367030" y="44081"/>
                  </a:lnTo>
                  <a:lnTo>
                    <a:pt x="367030" y="71120"/>
                  </a:lnTo>
                  <a:lnTo>
                    <a:pt x="365696" y="73660"/>
                  </a:lnTo>
                  <a:lnTo>
                    <a:pt x="363931" y="74930"/>
                  </a:lnTo>
                  <a:lnTo>
                    <a:pt x="361480" y="74930"/>
                  </a:lnTo>
                  <a:lnTo>
                    <a:pt x="361264" y="73660"/>
                  </a:lnTo>
                  <a:lnTo>
                    <a:pt x="362597" y="71120"/>
                  </a:lnTo>
                  <a:lnTo>
                    <a:pt x="364363" y="69850"/>
                  </a:lnTo>
                  <a:lnTo>
                    <a:pt x="366814" y="69850"/>
                  </a:lnTo>
                  <a:lnTo>
                    <a:pt x="367030" y="71120"/>
                  </a:lnTo>
                  <a:lnTo>
                    <a:pt x="367030" y="44081"/>
                  </a:lnTo>
                  <a:lnTo>
                    <a:pt x="365480" y="44411"/>
                  </a:lnTo>
                  <a:lnTo>
                    <a:pt x="365480" y="50800"/>
                  </a:lnTo>
                  <a:lnTo>
                    <a:pt x="364591" y="50800"/>
                  </a:lnTo>
                  <a:lnTo>
                    <a:pt x="363931" y="52070"/>
                  </a:lnTo>
                  <a:lnTo>
                    <a:pt x="361924" y="52070"/>
                  </a:lnTo>
                  <a:lnTo>
                    <a:pt x="360375" y="50800"/>
                  </a:lnTo>
                  <a:lnTo>
                    <a:pt x="358597" y="50800"/>
                  </a:lnTo>
                  <a:lnTo>
                    <a:pt x="359270" y="49530"/>
                  </a:lnTo>
                  <a:lnTo>
                    <a:pt x="364147" y="49530"/>
                  </a:lnTo>
                  <a:lnTo>
                    <a:pt x="365480" y="50800"/>
                  </a:lnTo>
                  <a:lnTo>
                    <a:pt x="365480" y="44411"/>
                  </a:lnTo>
                  <a:lnTo>
                    <a:pt x="365252" y="44450"/>
                  </a:lnTo>
                  <a:lnTo>
                    <a:pt x="362153" y="44450"/>
                  </a:lnTo>
                  <a:lnTo>
                    <a:pt x="356603" y="45808"/>
                  </a:lnTo>
                  <a:lnTo>
                    <a:pt x="349872" y="48374"/>
                  </a:lnTo>
                  <a:lnTo>
                    <a:pt x="346621" y="49530"/>
                  </a:lnTo>
                  <a:lnTo>
                    <a:pt x="344843" y="49530"/>
                  </a:lnTo>
                  <a:lnTo>
                    <a:pt x="344843" y="71120"/>
                  </a:lnTo>
                  <a:lnTo>
                    <a:pt x="344398" y="72390"/>
                  </a:lnTo>
                  <a:lnTo>
                    <a:pt x="341960" y="72390"/>
                  </a:lnTo>
                  <a:lnTo>
                    <a:pt x="340842" y="71120"/>
                  </a:lnTo>
                  <a:lnTo>
                    <a:pt x="340842" y="68580"/>
                  </a:lnTo>
                  <a:lnTo>
                    <a:pt x="341287" y="67310"/>
                  </a:lnTo>
                  <a:lnTo>
                    <a:pt x="342404" y="67310"/>
                  </a:lnTo>
                  <a:lnTo>
                    <a:pt x="343509" y="68580"/>
                  </a:lnTo>
                  <a:lnTo>
                    <a:pt x="344843" y="71120"/>
                  </a:lnTo>
                  <a:lnTo>
                    <a:pt x="344843" y="49530"/>
                  </a:lnTo>
                  <a:lnTo>
                    <a:pt x="342836" y="49530"/>
                  </a:lnTo>
                  <a:lnTo>
                    <a:pt x="329526" y="54610"/>
                  </a:lnTo>
                  <a:lnTo>
                    <a:pt x="330644" y="55880"/>
                  </a:lnTo>
                  <a:lnTo>
                    <a:pt x="332193" y="57150"/>
                  </a:lnTo>
                  <a:lnTo>
                    <a:pt x="327748" y="63500"/>
                  </a:lnTo>
                  <a:lnTo>
                    <a:pt x="324205" y="63500"/>
                  </a:lnTo>
                  <a:lnTo>
                    <a:pt x="322872" y="60960"/>
                  </a:lnTo>
                  <a:lnTo>
                    <a:pt x="322427" y="59690"/>
                  </a:lnTo>
                  <a:lnTo>
                    <a:pt x="321538" y="55880"/>
                  </a:lnTo>
                  <a:lnTo>
                    <a:pt x="321094" y="55880"/>
                  </a:lnTo>
                  <a:lnTo>
                    <a:pt x="319760" y="59690"/>
                  </a:lnTo>
                  <a:lnTo>
                    <a:pt x="318655" y="63500"/>
                  </a:lnTo>
                  <a:lnTo>
                    <a:pt x="316661" y="64770"/>
                  </a:lnTo>
                  <a:lnTo>
                    <a:pt x="313994" y="64770"/>
                  </a:lnTo>
                  <a:lnTo>
                    <a:pt x="313994" y="73660"/>
                  </a:lnTo>
                  <a:lnTo>
                    <a:pt x="313105" y="74930"/>
                  </a:lnTo>
                  <a:lnTo>
                    <a:pt x="312445" y="76200"/>
                  </a:lnTo>
                  <a:lnTo>
                    <a:pt x="305562" y="76200"/>
                  </a:lnTo>
                  <a:lnTo>
                    <a:pt x="309118" y="74930"/>
                  </a:lnTo>
                  <a:lnTo>
                    <a:pt x="312661" y="72390"/>
                  </a:lnTo>
                  <a:lnTo>
                    <a:pt x="313994" y="73660"/>
                  </a:lnTo>
                  <a:lnTo>
                    <a:pt x="313994" y="64770"/>
                  </a:lnTo>
                  <a:lnTo>
                    <a:pt x="306006" y="64770"/>
                  </a:lnTo>
                  <a:lnTo>
                    <a:pt x="306451" y="66040"/>
                  </a:lnTo>
                  <a:lnTo>
                    <a:pt x="307111" y="66040"/>
                  </a:lnTo>
                  <a:lnTo>
                    <a:pt x="302895" y="68580"/>
                  </a:lnTo>
                  <a:lnTo>
                    <a:pt x="297357" y="71120"/>
                  </a:lnTo>
                  <a:lnTo>
                    <a:pt x="290690" y="73660"/>
                  </a:lnTo>
                  <a:lnTo>
                    <a:pt x="287591" y="76200"/>
                  </a:lnTo>
                  <a:lnTo>
                    <a:pt x="288480" y="78740"/>
                  </a:lnTo>
                  <a:lnTo>
                    <a:pt x="290029" y="82550"/>
                  </a:lnTo>
                  <a:lnTo>
                    <a:pt x="281813" y="86360"/>
                  </a:lnTo>
                  <a:lnTo>
                    <a:pt x="275831" y="85090"/>
                  </a:lnTo>
                  <a:lnTo>
                    <a:pt x="273164" y="83820"/>
                  </a:lnTo>
                  <a:lnTo>
                    <a:pt x="266954" y="85090"/>
                  </a:lnTo>
                  <a:lnTo>
                    <a:pt x="262064" y="87630"/>
                  </a:lnTo>
                  <a:lnTo>
                    <a:pt x="257187" y="88900"/>
                  </a:lnTo>
                  <a:lnTo>
                    <a:pt x="251193" y="91440"/>
                  </a:lnTo>
                  <a:lnTo>
                    <a:pt x="243205" y="91440"/>
                  </a:lnTo>
                  <a:lnTo>
                    <a:pt x="233883" y="96520"/>
                  </a:lnTo>
                  <a:lnTo>
                    <a:pt x="232105" y="99568"/>
                  </a:lnTo>
                  <a:lnTo>
                    <a:pt x="232105" y="130810"/>
                  </a:lnTo>
                  <a:lnTo>
                    <a:pt x="225894" y="130810"/>
                  </a:lnTo>
                  <a:lnTo>
                    <a:pt x="223240" y="127965"/>
                  </a:lnTo>
                  <a:lnTo>
                    <a:pt x="223240" y="140970"/>
                  </a:lnTo>
                  <a:lnTo>
                    <a:pt x="221462" y="142240"/>
                  </a:lnTo>
                  <a:lnTo>
                    <a:pt x="215684" y="142240"/>
                  </a:lnTo>
                  <a:lnTo>
                    <a:pt x="214363" y="140970"/>
                  </a:lnTo>
                  <a:lnTo>
                    <a:pt x="214363" y="137160"/>
                  </a:lnTo>
                  <a:lnTo>
                    <a:pt x="214363" y="133350"/>
                  </a:lnTo>
                  <a:lnTo>
                    <a:pt x="215023" y="132080"/>
                  </a:lnTo>
                  <a:lnTo>
                    <a:pt x="216357" y="134620"/>
                  </a:lnTo>
                  <a:lnTo>
                    <a:pt x="217246" y="135890"/>
                  </a:lnTo>
                  <a:lnTo>
                    <a:pt x="219011" y="137160"/>
                  </a:lnTo>
                  <a:lnTo>
                    <a:pt x="221234" y="137160"/>
                  </a:lnTo>
                  <a:lnTo>
                    <a:pt x="222351" y="138430"/>
                  </a:lnTo>
                  <a:lnTo>
                    <a:pt x="223240" y="140970"/>
                  </a:lnTo>
                  <a:lnTo>
                    <a:pt x="223240" y="127965"/>
                  </a:lnTo>
                  <a:lnTo>
                    <a:pt x="218795" y="123190"/>
                  </a:lnTo>
                  <a:lnTo>
                    <a:pt x="218795" y="116840"/>
                  </a:lnTo>
                  <a:lnTo>
                    <a:pt x="219684" y="116840"/>
                  </a:lnTo>
                  <a:lnTo>
                    <a:pt x="223240" y="121920"/>
                  </a:lnTo>
                  <a:lnTo>
                    <a:pt x="223672" y="121920"/>
                  </a:lnTo>
                  <a:lnTo>
                    <a:pt x="226123" y="119380"/>
                  </a:lnTo>
                  <a:lnTo>
                    <a:pt x="227444" y="116840"/>
                  </a:lnTo>
                  <a:lnTo>
                    <a:pt x="229006" y="115570"/>
                  </a:lnTo>
                  <a:lnTo>
                    <a:pt x="229666" y="115570"/>
                  </a:lnTo>
                  <a:lnTo>
                    <a:pt x="230111" y="116840"/>
                  </a:lnTo>
                  <a:lnTo>
                    <a:pt x="227444" y="120650"/>
                  </a:lnTo>
                  <a:lnTo>
                    <a:pt x="225005" y="124460"/>
                  </a:lnTo>
                  <a:lnTo>
                    <a:pt x="231889" y="129540"/>
                  </a:lnTo>
                  <a:lnTo>
                    <a:pt x="232105" y="130810"/>
                  </a:lnTo>
                  <a:lnTo>
                    <a:pt x="232105" y="99568"/>
                  </a:lnTo>
                  <a:lnTo>
                    <a:pt x="231660" y="100330"/>
                  </a:lnTo>
                  <a:lnTo>
                    <a:pt x="230784" y="101600"/>
                  </a:lnTo>
                  <a:lnTo>
                    <a:pt x="227672" y="102870"/>
                  </a:lnTo>
                  <a:lnTo>
                    <a:pt x="221462" y="102870"/>
                  </a:lnTo>
                  <a:lnTo>
                    <a:pt x="217017" y="104140"/>
                  </a:lnTo>
                  <a:lnTo>
                    <a:pt x="212585" y="109220"/>
                  </a:lnTo>
                  <a:lnTo>
                    <a:pt x="209918" y="110490"/>
                  </a:lnTo>
                  <a:lnTo>
                    <a:pt x="209257" y="109220"/>
                  </a:lnTo>
                  <a:lnTo>
                    <a:pt x="208813" y="109220"/>
                  </a:lnTo>
                  <a:lnTo>
                    <a:pt x="209257" y="110490"/>
                  </a:lnTo>
                  <a:lnTo>
                    <a:pt x="208813" y="113030"/>
                  </a:lnTo>
                  <a:lnTo>
                    <a:pt x="207479" y="115570"/>
                  </a:lnTo>
                  <a:lnTo>
                    <a:pt x="205701" y="118110"/>
                  </a:lnTo>
                  <a:lnTo>
                    <a:pt x="206146" y="119380"/>
                  </a:lnTo>
                  <a:lnTo>
                    <a:pt x="215239" y="119380"/>
                  </a:lnTo>
                  <a:lnTo>
                    <a:pt x="215912" y="124460"/>
                  </a:lnTo>
                  <a:lnTo>
                    <a:pt x="210807" y="127000"/>
                  </a:lnTo>
                  <a:lnTo>
                    <a:pt x="207924" y="128270"/>
                  </a:lnTo>
                  <a:lnTo>
                    <a:pt x="207695" y="129540"/>
                  </a:lnTo>
                  <a:lnTo>
                    <a:pt x="212140" y="134620"/>
                  </a:lnTo>
                  <a:lnTo>
                    <a:pt x="206819" y="134620"/>
                  </a:lnTo>
                  <a:lnTo>
                    <a:pt x="205930" y="135890"/>
                  </a:lnTo>
                  <a:lnTo>
                    <a:pt x="206590" y="137160"/>
                  </a:lnTo>
                  <a:lnTo>
                    <a:pt x="207479" y="138430"/>
                  </a:lnTo>
                  <a:lnTo>
                    <a:pt x="209029" y="139700"/>
                  </a:lnTo>
                  <a:lnTo>
                    <a:pt x="211251" y="137160"/>
                  </a:lnTo>
                  <a:lnTo>
                    <a:pt x="212140" y="138430"/>
                  </a:lnTo>
                  <a:lnTo>
                    <a:pt x="212140" y="143510"/>
                  </a:lnTo>
                  <a:lnTo>
                    <a:pt x="212801" y="143510"/>
                  </a:lnTo>
                  <a:lnTo>
                    <a:pt x="211023" y="146050"/>
                  </a:lnTo>
                  <a:lnTo>
                    <a:pt x="210362" y="147320"/>
                  </a:lnTo>
                  <a:lnTo>
                    <a:pt x="207924" y="148590"/>
                  </a:lnTo>
                  <a:lnTo>
                    <a:pt x="202603" y="148590"/>
                  </a:lnTo>
                  <a:lnTo>
                    <a:pt x="205486" y="146050"/>
                  </a:lnTo>
                  <a:lnTo>
                    <a:pt x="209918" y="143510"/>
                  </a:lnTo>
                  <a:lnTo>
                    <a:pt x="212140" y="143510"/>
                  </a:lnTo>
                  <a:lnTo>
                    <a:pt x="209029" y="142240"/>
                  </a:lnTo>
                  <a:lnTo>
                    <a:pt x="207645" y="140970"/>
                  </a:lnTo>
                  <a:lnTo>
                    <a:pt x="203479" y="137160"/>
                  </a:lnTo>
                  <a:lnTo>
                    <a:pt x="198602" y="133350"/>
                  </a:lnTo>
                  <a:lnTo>
                    <a:pt x="204812" y="128270"/>
                  </a:lnTo>
                  <a:lnTo>
                    <a:pt x="208216" y="125730"/>
                  </a:lnTo>
                  <a:lnTo>
                    <a:pt x="209918" y="124460"/>
                  </a:lnTo>
                  <a:lnTo>
                    <a:pt x="203479" y="124460"/>
                  </a:lnTo>
                  <a:lnTo>
                    <a:pt x="203034" y="121920"/>
                  </a:lnTo>
                  <a:lnTo>
                    <a:pt x="203530" y="119380"/>
                  </a:lnTo>
                  <a:lnTo>
                    <a:pt x="205041" y="111760"/>
                  </a:lnTo>
                  <a:lnTo>
                    <a:pt x="204812" y="111760"/>
                  </a:lnTo>
                  <a:lnTo>
                    <a:pt x="201930" y="115570"/>
                  </a:lnTo>
                  <a:lnTo>
                    <a:pt x="201041" y="116840"/>
                  </a:lnTo>
                  <a:lnTo>
                    <a:pt x="201041" y="121920"/>
                  </a:lnTo>
                  <a:lnTo>
                    <a:pt x="201041" y="124460"/>
                  </a:lnTo>
                  <a:lnTo>
                    <a:pt x="199936" y="125730"/>
                  </a:lnTo>
                  <a:lnTo>
                    <a:pt x="197497" y="125730"/>
                  </a:lnTo>
                  <a:lnTo>
                    <a:pt x="197053" y="124460"/>
                  </a:lnTo>
                  <a:lnTo>
                    <a:pt x="197713" y="124460"/>
                  </a:lnTo>
                  <a:lnTo>
                    <a:pt x="198374" y="121920"/>
                  </a:lnTo>
                  <a:lnTo>
                    <a:pt x="201041" y="121920"/>
                  </a:lnTo>
                  <a:lnTo>
                    <a:pt x="201041" y="116840"/>
                  </a:lnTo>
                  <a:lnTo>
                    <a:pt x="200152" y="118110"/>
                  </a:lnTo>
                  <a:lnTo>
                    <a:pt x="198818" y="119380"/>
                  </a:lnTo>
                  <a:lnTo>
                    <a:pt x="198818" y="116840"/>
                  </a:lnTo>
                  <a:lnTo>
                    <a:pt x="196824" y="119380"/>
                  </a:lnTo>
                  <a:lnTo>
                    <a:pt x="194157" y="121920"/>
                  </a:lnTo>
                  <a:lnTo>
                    <a:pt x="190385" y="127000"/>
                  </a:lnTo>
                  <a:lnTo>
                    <a:pt x="188836" y="128270"/>
                  </a:lnTo>
                  <a:lnTo>
                    <a:pt x="186397" y="125730"/>
                  </a:lnTo>
                  <a:lnTo>
                    <a:pt x="183730" y="123190"/>
                  </a:lnTo>
                  <a:lnTo>
                    <a:pt x="182181" y="124460"/>
                  </a:lnTo>
                  <a:lnTo>
                    <a:pt x="178854" y="128270"/>
                  </a:lnTo>
                  <a:lnTo>
                    <a:pt x="175082" y="132080"/>
                  </a:lnTo>
                  <a:lnTo>
                    <a:pt x="174853" y="133350"/>
                  </a:lnTo>
                  <a:lnTo>
                    <a:pt x="177304" y="139700"/>
                  </a:lnTo>
                  <a:lnTo>
                    <a:pt x="179743" y="144780"/>
                  </a:lnTo>
                  <a:lnTo>
                    <a:pt x="180848" y="146050"/>
                  </a:lnTo>
                  <a:lnTo>
                    <a:pt x="183286" y="143510"/>
                  </a:lnTo>
                  <a:lnTo>
                    <a:pt x="185508" y="140970"/>
                  </a:lnTo>
                  <a:lnTo>
                    <a:pt x="185953" y="140970"/>
                  </a:lnTo>
                  <a:lnTo>
                    <a:pt x="184619" y="143510"/>
                  </a:lnTo>
                  <a:lnTo>
                    <a:pt x="183515" y="144780"/>
                  </a:lnTo>
                  <a:lnTo>
                    <a:pt x="184404" y="146050"/>
                  </a:lnTo>
                  <a:lnTo>
                    <a:pt x="188620" y="146050"/>
                  </a:lnTo>
                  <a:lnTo>
                    <a:pt x="189509" y="147320"/>
                  </a:lnTo>
                  <a:lnTo>
                    <a:pt x="188836" y="148590"/>
                  </a:lnTo>
                  <a:lnTo>
                    <a:pt x="187731" y="151130"/>
                  </a:lnTo>
                  <a:lnTo>
                    <a:pt x="192163" y="152400"/>
                  </a:lnTo>
                  <a:lnTo>
                    <a:pt x="197269" y="151130"/>
                  </a:lnTo>
                  <a:lnTo>
                    <a:pt x="198158" y="151130"/>
                  </a:lnTo>
                  <a:lnTo>
                    <a:pt x="198818" y="152400"/>
                  </a:lnTo>
                  <a:lnTo>
                    <a:pt x="198818" y="154940"/>
                  </a:lnTo>
                  <a:lnTo>
                    <a:pt x="188391" y="153670"/>
                  </a:lnTo>
                  <a:lnTo>
                    <a:pt x="185737" y="151130"/>
                  </a:lnTo>
                  <a:lnTo>
                    <a:pt x="185280" y="151130"/>
                  </a:lnTo>
                  <a:lnTo>
                    <a:pt x="183286" y="152400"/>
                  </a:lnTo>
                  <a:lnTo>
                    <a:pt x="181737" y="153670"/>
                  </a:lnTo>
                  <a:lnTo>
                    <a:pt x="177965" y="156210"/>
                  </a:lnTo>
                  <a:lnTo>
                    <a:pt x="177304" y="155587"/>
                  </a:lnTo>
                  <a:lnTo>
                    <a:pt x="177304" y="162560"/>
                  </a:lnTo>
                  <a:lnTo>
                    <a:pt x="173304" y="165100"/>
                  </a:lnTo>
                  <a:lnTo>
                    <a:pt x="170865" y="166370"/>
                  </a:lnTo>
                  <a:lnTo>
                    <a:pt x="168198" y="167640"/>
                  </a:lnTo>
                  <a:lnTo>
                    <a:pt x="166204" y="166370"/>
                  </a:lnTo>
                  <a:lnTo>
                    <a:pt x="164211" y="165100"/>
                  </a:lnTo>
                  <a:lnTo>
                    <a:pt x="167754" y="162560"/>
                  </a:lnTo>
                  <a:lnTo>
                    <a:pt x="177304" y="162560"/>
                  </a:lnTo>
                  <a:lnTo>
                    <a:pt x="177304" y="155587"/>
                  </a:lnTo>
                  <a:lnTo>
                    <a:pt x="175298" y="153670"/>
                  </a:lnTo>
                  <a:lnTo>
                    <a:pt x="173964" y="152400"/>
                  </a:lnTo>
                  <a:lnTo>
                    <a:pt x="175971" y="147320"/>
                  </a:lnTo>
                  <a:lnTo>
                    <a:pt x="177520" y="143510"/>
                  </a:lnTo>
                  <a:lnTo>
                    <a:pt x="175526" y="143510"/>
                  </a:lnTo>
                  <a:lnTo>
                    <a:pt x="171754" y="147320"/>
                  </a:lnTo>
                  <a:lnTo>
                    <a:pt x="167538" y="151130"/>
                  </a:lnTo>
                  <a:lnTo>
                    <a:pt x="163982" y="152184"/>
                  </a:lnTo>
                  <a:lnTo>
                    <a:pt x="163982" y="166370"/>
                  </a:lnTo>
                  <a:lnTo>
                    <a:pt x="161099" y="167640"/>
                  </a:lnTo>
                  <a:lnTo>
                    <a:pt x="159321" y="168910"/>
                  </a:lnTo>
                  <a:lnTo>
                    <a:pt x="156222" y="170180"/>
                  </a:lnTo>
                  <a:lnTo>
                    <a:pt x="154444" y="171450"/>
                  </a:lnTo>
                  <a:lnTo>
                    <a:pt x="151561" y="173990"/>
                  </a:lnTo>
                  <a:lnTo>
                    <a:pt x="154216" y="170180"/>
                  </a:lnTo>
                  <a:lnTo>
                    <a:pt x="155765" y="168910"/>
                  </a:lnTo>
                  <a:lnTo>
                    <a:pt x="158877" y="166370"/>
                  </a:lnTo>
                  <a:lnTo>
                    <a:pt x="163982" y="166370"/>
                  </a:lnTo>
                  <a:lnTo>
                    <a:pt x="163982" y="152184"/>
                  </a:lnTo>
                  <a:lnTo>
                    <a:pt x="158877" y="153670"/>
                  </a:lnTo>
                  <a:lnTo>
                    <a:pt x="158877" y="149860"/>
                  </a:lnTo>
                  <a:lnTo>
                    <a:pt x="157099" y="148590"/>
                  </a:lnTo>
                  <a:lnTo>
                    <a:pt x="151777" y="148590"/>
                  </a:lnTo>
                  <a:lnTo>
                    <a:pt x="156667" y="152400"/>
                  </a:lnTo>
                  <a:lnTo>
                    <a:pt x="155994" y="153670"/>
                  </a:lnTo>
                  <a:lnTo>
                    <a:pt x="152006" y="154940"/>
                  </a:lnTo>
                  <a:lnTo>
                    <a:pt x="149110" y="154940"/>
                  </a:lnTo>
                  <a:lnTo>
                    <a:pt x="145122" y="156210"/>
                  </a:lnTo>
                  <a:lnTo>
                    <a:pt x="144678" y="156210"/>
                  </a:lnTo>
                  <a:lnTo>
                    <a:pt x="144678" y="168910"/>
                  </a:lnTo>
                  <a:lnTo>
                    <a:pt x="142240" y="172720"/>
                  </a:lnTo>
                  <a:lnTo>
                    <a:pt x="141566" y="173990"/>
                  </a:lnTo>
                  <a:lnTo>
                    <a:pt x="139801" y="175260"/>
                  </a:lnTo>
                  <a:lnTo>
                    <a:pt x="137134" y="175260"/>
                  </a:lnTo>
                  <a:lnTo>
                    <a:pt x="137134" y="173990"/>
                  </a:lnTo>
                  <a:lnTo>
                    <a:pt x="138912" y="172720"/>
                  </a:lnTo>
                  <a:lnTo>
                    <a:pt x="139560" y="171932"/>
                  </a:lnTo>
                  <a:lnTo>
                    <a:pt x="142011" y="168910"/>
                  </a:lnTo>
                  <a:lnTo>
                    <a:pt x="144678" y="168910"/>
                  </a:lnTo>
                  <a:lnTo>
                    <a:pt x="144678" y="156210"/>
                  </a:lnTo>
                  <a:lnTo>
                    <a:pt x="143344" y="156210"/>
                  </a:lnTo>
                  <a:lnTo>
                    <a:pt x="141566" y="157480"/>
                  </a:lnTo>
                  <a:lnTo>
                    <a:pt x="141122" y="157695"/>
                  </a:lnTo>
                  <a:lnTo>
                    <a:pt x="141122" y="163830"/>
                  </a:lnTo>
                  <a:lnTo>
                    <a:pt x="141122" y="165100"/>
                  </a:lnTo>
                  <a:lnTo>
                    <a:pt x="139357" y="167640"/>
                  </a:lnTo>
                  <a:lnTo>
                    <a:pt x="137350" y="168910"/>
                  </a:lnTo>
                  <a:lnTo>
                    <a:pt x="133146" y="171932"/>
                  </a:lnTo>
                  <a:lnTo>
                    <a:pt x="139357" y="165100"/>
                  </a:lnTo>
                  <a:lnTo>
                    <a:pt x="141122" y="163830"/>
                  </a:lnTo>
                  <a:lnTo>
                    <a:pt x="141122" y="157695"/>
                  </a:lnTo>
                  <a:lnTo>
                    <a:pt x="138912" y="158750"/>
                  </a:lnTo>
                  <a:lnTo>
                    <a:pt x="137579" y="161290"/>
                  </a:lnTo>
                  <a:lnTo>
                    <a:pt x="136245" y="162560"/>
                  </a:lnTo>
                  <a:lnTo>
                    <a:pt x="134467" y="163830"/>
                  </a:lnTo>
                  <a:lnTo>
                    <a:pt x="133807" y="162560"/>
                  </a:lnTo>
                  <a:lnTo>
                    <a:pt x="132689" y="161505"/>
                  </a:lnTo>
                  <a:lnTo>
                    <a:pt x="132689" y="204470"/>
                  </a:lnTo>
                  <a:lnTo>
                    <a:pt x="126263" y="208280"/>
                  </a:lnTo>
                  <a:lnTo>
                    <a:pt x="121158" y="207010"/>
                  </a:lnTo>
                  <a:lnTo>
                    <a:pt x="117602" y="205740"/>
                  </a:lnTo>
                  <a:lnTo>
                    <a:pt x="116941" y="205740"/>
                  </a:lnTo>
                  <a:lnTo>
                    <a:pt x="122047" y="204470"/>
                  </a:lnTo>
                  <a:lnTo>
                    <a:pt x="123367" y="203200"/>
                  </a:lnTo>
                  <a:lnTo>
                    <a:pt x="123367" y="194310"/>
                  </a:lnTo>
                  <a:lnTo>
                    <a:pt x="127368" y="190500"/>
                  </a:lnTo>
                  <a:lnTo>
                    <a:pt x="130035" y="193040"/>
                  </a:lnTo>
                  <a:lnTo>
                    <a:pt x="130695" y="193040"/>
                  </a:lnTo>
                  <a:lnTo>
                    <a:pt x="129806" y="194310"/>
                  </a:lnTo>
                  <a:lnTo>
                    <a:pt x="128473" y="195580"/>
                  </a:lnTo>
                  <a:lnTo>
                    <a:pt x="125145" y="195580"/>
                  </a:lnTo>
                  <a:lnTo>
                    <a:pt x="125056" y="196850"/>
                  </a:lnTo>
                  <a:lnTo>
                    <a:pt x="124968" y="198120"/>
                  </a:lnTo>
                  <a:lnTo>
                    <a:pt x="124879" y="199390"/>
                  </a:lnTo>
                  <a:lnTo>
                    <a:pt x="124790" y="200660"/>
                  </a:lnTo>
                  <a:lnTo>
                    <a:pt x="124701" y="201930"/>
                  </a:lnTo>
                  <a:lnTo>
                    <a:pt x="127812" y="203200"/>
                  </a:lnTo>
                  <a:lnTo>
                    <a:pt x="132689" y="204470"/>
                  </a:lnTo>
                  <a:lnTo>
                    <a:pt x="132689" y="161505"/>
                  </a:lnTo>
                  <a:lnTo>
                    <a:pt x="132473" y="161290"/>
                  </a:lnTo>
                  <a:lnTo>
                    <a:pt x="131368" y="165100"/>
                  </a:lnTo>
                  <a:lnTo>
                    <a:pt x="132029" y="168910"/>
                  </a:lnTo>
                  <a:lnTo>
                    <a:pt x="132029" y="170180"/>
                  </a:lnTo>
                  <a:lnTo>
                    <a:pt x="130251" y="171450"/>
                  </a:lnTo>
                  <a:lnTo>
                    <a:pt x="125374" y="173990"/>
                  </a:lnTo>
                  <a:lnTo>
                    <a:pt x="123367" y="177800"/>
                  </a:lnTo>
                  <a:lnTo>
                    <a:pt x="123367" y="181610"/>
                  </a:lnTo>
                  <a:lnTo>
                    <a:pt x="123825" y="182880"/>
                  </a:lnTo>
                  <a:lnTo>
                    <a:pt x="127368" y="180340"/>
                  </a:lnTo>
                  <a:lnTo>
                    <a:pt x="130695" y="176530"/>
                  </a:lnTo>
                  <a:lnTo>
                    <a:pt x="130924" y="176530"/>
                  </a:lnTo>
                  <a:lnTo>
                    <a:pt x="128041" y="180340"/>
                  </a:lnTo>
                  <a:lnTo>
                    <a:pt x="127812" y="180721"/>
                  </a:lnTo>
                  <a:lnTo>
                    <a:pt x="127812" y="186690"/>
                  </a:lnTo>
                  <a:lnTo>
                    <a:pt x="127812" y="187960"/>
                  </a:lnTo>
                  <a:lnTo>
                    <a:pt x="126923" y="189230"/>
                  </a:lnTo>
                  <a:lnTo>
                    <a:pt x="125590" y="190500"/>
                  </a:lnTo>
                  <a:lnTo>
                    <a:pt x="123367" y="190500"/>
                  </a:lnTo>
                  <a:lnTo>
                    <a:pt x="123367" y="187960"/>
                  </a:lnTo>
                  <a:lnTo>
                    <a:pt x="124485" y="186690"/>
                  </a:lnTo>
                  <a:lnTo>
                    <a:pt x="127812" y="186690"/>
                  </a:lnTo>
                  <a:lnTo>
                    <a:pt x="127812" y="180721"/>
                  </a:lnTo>
                  <a:lnTo>
                    <a:pt x="126479" y="182880"/>
                  </a:lnTo>
                  <a:lnTo>
                    <a:pt x="124040" y="184150"/>
                  </a:lnTo>
                  <a:lnTo>
                    <a:pt x="121818" y="181610"/>
                  </a:lnTo>
                  <a:lnTo>
                    <a:pt x="118275" y="182880"/>
                  </a:lnTo>
                  <a:lnTo>
                    <a:pt x="115392" y="184150"/>
                  </a:lnTo>
                  <a:lnTo>
                    <a:pt x="111836" y="186690"/>
                  </a:lnTo>
                  <a:lnTo>
                    <a:pt x="110947" y="187960"/>
                  </a:lnTo>
                  <a:lnTo>
                    <a:pt x="112496" y="189230"/>
                  </a:lnTo>
                  <a:lnTo>
                    <a:pt x="116052" y="191770"/>
                  </a:lnTo>
                  <a:lnTo>
                    <a:pt x="112941" y="195580"/>
                  </a:lnTo>
                  <a:lnTo>
                    <a:pt x="105625" y="195580"/>
                  </a:lnTo>
                  <a:lnTo>
                    <a:pt x="105625" y="227330"/>
                  </a:lnTo>
                  <a:lnTo>
                    <a:pt x="105625" y="228600"/>
                  </a:lnTo>
                  <a:lnTo>
                    <a:pt x="104736" y="229870"/>
                  </a:lnTo>
                  <a:lnTo>
                    <a:pt x="103403" y="229870"/>
                  </a:lnTo>
                  <a:lnTo>
                    <a:pt x="102298" y="231140"/>
                  </a:lnTo>
                  <a:lnTo>
                    <a:pt x="101180" y="231140"/>
                  </a:lnTo>
                  <a:lnTo>
                    <a:pt x="101180" y="228600"/>
                  </a:lnTo>
                  <a:lnTo>
                    <a:pt x="102298" y="227330"/>
                  </a:lnTo>
                  <a:lnTo>
                    <a:pt x="105625" y="227330"/>
                  </a:lnTo>
                  <a:lnTo>
                    <a:pt x="105625" y="195580"/>
                  </a:lnTo>
                  <a:lnTo>
                    <a:pt x="105181" y="195580"/>
                  </a:lnTo>
                  <a:lnTo>
                    <a:pt x="103847" y="196850"/>
                  </a:lnTo>
                  <a:lnTo>
                    <a:pt x="105181" y="199390"/>
                  </a:lnTo>
                  <a:lnTo>
                    <a:pt x="104292" y="200660"/>
                  </a:lnTo>
                  <a:lnTo>
                    <a:pt x="100291" y="200660"/>
                  </a:lnTo>
                  <a:lnTo>
                    <a:pt x="98958" y="201930"/>
                  </a:lnTo>
                  <a:lnTo>
                    <a:pt x="99631" y="203200"/>
                  </a:lnTo>
                  <a:lnTo>
                    <a:pt x="100076" y="204470"/>
                  </a:lnTo>
                  <a:lnTo>
                    <a:pt x="97637" y="207010"/>
                  </a:lnTo>
                  <a:lnTo>
                    <a:pt x="90093" y="210820"/>
                  </a:lnTo>
                  <a:lnTo>
                    <a:pt x="87871" y="213360"/>
                  </a:lnTo>
                  <a:lnTo>
                    <a:pt x="87871" y="218440"/>
                  </a:lnTo>
                  <a:lnTo>
                    <a:pt x="87642" y="218871"/>
                  </a:lnTo>
                  <a:lnTo>
                    <a:pt x="87642" y="254000"/>
                  </a:lnTo>
                  <a:lnTo>
                    <a:pt x="86321" y="256540"/>
                  </a:lnTo>
                  <a:lnTo>
                    <a:pt x="83426" y="259080"/>
                  </a:lnTo>
                  <a:lnTo>
                    <a:pt x="80543" y="260350"/>
                  </a:lnTo>
                  <a:lnTo>
                    <a:pt x="77889" y="262890"/>
                  </a:lnTo>
                  <a:lnTo>
                    <a:pt x="76555" y="262890"/>
                  </a:lnTo>
                  <a:lnTo>
                    <a:pt x="77889" y="260350"/>
                  </a:lnTo>
                  <a:lnTo>
                    <a:pt x="82321" y="256540"/>
                  </a:lnTo>
                  <a:lnTo>
                    <a:pt x="85204" y="254000"/>
                  </a:lnTo>
                  <a:lnTo>
                    <a:pt x="87642" y="254000"/>
                  </a:lnTo>
                  <a:lnTo>
                    <a:pt x="87642" y="218871"/>
                  </a:lnTo>
                  <a:lnTo>
                    <a:pt x="87198" y="219710"/>
                  </a:lnTo>
                  <a:lnTo>
                    <a:pt x="84315" y="219710"/>
                  </a:lnTo>
                  <a:lnTo>
                    <a:pt x="84099" y="220980"/>
                  </a:lnTo>
                  <a:lnTo>
                    <a:pt x="84099" y="222250"/>
                  </a:lnTo>
                  <a:lnTo>
                    <a:pt x="82321" y="224790"/>
                  </a:lnTo>
                  <a:lnTo>
                    <a:pt x="76327" y="227330"/>
                  </a:lnTo>
                  <a:lnTo>
                    <a:pt x="77444" y="231140"/>
                  </a:lnTo>
                  <a:lnTo>
                    <a:pt x="83210" y="231140"/>
                  </a:lnTo>
                  <a:lnTo>
                    <a:pt x="81216" y="229870"/>
                  </a:lnTo>
                  <a:lnTo>
                    <a:pt x="78320" y="227330"/>
                  </a:lnTo>
                  <a:lnTo>
                    <a:pt x="83654" y="227330"/>
                  </a:lnTo>
                  <a:lnTo>
                    <a:pt x="85648" y="229870"/>
                  </a:lnTo>
                  <a:lnTo>
                    <a:pt x="86766" y="236220"/>
                  </a:lnTo>
                  <a:lnTo>
                    <a:pt x="86321" y="238760"/>
                  </a:lnTo>
                  <a:lnTo>
                    <a:pt x="84315" y="238760"/>
                  </a:lnTo>
                  <a:lnTo>
                    <a:pt x="83426" y="237490"/>
                  </a:lnTo>
                  <a:lnTo>
                    <a:pt x="83426" y="234950"/>
                  </a:lnTo>
                  <a:lnTo>
                    <a:pt x="81432" y="233680"/>
                  </a:lnTo>
                  <a:lnTo>
                    <a:pt x="76555" y="233680"/>
                  </a:lnTo>
                  <a:lnTo>
                    <a:pt x="74549" y="234950"/>
                  </a:lnTo>
                  <a:lnTo>
                    <a:pt x="74549" y="238760"/>
                  </a:lnTo>
                  <a:lnTo>
                    <a:pt x="72555" y="241300"/>
                  </a:lnTo>
                  <a:lnTo>
                    <a:pt x="69900" y="241300"/>
                  </a:lnTo>
                  <a:lnTo>
                    <a:pt x="65684" y="242570"/>
                  </a:lnTo>
                  <a:lnTo>
                    <a:pt x="65455" y="243840"/>
                  </a:lnTo>
                  <a:lnTo>
                    <a:pt x="69227" y="247650"/>
                  </a:lnTo>
                  <a:lnTo>
                    <a:pt x="71450" y="250190"/>
                  </a:lnTo>
                  <a:lnTo>
                    <a:pt x="71894" y="251460"/>
                  </a:lnTo>
                  <a:lnTo>
                    <a:pt x="69443" y="251460"/>
                  </a:lnTo>
                  <a:lnTo>
                    <a:pt x="69443" y="287020"/>
                  </a:lnTo>
                  <a:lnTo>
                    <a:pt x="69443" y="293370"/>
                  </a:lnTo>
                  <a:lnTo>
                    <a:pt x="68567" y="293370"/>
                  </a:lnTo>
                  <a:lnTo>
                    <a:pt x="66344" y="292100"/>
                  </a:lnTo>
                  <a:lnTo>
                    <a:pt x="66128" y="290830"/>
                  </a:lnTo>
                  <a:lnTo>
                    <a:pt x="66789" y="289560"/>
                  </a:lnTo>
                  <a:lnTo>
                    <a:pt x="67779" y="288290"/>
                  </a:lnTo>
                  <a:lnTo>
                    <a:pt x="68783" y="287020"/>
                  </a:lnTo>
                  <a:lnTo>
                    <a:pt x="69443" y="287020"/>
                  </a:lnTo>
                  <a:lnTo>
                    <a:pt x="69443" y="251460"/>
                  </a:lnTo>
                  <a:lnTo>
                    <a:pt x="69011" y="251460"/>
                  </a:lnTo>
                  <a:lnTo>
                    <a:pt x="67894" y="250190"/>
                  </a:lnTo>
                  <a:lnTo>
                    <a:pt x="67894" y="247650"/>
                  </a:lnTo>
                  <a:lnTo>
                    <a:pt x="61468" y="247650"/>
                  </a:lnTo>
                  <a:lnTo>
                    <a:pt x="62344" y="248920"/>
                  </a:lnTo>
                  <a:lnTo>
                    <a:pt x="63017" y="250190"/>
                  </a:lnTo>
                  <a:lnTo>
                    <a:pt x="61468" y="252730"/>
                  </a:lnTo>
                  <a:lnTo>
                    <a:pt x="58801" y="254000"/>
                  </a:lnTo>
                  <a:lnTo>
                    <a:pt x="54356" y="256540"/>
                  </a:lnTo>
                  <a:lnTo>
                    <a:pt x="58127" y="260350"/>
                  </a:lnTo>
                  <a:lnTo>
                    <a:pt x="60350" y="262890"/>
                  </a:lnTo>
                  <a:lnTo>
                    <a:pt x="60794" y="265430"/>
                  </a:lnTo>
                  <a:lnTo>
                    <a:pt x="58801" y="265430"/>
                  </a:lnTo>
                  <a:lnTo>
                    <a:pt x="58801" y="273050"/>
                  </a:lnTo>
                  <a:lnTo>
                    <a:pt x="58686" y="274320"/>
                  </a:lnTo>
                  <a:lnTo>
                    <a:pt x="58572" y="275590"/>
                  </a:lnTo>
                  <a:lnTo>
                    <a:pt x="58470" y="276860"/>
                  </a:lnTo>
                  <a:lnTo>
                    <a:pt x="58356" y="280670"/>
                  </a:lnTo>
                  <a:lnTo>
                    <a:pt x="56807" y="281940"/>
                  </a:lnTo>
                  <a:lnTo>
                    <a:pt x="55473" y="281940"/>
                  </a:lnTo>
                  <a:lnTo>
                    <a:pt x="53911" y="280670"/>
                  </a:lnTo>
                  <a:lnTo>
                    <a:pt x="53251" y="279400"/>
                  </a:lnTo>
                  <a:lnTo>
                    <a:pt x="53911" y="276860"/>
                  </a:lnTo>
                  <a:lnTo>
                    <a:pt x="54508" y="275590"/>
                  </a:lnTo>
                  <a:lnTo>
                    <a:pt x="55689" y="273050"/>
                  </a:lnTo>
                  <a:lnTo>
                    <a:pt x="58801" y="273050"/>
                  </a:lnTo>
                  <a:lnTo>
                    <a:pt x="58801" y="265430"/>
                  </a:lnTo>
                  <a:lnTo>
                    <a:pt x="57912" y="265430"/>
                  </a:lnTo>
                  <a:lnTo>
                    <a:pt x="56807" y="264160"/>
                  </a:lnTo>
                  <a:lnTo>
                    <a:pt x="56807" y="260350"/>
                  </a:lnTo>
                  <a:lnTo>
                    <a:pt x="55689" y="261620"/>
                  </a:lnTo>
                  <a:lnTo>
                    <a:pt x="53467" y="262890"/>
                  </a:lnTo>
                  <a:lnTo>
                    <a:pt x="51473" y="264160"/>
                  </a:lnTo>
                  <a:lnTo>
                    <a:pt x="50812" y="266700"/>
                  </a:lnTo>
                  <a:lnTo>
                    <a:pt x="52146" y="266700"/>
                  </a:lnTo>
                  <a:lnTo>
                    <a:pt x="53251" y="267970"/>
                  </a:lnTo>
                  <a:lnTo>
                    <a:pt x="53136" y="269240"/>
                  </a:lnTo>
                  <a:lnTo>
                    <a:pt x="53035" y="270510"/>
                  </a:lnTo>
                  <a:lnTo>
                    <a:pt x="52362" y="271373"/>
                  </a:lnTo>
                  <a:lnTo>
                    <a:pt x="52362" y="302260"/>
                  </a:lnTo>
                  <a:lnTo>
                    <a:pt x="52362" y="303530"/>
                  </a:lnTo>
                  <a:lnTo>
                    <a:pt x="50812" y="304800"/>
                  </a:lnTo>
                  <a:lnTo>
                    <a:pt x="47256" y="304800"/>
                  </a:lnTo>
                  <a:lnTo>
                    <a:pt x="45707" y="303530"/>
                  </a:lnTo>
                  <a:lnTo>
                    <a:pt x="45707" y="299720"/>
                  </a:lnTo>
                  <a:lnTo>
                    <a:pt x="49034" y="299720"/>
                  </a:lnTo>
                  <a:lnTo>
                    <a:pt x="50812" y="300990"/>
                  </a:lnTo>
                  <a:lnTo>
                    <a:pt x="52362" y="302260"/>
                  </a:lnTo>
                  <a:lnTo>
                    <a:pt x="52362" y="271373"/>
                  </a:lnTo>
                  <a:lnTo>
                    <a:pt x="51028" y="273050"/>
                  </a:lnTo>
                  <a:lnTo>
                    <a:pt x="49263" y="275590"/>
                  </a:lnTo>
                  <a:lnTo>
                    <a:pt x="47929" y="275590"/>
                  </a:lnTo>
                  <a:lnTo>
                    <a:pt x="47929" y="273050"/>
                  </a:lnTo>
                  <a:lnTo>
                    <a:pt x="45707" y="273050"/>
                  </a:lnTo>
                  <a:lnTo>
                    <a:pt x="44373" y="274320"/>
                  </a:lnTo>
                  <a:lnTo>
                    <a:pt x="44259" y="275590"/>
                  </a:lnTo>
                  <a:lnTo>
                    <a:pt x="44157" y="276860"/>
                  </a:lnTo>
                  <a:lnTo>
                    <a:pt x="45478" y="283210"/>
                  </a:lnTo>
                  <a:lnTo>
                    <a:pt x="44818" y="285750"/>
                  </a:lnTo>
                  <a:lnTo>
                    <a:pt x="43268" y="287020"/>
                  </a:lnTo>
                  <a:lnTo>
                    <a:pt x="41490" y="288290"/>
                  </a:lnTo>
                  <a:lnTo>
                    <a:pt x="41046" y="287020"/>
                  </a:lnTo>
                  <a:lnTo>
                    <a:pt x="42379" y="285750"/>
                  </a:lnTo>
                  <a:lnTo>
                    <a:pt x="43484" y="283210"/>
                  </a:lnTo>
                  <a:lnTo>
                    <a:pt x="41046" y="283210"/>
                  </a:lnTo>
                  <a:lnTo>
                    <a:pt x="39268" y="284480"/>
                  </a:lnTo>
                  <a:lnTo>
                    <a:pt x="37934" y="285750"/>
                  </a:lnTo>
                  <a:lnTo>
                    <a:pt x="37934" y="288290"/>
                  </a:lnTo>
                  <a:lnTo>
                    <a:pt x="36385" y="290830"/>
                  </a:lnTo>
                  <a:lnTo>
                    <a:pt x="34607" y="292100"/>
                  </a:lnTo>
                  <a:lnTo>
                    <a:pt x="32397" y="293370"/>
                  </a:lnTo>
                  <a:lnTo>
                    <a:pt x="32169" y="294640"/>
                  </a:lnTo>
                  <a:lnTo>
                    <a:pt x="38608" y="294640"/>
                  </a:lnTo>
                  <a:lnTo>
                    <a:pt x="37274" y="300990"/>
                  </a:lnTo>
                  <a:lnTo>
                    <a:pt x="37045" y="301053"/>
                  </a:lnTo>
                  <a:lnTo>
                    <a:pt x="37045" y="358140"/>
                  </a:lnTo>
                  <a:lnTo>
                    <a:pt x="34391" y="358140"/>
                  </a:lnTo>
                  <a:lnTo>
                    <a:pt x="31064" y="353060"/>
                  </a:lnTo>
                  <a:lnTo>
                    <a:pt x="29502" y="351790"/>
                  </a:lnTo>
                  <a:lnTo>
                    <a:pt x="27292" y="349491"/>
                  </a:lnTo>
                  <a:lnTo>
                    <a:pt x="27292" y="363220"/>
                  </a:lnTo>
                  <a:lnTo>
                    <a:pt x="26619" y="364490"/>
                  </a:lnTo>
                  <a:lnTo>
                    <a:pt x="25730" y="367030"/>
                  </a:lnTo>
                  <a:lnTo>
                    <a:pt x="24841" y="368300"/>
                  </a:lnTo>
                  <a:lnTo>
                    <a:pt x="23964" y="368300"/>
                  </a:lnTo>
                  <a:lnTo>
                    <a:pt x="23520" y="367030"/>
                  </a:lnTo>
                  <a:lnTo>
                    <a:pt x="23520" y="364490"/>
                  </a:lnTo>
                  <a:lnTo>
                    <a:pt x="23520" y="363220"/>
                  </a:lnTo>
                  <a:lnTo>
                    <a:pt x="24333" y="362064"/>
                  </a:lnTo>
                  <a:lnTo>
                    <a:pt x="26885" y="362064"/>
                  </a:lnTo>
                  <a:lnTo>
                    <a:pt x="27292" y="363220"/>
                  </a:lnTo>
                  <a:lnTo>
                    <a:pt x="27292" y="349491"/>
                  </a:lnTo>
                  <a:lnTo>
                    <a:pt x="27063" y="349250"/>
                  </a:lnTo>
                  <a:lnTo>
                    <a:pt x="23964" y="349250"/>
                  </a:lnTo>
                  <a:lnTo>
                    <a:pt x="22402" y="347980"/>
                  </a:lnTo>
                  <a:lnTo>
                    <a:pt x="20637" y="342900"/>
                  </a:lnTo>
                  <a:lnTo>
                    <a:pt x="22186" y="342900"/>
                  </a:lnTo>
                  <a:lnTo>
                    <a:pt x="29502" y="347980"/>
                  </a:lnTo>
                  <a:lnTo>
                    <a:pt x="33058" y="349250"/>
                  </a:lnTo>
                  <a:lnTo>
                    <a:pt x="35941" y="353060"/>
                  </a:lnTo>
                  <a:lnTo>
                    <a:pt x="36385" y="354330"/>
                  </a:lnTo>
                  <a:lnTo>
                    <a:pt x="37045" y="358140"/>
                  </a:lnTo>
                  <a:lnTo>
                    <a:pt x="37045" y="301053"/>
                  </a:lnTo>
                  <a:lnTo>
                    <a:pt x="32397" y="302260"/>
                  </a:lnTo>
                  <a:lnTo>
                    <a:pt x="29946" y="303530"/>
                  </a:lnTo>
                  <a:lnTo>
                    <a:pt x="27952" y="304800"/>
                  </a:lnTo>
                  <a:lnTo>
                    <a:pt x="27952" y="307340"/>
                  </a:lnTo>
                  <a:lnTo>
                    <a:pt x="25730" y="307340"/>
                  </a:lnTo>
                  <a:lnTo>
                    <a:pt x="24625" y="306070"/>
                  </a:lnTo>
                  <a:lnTo>
                    <a:pt x="23520" y="306070"/>
                  </a:lnTo>
                  <a:lnTo>
                    <a:pt x="23520" y="308610"/>
                  </a:lnTo>
                  <a:lnTo>
                    <a:pt x="24625" y="309880"/>
                  </a:lnTo>
                  <a:lnTo>
                    <a:pt x="27508" y="309880"/>
                  </a:lnTo>
                  <a:lnTo>
                    <a:pt x="26847" y="311150"/>
                  </a:lnTo>
                  <a:lnTo>
                    <a:pt x="24409" y="313690"/>
                  </a:lnTo>
                  <a:lnTo>
                    <a:pt x="20637" y="316230"/>
                  </a:lnTo>
                  <a:lnTo>
                    <a:pt x="28625" y="316230"/>
                  </a:lnTo>
                  <a:lnTo>
                    <a:pt x="26847" y="323850"/>
                  </a:lnTo>
                  <a:lnTo>
                    <a:pt x="19075" y="323850"/>
                  </a:lnTo>
                  <a:lnTo>
                    <a:pt x="18415" y="325120"/>
                  </a:lnTo>
                  <a:lnTo>
                    <a:pt x="18503" y="328930"/>
                  </a:lnTo>
                  <a:lnTo>
                    <a:pt x="18630" y="334010"/>
                  </a:lnTo>
                  <a:lnTo>
                    <a:pt x="18745" y="335280"/>
                  </a:lnTo>
                  <a:lnTo>
                    <a:pt x="18859" y="336550"/>
                  </a:lnTo>
                  <a:lnTo>
                    <a:pt x="17970" y="339090"/>
                  </a:lnTo>
                  <a:lnTo>
                    <a:pt x="15532" y="339090"/>
                  </a:lnTo>
                  <a:lnTo>
                    <a:pt x="16192" y="341630"/>
                  </a:lnTo>
                  <a:lnTo>
                    <a:pt x="18186" y="345440"/>
                  </a:lnTo>
                  <a:lnTo>
                    <a:pt x="22402" y="351790"/>
                  </a:lnTo>
                  <a:lnTo>
                    <a:pt x="21958" y="353060"/>
                  </a:lnTo>
                  <a:lnTo>
                    <a:pt x="14643" y="354330"/>
                  </a:lnTo>
                  <a:lnTo>
                    <a:pt x="9093" y="355600"/>
                  </a:lnTo>
                  <a:lnTo>
                    <a:pt x="5765" y="356870"/>
                  </a:lnTo>
                  <a:lnTo>
                    <a:pt x="11976" y="356870"/>
                  </a:lnTo>
                  <a:lnTo>
                    <a:pt x="11976" y="358140"/>
                  </a:lnTo>
                  <a:lnTo>
                    <a:pt x="7975" y="365760"/>
                  </a:lnTo>
                  <a:lnTo>
                    <a:pt x="7975" y="367030"/>
                  </a:lnTo>
                  <a:lnTo>
                    <a:pt x="12636" y="364490"/>
                  </a:lnTo>
                  <a:lnTo>
                    <a:pt x="15976" y="365760"/>
                  </a:lnTo>
                  <a:lnTo>
                    <a:pt x="18415" y="367030"/>
                  </a:lnTo>
                  <a:lnTo>
                    <a:pt x="22186" y="370840"/>
                  </a:lnTo>
                  <a:lnTo>
                    <a:pt x="15087" y="369570"/>
                  </a:lnTo>
                  <a:lnTo>
                    <a:pt x="7315" y="369570"/>
                  </a:lnTo>
                  <a:lnTo>
                    <a:pt x="5981" y="372110"/>
                  </a:lnTo>
                  <a:lnTo>
                    <a:pt x="6654" y="373380"/>
                  </a:lnTo>
                  <a:lnTo>
                    <a:pt x="9309" y="373380"/>
                  </a:lnTo>
                  <a:lnTo>
                    <a:pt x="9753" y="374650"/>
                  </a:lnTo>
                  <a:lnTo>
                    <a:pt x="9093" y="374650"/>
                  </a:lnTo>
                  <a:lnTo>
                    <a:pt x="8204" y="375920"/>
                  </a:lnTo>
                  <a:lnTo>
                    <a:pt x="8864" y="377190"/>
                  </a:lnTo>
                  <a:lnTo>
                    <a:pt x="10426" y="377190"/>
                  </a:lnTo>
                  <a:lnTo>
                    <a:pt x="11976" y="375920"/>
                  </a:lnTo>
                  <a:lnTo>
                    <a:pt x="13754" y="378460"/>
                  </a:lnTo>
                  <a:lnTo>
                    <a:pt x="15748" y="386080"/>
                  </a:lnTo>
                  <a:lnTo>
                    <a:pt x="20853" y="382270"/>
                  </a:lnTo>
                  <a:lnTo>
                    <a:pt x="26174" y="377190"/>
                  </a:lnTo>
                  <a:lnTo>
                    <a:pt x="27063" y="377190"/>
                  </a:lnTo>
                  <a:lnTo>
                    <a:pt x="23520" y="384810"/>
                  </a:lnTo>
                  <a:lnTo>
                    <a:pt x="21958" y="387350"/>
                  </a:lnTo>
                  <a:lnTo>
                    <a:pt x="18859" y="388620"/>
                  </a:lnTo>
                  <a:lnTo>
                    <a:pt x="18859" y="401320"/>
                  </a:lnTo>
                  <a:lnTo>
                    <a:pt x="18859" y="403860"/>
                  </a:lnTo>
                  <a:lnTo>
                    <a:pt x="18415" y="405130"/>
                  </a:lnTo>
                  <a:lnTo>
                    <a:pt x="17741" y="406400"/>
                  </a:lnTo>
                  <a:lnTo>
                    <a:pt x="17297" y="405130"/>
                  </a:lnTo>
                  <a:lnTo>
                    <a:pt x="17297" y="398780"/>
                  </a:lnTo>
                  <a:lnTo>
                    <a:pt x="17741" y="397510"/>
                  </a:lnTo>
                  <a:lnTo>
                    <a:pt x="18415" y="398780"/>
                  </a:lnTo>
                  <a:lnTo>
                    <a:pt x="18859" y="401320"/>
                  </a:lnTo>
                  <a:lnTo>
                    <a:pt x="18859" y="388620"/>
                  </a:lnTo>
                  <a:lnTo>
                    <a:pt x="16852" y="388620"/>
                  </a:lnTo>
                  <a:lnTo>
                    <a:pt x="16852" y="427990"/>
                  </a:lnTo>
                  <a:lnTo>
                    <a:pt x="16852" y="430530"/>
                  </a:lnTo>
                  <a:lnTo>
                    <a:pt x="14643" y="430530"/>
                  </a:lnTo>
                  <a:lnTo>
                    <a:pt x="12420" y="427990"/>
                  </a:lnTo>
                  <a:lnTo>
                    <a:pt x="12420" y="425450"/>
                  </a:lnTo>
                  <a:lnTo>
                    <a:pt x="14643" y="425450"/>
                  </a:lnTo>
                  <a:lnTo>
                    <a:pt x="15976" y="426720"/>
                  </a:lnTo>
                  <a:lnTo>
                    <a:pt x="16852" y="427990"/>
                  </a:lnTo>
                  <a:lnTo>
                    <a:pt x="16852" y="388620"/>
                  </a:lnTo>
                  <a:lnTo>
                    <a:pt x="7975" y="388620"/>
                  </a:lnTo>
                  <a:lnTo>
                    <a:pt x="9080" y="386080"/>
                  </a:lnTo>
                  <a:lnTo>
                    <a:pt x="10198" y="383540"/>
                  </a:lnTo>
                  <a:lnTo>
                    <a:pt x="11760" y="381000"/>
                  </a:lnTo>
                  <a:lnTo>
                    <a:pt x="11760" y="379730"/>
                  </a:lnTo>
                  <a:lnTo>
                    <a:pt x="9093" y="379730"/>
                  </a:lnTo>
                  <a:lnTo>
                    <a:pt x="7975" y="381000"/>
                  </a:lnTo>
                  <a:lnTo>
                    <a:pt x="7975" y="384810"/>
                  </a:lnTo>
                  <a:lnTo>
                    <a:pt x="6870" y="386080"/>
                  </a:lnTo>
                  <a:lnTo>
                    <a:pt x="5321" y="384810"/>
                  </a:lnTo>
                  <a:lnTo>
                    <a:pt x="3987" y="383540"/>
                  </a:lnTo>
                  <a:lnTo>
                    <a:pt x="3543" y="384810"/>
                  </a:lnTo>
                  <a:lnTo>
                    <a:pt x="5092" y="387350"/>
                  </a:lnTo>
                  <a:lnTo>
                    <a:pt x="4432" y="388620"/>
                  </a:lnTo>
                  <a:lnTo>
                    <a:pt x="3098" y="389890"/>
                  </a:lnTo>
                  <a:lnTo>
                    <a:pt x="1320" y="389890"/>
                  </a:lnTo>
                  <a:lnTo>
                    <a:pt x="1549" y="391160"/>
                  </a:lnTo>
                  <a:lnTo>
                    <a:pt x="7975" y="391160"/>
                  </a:lnTo>
                  <a:lnTo>
                    <a:pt x="3987" y="407670"/>
                  </a:lnTo>
                  <a:lnTo>
                    <a:pt x="2654" y="414020"/>
                  </a:lnTo>
                  <a:lnTo>
                    <a:pt x="2654" y="417830"/>
                  </a:lnTo>
                  <a:lnTo>
                    <a:pt x="4876" y="417830"/>
                  </a:lnTo>
                  <a:lnTo>
                    <a:pt x="5321" y="420370"/>
                  </a:lnTo>
                  <a:lnTo>
                    <a:pt x="4432" y="422910"/>
                  </a:lnTo>
                  <a:lnTo>
                    <a:pt x="3543" y="426720"/>
                  </a:lnTo>
                  <a:lnTo>
                    <a:pt x="4203" y="430530"/>
                  </a:lnTo>
                  <a:lnTo>
                    <a:pt x="5981" y="433070"/>
                  </a:lnTo>
                  <a:lnTo>
                    <a:pt x="8204" y="435610"/>
                  </a:lnTo>
                  <a:lnTo>
                    <a:pt x="8204" y="436880"/>
                  </a:lnTo>
                  <a:lnTo>
                    <a:pt x="2209" y="454660"/>
                  </a:lnTo>
                  <a:lnTo>
                    <a:pt x="1320" y="461010"/>
                  </a:lnTo>
                  <a:lnTo>
                    <a:pt x="0" y="463550"/>
                  </a:lnTo>
                  <a:lnTo>
                    <a:pt x="660" y="466090"/>
                  </a:lnTo>
                  <a:lnTo>
                    <a:pt x="2438" y="469900"/>
                  </a:lnTo>
                  <a:lnTo>
                    <a:pt x="4648" y="474980"/>
                  </a:lnTo>
                  <a:lnTo>
                    <a:pt x="4648" y="476250"/>
                  </a:lnTo>
                  <a:lnTo>
                    <a:pt x="2882" y="476250"/>
                  </a:lnTo>
                  <a:lnTo>
                    <a:pt x="876" y="477520"/>
                  </a:lnTo>
                  <a:lnTo>
                    <a:pt x="876" y="478790"/>
                  </a:lnTo>
                  <a:lnTo>
                    <a:pt x="2882" y="481330"/>
                  </a:lnTo>
                  <a:lnTo>
                    <a:pt x="4432" y="482600"/>
                  </a:lnTo>
                  <a:lnTo>
                    <a:pt x="5321" y="485140"/>
                  </a:lnTo>
                  <a:lnTo>
                    <a:pt x="4648" y="485140"/>
                  </a:lnTo>
                  <a:lnTo>
                    <a:pt x="3771" y="486410"/>
                  </a:lnTo>
                  <a:lnTo>
                    <a:pt x="15087" y="486410"/>
                  </a:lnTo>
                  <a:lnTo>
                    <a:pt x="18859" y="485140"/>
                  </a:lnTo>
                  <a:lnTo>
                    <a:pt x="19304" y="485140"/>
                  </a:lnTo>
                  <a:lnTo>
                    <a:pt x="18415" y="483870"/>
                  </a:lnTo>
                  <a:lnTo>
                    <a:pt x="14859" y="480060"/>
                  </a:lnTo>
                  <a:lnTo>
                    <a:pt x="14859" y="478790"/>
                  </a:lnTo>
                  <a:lnTo>
                    <a:pt x="19075" y="478790"/>
                  </a:lnTo>
                  <a:lnTo>
                    <a:pt x="19075" y="481330"/>
                  </a:lnTo>
                  <a:lnTo>
                    <a:pt x="20408" y="482600"/>
                  </a:lnTo>
                  <a:lnTo>
                    <a:pt x="23736" y="482600"/>
                  </a:lnTo>
                  <a:lnTo>
                    <a:pt x="25069" y="483870"/>
                  </a:lnTo>
                  <a:lnTo>
                    <a:pt x="25069" y="487680"/>
                  </a:lnTo>
                  <a:lnTo>
                    <a:pt x="23736" y="488950"/>
                  </a:lnTo>
                  <a:lnTo>
                    <a:pt x="22186" y="487680"/>
                  </a:lnTo>
                  <a:lnTo>
                    <a:pt x="20853" y="487680"/>
                  </a:lnTo>
                  <a:lnTo>
                    <a:pt x="18186" y="488950"/>
                  </a:lnTo>
                  <a:lnTo>
                    <a:pt x="16637" y="491490"/>
                  </a:lnTo>
                  <a:lnTo>
                    <a:pt x="11760" y="497840"/>
                  </a:lnTo>
                  <a:lnTo>
                    <a:pt x="8204" y="499110"/>
                  </a:lnTo>
                  <a:lnTo>
                    <a:pt x="10426" y="490220"/>
                  </a:lnTo>
                  <a:lnTo>
                    <a:pt x="3543" y="490220"/>
                  </a:lnTo>
                  <a:lnTo>
                    <a:pt x="5321" y="491490"/>
                  </a:lnTo>
                  <a:lnTo>
                    <a:pt x="7531" y="491490"/>
                  </a:lnTo>
                  <a:lnTo>
                    <a:pt x="7315" y="492760"/>
                  </a:lnTo>
                  <a:lnTo>
                    <a:pt x="1104" y="497840"/>
                  </a:lnTo>
                  <a:lnTo>
                    <a:pt x="876" y="499110"/>
                  </a:lnTo>
                  <a:lnTo>
                    <a:pt x="3098" y="500380"/>
                  </a:lnTo>
                  <a:lnTo>
                    <a:pt x="4648" y="501650"/>
                  </a:lnTo>
                  <a:lnTo>
                    <a:pt x="5321" y="504190"/>
                  </a:lnTo>
                  <a:lnTo>
                    <a:pt x="4432" y="505460"/>
                  </a:lnTo>
                  <a:lnTo>
                    <a:pt x="3543" y="508000"/>
                  </a:lnTo>
                  <a:lnTo>
                    <a:pt x="4203" y="509270"/>
                  </a:lnTo>
                  <a:lnTo>
                    <a:pt x="8204" y="509270"/>
                  </a:lnTo>
                  <a:lnTo>
                    <a:pt x="8204" y="510540"/>
                  </a:lnTo>
                  <a:lnTo>
                    <a:pt x="6654" y="511810"/>
                  </a:lnTo>
                  <a:lnTo>
                    <a:pt x="4876" y="513080"/>
                  </a:lnTo>
                  <a:lnTo>
                    <a:pt x="4648" y="514350"/>
                  </a:lnTo>
                  <a:lnTo>
                    <a:pt x="6426" y="518160"/>
                  </a:lnTo>
                  <a:lnTo>
                    <a:pt x="7531" y="521970"/>
                  </a:lnTo>
                  <a:lnTo>
                    <a:pt x="8191" y="525780"/>
                  </a:lnTo>
                  <a:lnTo>
                    <a:pt x="8204" y="529590"/>
                  </a:lnTo>
                  <a:lnTo>
                    <a:pt x="7759" y="533400"/>
                  </a:lnTo>
                  <a:lnTo>
                    <a:pt x="12865" y="533400"/>
                  </a:lnTo>
                  <a:lnTo>
                    <a:pt x="17081" y="532130"/>
                  </a:lnTo>
                  <a:lnTo>
                    <a:pt x="17526" y="533400"/>
                  </a:lnTo>
                  <a:lnTo>
                    <a:pt x="10871" y="538480"/>
                  </a:lnTo>
                  <a:lnTo>
                    <a:pt x="10642" y="539750"/>
                  </a:lnTo>
                  <a:lnTo>
                    <a:pt x="13309" y="546100"/>
                  </a:lnTo>
                  <a:lnTo>
                    <a:pt x="14414" y="548640"/>
                  </a:lnTo>
                  <a:lnTo>
                    <a:pt x="16179" y="549922"/>
                  </a:lnTo>
                  <a:lnTo>
                    <a:pt x="17297" y="548640"/>
                  </a:lnTo>
                  <a:lnTo>
                    <a:pt x="18630" y="547370"/>
                  </a:lnTo>
                  <a:lnTo>
                    <a:pt x="18402" y="548640"/>
                  </a:lnTo>
                  <a:lnTo>
                    <a:pt x="18122" y="550011"/>
                  </a:lnTo>
                  <a:lnTo>
                    <a:pt x="16637" y="552450"/>
                  </a:lnTo>
                  <a:lnTo>
                    <a:pt x="14414" y="557530"/>
                  </a:lnTo>
                  <a:lnTo>
                    <a:pt x="18859" y="553720"/>
                  </a:lnTo>
                  <a:lnTo>
                    <a:pt x="22186" y="552450"/>
                  </a:lnTo>
                  <a:lnTo>
                    <a:pt x="24625" y="551180"/>
                  </a:lnTo>
                  <a:lnTo>
                    <a:pt x="28511" y="550011"/>
                  </a:lnTo>
                  <a:lnTo>
                    <a:pt x="27508" y="550875"/>
                  </a:lnTo>
                  <a:lnTo>
                    <a:pt x="27508" y="566420"/>
                  </a:lnTo>
                  <a:lnTo>
                    <a:pt x="26174" y="568960"/>
                  </a:lnTo>
                  <a:lnTo>
                    <a:pt x="24409" y="567690"/>
                  </a:lnTo>
                  <a:lnTo>
                    <a:pt x="22847" y="566420"/>
                  </a:lnTo>
                  <a:lnTo>
                    <a:pt x="20853" y="563880"/>
                  </a:lnTo>
                  <a:lnTo>
                    <a:pt x="21069" y="563880"/>
                  </a:lnTo>
                  <a:lnTo>
                    <a:pt x="24180" y="565150"/>
                  </a:lnTo>
                  <a:lnTo>
                    <a:pt x="26403" y="565150"/>
                  </a:lnTo>
                  <a:lnTo>
                    <a:pt x="27508" y="566420"/>
                  </a:lnTo>
                  <a:lnTo>
                    <a:pt x="27508" y="550875"/>
                  </a:lnTo>
                  <a:lnTo>
                    <a:pt x="24180" y="553720"/>
                  </a:lnTo>
                  <a:lnTo>
                    <a:pt x="17970" y="558800"/>
                  </a:lnTo>
                  <a:lnTo>
                    <a:pt x="17424" y="563880"/>
                  </a:lnTo>
                  <a:lnTo>
                    <a:pt x="17386" y="564261"/>
                  </a:lnTo>
                  <a:lnTo>
                    <a:pt x="17297" y="565150"/>
                  </a:lnTo>
                  <a:lnTo>
                    <a:pt x="21958" y="575310"/>
                  </a:lnTo>
                  <a:lnTo>
                    <a:pt x="23964" y="580390"/>
                  </a:lnTo>
                  <a:lnTo>
                    <a:pt x="25730" y="586740"/>
                  </a:lnTo>
                  <a:lnTo>
                    <a:pt x="25730" y="593090"/>
                  </a:lnTo>
                  <a:lnTo>
                    <a:pt x="26847" y="594360"/>
                  </a:lnTo>
                  <a:lnTo>
                    <a:pt x="29946" y="594360"/>
                  </a:lnTo>
                  <a:lnTo>
                    <a:pt x="31064" y="595630"/>
                  </a:lnTo>
                  <a:lnTo>
                    <a:pt x="31280" y="596900"/>
                  </a:lnTo>
                  <a:lnTo>
                    <a:pt x="31280" y="598170"/>
                  </a:lnTo>
                  <a:lnTo>
                    <a:pt x="32829" y="600710"/>
                  </a:lnTo>
                  <a:lnTo>
                    <a:pt x="34607" y="601980"/>
                  </a:lnTo>
                  <a:lnTo>
                    <a:pt x="36614" y="603250"/>
                  </a:lnTo>
                  <a:lnTo>
                    <a:pt x="36830" y="604520"/>
                  </a:lnTo>
                  <a:lnTo>
                    <a:pt x="33718" y="604520"/>
                  </a:lnTo>
                  <a:lnTo>
                    <a:pt x="33058" y="605790"/>
                  </a:lnTo>
                  <a:lnTo>
                    <a:pt x="33718" y="607060"/>
                  </a:lnTo>
                  <a:lnTo>
                    <a:pt x="34607" y="609600"/>
                  </a:lnTo>
                  <a:lnTo>
                    <a:pt x="35941" y="609600"/>
                  </a:lnTo>
                  <a:lnTo>
                    <a:pt x="38163" y="608330"/>
                  </a:lnTo>
                  <a:lnTo>
                    <a:pt x="39052" y="609600"/>
                  </a:lnTo>
                  <a:lnTo>
                    <a:pt x="39052" y="612140"/>
                  </a:lnTo>
                  <a:lnTo>
                    <a:pt x="39941" y="613410"/>
                  </a:lnTo>
                  <a:lnTo>
                    <a:pt x="42151" y="613410"/>
                  </a:lnTo>
                  <a:lnTo>
                    <a:pt x="42595" y="610870"/>
                  </a:lnTo>
                  <a:lnTo>
                    <a:pt x="42151" y="608330"/>
                  </a:lnTo>
                  <a:lnTo>
                    <a:pt x="41275" y="603250"/>
                  </a:lnTo>
                  <a:lnTo>
                    <a:pt x="43040" y="607060"/>
                  </a:lnTo>
                  <a:lnTo>
                    <a:pt x="45262" y="612140"/>
                  </a:lnTo>
                  <a:lnTo>
                    <a:pt x="44157" y="617220"/>
                  </a:lnTo>
                  <a:lnTo>
                    <a:pt x="40601" y="619760"/>
                  </a:lnTo>
                  <a:lnTo>
                    <a:pt x="39497" y="621030"/>
                  </a:lnTo>
                  <a:lnTo>
                    <a:pt x="39497" y="622300"/>
                  </a:lnTo>
                  <a:lnTo>
                    <a:pt x="41046" y="622300"/>
                  </a:lnTo>
                  <a:lnTo>
                    <a:pt x="42379" y="623570"/>
                  </a:lnTo>
                  <a:lnTo>
                    <a:pt x="43484" y="623570"/>
                  </a:lnTo>
                  <a:lnTo>
                    <a:pt x="43484" y="621030"/>
                  </a:lnTo>
                  <a:lnTo>
                    <a:pt x="44602" y="619760"/>
                  </a:lnTo>
                  <a:lnTo>
                    <a:pt x="47256" y="619760"/>
                  </a:lnTo>
                  <a:lnTo>
                    <a:pt x="47929" y="622300"/>
                  </a:lnTo>
                  <a:lnTo>
                    <a:pt x="46596" y="626110"/>
                  </a:lnTo>
                  <a:lnTo>
                    <a:pt x="47040" y="628650"/>
                  </a:lnTo>
                  <a:lnTo>
                    <a:pt x="49263" y="628650"/>
                  </a:lnTo>
                  <a:lnTo>
                    <a:pt x="50139" y="627380"/>
                  </a:lnTo>
                  <a:lnTo>
                    <a:pt x="50253" y="626110"/>
                  </a:lnTo>
                  <a:lnTo>
                    <a:pt x="50368" y="622300"/>
                  </a:lnTo>
                  <a:lnTo>
                    <a:pt x="51028" y="622300"/>
                  </a:lnTo>
                  <a:lnTo>
                    <a:pt x="51701" y="623570"/>
                  </a:lnTo>
                  <a:lnTo>
                    <a:pt x="52362" y="626110"/>
                  </a:lnTo>
                  <a:lnTo>
                    <a:pt x="53251" y="626110"/>
                  </a:lnTo>
                  <a:lnTo>
                    <a:pt x="55689" y="623570"/>
                  </a:lnTo>
                  <a:lnTo>
                    <a:pt x="56680" y="622300"/>
                  </a:lnTo>
                  <a:lnTo>
                    <a:pt x="57683" y="621030"/>
                  </a:lnTo>
                  <a:lnTo>
                    <a:pt x="57912" y="621030"/>
                  </a:lnTo>
                  <a:lnTo>
                    <a:pt x="55918" y="619760"/>
                  </a:lnTo>
                  <a:lnTo>
                    <a:pt x="54356" y="618490"/>
                  </a:lnTo>
                  <a:lnTo>
                    <a:pt x="54584" y="617220"/>
                  </a:lnTo>
                  <a:lnTo>
                    <a:pt x="61683" y="617220"/>
                  </a:lnTo>
                  <a:lnTo>
                    <a:pt x="65684" y="622300"/>
                  </a:lnTo>
                  <a:lnTo>
                    <a:pt x="62572" y="629920"/>
                  </a:lnTo>
                  <a:lnTo>
                    <a:pt x="65239" y="629920"/>
                  </a:lnTo>
                  <a:lnTo>
                    <a:pt x="71666" y="623570"/>
                  </a:lnTo>
                  <a:lnTo>
                    <a:pt x="71666" y="622300"/>
                  </a:lnTo>
                  <a:lnTo>
                    <a:pt x="69443" y="621030"/>
                  </a:lnTo>
                  <a:lnTo>
                    <a:pt x="67678" y="621030"/>
                  </a:lnTo>
                  <a:lnTo>
                    <a:pt x="67894" y="619760"/>
                  </a:lnTo>
                  <a:lnTo>
                    <a:pt x="72110" y="619760"/>
                  </a:lnTo>
                  <a:lnTo>
                    <a:pt x="74777" y="621030"/>
                  </a:lnTo>
                  <a:lnTo>
                    <a:pt x="77127" y="623570"/>
                  </a:lnTo>
                  <a:lnTo>
                    <a:pt x="75450" y="623824"/>
                  </a:lnTo>
                  <a:lnTo>
                    <a:pt x="69011" y="630174"/>
                  </a:lnTo>
                  <a:lnTo>
                    <a:pt x="65900" y="632714"/>
                  </a:lnTo>
                  <a:lnTo>
                    <a:pt x="65684" y="632828"/>
                  </a:lnTo>
                  <a:lnTo>
                    <a:pt x="65684" y="639064"/>
                  </a:lnTo>
                  <a:lnTo>
                    <a:pt x="65684" y="642874"/>
                  </a:lnTo>
                  <a:lnTo>
                    <a:pt x="64135" y="644144"/>
                  </a:lnTo>
                  <a:lnTo>
                    <a:pt x="60807" y="642874"/>
                  </a:lnTo>
                  <a:lnTo>
                    <a:pt x="56146" y="641604"/>
                  </a:lnTo>
                  <a:lnTo>
                    <a:pt x="60363" y="640334"/>
                  </a:lnTo>
                  <a:lnTo>
                    <a:pt x="64795" y="637794"/>
                  </a:lnTo>
                  <a:lnTo>
                    <a:pt x="65455" y="637794"/>
                  </a:lnTo>
                  <a:lnTo>
                    <a:pt x="65684" y="639064"/>
                  </a:lnTo>
                  <a:lnTo>
                    <a:pt x="65684" y="632828"/>
                  </a:lnTo>
                  <a:lnTo>
                    <a:pt x="63461" y="633984"/>
                  </a:lnTo>
                  <a:lnTo>
                    <a:pt x="63461" y="632714"/>
                  </a:lnTo>
                  <a:lnTo>
                    <a:pt x="63461" y="631444"/>
                  </a:lnTo>
                  <a:lnTo>
                    <a:pt x="62357" y="631444"/>
                  </a:lnTo>
                  <a:lnTo>
                    <a:pt x="61023" y="632714"/>
                  </a:lnTo>
                  <a:lnTo>
                    <a:pt x="57696" y="632714"/>
                  </a:lnTo>
                  <a:lnTo>
                    <a:pt x="56578" y="630174"/>
                  </a:lnTo>
                  <a:lnTo>
                    <a:pt x="55257" y="628904"/>
                  </a:lnTo>
                  <a:lnTo>
                    <a:pt x="54584" y="628904"/>
                  </a:lnTo>
                  <a:lnTo>
                    <a:pt x="54584" y="637794"/>
                  </a:lnTo>
                  <a:lnTo>
                    <a:pt x="53479" y="640334"/>
                  </a:lnTo>
                  <a:lnTo>
                    <a:pt x="49034" y="640334"/>
                  </a:lnTo>
                  <a:lnTo>
                    <a:pt x="48818" y="641604"/>
                  </a:lnTo>
                  <a:lnTo>
                    <a:pt x="52146" y="647954"/>
                  </a:lnTo>
                  <a:lnTo>
                    <a:pt x="54584" y="650494"/>
                  </a:lnTo>
                  <a:lnTo>
                    <a:pt x="56146" y="649224"/>
                  </a:lnTo>
                  <a:lnTo>
                    <a:pt x="57696" y="649224"/>
                  </a:lnTo>
                  <a:lnTo>
                    <a:pt x="59029" y="650494"/>
                  </a:lnTo>
                  <a:lnTo>
                    <a:pt x="59029" y="654304"/>
                  </a:lnTo>
                  <a:lnTo>
                    <a:pt x="58140" y="655574"/>
                  </a:lnTo>
                  <a:lnTo>
                    <a:pt x="56807" y="654304"/>
                  </a:lnTo>
                  <a:lnTo>
                    <a:pt x="54584" y="654304"/>
                  </a:lnTo>
                  <a:lnTo>
                    <a:pt x="54584" y="656844"/>
                  </a:lnTo>
                  <a:lnTo>
                    <a:pt x="55702" y="658114"/>
                  </a:lnTo>
                  <a:lnTo>
                    <a:pt x="58140" y="658114"/>
                  </a:lnTo>
                  <a:lnTo>
                    <a:pt x="59029" y="659384"/>
                  </a:lnTo>
                  <a:lnTo>
                    <a:pt x="59029" y="663194"/>
                  </a:lnTo>
                  <a:lnTo>
                    <a:pt x="60134" y="664464"/>
                  </a:lnTo>
                  <a:lnTo>
                    <a:pt x="61239" y="663194"/>
                  </a:lnTo>
                  <a:lnTo>
                    <a:pt x="63461" y="663194"/>
                  </a:lnTo>
                  <a:lnTo>
                    <a:pt x="63461" y="667004"/>
                  </a:lnTo>
                  <a:lnTo>
                    <a:pt x="65024" y="669544"/>
                  </a:lnTo>
                  <a:lnTo>
                    <a:pt x="66789" y="669544"/>
                  </a:lnTo>
                  <a:lnTo>
                    <a:pt x="68567" y="670814"/>
                  </a:lnTo>
                  <a:lnTo>
                    <a:pt x="70116" y="673354"/>
                  </a:lnTo>
                  <a:lnTo>
                    <a:pt x="70116" y="677164"/>
                  </a:lnTo>
                  <a:lnTo>
                    <a:pt x="70993" y="678446"/>
                  </a:lnTo>
                  <a:lnTo>
                    <a:pt x="73228" y="675894"/>
                  </a:lnTo>
                  <a:lnTo>
                    <a:pt x="74853" y="678548"/>
                  </a:lnTo>
                  <a:lnTo>
                    <a:pt x="75666" y="679704"/>
                  </a:lnTo>
                  <a:lnTo>
                    <a:pt x="76339" y="682244"/>
                  </a:lnTo>
                  <a:lnTo>
                    <a:pt x="78105" y="684784"/>
                  </a:lnTo>
                  <a:lnTo>
                    <a:pt x="80556" y="684784"/>
                  </a:lnTo>
                  <a:lnTo>
                    <a:pt x="81000" y="686054"/>
                  </a:lnTo>
                  <a:lnTo>
                    <a:pt x="80111" y="687324"/>
                  </a:lnTo>
                  <a:lnTo>
                    <a:pt x="79438" y="687324"/>
                  </a:lnTo>
                  <a:lnTo>
                    <a:pt x="81661" y="692404"/>
                  </a:lnTo>
                  <a:lnTo>
                    <a:pt x="84772" y="694944"/>
                  </a:lnTo>
                  <a:lnTo>
                    <a:pt x="88099" y="698754"/>
                  </a:lnTo>
                  <a:lnTo>
                    <a:pt x="90093" y="700024"/>
                  </a:lnTo>
                  <a:lnTo>
                    <a:pt x="88988" y="698754"/>
                  </a:lnTo>
                  <a:lnTo>
                    <a:pt x="87896" y="696290"/>
                  </a:lnTo>
                  <a:lnTo>
                    <a:pt x="88188" y="696290"/>
                  </a:lnTo>
                  <a:lnTo>
                    <a:pt x="89649" y="697484"/>
                  </a:lnTo>
                  <a:lnTo>
                    <a:pt x="91198" y="697484"/>
                  </a:lnTo>
                  <a:lnTo>
                    <a:pt x="92316" y="700024"/>
                  </a:lnTo>
                  <a:lnTo>
                    <a:pt x="92379" y="702564"/>
                  </a:lnTo>
                  <a:lnTo>
                    <a:pt x="92532" y="705104"/>
                  </a:lnTo>
                  <a:lnTo>
                    <a:pt x="102527" y="716534"/>
                  </a:lnTo>
                  <a:lnTo>
                    <a:pt x="106299" y="716534"/>
                  </a:lnTo>
                  <a:lnTo>
                    <a:pt x="108953" y="717804"/>
                  </a:lnTo>
                  <a:lnTo>
                    <a:pt x="113398" y="722884"/>
                  </a:lnTo>
                  <a:lnTo>
                    <a:pt x="116281" y="725424"/>
                  </a:lnTo>
                  <a:lnTo>
                    <a:pt x="117614" y="724154"/>
                  </a:lnTo>
                  <a:lnTo>
                    <a:pt x="119164" y="724154"/>
                  </a:lnTo>
                  <a:lnTo>
                    <a:pt x="120497" y="725424"/>
                  </a:lnTo>
                  <a:lnTo>
                    <a:pt x="120942" y="726694"/>
                  </a:lnTo>
                  <a:lnTo>
                    <a:pt x="125361" y="729234"/>
                  </a:lnTo>
                  <a:lnTo>
                    <a:pt x="134670" y="734314"/>
                  </a:lnTo>
                  <a:lnTo>
                    <a:pt x="144932" y="739394"/>
                  </a:lnTo>
                  <a:lnTo>
                    <a:pt x="152222" y="741934"/>
                  </a:lnTo>
                  <a:lnTo>
                    <a:pt x="154000" y="743204"/>
                  </a:lnTo>
                  <a:lnTo>
                    <a:pt x="156667" y="741934"/>
                  </a:lnTo>
                  <a:lnTo>
                    <a:pt x="158000" y="740664"/>
                  </a:lnTo>
                  <a:lnTo>
                    <a:pt x="159766" y="739394"/>
                  </a:lnTo>
                  <a:lnTo>
                    <a:pt x="161772" y="739394"/>
                  </a:lnTo>
                  <a:lnTo>
                    <a:pt x="164211" y="741934"/>
                  </a:lnTo>
                  <a:lnTo>
                    <a:pt x="167538" y="745744"/>
                  </a:lnTo>
                  <a:lnTo>
                    <a:pt x="167767" y="745744"/>
                  </a:lnTo>
                  <a:lnTo>
                    <a:pt x="167830" y="744474"/>
                  </a:lnTo>
                  <a:lnTo>
                    <a:pt x="167906" y="743204"/>
                  </a:lnTo>
                  <a:lnTo>
                    <a:pt x="167982" y="739394"/>
                  </a:lnTo>
                  <a:lnTo>
                    <a:pt x="167982" y="738124"/>
                  </a:lnTo>
                  <a:lnTo>
                    <a:pt x="168427" y="738124"/>
                  </a:lnTo>
                  <a:lnTo>
                    <a:pt x="169316" y="740664"/>
                  </a:lnTo>
                  <a:lnTo>
                    <a:pt x="169976" y="741934"/>
                  </a:lnTo>
                  <a:lnTo>
                    <a:pt x="169087" y="745744"/>
                  </a:lnTo>
                  <a:lnTo>
                    <a:pt x="167093" y="747014"/>
                  </a:lnTo>
                  <a:lnTo>
                    <a:pt x="163995" y="748284"/>
                  </a:lnTo>
                  <a:lnTo>
                    <a:pt x="164426" y="749554"/>
                  </a:lnTo>
                  <a:lnTo>
                    <a:pt x="171094" y="750824"/>
                  </a:lnTo>
                  <a:lnTo>
                    <a:pt x="176199" y="753364"/>
                  </a:lnTo>
                  <a:lnTo>
                    <a:pt x="178409" y="753364"/>
                  </a:lnTo>
                  <a:lnTo>
                    <a:pt x="176631" y="750824"/>
                  </a:lnTo>
                  <a:lnTo>
                    <a:pt x="178638" y="750824"/>
                  </a:lnTo>
                  <a:lnTo>
                    <a:pt x="181521" y="753364"/>
                  </a:lnTo>
                  <a:lnTo>
                    <a:pt x="187731" y="755904"/>
                  </a:lnTo>
                  <a:lnTo>
                    <a:pt x="188404" y="754634"/>
                  </a:lnTo>
                  <a:lnTo>
                    <a:pt x="189953" y="754634"/>
                  </a:lnTo>
                  <a:lnTo>
                    <a:pt x="189953" y="757174"/>
                  </a:lnTo>
                  <a:lnTo>
                    <a:pt x="193497" y="759714"/>
                  </a:lnTo>
                  <a:lnTo>
                    <a:pt x="197942" y="762254"/>
                  </a:lnTo>
                  <a:lnTo>
                    <a:pt x="202158" y="763524"/>
                  </a:lnTo>
                  <a:lnTo>
                    <a:pt x="205270" y="766064"/>
                  </a:lnTo>
                  <a:lnTo>
                    <a:pt x="204597" y="767334"/>
                  </a:lnTo>
                  <a:lnTo>
                    <a:pt x="203708" y="768604"/>
                  </a:lnTo>
                  <a:lnTo>
                    <a:pt x="205041" y="769874"/>
                  </a:lnTo>
                  <a:lnTo>
                    <a:pt x="209257" y="769874"/>
                  </a:lnTo>
                  <a:lnTo>
                    <a:pt x="215252" y="771144"/>
                  </a:lnTo>
                  <a:lnTo>
                    <a:pt x="220573" y="772414"/>
                  </a:lnTo>
                  <a:lnTo>
                    <a:pt x="225679" y="773684"/>
                  </a:lnTo>
                  <a:lnTo>
                    <a:pt x="232117" y="773684"/>
                  </a:lnTo>
                  <a:lnTo>
                    <a:pt x="233451" y="772414"/>
                  </a:lnTo>
                  <a:lnTo>
                    <a:pt x="234340" y="772414"/>
                  </a:lnTo>
                  <a:lnTo>
                    <a:pt x="234340" y="774954"/>
                  </a:lnTo>
                  <a:lnTo>
                    <a:pt x="238988" y="777494"/>
                  </a:lnTo>
                  <a:lnTo>
                    <a:pt x="250761" y="780034"/>
                  </a:lnTo>
                  <a:lnTo>
                    <a:pt x="256971" y="782574"/>
                  </a:lnTo>
                  <a:lnTo>
                    <a:pt x="258749" y="782574"/>
                  </a:lnTo>
                  <a:lnTo>
                    <a:pt x="260515" y="783844"/>
                  </a:lnTo>
                  <a:lnTo>
                    <a:pt x="264731" y="783844"/>
                  </a:lnTo>
                  <a:lnTo>
                    <a:pt x="265290" y="784898"/>
                  </a:lnTo>
                  <a:lnTo>
                    <a:pt x="265404" y="786384"/>
                  </a:lnTo>
                  <a:lnTo>
                    <a:pt x="267398" y="787654"/>
                  </a:lnTo>
                  <a:lnTo>
                    <a:pt x="272503" y="787654"/>
                  </a:lnTo>
                  <a:lnTo>
                    <a:pt x="276720" y="788924"/>
                  </a:lnTo>
                  <a:lnTo>
                    <a:pt x="279158" y="790194"/>
                  </a:lnTo>
                  <a:lnTo>
                    <a:pt x="282930" y="792734"/>
                  </a:lnTo>
                  <a:lnTo>
                    <a:pt x="284480" y="792734"/>
                  </a:lnTo>
                  <a:lnTo>
                    <a:pt x="286486" y="790194"/>
                  </a:lnTo>
                  <a:lnTo>
                    <a:pt x="288696" y="786384"/>
                  </a:lnTo>
                  <a:lnTo>
                    <a:pt x="289140" y="786384"/>
                  </a:lnTo>
                  <a:lnTo>
                    <a:pt x="291592" y="790194"/>
                  </a:lnTo>
                  <a:lnTo>
                    <a:pt x="293141" y="792734"/>
                  </a:lnTo>
                  <a:lnTo>
                    <a:pt x="296468" y="795274"/>
                  </a:lnTo>
                  <a:lnTo>
                    <a:pt x="303352" y="795274"/>
                  </a:lnTo>
                  <a:lnTo>
                    <a:pt x="303568" y="794004"/>
                  </a:lnTo>
                  <a:lnTo>
                    <a:pt x="300913" y="792734"/>
                  </a:lnTo>
                  <a:lnTo>
                    <a:pt x="298018" y="790194"/>
                  </a:lnTo>
                  <a:lnTo>
                    <a:pt x="300685" y="787654"/>
                  </a:lnTo>
                  <a:lnTo>
                    <a:pt x="301904" y="786384"/>
                  </a:lnTo>
                  <a:lnTo>
                    <a:pt x="303123" y="785114"/>
                  </a:lnTo>
                  <a:lnTo>
                    <a:pt x="303568" y="785114"/>
                  </a:lnTo>
                  <a:lnTo>
                    <a:pt x="302018" y="787654"/>
                  </a:lnTo>
                  <a:lnTo>
                    <a:pt x="300685" y="790194"/>
                  </a:lnTo>
                  <a:lnTo>
                    <a:pt x="304012" y="790194"/>
                  </a:lnTo>
                  <a:lnTo>
                    <a:pt x="306235" y="788924"/>
                  </a:lnTo>
                  <a:lnTo>
                    <a:pt x="307340" y="788924"/>
                  </a:lnTo>
                  <a:lnTo>
                    <a:pt x="306451" y="790194"/>
                  </a:lnTo>
                  <a:lnTo>
                    <a:pt x="305790" y="791464"/>
                  </a:lnTo>
                  <a:lnTo>
                    <a:pt x="306679" y="792734"/>
                  </a:lnTo>
                  <a:lnTo>
                    <a:pt x="310667" y="792734"/>
                  </a:lnTo>
                  <a:lnTo>
                    <a:pt x="311785" y="794004"/>
                  </a:lnTo>
                  <a:lnTo>
                    <a:pt x="310896" y="794004"/>
                  </a:lnTo>
                  <a:lnTo>
                    <a:pt x="310222" y="795274"/>
                  </a:lnTo>
                  <a:lnTo>
                    <a:pt x="312674" y="796544"/>
                  </a:lnTo>
                  <a:lnTo>
                    <a:pt x="323316" y="796544"/>
                  </a:lnTo>
                  <a:lnTo>
                    <a:pt x="324650" y="797814"/>
                  </a:lnTo>
                  <a:lnTo>
                    <a:pt x="327977" y="797814"/>
                  </a:lnTo>
                  <a:lnTo>
                    <a:pt x="331533" y="795274"/>
                  </a:lnTo>
                  <a:lnTo>
                    <a:pt x="335965" y="796544"/>
                  </a:lnTo>
                  <a:lnTo>
                    <a:pt x="349948" y="800354"/>
                  </a:lnTo>
                  <a:lnTo>
                    <a:pt x="359016" y="801624"/>
                  </a:lnTo>
                  <a:lnTo>
                    <a:pt x="365874" y="801624"/>
                  </a:lnTo>
                  <a:lnTo>
                    <a:pt x="368592" y="799084"/>
                  </a:lnTo>
                  <a:lnTo>
                    <a:pt x="368592" y="796544"/>
                  </a:lnTo>
                  <a:lnTo>
                    <a:pt x="368592" y="795274"/>
                  </a:lnTo>
                  <a:lnTo>
                    <a:pt x="378802" y="791464"/>
                  </a:lnTo>
                  <a:lnTo>
                    <a:pt x="384784" y="797814"/>
                  </a:lnTo>
                  <a:lnTo>
                    <a:pt x="388112" y="797814"/>
                  </a:lnTo>
                  <a:lnTo>
                    <a:pt x="386118" y="794004"/>
                  </a:lnTo>
                  <a:lnTo>
                    <a:pt x="385229" y="792734"/>
                  </a:lnTo>
                  <a:lnTo>
                    <a:pt x="386346" y="792734"/>
                  </a:lnTo>
                  <a:lnTo>
                    <a:pt x="388785" y="795274"/>
                  </a:lnTo>
                  <a:lnTo>
                    <a:pt x="391007" y="796544"/>
                  </a:lnTo>
                  <a:lnTo>
                    <a:pt x="394335" y="797814"/>
                  </a:lnTo>
                  <a:lnTo>
                    <a:pt x="397662" y="797814"/>
                  </a:lnTo>
                  <a:lnTo>
                    <a:pt x="396328" y="799084"/>
                  </a:lnTo>
                  <a:lnTo>
                    <a:pt x="395224" y="799084"/>
                  </a:lnTo>
                  <a:lnTo>
                    <a:pt x="394779" y="800354"/>
                  </a:lnTo>
                  <a:lnTo>
                    <a:pt x="395439" y="801624"/>
                  </a:lnTo>
                  <a:lnTo>
                    <a:pt x="396328" y="802894"/>
                  </a:lnTo>
                  <a:lnTo>
                    <a:pt x="395884" y="804164"/>
                  </a:lnTo>
                  <a:lnTo>
                    <a:pt x="394779" y="802894"/>
                  </a:lnTo>
                  <a:lnTo>
                    <a:pt x="393446" y="801624"/>
                  </a:lnTo>
                  <a:lnTo>
                    <a:pt x="391668" y="802894"/>
                  </a:lnTo>
                  <a:lnTo>
                    <a:pt x="391045" y="805268"/>
                  </a:lnTo>
                  <a:lnTo>
                    <a:pt x="391007" y="805434"/>
                  </a:lnTo>
                  <a:lnTo>
                    <a:pt x="390118" y="807974"/>
                  </a:lnTo>
                  <a:lnTo>
                    <a:pt x="392772" y="807974"/>
                  </a:lnTo>
                  <a:lnTo>
                    <a:pt x="394335" y="806704"/>
                  </a:lnTo>
                  <a:lnTo>
                    <a:pt x="396773" y="806704"/>
                  </a:lnTo>
                  <a:lnTo>
                    <a:pt x="398767" y="809244"/>
                  </a:lnTo>
                  <a:lnTo>
                    <a:pt x="400989" y="809244"/>
                  </a:lnTo>
                  <a:lnTo>
                    <a:pt x="402983" y="807974"/>
                  </a:lnTo>
                  <a:lnTo>
                    <a:pt x="406044" y="805268"/>
                  </a:lnTo>
                  <a:lnTo>
                    <a:pt x="402539" y="806704"/>
                  </a:lnTo>
                  <a:lnTo>
                    <a:pt x="400329" y="807974"/>
                  </a:lnTo>
                  <a:lnTo>
                    <a:pt x="398551" y="806704"/>
                  </a:lnTo>
                  <a:lnTo>
                    <a:pt x="398551" y="804164"/>
                  </a:lnTo>
                  <a:lnTo>
                    <a:pt x="405650" y="804164"/>
                  </a:lnTo>
                  <a:lnTo>
                    <a:pt x="407428" y="805434"/>
                  </a:lnTo>
                  <a:lnTo>
                    <a:pt x="407428" y="810514"/>
                  </a:lnTo>
                  <a:lnTo>
                    <a:pt x="407873" y="810514"/>
                  </a:lnTo>
                  <a:lnTo>
                    <a:pt x="421398" y="806704"/>
                  </a:lnTo>
                  <a:lnTo>
                    <a:pt x="423405" y="805434"/>
                  </a:lnTo>
                  <a:lnTo>
                    <a:pt x="425170" y="806704"/>
                  </a:lnTo>
                  <a:lnTo>
                    <a:pt x="425170" y="809244"/>
                  </a:lnTo>
                  <a:lnTo>
                    <a:pt x="426732" y="810514"/>
                  </a:lnTo>
                  <a:lnTo>
                    <a:pt x="430504" y="810514"/>
                  </a:lnTo>
                  <a:lnTo>
                    <a:pt x="431393" y="809244"/>
                  </a:lnTo>
                  <a:lnTo>
                    <a:pt x="429615" y="806704"/>
                  </a:lnTo>
                  <a:lnTo>
                    <a:pt x="430720" y="806704"/>
                  </a:lnTo>
                  <a:lnTo>
                    <a:pt x="437832" y="810514"/>
                  </a:lnTo>
                  <a:lnTo>
                    <a:pt x="438708" y="810514"/>
                  </a:lnTo>
                  <a:lnTo>
                    <a:pt x="437375" y="807974"/>
                  </a:lnTo>
                  <a:lnTo>
                    <a:pt x="436499" y="806704"/>
                  </a:lnTo>
                  <a:lnTo>
                    <a:pt x="436943" y="805434"/>
                  </a:lnTo>
                  <a:lnTo>
                    <a:pt x="440486" y="806704"/>
                  </a:lnTo>
                  <a:lnTo>
                    <a:pt x="443598" y="805434"/>
                  </a:lnTo>
                  <a:lnTo>
                    <a:pt x="445808" y="805434"/>
                  </a:lnTo>
                  <a:lnTo>
                    <a:pt x="451358" y="802894"/>
                  </a:lnTo>
                  <a:lnTo>
                    <a:pt x="456907" y="805434"/>
                  </a:lnTo>
                  <a:lnTo>
                    <a:pt x="454240" y="813054"/>
                  </a:lnTo>
                  <a:lnTo>
                    <a:pt x="454469" y="813054"/>
                  </a:lnTo>
                  <a:lnTo>
                    <a:pt x="457352" y="810514"/>
                  </a:lnTo>
                  <a:lnTo>
                    <a:pt x="459574" y="809244"/>
                  </a:lnTo>
                  <a:lnTo>
                    <a:pt x="460679" y="807974"/>
                  </a:lnTo>
                  <a:lnTo>
                    <a:pt x="460679" y="811784"/>
                  </a:lnTo>
                  <a:lnTo>
                    <a:pt x="462673" y="813054"/>
                  </a:lnTo>
                  <a:lnTo>
                    <a:pt x="468668" y="813054"/>
                  </a:lnTo>
                  <a:lnTo>
                    <a:pt x="469557" y="811784"/>
                  </a:lnTo>
                  <a:lnTo>
                    <a:pt x="468452" y="807974"/>
                  </a:lnTo>
                  <a:lnTo>
                    <a:pt x="467779" y="805434"/>
                  </a:lnTo>
                  <a:lnTo>
                    <a:pt x="468452" y="804164"/>
                  </a:lnTo>
                  <a:lnTo>
                    <a:pt x="470662" y="802894"/>
                  </a:lnTo>
                  <a:lnTo>
                    <a:pt x="472440" y="801624"/>
                  </a:lnTo>
                  <a:lnTo>
                    <a:pt x="473773" y="802894"/>
                  </a:lnTo>
                  <a:lnTo>
                    <a:pt x="473113" y="807974"/>
                  </a:lnTo>
                  <a:lnTo>
                    <a:pt x="474218" y="815594"/>
                  </a:lnTo>
                  <a:lnTo>
                    <a:pt x="475551" y="814324"/>
                  </a:lnTo>
                  <a:lnTo>
                    <a:pt x="476211" y="813054"/>
                  </a:lnTo>
                  <a:lnTo>
                    <a:pt x="477989" y="813054"/>
                  </a:lnTo>
                  <a:lnTo>
                    <a:pt x="479323" y="814324"/>
                  </a:lnTo>
                  <a:lnTo>
                    <a:pt x="482650" y="818134"/>
                  </a:lnTo>
                  <a:lnTo>
                    <a:pt x="496633" y="818134"/>
                  </a:lnTo>
                  <a:lnTo>
                    <a:pt x="502627" y="814324"/>
                  </a:lnTo>
                  <a:lnTo>
                    <a:pt x="503072" y="815594"/>
                  </a:lnTo>
                  <a:lnTo>
                    <a:pt x="500849" y="818134"/>
                  </a:lnTo>
                  <a:lnTo>
                    <a:pt x="503948" y="819404"/>
                  </a:lnTo>
                  <a:lnTo>
                    <a:pt x="512610" y="818134"/>
                  </a:lnTo>
                  <a:lnTo>
                    <a:pt x="524154" y="818134"/>
                  </a:lnTo>
                  <a:lnTo>
                    <a:pt x="523265" y="816864"/>
                  </a:lnTo>
                  <a:lnTo>
                    <a:pt x="525703" y="815594"/>
                  </a:lnTo>
                  <a:lnTo>
                    <a:pt x="529031" y="816864"/>
                  </a:lnTo>
                  <a:lnTo>
                    <a:pt x="532142" y="816864"/>
                  </a:lnTo>
                  <a:lnTo>
                    <a:pt x="535241" y="818134"/>
                  </a:lnTo>
                  <a:lnTo>
                    <a:pt x="535686" y="819404"/>
                  </a:lnTo>
                  <a:lnTo>
                    <a:pt x="536790" y="821944"/>
                  </a:lnTo>
                  <a:lnTo>
                    <a:pt x="540575" y="819404"/>
                  </a:lnTo>
                  <a:lnTo>
                    <a:pt x="540575" y="815594"/>
                  </a:lnTo>
                  <a:lnTo>
                    <a:pt x="540575" y="814324"/>
                  </a:lnTo>
                  <a:lnTo>
                    <a:pt x="539013" y="813054"/>
                  </a:lnTo>
                  <a:lnTo>
                    <a:pt x="534581" y="813054"/>
                  </a:lnTo>
                  <a:lnTo>
                    <a:pt x="533908" y="811784"/>
                  </a:lnTo>
                  <a:lnTo>
                    <a:pt x="535025" y="807974"/>
                  </a:lnTo>
                  <a:lnTo>
                    <a:pt x="536727" y="803059"/>
                  </a:lnTo>
                  <a:lnTo>
                    <a:pt x="537895" y="803732"/>
                  </a:lnTo>
                  <a:lnTo>
                    <a:pt x="541223" y="806272"/>
                  </a:lnTo>
                  <a:lnTo>
                    <a:pt x="542556" y="808812"/>
                  </a:lnTo>
                  <a:lnTo>
                    <a:pt x="538784" y="808812"/>
                  </a:lnTo>
                  <a:lnTo>
                    <a:pt x="539445" y="810082"/>
                  </a:lnTo>
                  <a:lnTo>
                    <a:pt x="540334" y="811352"/>
                  </a:lnTo>
                  <a:lnTo>
                    <a:pt x="541667" y="812622"/>
                  </a:lnTo>
                  <a:lnTo>
                    <a:pt x="543890" y="811352"/>
                  </a:lnTo>
                  <a:lnTo>
                    <a:pt x="545223" y="811352"/>
                  </a:lnTo>
                  <a:lnTo>
                    <a:pt x="546100" y="812622"/>
                  </a:lnTo>
                  <a:lnTo>
                    <a:pt x="546773" y="813892"/>
                  </a:lnTo>
                  <a:lnTo>
                    <a:pt x="546328" y="815162"/>
                  </a:lnTo>
                  <a:lnTo>
                    <a:pt x="543890" y="815162"/>
                  </a:lnTo>
                  <a:lnTo>
                    <a:pt x="542772" y="816432"/>
                  </a:lnTo>
                  <a:lnTo>
                    <a:pt x="542772" y="820242"/>
                  </a:lnTo>
                  <a:lnTo>
                    <a:pt x="544334" y="821512"/>
                  </a:lnTo>
                  <a:lnTo>
                    <a:pt x="547878" y="821512"/>
                  </a:lnTo>
                  <a:lnTo>
                    <a:pt x="549440" y="820242"/>
                  </a:lnTo>
                  <a:lnTo>
                    <a:pt x="549440" y="817702"/>
                  </a:lnTo>
                  <a:lnTo>
                    <a:pt x="554761" y="817702"/>
                  </a:lnTo>
                  <a:lnTo>
                    <a:pt x="556094" y="815162"/>
                  </a:lnTo>
                  <a:lnTo>
                    <a:pt x="556209" y="813892"/>
                  </a:lnTo>
                  <a:lnTo>
                    <a:pt x="556310" y="812622"/>
                  </a:lnTo>
                  <a:lnTo>
                    <a:pt x="556425" y="810082"/>
                  </a:lnTo>
                  <a:lnTo>
                    <a:pt x="556539" y="807542"/>
                  </a:lnTo>
                  <a:lnTo>
                    <a:pt x="558088" y="812622"/>
                  </a:lnTo>
                  <a:lnTo>
                    <a:pt x="558977" y="816432"/>
                  </a:lnTo>
                  <a:lnTo>
                    <a:pt x="561416" y="817702"/>
                  </a:lnTo>
                  <a:lnTo>
                    <a:pt x="565632" y="818972"/>
                  </a:lnTo>
                  <a:lnTo>
                    <a:pt x="568960" y="818972"/>
                  </a:lnTo>
                  <a:lnTo>
                    <a:pt x="571627" y="817702"/>
                  </a:lnTo>
                  <a:lnTo>
                    <a:pt x="571627" y="816432"/>
                  </a:lnTo>
                  <a:lnTo>
                    <a:pt x="573405" y="815162"/>
                  </a:lnTo>
                  <a:lnTo>
                    <a:pt x="577392" y="815162"/>
                  </a:lnTo>
                  <a:lnTo>
                    <a:pt x="578281" y="813892"/>
                  </a:lnTo>
                  <a:lnTo>
                    <a:pt x="577621" y="813892"/>
                  </a:lnTo>
                  <a:lnTo>
                    <a:pt x="576732" y="812622"/>
                  </a:lnTo>
                  <a:lnTo>
                    <a:pt x="577392" y="810082"/>
                  </a:lnTo>
                  <a:lnTo>
                    <a:pt x="578954" y="808812"/>
                  </a:lnTo>
                  <a:lnTo>
                    <a:pt x="581164" y="806272"/>
                  </a:lnTo>
                  <a:lnTo>
                    <a:pt x="580948" y="805002"/>
                  </a:lnTo>
                  <a:lnTo>
                    <a:pt x="577837" y="806272"/>
                  </a:lnTo>
                  <a:lnTo>
                    <a:pt x="575614" y="807542"/>
                  </a:lnTo>
                  <a:lnTo>
                    <a:pt x="573849" y="807542"/>
                  </a:lnTo>
                  <a:lnTo>
                    <a:pt x="573849" y="806272"/>
                  </a:lnTo>
                  <a:lnTo>
                    <a:pt x="573849" y="803732"/>
                  </a:lnTo>
                  <a:lnTo>
                    <a:pt x="580720" y="801192"/>
                  </a:lnTo>
                  <a:lnTo>
                    <a:pt x="582498" y="802462"/>
                  </a:lnTo>
                  <a:lnTo>
                    <a:pt x="583171" y="803732"/>
                  </a:lnTo>
                  <a:lnTo>
                    <a:pt x="582498" y="806272"/>
                  </a:lnTo>
                  <a:lnTo>
                    <a:pt x="581164" y="808812"/>
                  </a:lnTo>
                  <a:lnTo>
                    <a:pt x="578510" y="812622"/>
                  </a:lnTo>
                  <a:lnTo>
                    <a:pt x="579170" y="813892"/>
                  </a:lnTo>
                  <a:lnTo>
                    <a:pt x="586943" y="817702"/>
                  </a:lnTo>
                  <a:lnTo>
                    <a:pt x="589381" y="820242"/>
                  </a:lnTo>
                  <a:lnTo>
                    <a:pt x="589826" y="818972"/>
                  </a:lnTo>
                  <a:lnTo>
                    <a:pt x="588708" y="816432"/>
                  </a:lnTo>
                  <a:lnTo>
                    <a:pt x="587159" y="811352"/>
                  </a:lnTo>
                  <a:lnTo>
                    <a:pt x="590270" y="816432"/>
                  </a:lnTo>
                  <a:lnTo>
                    <a:pt x="592264" y="817702"/>
                  </a:lnTo>
                  <a:lnTo>
                    <a:pt x="594702" y="818972"/>
                  </a:lnTo>
                  <a:lnTo>
                    <a:pt x="596252" y="817702"/>
                  </a:lnTo>
                  <a:lnTo>
                    <a:pt x="598030" y="816432"/>
                  </a:lnTo>
                  <a:lnTo>
                    <a:pt x="598703" y="817702"/>
                  </a:lnTo>
                  <a:lnTo>
                    <a:pt x="597814" y="820242"/>
                  </a:lnTo>
                  <a:lnTo>
                    <a:pt x="596696" y="822782"/>
                  </a:lnTo>
                  <a:lnTo>
                    <a:pt x="598258" y="822782"/>
                  </a:lnTo>
                  <a:lnTo>
                    <a:pt x="604240" y="821512"/>
                  </a:lnTo>
                  <a:lnTo>
                    <a:pt x="609574" y="821512"/>
                  </a:lnTo>
                  <a:lnTo>
                    <a:pt x="611568" y="820242"/>
                  </a:lnTo>
                  <a:lnTo>
                    <a:pt x="610679" y="817702"/>
                  </a:lnTo>
                  <a:lnTo>
                    <a:pt x="610019" y="816432"/>
                  </a:lnTo>
                  <a:lnTo>
                    <a:pt x="610463" y="815162"/>
                  </a:lnTo>
                  <a:lnTo>
                    <a:pt x="612902" y="815162"/>
                  </a:lnTo>
                  <a:lnTo>
                    <a:pt x="613791" y="816432"/>
                  </a:lnTo>
                  <a:lnTo>
                    <a:pt x="613791" y="820242"/>
                  </a:lnTo>
                  <a:lnTo>
                    <a:pt x="623112" y="818972"/>
                  </a:lnTo>
                  <a:lnTo>
                    <a:pt x="624217" y="816432"/>
                  </a:lnTo>
                  <a:lnTo>
                    <a:pt x="624446" y="815162"/>
                  </a:lnTo>
                  <a:lnTo>
                    <a:pt x="624662" y="813892"/>
                  </a:lnTo>
                  <a:lnTo>
                    <a:pt x="621779" y="812622"/>
                  </a:lnTo>
                  <a:lnTo>
                    <a:pt x="619899" y="811352"/>
                  </a:lnTo>
                  <a:lnTo>
                    <a:pt x="618007" y="810082"/>
                  </a:lnTo>
                  <a:lnTo>
                    <a:pt x="614006" y="808812"/>
                  </a:lnTo>
                  <a:lnTo>
                    <a:pt x="611352" y="807542"/>
                  </a:lnTo>
                  <a:lnTo>
                    <a:pt x="612241" y="807542"/>
                  </a:lnTo>
                  <a:lnTo>
                    <a:pt x="614680" y="805002"/>
                  </a:lnTo>
                  <a:lnTo>
                    <a:pt x="616889" y="803732"/>
                  </a:lnTo>
                  <a:lnTo>
                    <a:pt x="620890" y="801192"/>
                  </a:lnTo>
                  <a:lnTo>
                    <a:pt x="621106" y="801192"/>
                  </a:lnTo>
                  <a:lnTo>
                    <a:pt x="619785" y="805002"/>
                  </a:lnTo>
                  <a:lnTo>
                    <a:pt x="618667" y="807542"/>
                  </a:lnTo>
                  <a:lnTo>
                    <a:pt x="619112" y="808812"/>
                  </a:lnTo>
                  <a:lnTo>
                    <a:pt x="620890" y="807542"/>
                  </a:lnTo>
                  <a:lnTo>
                    <a:pt x="622439" y="807542"/>
                  </a:lnTo>
                  <a:lnTo>
                    <a:pt x="625551" y="808812"/>
                  </a:lnTo>
                  <a:lnTo>
                    <a:pt x="627773" y="811352"/>
                  </a:lnTo>
                  <a:lnTo>
                    <a:pt x="629767" y="813892"/>
                  </a:lnTo>
                  <a:lnTo>
                    <a:pt x="631545" y="815162"/>
                  </a:lnTo>
                  <a:lnTo>
                    <a:pt x="631545" y="811352"/>
                  </a:lnTo>
                  <a:lnTo>
                    <a:pt x="638708" y="807542"/>
                  </a:lnTo>
                  <a:lnTo>
                    <a:pt x="641083" y="806272"/>
                  </a:lnTo>
                  <a:lnTo>
                    <a:pt x="646404" y="806272"/>
                  </a:lnTo>
                  <a:lnTo>
                    <a:pt x="646633" y="807542"/>
                  </a:lnTo>
                  <a:lnTo>
                    <a:pt x="645299" y="810082"/>
                  </a:lnTo>
                  <a:lnTo>
                    <a:pt x="645972" y="811352"/>
                  </a:lnTo>
                  <a:lnTo>
                    <a:pt x="647966" y="811352"/>
                  </a:lnTo>
                  <a:lnTo>
                    <a:pt x="649744" y="812622"/>
                  </a:lnTo>
                  <a:lnTo>
                    <a:pt x="650621" y="813892"/>
                  </a:lnTo>
                  <a:lnTo>
                    <a:pt x="649287" y="817702"/>
                  </a:lnTo>
                  <a:lnTo>
                    <a:pt x="649960" y="818972"/>
                  </a:lnTo>
                  <a:lnTo>
                    <a:pt x="652627" y="818972"/>
                  </a:lnTo>
                  <a:lnTo>
                    <a:pt x="653732" y="817702"/>
                  </a:lnTo>
                  <a:lnTo>
                    <a:pt x="653732" y="815162"/>
                  </a:lnTo>
                  <a:lnTo>
                    <a:pt x="654837" y="815162"/>
                  </a:lnTo>
                  <a:lnTo>
                    <a:pt x="657059" y="817702"/>
                  </a:lnTo>
                  <a:lnTo>
                    <a:pt x="659726" y="818972"/>
                  </a:lnTo>
                  <a:lnTo>
                    <a:pt x="661504" y="818972"/>
                  </a:lnTo>
                  <a:lnTo>
                    <a:pt x="665721" y="816432"/>
                  </a:lnTo>
                  <a:lnTo>
                    <a:pt x="669709" y="813892"/>
                  </a:lnTo>
                  <a:lnTo>
                    <a:pt x="671487" y="813892"/>
                  </a:lnTo>
                  <a:lnTo>
                    <a:pt x="675703" y="817702"/>
                  </a:lnTo>
                  <a:lnTo>
                    <a:pt x="676148" y="817702"/>
                  </a:lnTo>
                  <a:lnTo>
                    <a:pt x="674370" y="813892"/>
                  </a:lnTo>
                  <a:lnTo>
                    <a:pt x="675259" y="812622"/>
                  </a:lnTo>
                  <a:lnTo>
                    <a:pt x="676808" y="812622"/>
                  </a:lnTo>
                  <a:lnTo>
                    <a:pt x="678586" y="811352"/>
                  </a:lnTo>
                  <a:lnTo>
                    <a:pt x="680364" y="811352"/>
                  </a:lnTo>
                  <a:lnTo>
                    <a:pt x="681253" y="813892"/>
                  </a:lnTo>
                  <a:lnTo>
                    <a:pt x="685469" y="816432"/>
                  </a:lnTo>
                  <a:lnTo>
                    <a:pt x="690130" y="816432"/>
                  </a:lnTo>
                  <a:lnTo>
                    <a:pt x="696556" y="817702"/>
                  </a:lnTo>
                  <a:lnTo>
                    <a:pt x="698119" y="816432"/>
                  </a:lnTo>
                  <a:lnTo>
                    <a:pt x="695452" y="812622"/>
                  </a:lnTo>
                  <a:lnTo>
                    <a:pt x="695896" y="812622"/>
                  </a:lnTo>
                  <a:lnTo>
                    <a:pt x="698334" y="813892"/>
                  </a:lnTo>
                  <a:lnTo>
                    <a:pt x="700112" y="815162"/>
                  </a:lnTo>
                  <a:lnTo>
                    <a:pt x="705662" y="816432"/>
                  </a:lnTo>
                  <a:lnTo>
                    <a:pt x="710768" y="816432"/>
                  </a:lnTo>
                  <a:lnTo>
                    <a:pt x="718972" y="817702"/>
                  </a:lnTo>
                  <a:lnTo>
                    <a:pt x="720077" y="816432"/>
                  </a:lnTo>
                  <a:lnTo>
                    <a:pt x="718972" y="813892"/>
                  </a:lnTo>
                  <a:lnTo>
                    <a:pt x="718604" y="812622"/>
                  </a:lnTo>
                  <a:lnTo>
                    <a:pt x="718235" y="811352"/>
                  </a:lnTo>
                  <a:lnTo>
                    <a:pt x="717867" y="810082"/>
                  </a:lnTo>
                  <a:lnTo>
                    <a:pt x="721855" y="816432"/>
                  </a:lnTo>
                  <a:lnTo>
                    <a:pt x="724077" y="816432"/>
                  </a:lnTo>
                  <a:lnTo>
                    <a:pt x="726516" y="815162"/>
                  </a:lnTo>
                  <a:lnTo>
                    <a:pt x="728510" y="813892"/>
                  </a:lnTo>
                  <a:lnTo>
                    <a:pt x="750709" y="813892"/>
                  </a:lnTo>
                  <a:lnTo>
                    <a:pt x="750036" y="812622"/>
                  </a:lnTo>
                  <a:lnTo>
                    <a:pt x="748271" y="808812"/>
                  </a:lnTo>
                  <a:lnTo>
                    <a:pt x="756031" y="808812"/>
                  </a:lnTo>
                  <a:lnTo>
                    <a:pt x="762025" y="811352"/>
                  </a:lnTo>
                  <a:lnTo>
                    <a:pt x="768680" y="813892"/>
                  </a:lnTo>
                  <a:lnTo>
                    <a:pt x="771791" y="813892"/>
                  </a:lnTo>
                  <a:lnTo>
                    <a:pt x="773569" y="816432"/>
                  </a:lnTo>
                  <a:lnTo>
                    <a:pt x="775335" y="817702"/>
                  </a:lnTo>
                  <a:lnTo>
                    <a:pt x="778002" y="817702"/>
                  </a:lnTo>
                  <a:lnTo>
                    <a:pt x="777557" y="816432"/>
                  </a:lnTo>
                  <a:lnTo>
                    <a:pt x="775779" y="815162"/>
                  </a:lnTo>
                  <a:lnTo>
                    <a:pt x="772896" y="812622"/>
                  </a:lnTo>
                  <a:lnTo>
                    <a:pt x="789546" y="812622"/>
                  </a:lnTo>
                  <a:lnTo>
                    <a:pt x="798195" y="811352"/>
                  </a:lnTo>
                  <a:lnTo>
                    <a:pt x="805967" y="810082"/>
                  </a:lnTo>
                  <a:lnTo>
                    <a:pt x="816038" y="808812"/>
                  </a:lnTo>
                  <a:lnTo>
                    <a:pt x="822337" y="810082"/>
                  </a:lnTo>
                  <a:lnTo>
                    <a:pt x="825373" y="812622"/>
                  </a:lnTo>
                  <a:lnTo>
                    <a:pt x="825449" y="813892"/>
                  </a:lnTo>
                  <a:lnTo>
                    <a:pt x="825512" y="815162"/>
                  </a:lnTo>
                  <a:lnTo>
                    <a:pt x="825588" y="816432"/>
                  </a:lnTo>
                  <a:lnTo>
                    <a:pt x="825652" y="817702"/>
                  </a:lnTo>
                  <a:lnTo>
                    <a:pt x="825715" y="818972"/>
                  </a:lnTo>
                  <a:lnTo>
                    <a:pt x="825271" y="822782"/>
                  </a:lnTo>
                  <a:lnTo>
                    <a:pt x="825931" y="826592"/>
                  </a:lnTo>
                  <a:lnTo>
                    <a:pt x="827265" y="827862"/>
                  </a:lnTo>
                  <a:lnTo>
                    <a:pt x="828370" y="829132"/>
                  </a:lnTo>
                  <a:lnTo>
                    <a:pt x="828598" y="831672"/>
                  </a:lnTo>
                  <a:lnTo>
                    <a:pt x="827709" y="832942"/>
                  </a:lnTo>
                  <a:lnTo>
                    <a:pt x="826820" y="835482"/>
                  </a:lnTo>
                  <a:lnTo>
                    <a:pt x="827049" y="835482"/>
                  </a:lnTo>
                  <a:lnTo>
                    <a:pt x="830148" y="832942"/>
                  </a:lnTo>
                  <a:lnTo>
                    <a:pt x="831253" y="834212"/>
                  </a:lnTo>
                  <a:lnTo>
                    <a:pt x="831253" y="836752"/>
                  </a:lnTo>
                  <a:lnTo>
                    <a:pt x="836358" y="836752"/>
                  </a:lnTo>
                  <a:lnTo>
                    <a:pt x="837920" y="838022"/>
                  </a:lnTo>
                  <a:lnTo>
                    <a:pt x="837920" y="840562"/>
                  </a:lnTo>
                  <a:lnTo>
                    <a:pt x="836587" y="841832"/>
                  </a:lnTo>
                  <a:lnTo>
                    <a:pt x="835253" y="840562"/>
                  </a:lnTo>
                  <a:lnTo>
                    <a:pt x="831481" y="838022"/>
                  </a:lnTo>
                  <a:lnTo>
                    <a:pt x="837247" y="845642"/>
                  </a:lnTo>
                  <a:lnTo>
                    <a:pt x="843470" y="851992"/>
                  </a:lnTo>
                  <a:lnTo>
                    <a:pt x="845908" y="853262"/>
                  </a:lnTo>
                  <a:lnTo>
                    <a:pt x="846797" y="854532"/>
                  </a:lnTo>
                  <a:lnTo>
                    <a:pt x="845464" y="854532"/>
                  </a:lnTo>
                  <a:lnTo>
                    <a:pt x="843902" y="853262"/>
                  </a:lnTo>
                  <a:lnTo>
                    <a:pt x="843026" y="855802"/>
                  </a:lnTo>
                  <a:lnTo>
                    <a:pt x="843026" y="863422"/>
                  </a:lnTo>
                  <a:lnTo>
                    <a:pt x="843902" y="864692"/>
                  </a:lnTo>
                  <a:lnTo>
                    <a:pt x="847674" y="863422"/>
                  </a:lnTo>
                  <a:lnTo>
                    <a:pt x="851014" y="863422"/>
                  </a:lnTo>
                  <a:lnTo>
                    <a:pt x="852119" y="864692"/>
                  </a:lnTo>
                  <a:lnTo>
                    <a:pt x="851458" y="868502"/>
                  </a:lnTo>
                  <a:lnTo>
                    <a:pt x="852779" y="871042"/>
                  </a:lnTo>
                  <a:lnTo>
                    <a:pt x="854786" y="872312"/>
                  </a:lnTo>
                  <a:lnTo>
                    <a:pt x="858329" y="873582"/>
                  </a:lnTo>
                  <a:lnTo>
                    <a:pt x="858113" y="873582"/>
                  </a:lnTo>
                  <a:lnTo>
                    <a:pt x="854341" y="877392"/>
                  </a:lnTo>
                  <a:lnTo>
                    <a:pt x="850252" y="879995"/>
                  </a:lnTo>
                  <a:lnTo>
                    <a:pt x="857224" y="878662"/>
                  </a:lnTo>
                  <a:lnTo>
                    <a:pt x="863219" y="877392"/>
                  </a:lnTo>
                  <a:lnTo>
                    <a:pt x="864323" y="877392"/>
                  </a:lnTo>
                  <a:lnTo>
                    <a:pt x="862545" y="882472"/>
                  </a:lnTo>
                  <a:lnTo>
                    <a:pt x="860552" y="883742"/>
                  </a:lnTo>
                  <a:lnTo>
                    <a:pt x="858558" y="882472"/>
                  </a:lnTo>
                  <a:lnTo>
                    <a:pt x="855446" y="882472"/>
                  </a:lnTo>
                  <a:lnTo>
                    <a:pt x="856551" y="888822"/>
                  </a:lnTo>
                  <a:lnTo>
                    <a:pt x="858329" y="890092"/>
                  </a:lnTo>
                  <a:lnTo>
                    <a:pt x="865212" y="888822"/>
                  </a:lnTo>
                  <a:lnTo>
                    <a:pt x="866546" y="890092"/>
                  </a:lnTo>
                  <a:lnTo>
                    <a:pt x="867651" y="896442"/>
                  </a:lnTo>
                  <a:lnTo>
                    <a:pt x="869200" y="898982"/>
                  </a:lnTo>
                  <a:lnTo>
                    <a:pt x="875195" y="898982"/>
                  </a:lnTo>
                  <a:lnTo>
                    <a:pt x="875639" y="901522"/>
                  </a:lnTo>
                  <a:lnTo>
                    <a:pt x="872756" y="906602"/>
                  </a:lnTo>
                  <a:lnTo>
                    <a:pt x="871207" y="909142"/>
                  </a:lnTo>
                  <a:lnTo>
                    <a:pt x="872096" y="910412"/>
                  </a:lnTo>
                  <a:lnTo>
                    <a:pt x="875868" y="909142"/>
                  </a:lnTo>
                  <a:lnTo>
                    <a:pt x="876528" y="909142"/>
                  </a:lnTo>
                  <a:lnTo>
                    <a:pt x="876642" y="910412"/>
                  </a:lnTo>
                  <a:lnTo>
                    <a:pt x="876757" y="911682"/>
                  </a:lnTo>
                  <a:lnTo>
                    <a:pt x="876084" y="914222"/>
                  </a:lnTo>
                  <a:lnTo>
                    <a:pt x="875639" y="918032"/>
                  </a:lnTo>
                  <a:lnTo>
                    <a:pt x="876084" y="920572"/>
                  </a:lnTo>
                  <a:lnTo>
                    <a:pt x="879195" y="920572"/>
                  </a:lnTo>
                  <a:lnTo>
                    <a:pt x="879640" y="921842"/>
                  </a:lnTo>
                  <a:lnTo>
                    <a:pt x="878306" y="924382"/>
                  </a:lnTo>
                  <a:lnTo>
                    <a:pt x="882967" y="924382"/>
                  </a:lnTo>
                  <a:lnTo>
                    <a:pt x="884516" y="925652"/>
                  </a:lnTo>
                  <a:lnTo>
                    <a:pt x="884516" y="929462"/>
                  </a:lnTo>
                  <a:lnTo>
                    <a:pt x="886066" y="930732"/>
                  </a:lnTo>
                  <a:lnTo>
                    <a:pt x="889622" y="933272"/>
                  </a:lnTo>
                  <a:lnTo>
                    <a:pt x="891400" y="937082"/>
                  </a:lnTo>
                  <a:lnTo>
                    <a:pt x="891616" y="940892"/>
                  </a:lnTo>
                  <a:lnTo>
                    <a:pt x="892060" y="944702"/>
                  </a:lnTo>
                  <a:lnTo>
                    <a:pt x="893178" y="947242"/>
                  </a:lnTo>
                  <a:lnTo>
                    <a:pt x="894943" y="945972"/>
                  </a:lnTo>
                  <a:lnTo>
                    <a:pt x="896277" y="945972"/>
                  </a:lnTo>
                  <a:lnTo>
                    <a:pt x="898271" y="947242"/>
                  </a:lnTo>
                  <a:lnTo>
                    <a:pt x="899160" y="949782"/>
                  </a:lnTo>
                  <a:lnTo>
                    <a:pt x="901611" y="958672"/>
                  </a:lnTo>
                  <a:lnTo>
                    <a:pt x="908265" y="963752"/>
                  </a:lnTo>
                  <a:lnTo>
                    <a:pt x="911593" y="961212"/>
                  </a:lnTo>
                  <a:lnTo>
                    <a:pt x="916025" y="957402"/>
                  </a:lnTo>
                  <a:lnTo>
                    <a:pt x="920915" y="961212"/>
                  </a:lnTo>
                  <a:lnTo>
                    <a:pt x="919353" y="967562"/>
                  </a:lnTo>
                  <a:lnTo>
                    <a:pt x="918476" y="971372"/>
                  </a:lnTo>
                  <a:lnTo>
                    <a:pt x="918692" y="971372"/>
                  </a:lnTo>
                  <a:lnTo>
                    <a:pt x="921359" y="970102"/>
                  </a:lnTo>
                  <a:lnTo>
                    <a:pt x="923569" y="967562"/>
                  </a:lnTo>
                  <a:lnTo>
                    <a:pt x="924458" y="967562"/>
                  </a:lnTo>
                  <a:lnTo>
                    <a:pt x="924458" y="971372"/>
                  </a:lnTo>
                  <a:lnTo>
                    <a:pt x="928458" y="971372"/>
                  </a:lnTo>
                  <a:lnTo>
                    <a:pt x="928014" y="970102"/>
                  </a:lnTo>
                  <a:lnTo>
                    <a:pt x="926693" y="967562"/>
                  </a:lnTo>
                  <a:lnTo>
                    <a:pt x="926020" y="966292"/>
                  </a:lnTo>
                  <a:lnTo>
                    <a:pt x="923798" y="963752"/>
                  </a:lnTo>
                  <a:lnTo>
                    <a:pt x="923353" y="959942"/>
                  </a:lnTo>
                  <a:lnTo>
                    <a:pt x="926020" y="957402"/>
                  </a:lnTo>
                  <a:lnTo>
                    <a:pt x="926579" y="956132"/>
                  </a:lnTo>
                  <a:lnTo>
                    <a:pt x="927125" y="954862"/>
                  </a:lnTo>
                  <a:lnTo>
                    <a:pt x="927341" y="952322"/>
                  </a:lnTo>
                  <a:lnTo>
                    <a:pt x="927341" y="949782"/>
                  </a:lnTo>
                  <a:lnTo>
                    <a:pt x="928344" y="948512"/>
                  </a:lnTo>
                  <a:lnTo>
                    <a:pt x="929347" y="947242"/>
                  </a:lnTo>
                  <a:lnTo>
                    <a:pt x="931341" y="947242"/>
                  </a:lnTo>
                  <a:lnTo>
                    <a:pt x="934008" y="945972"/>
                  </a:lnTo>
                  <a:lnTo>
                    <a:pt x="934897" y="944702"/>
                  </a:lnTo>
                  <a:lnTo>
                    <a:pt x="934008" y="940892"/>
                  </a:lnTo>
                  <a:lnTo>
                    <a:pt x="933335" y="938352"/>
                  </a:lnTo>
                  <a:lnTo>
                    <a:pt x="931786" y="935812"/>
                  </a:lnTo>
                  <a:lnTo>
                    <a:pt x="929563" y="935812"/>
                  </a:lnTo>
                  <a:lnTo>
                    <a:pt x="929347" y="934542"/>
                  </a:lnTo>
                  <a:lnTo>
                    <a:pt x="930668" y="932002"/>
                  </a:lnTo>
                  <a:lnTo>
                    <a:pt x="928014" y="932002"/>
                  </a:lnTo>
                  <a:lnTo>
                    <a:pt x="926465" y="933272"/>
                  </a:lnTo>
                  <a:lnTo>
                    <a:pt x="925791" y="934542"/>
                  </a:lnTo>
                  <a:lnTo>
                    <a:pt x="925347" y="935812"/>
                  </a:lnTo>
                  <a:lnTo>
                    <a:pt x="924902" y="935812"/>
                  </a:lnTo>
                  <a:lnTo>
                    <a:pt x="925017" y="930732"/>
                  </a:lnTo>
                  <a:lnTo>
                    <a:pt x="925080" y="929462"/>
                  </a:lnTo>
                  <a:lnTo>
                    <a:pt x="925182" y="926922"/>
                  </a:lnTo>
                  <a:lnTo>
                    <a:pt x="925296" y="924382"/>
                  </a:lnTo>
                  <a:lnTo>
                    <a:pt x="925347" y="923112"/>
                  </a:lnTo>
                  <a:lnTo>
                    <a:pt x="924458" y="920572"/>
                  </a:lnTo>
                  <a:lnTo>
                    <a:pt x="923124" y="921029"/>
                  </a:lnTo>
                  <a:lnTo>
                    <a:pt x="923124" y="929462"/>
                  </a:lnTo>
                  <a:lnTo>
                    <a:pt x="922248" y="929462"/>
                  </a:lnTo>
                  <a:lnTo>
                    <a:pt x="922248" y="930732"/>
                  </a:lnTo>
                  <a:lnTo>
                    <a:pt x="922248" y="937082"/>
                  </a:lnTo>
                  <a:lnTo>
                    <a:pt x="921131" y="938352"/>
                  </a:lnTo>
                  <a:lnTo>
                    <a:pt x="920026" y="937082"/>
                  </a:lnTo>
                  <a:lnTo>
                    <a:pt x="918692" y="935812"/>
                  </a:lnTo>
                  <a:lnTo>
                    <a:pt x="918248" y="934542"/>
                  </a:lnTo>
                  <a:lnTo>
                    <a:pt x="918908" y="933272"/>
                  </a:lnTo>
                  <a:lnTo>
                    <a:pt x="920915" y="930732"/>
                  </a:lnTo>
                  <a:lnTo>
                    <a:pt x="922248" y="930732"/>
                  </a:lnTo>
                  <a:lnTo>
                    <a:pt x="922248" y="929462"/>
                  </a:lnTo>
                  <a:lnTo>
                    <a:pt x="919353" y="929462"/>
                  </a:lnTo>
                  <a:lnTo>
                    <a:pt x="917803" y="928192"/>
                  </a:lnTo>
                  <a:lnTo>
                    <a:pt x="917359" y="925652"/>
                  </a:lnTo>
                  <a:lnTo>
                    <a:pt x="916698" y="925652"/>
                  </a:lnTo>
                  <a:lnTo>
                    <a:pt x="916025" y="929462"/>
                  </a:lnTo>
                  <a:lnTo>
                    <a:pt x="914476" y="933272"/>
                  </a:lnTo>
                  <a:lnTo>
                    <a:pt x="913371" y="931824"/>
                  </a:lnTo>
                  <a:lnTo>
                    <a:pt x="913371" y="945972"/>
                  </a:lnTo>
                  <a:lnTo>
                    <a:pt x="913371" y="947242"/>
                  </a:lnTo>
                  <a:lnTo>
                    <a:pt x="912482" y="947242"/>
                  </a:lnTo>
                  <a:lnTo>
                    <a:pt x="911148" y="948512"/>
                  </a:lnTo>
                  <a:lnTo>
                    <a:pt x="910704" y="948512"/>
                  </a:lnTo>
                  <a:lnTo>
                    <a:pt x="910704" y="959942"/>
                  </a:lnTo>
                  <a:lnTo>
                    <a:pt x="910259" y="961212"/>
                  </a:lnTo>
                  <a:lnTo>
                    <a:pt x="907821" y="961212"/>
                  </a:lnTo>
                  <a:lnTo>
                    <a:pt x="906703" y="959942"/>
                  </a:lnTo>
                  <a:lnTo>
                    <a:pt x="906703" y="957402"/>
                  </a:lnTo>
                  <a:lnTo>
                    <a:pt x="907148" y="956132"/>
                  </a:lnTo>
                  <a:lnTo>
                    <a:pt x="908265" y="956132"/>
                  </a:lnTo>
                  <a:lnTo>
                    <a:pt x="909370" y="957402"/>
                  </a:lnTo>
                  <a:lnTo>
                    <a:pt x="910704" y="959942"/>
                  </a:lnTo>
                  <a:lnTo>
                    <a:pt x="910704" y="948512"/>
                  </a:lnTo>
                  <a:lnTo>
                    <a:pt x="908926" y="948512"/>
                  </a:lnTo>
                  <a:lnTo>
                    <a:pt x="908926" y="945972"/>
                  </a:lnTo>
                  <a:lnTo>
                    <a:pt x="910031" y="944702"/>
                  </a:lnTo>
                  <a:lnTo>
                    <a:pt x="912482" y="944702"/>
                  </a:lnTo>
                  <a:lnTo>
                    <a:pt x="913371" y="945972"/>
                  </a:lnTo>
                  <a:lnTo>
                    <a:pt x="913371" y="931824"/>
                  </a:lnTo>
                  <a:lnTo>
                    <a:pt x="911593" y="929462"/>
                  </a:lnTo>
                  <a:lnTo>
                    <a:pt x="909370" y="925652"/>
                  </a:lnTo>
                  <a:lnTo>
                    <a:pt x="909370" y="924382"/>
                  </a:lnTo>
                  <a:lnTo>
                    <a:pt x="913371" y="926922"/>
                  </a:lnTo>
                  <a:lnTo>
                    <a:pt x="913803" y="926922"/>
                  </a:lnTo>
                  <a:lnTo>
                    <a:pt x="912926" y="923112"/>
                  </a:lnTo>
                  <a:lnTo>
                    <a:pt x="911148" y="916762"/>
                  </a:lnTo>
                  <a:lnTo>
                    <a:pt x="912037" y="916762"/>
                  </a:lnTo>
                  <a:lnTo>
                    <a:pt x="918692" y="924382"/>
                  </a:lnTo>
                  <a:lnTo>
                    <a:pt x="922464" y="928192"/>
                  </a:lnTo>
                  <a:lnTo>
                    <a:pt x="923124" y="929462"/>
                  </a:lnTo>
                  <a:lnTo>
                    <a:pt x="923124" y="921029"/>
                  </a:lnTo>
                  <a:lnTo>
                    <a:pt x="920686" y="921842"/>
                  </a:lnTo>
                  <a:lnTo>
                    <a:pt x="918032" y="923112"/>
                  </a:lnTo>
                  <a:lnTo>
                    <a:pt x="917359" y="921842"/>
                  </a:lnTo>
                  <a:lnTo>
                    <a:pt x="918248" y="920572"/>
                  </a:lnTo>
                  <a:lnTo>
                    <a:pt x="919137" y="918032"/>
                  </a:lnTo>
                  <a:lnTo>
                    <a:pt x="918806" y="916762"/>
                  </a:lnTo>
                  <a:lnTo>
                    <a:pt x="918476" y="915492"/>
                  </a:lnTo>
                  <a:lnTo>
                    <a:pt x="915581" y="912952"/>
                  </a:lnTo>
                  <a:lnTo>
                    <a:pt x="914476" y="910412"/>
                  </a:lnTo>
                  <a:lnTo>
                    <a:pt x="914476" y="909142"/>
                  </a:lnTo>
                  <a:lnTo>
                    <a:pt x="914476" y="907872"/>
                  </a:lnTo>
                  <a:lnTo>
                    <a:pt x="914260" y="906602"/>
                  </a:lnTo>
                  <a:lnTo>
                    <a:pt x="909370" y="906602"/>
                  </a:lnTo>
                  <a:lnTo>
                    <a:pt x="908926" y="905332"/>
                  </a:lnTo>
                  <a:lnTo>
                    <a:pt x="909815" y="902792"/>
                  </a:lnTo>
                  <a:lnTo>
                    <a:pt x="911148" y="900252"/>
                  </a:lnTo>
                  <a:lnTo>
                    <a:pt x="905903" y="886282"/>
                  </a:lnTo>
                  <a:lnTo>
                    <a:pt x="904938" y="883742"/>
                  </a:lnTo>
                  <a:lnTo>
                    <a:pt x="902716" y="885012"/>
                  </a:lnTo>
                  <a:lnTo>
                    <a:pt x="902042" y="886282"/>
                  </a:lnTo>
                  <a:lnTo>
                    <a:pt x="898944" y="883742"/>
                  </a:lnTo>
                  <a:lnTo>
                    <a:pt x="898283" y="882472"/>
                  </a:lnTo>
                  <a:lnTo>
                    <a:pt x="896988" y="879995"/>
                  </a:lnTo>
                  <a:lnTo>
                    <a:pt x="895235" y="879995"/>
                  </a:lnTo>
                  <a:lnTo>
                    <a:pt x="892060" y="881202"/>
                  </a:lnTo>
                  <a:lnTo>
                    <a:pt x="887234" y="882472"/>
                  </a:lnTo>
                  <a:lnTo>
                    <a:pt x="883780" y="879995"/>
                  </a:lnTo>
                  <a:lnTo>
                    <a:pt x="883335" y="878662"/>
                  </a:lnTo>
                  <a:lnTo>
                    <a:pt x="882840" y="876922"/>
                  </a:lnTo>
                  <a:lnTo>
                    <a:pt x="882523" y="875804"/>
                  </a:lnTo>
                  <a:lnTo>
                    <a:pt x="882523" y="885012"/>
                  </a:lnTo>
                  <a:lnTo>
                    <a:pt x="879856" y="887552"/>
                  </a:lnTo>
                  <a:lnTo>
                    <a:pt x="875868" y="888822"/>
                  </a:lnTo>
                  <a:lnTo>
                    <a:pt x="875639" y="888822"/>
                  </a:lnTo>
                  <a:lnTo>
                    <a:pt x="868984" y="885012"/>
                  </a:lnTo>
                  <a:lnTo>
                    <a:pt x="866216" y="883742"/>
                  </a:lnTo>
                  <a:lnTo>
                    <a:pt x="863434" y="882472"/>
                  </a:lnTo>
                  <a:lnTo>
                    <a:pt x="871207" y="882472"/>
                  </a:lnTo>
                  <a:lnTo>
                    <a:pt x="873417" y="883742"/>
                  </a:lnTo>
                  <a:lnTo>
                    <a:pt x="873417" y="886282"/>
                  </a:lnTo>
                  <a:lnTo>
                    <a:pt x="874306" y="886282"/>
                  </a:lnTo>
                  <a:lnTo>
                    <a:pt x="875639" y="885012"/>
                  </a:lnTo>
                  <a:lnTo>
                    <a:pt x="876757" y="885012"/>
                  </a:lnTo>
                  <a:lnTo>
                    <a:pt x="876871" y="883742"/>
                  </a:lnTo>
                  <a:lnTo>
                    <a:pt x="876973" y="882472"/>
                  </a:lnTo>
                  <a:lnTo>
                    <a:pt x="876338" y="879995"/>
                  </a:lnTo>
                  <a:lnTo>
                    <a:pt x="874737" y="876922"/>
                  </a:lnTo>
                  <a:lnTo>
                    <a:pt x="878967" y="881202"/>
                  </a:lnTo>
                  <a:lnTo>
                    <a:pt x="882294" y="883742"/>
                  </a:lnTo>
                  <a:lnTo>
                    <a:pt x="882523" y="885012"/>
                  </a:lnTo>
                  <a:lnTo>
                    <a:pt x="882523" y="875804"/>
                  </a:lnTo>
                  <a:lnTo>
                    <a:pt x="881900" y="873582"/>
                  </a:lnTo>
                  <a:lnTo>
                    <a:pt x="881964" y="872312"/>
                  </a:lnTo>
                  <a:lnTo>
                    <a:pt x="882027" y="871042"/>
                  </a:lnTo>
                  <a:lnTo>
                    <a:pt x="882091" y="869772"/>
                  </a:lnTo>
                  <a:lnTo>
                    <a:pt x="882167" y="868502"/>
                  </a:lnTo>
                  <a:lnTo>
                    <a:pt x="882230" y="867232"/>
                  </a:lnTo>
                  <a:lnTo>
                    <a:pt x="882294" y="865962"/>
                  </a:lnTo>
                  <a:lnTo>
                    <a:pt x="882523" y="864692"/>
                  </a:lnTo>
                  <a:lnTo>
                    <a:pt x="883627" y="864692"/>
                  </a:lnTo>
                  <a:lnTo>
                    <a:pt x="884745" y="867232"/>
                  </a:lnTo>
                  <a:lnTo>
                    <a:pt x="886510" y="872312"/>
                  </a:lnTo>
                  <a:lnTo>
                    <a:pt x="886421" y="871042"/>
                  </a:lnTo>
                  <a:lnTo>
                    <a:pt x="886333" y="869772"/>
                  </a:lnTo>
                  <a:lnTo>
                    <a:pt x="886244" y="868502"/>
                  </a:lnTo>
                  <a:lnTo>
                    <a:pt x="886155" y="867232"/>
                  </a:lnTo>
                  <a:lnTo>
                    <a:pt x="886066" y="865962"/>
                  </a:lnTo>
                  <a:lnTo>
                    <a:pt x="885964" y="864692"/>
                  </a:lnTo>
                  <a:lnTo>
                    <a:pt x="885850" y="863422"/>
                  </a:lnTo>
                  <a:lnTo>
                    <a:pt x="884745" y="860882"/>
                  </a:lnTo>
                  <a:lnTo>
                    <a:pt x="883856" y="862152"/>
                  </a:lnTo>
                  <a:lnTo>
                    <a:pt x="880300" y="863422"/>
                  </a:lnTo>
                  <a:lnTo>
                    <a:pt x="877633" y="858075"/>
                  </a:lnTo>
                  <a:lnTo>
                    <a:pt x="877633" y="862152"/>
                  </a:lnTo>
                  <a:lnTo>
                    <a:pt x="877531" y="865962"/>
                  </a:lnTo>
                  <a:lnTo>
                    <a:pt x="877417" y="867232"/>
                  </a:lnTo>
                  <a:lnTo>
                    <a:pt x="877201" y="867232"/>
                  </a:lnTo>
                  <a:lnTo>
                    <a:pt x="876312" y="863422"/>
                  </a:lnTo>
                  <a:lnTo>
                    <a:pt x="875868" y="862152"/>
                  </a:lnTo>
                  <a:lnTo>
                    <a:pt x="874306" y="859612"/>
                  </a:lnTo>
                  <a:lnTo>
                    <a:pt x="873417" y="859612"/>
                  </a:lnTo>
                  <a:lnTo>
                    <a:pt x="873417" y="865962"/>
                  </a:lnTo>
                  <a:lnTo>
                    <a:pt x="872756" y="867232"/>
                  </a:lnTo>
                  <a:lnTo>
                    <a:pt x="872756" y="878662"/>
                  </a:lnTo>
                  <a:lnTo>
                    <a:pt x="872299" y="879995"/>
                  </a:lnTo>
                  <a:lnTo>
                    <a:pt x="869924" y="879995"/>
                  </a:lnTo>
                  <a:lnTo>
                    <a:pt x="868984" y="878662"/>
                  </a:lnTo>
                  <a:lnTo>
                    <a:pt x="868984" y="877392"/>
                  </a:lnTo>
                  <a:lnTo>
                    <a:pt x="868984" y="876122"/>
                  </a:lnTo>
                  <a:lnTo>
                    <a:pt x="868984" y="874852"/>
                  </a:lnTo>
                  <a:lnTo>
                    <a:pt x="869429" y="873582"/>
                  </a:lnTo>
                  <a:lnTo>
                    <a:pt x="870318" y="873582"/>
                  </a:lnTo>
                  <a:lnTo>
                    <a:pt x="872096" y="876122"/>
                  </a:lnTo>
                  <a:lnTo>
                    <a:pt x="872756" y="878662"/>
                  </a:lnTo>
                  <a:lnTo>
                    <a:pt x="872756" y="867232"/>
                  </a:lnTo>
                  <a:lnTo>
                    <a:pt x="872096" y="868502"/>
                  </a:lnTo>
                  <a:lnTo>
                    <a:pt x="871423" y="868502"/>
                  </a:lnTo>
                  <a:lnTo>
                    <a:pt x="871321" y="864692"/>
                  </a:lnTo>
                  <a:lnTo>
                    <a:pt x="871207" y="863422"/>
                  </a:lnTo>
                  <a:lnTo>
                    <a:pt x="871867" y="862152"/>
                  </a:lnTo>
                  <a:lnTo>
                    <a:pt x="872528" y="862152"/>
                  </a:lnTo>
                  <a:lnTo>
                    <a:pt x="873201" y="863422"/>
                  </a:lnTo>
                  <a:lnTo>
                    <a:pt x="873315" y="864692"/>
                  </a:lnTo>
                  <a:lnTo>
                    <a:pt x="873417" y="865962"/>
                  </a:lnTo>
                  <a:lnTo>
                    <a:pt x="873417" y="859612"/>
                  </a:lnTo>
                  <a:lnTo>
                    <a:pt x="872096" y="859612"/>
                  </a:lnTo>
                  <a:lnTo>
                    <a:pt x="871207" y="857072"/>
                  </a:lnTo>
                  <a:lnTo>
                    <a:pt x="871207" y="854532"/>
                  </a:lnTo>
                  <a:lnTo>
                    <a:pt x="871207" y="850722"/>
                  </a:lnTo>
                  <a:lnTo>
                    <a:pt x="871207" y="846912"/>
                  </a:lnTo>
                  <a:lnTo>
                    <a:pt x="874534" y="854532"/>
                  </a:lnTo>
                  <a:lnTo>
                    <a:pt x="876312" y="857072"/>
                  </a:lnTo>
                  <a:lnTo>
                    <a:pt x="877633" y="862152"/>
                  </a:lnTo>
                  <a:lnTo>
                    <a:pt x="877633" y="858075"/>
                  </a:lnTo>
                  <a:lnTo>
                    <a:pt x="875868" y="854532"/>
                  </a:lnTo>
                  <a:lnTo>
                    <a:pt x="875779" y="850722"/>
                  </a:lnTo>
                  <a:lnTo>
                    <a:pt x="875677" y="846912"/>
                  </a:lnTo>
                  <a:lnTo>
                    <a:pt x="875639" y="843102"/>
                  </a:lnTo>
                  <a:lnTo>
                    <a:pt x="875639" y="841832"/>
                  </a:lnTo>
                  <a:lnTo>
                    <a:pt x="875639" y="838022"/>
                  </a:lnTo>
                  <a:lnTo>
                    <a:pt x="874534" y="836752"/>
                  </a:lnTo>
                  <a:lnTo>
                    <a:pt x="867714" y="832942"/>
                  </a:lnTo>
                  <a:lnTo>
                    <a:pt x="866762" y="832421"/>
                  </a:lnTo>
                  <a:lnTo>
                    <a:pt x="866762" y="872312"/>
                  </a:lnTo>
                  <a:lnTo>
                    <a:pt x="866101" y="873582"/>
                  </a:lnTo>
                  <a:lnTo>
                    <a:pt x="865428" y="876122"/>
                  </a:lnTo>
                  <a:lnTo>
                    <a:pt x="864768" y="874852"/>
                  </a:lnTo>
                  <a:lnTo>
                    <a:pt x="864654" y="871042"/>
                  </a:lnTo>
                  <a:lnTo>
                    <a:pt x="864539" y="869772"/>
                  </a:lnTo>
                  <a:lnTo>
                    <a:pt x="865212" y="868502"/>
                  </a:lnTo>
                  <a:lnTo>
                    <a:pt x="865873" y="869772"/>
                  </a:lnTo>
                  <a:lnTo>
                    <a:pt x="866546" y="869772"/>
                  </a:lnTo>
                  <a:lnTo>
                    <a:pt x="866660" y="871042"/>
                  </a:lnTo>
                  <a:lnTo>
                    <a:pt x="866762" y="872312"/>
                  </a:lnTo>
                  <a:lnTo>
                    <a:pt x="866762" y="832421"/>
                  </a:lnTo>
                  <a:lnTo>
                    <a:pt x="865428" y="831672"/>
                  </a:lnTo>
                  <a:lnTo>
                    <a:pt x="864539" y="830948"/>
                  </a:lnTo>
                  <a:lnTo>
                    <a:pt x="864539" y="843102"/>
                  </a:lnTo>
                  <a:lnTo>
                    <a:pt x="864539" y="846912"/>
                  </a:lnTo>
                  <a:lnTo>
                    <a:pt x="862990" y="849452"/>
                  </a:lnTo>
                  <a:lnTo>
                    <a:pt x="860996" y="849452"/>
                  </a:lnTo>
                  <a:lnTo>
                    <a:pt x="857885" y="850722"/>
                  </a:lnTo>
                  <a:lnTo>
                    <a:pt x="857669" y="850722"/>
                  </a:lnTo>
                  <a:lnTo>
                    <a:pt x="860107" y="846912"/>
                  </a:lnTo>
                  <a:lnTo>
                    <a:pt x="863219" y="843102"/>
                  </a:lnTo>
                  <a:lnTo>
                    <a:pt x="864539" y="843102"/>
                  </a:lnTo>
                  <a:lnTo>
                    <a:pt x="864539" y="830948"/>
                  </a:lnTo>
                  <a:lnTo>
                    <a:pt x="862330" y="829132"/>
                  </a:lnTo>
                  <a:lnTo>
                    <a:pt x="862330" y="826592"/>
                  </a:lnTo>
                  <a:lnTo>
                    <a:pt x="863219" y="826592"/>
                  </a:lnTo>
                  <a:lnTo>
                    <a:pt x="865428" y="827862"/>
                  </a:lnTo>
                  <a:lnTo>
                    <a:pt x="866762" y="826592"/>
                  </a:lnTo>
                  <a:lnTo>
                    <a:pt x="867651" y="825322"/>
                  </a:lnTo>
                  <a:lnTo>
                    <a:pt x="867994" y="824052"/>
                  </a:lnTo>
                  <a:lnTo>
                    <a:pt x="868324" y="822782"/>
                  </a:lnTo>
                  <a:lnTo>
                    <a:pt x="867879" y="821512"/>
                  </a:lnTo>
                  <a:lnTo>
                    <a:pt x="864108" y="818972"/>
                  </a:lnTo>
                  <a:lnTo>
                    <a:pt x="862177" y="815162"/>
                  </a:lnTo>
                  <a:lnTo>
                    <a:pt x="859663" y="810196"/>
                  </a:lnTo>
                  <a:lnTo>
                    <a:pt x="859663" y="822782"/>
                  </a:lnTo>
                  <a:lnTo>
                    <a:pt x="859002" y="824052"/>
                  </a:lnTo>
                  <a:lnTo>
                    <a:pt x="856551" y="824052"/>
                  </a:lnTo>
                  <a:lnTo>
                    <a:pt x="855002" y="821512"/>
                  </a:lnTo>
                  <a:lnTo>
                    <a:pt x="853008" y="820242"/>
                  </a:lnTo>
                  <a:lnTo>
                    <a:pt x="853224" y="818972"/>
                  </a:lnTo>
                  <a:lnTo>
                    <a:pt x="856335" y="820242"/>
                  </a:lnTo>
                  <a:lnTo>
                    <a:pt x="858558" y="821512"/>
                  </a:lnTo>
                  <a:lnTo>
                    <a:pt x="859663" y="822782"/>
                  </a:lnTo>
                  <a:lnTo>
                    <a:pt x="859663" y="810196"/>
                  </a:lnTo>
                  <a:lnTo>
                    <a:pt x="858964" y="808812"/>
                  </a:lnTo>
                  <a:lnTo>
                    <a:pt x="857669" y="806272"/>
                  </a:lnTo>
                  <a:lnTo>
                    <a:pt x="858774" y="803732"/>
                  </a:lnTo>
                  <a:lnTo>
                    <a:pt x="859218" y="803732"/>
                  </a:lnTo>
                  <a:lnTo>
                    <a:pt x="858774" y="802462"/>
                  </a:lnTo>
                  <a:lnTo>
                    <a:pt x="858393" y="801344"/>
                  </a:lnTo>
                  <a:lnTo>
                    <a:pt x="858329" y="801192"/>
                  </a:lnTo>
                  <a:lnTo>
                    <a:pt x="856551" y="799922"/>
                  </a:lnTo>
                  <a:lnTo>
                    <a:pt x="853897" y="797382"/>
                  </a:lnTo>
                  <a:lnTo>
                    <a:pt x="853452" y="797382"/>
                  </a:lnTo>
                  <a:lnTo>
                    <a:pt x="853376" y="798652"/>
                  </a:lnTo>
                  <a:lnTo>
                    <a:pt x="853300" y="799922"/>
                  </a:lnTo>
                  <a:lnTo>
                    <a:pt x="853224" y="802462"/>
                  </a:lnTo>
                  <a:lnTo>
                    <a:pt x="851903" y="801192"/>
                  </a:lnTo>
                  <a:lnTo>
                    <a:pt x="850341" y="797382"/>
                  </a:lnTo>
                  <a:lnTo>
                    <a:pt x="849896" y="796112"/>
                  </a:lnTo>
                  <a:lnTo>
                    <a:pt x="848118" y="791032"/>
                  </a:lnTo>
                  <a:lnTo>
                    <a:pt x="847242" y="789762"/>
                  </a:lnTo>
                  <a:lnTo>
                    <a:pt x="845908" y="796112"/>
                  </a:lnTo>
                  <a:lnTo>
                    <a:pt x="845019" y="796112"/>
                  </a:lnTo>
                  <a:lnTo>
                    <a:pt x="844029" y="793572"/>
                  </a:lnTo>
                  <a:lnTo>
                    <a:pt x="843026" y="791032"/>
                  </a:lnTo>
                  <a:lnTo>
                    <a:pt x="842251" y="788797"/>
                  </a:lnTo>
                  <a:lnTo>
                    <a:pt x="842175" y="788593"/>
                  </a:lnTo>
                  <a:lnTo>
                    <a:pt x="841692" y="787222"/>
                  </a:lnTo>
                  <a:lnTo>
                    <a:pt x="841616" y="785952"/>
                  </a:lnTo>
                  <a:lnTo>
                    <a:pt x="841540" y="784682"/>
                  </a:lnTo>
                  <a:lnTo>
                    <a:pt x="841463" y="783412"/>
                  </a:lnTo>
                  <a:lnTo>
                    <a:pt x="842581" y="784682"/>
                  </a:lnTo>
                  <a:lnTo>
                    <a:pt x="846124" y="787222"/>
                  </a:lnTo>
                  <a:lnTo>
                    <a:pt x="845134" y="783412"/>
                  </a:lnTo>
                  <a:lnTo>
                    <a:pt x="844791" y="782142"/>
                  </a:lnTo>
                  <a:lnTo>
                    <a:pt x="839025" y="774522"/>
                  </a:lnTo>
                  <a:lnTo>
                    <a:pt x="836142" y="770712"/>
                  </a:lnTo>
                  <a:lnTo>
                    <a:pt x="835253" y="770712"/>
                  </a:lnTo>
                  <a:lnTo>
                    <a:pt x="835253" y="822782"/>
                  </a:lnTo>
                  <a:lnTo>
                    <a:pt x="834148" y="824052"/>
                  </a:lnTo>
                  <a:lnTo>
                    <a:pt x="827049" y="824052"/>
                  </a:lnTo>
                  <a:lnTo>
                    <a:pt x="830592" y="818972"/>
                  </a:lnTo>
                  <a:lnTo>
                    <a:pt x="832815" y="816432"/>
                  </a:lnTo>
                  <a:lnTo>
                    <a:pt x="834593" y="815162"/>
                  </a:lnTo>
                  <a:lnTo>
                    <a:pt x="834809" y="816432"/>
                  </a:lnTo>
                  <a:lnTo>
                    <a:pt x="834923" y="817702"/>
                  </a:lnTo>
                  <a:lnTo>
                    <a:pt x="835037" y="818972"/>
                  </a:lnTo>
                  <a:lnTo>
                    <a:pt x="835113" y="820242"/>
                  </a:lnTo>
                  <a:lnTo>
                    <a:pt x="835190" y="821512"/>
                  </a:lnTo>
                  <a:lnTo>
                    <a:pt x="835253" y="822782"/>
                  </a:lnTo>
                  <a:lnTo>
                    <a:pt x="835253" y="770712"/>
                  </a:lnTo>
                  <a:lnTo>
                    <a:pt x="834593" y="770712"/>
                  </a:lnTo>
                  <a:lnTo>
                    <a:pt x="829703" y="774522"/>
                  </a:lnTo>
                  <a:lnTo>
                    <a:pt x="829259" y="774522"/>
                  </a:lnTo>
                  <a:lnTo>
                    <a:pt x="831037" y="769442"/>
                  </a:lnTo>
                  <a:lnTo>
                    <a:pt x="828598" y="768172"/>
                  </a:lnTo>
                  <a:lnTo>
                    <a:pt x="823264" y="768172"/>
                  </a:lnTo>
                  <a:lnTo>
                    <a:pt x="823264" y="784682"/>
                  </a:lnTo>
                  <a:lnTo>
                    <a:pt x="823048" y="784682"/>
                  </a:lnTo>
                  <a:lnTo>
                    <a:pt x="819721" y="782142"/>
                  </a:lnTo>
                  <a:lnTo>
                    <a:pt x="818921" y="781342"/>
                  </a:lnTo>
                  <a:lnTo>
                    <a:pt x="818921" y="788593"/>
                  </a:lnTo>
                  <a:lnTo>
                    <a:pt x="818400" y="788593"/>
                  </a:lnTo>
                  <a:lnTo>
                    <a:pt x="812622" y="787222"/>
                  </a:lnTo>
                  <a:lnTo>
                    <a:pt x="810615" y="785952"/>
                  </a:lnTo>
                  <a:lnTo>
                    <a:pt x="809066" y="784682"/>
                  </a:lnTo>
                  <a:lnTo>
                    <a:pt x="809066" y="779602"/>
                  </a:lnTo>
                  <a:lnTo>
                    <a:pt x="812622" y="780872"/>
                  </a:lnTo>
                  <a:lnTo>
                    <a:pt x="818921" y="788593"/>
                  </a:lnTo>
                  <a:lnTo>
                    <a:pt x="818921" y="781342"/>
                  </a:lnTo>
                  <a:lnTo>
                    <a:pt x="817206" y="779602"/>
                  </a:lnTo>
                  <a:lnTo>
                    <a:pt x="815949" y="778332"/>
                  </a:lnTo>
                  <a:lnTo>
                    <a:pt x="814844" y="777062"/>
                  </a:lnTo>
                  <a:lnTo>
                    <a:pt x="817054" y="777062"/>
                  </a:lnTo>
                  <a:lnTo>
                    <a:pt x="818832" y="778332"/>
                  </a:lnTo>
                  <a:lnTo>
                    <a:pt x="820381" y="780872"/>
                  </a:lnTo>
                  <a:lnTo>
                    <a:pt x="823264" y="784682"/>
                  </a:lnTo>
                  <a:lnTo>
                    <a:pt x="823264" y="768172"/>
                  </a:lnTo>
                  <a:lnTo>
                    <a:pt x="809066" y="768172"/>
                  </a:lnTo>
                  <a:lnTo>
                    <a:pt x="806183" y="773252"/>
                  </a:lnTo>
                  <a:lnTo>
                    <a:pt x="803744" y="775792"/>
                  </a:lnTo>
                  <a:lnTo>
                    <a:pt x="803071" y="777062"/>
                  </a:lnTo>
                  <a:lnTo>
                    <a:pt x="803744" y="773252"/>
                  </a:lnTo>
                  <a:lnTo>
                    <a:pt x="804633" y="771982"/>
                  </a:lnTo>
                  <a:lnTo>
                    <a:pt x="803960" y="769442"/>
                  </a:lnTo>
                  <a:lnTo>
                    <a:pt x="801306" y="769442"/>
                  </a:lnTo>
                  <a:lnTo>
                    <a:pt x="800188" y="771982"/>
                  </a:lnTo>
                  <a:lnTo>
                    <a:pt x="800188" y="774522"/>
                  </a:lnTo>
                  <a:lnTo>
                    <a:pt x="799299" y="777062"/>
                  </a:lnTo>
                  <a:lnTo>
                    <a:pt x="798195" y="778332"/>
                  </a:lnTo>
                  <a:lnTo>
                    <a:pt x="796861" y="778332"/>
                  </a:lnTo>
                  <a:lnTo>
                    <a:pt x="796417" y="777062"/>
                  </a:lnTo>
                  <a:lnTo>
                    <a:pt x="796861" y="774522"/>
                  </a:lnTo>
                  <a:lnTo>
                    <a:pt x="797979" y="769442"/>
                  </a:lnTo>
                  <a:lnTo>
                    <a:pt x="796201" y="768172"/>
                  </a:lnTo>
                  <a:lnTo>
                    <a:pt x="791984" y="773252"/>
                  </a:lnTo>
                  <a:lnTo>
                    <a:pt x="789317" y="777062"/>
                  </a:lnTo>
                  <a:lnTo>
                    <a:pt x="789978" y="775792"/>
                  </a:lnTo>
                  <a:lnTo>
                    <a:pt x="791095" y="773252"/>
                  </a:lnTo>
                  <a:lnTo>
                    <a:pt x="787984" y="773252"/>
                  </a:lnTo>
                  <a:lnTo>
                    <a:pt x="787984" y="810082"/>
                  </a:lnTo>
                  <a:lnTo>
                    <a:pt x="785774" y="808812"/>
                  </a:lnTo>
                  <a:lnTo>
                    <a:pt x="783996" y="806272"/>
                  </a:lnTo>
                  <a:lnTo>
                    <a:pt x="781329" y="802462"/>
                  </a:lnTo>
                  <a:lnTo>
                    <a:pt x="780745" y="801344"/>
                  </a:lnTo>
                  <a:lnTo>
                    <a:pt x="778662" y="797382"/>
                  </a:lnTo>
                  <a:lnTo>
                    <a:pt x="779995" y="797382"/>
                  </a:lnTo>
                  <a:lnTo>
                    <a:pt x="781329" y="798652"/>
                  </a:lnTo>
                  <a:lnTo>
                    <a:pt x="783551" y="801192"/>
                  </a:lnTo>
                  <a:lnTo>
                    <a:pt x="784656" y="803732"/>
                  </a:lnTo>
                  <a:lnTo>
                    <a:pt x="787984" y="810082"/>
                  </a:lnTo>
                  <a:lnTo>
                    <a:pt x="787984" y="773252"/>
                  </a:lnTo>
                  <a:lnTo>
                    <a:pt x="783323" y="773252"/>
                  </a:lnTo>
                  <a:lnTo>
                    <a:pt x="778662" y="774522"/>
                  </a:lnTo>
                  <a:lnTo>
                    <a:pt x="775563" y="774522"/>
                  </a:lnTo>
                  <a:lnTo>
                    <a:pt x="777341" y="771982"/>
                  </a:lnTo>
                  <a:lnTo>
                    <a:pt x="770902" y="771601"/>
                  </a:lnTo>
                  <a:lnTo>
                    <a:pt x="770902" y="778332"/>
                  </a:lnTo>
                  <a:lnTo>
                    <a:pt x="768235" y="778332"/>
                  </a:lnTo>
                  <a:lnTo>
                    <a:pt x="764247" y="775792"/>
                  </a:lnTo>
                  <a:lnTo>
                    <a:pt x="763574" y="774522"/>
                  </a:lnTo>
                  <a:lnTo>
                    <a:pt x="768019" y="774522"/>
                  </a:lnTo>
                  <a:lnTo>
                    <a:pt x="769569" y="775792"/>
                  </a:lnTo>
                  <a:lnTo>
                    <a:pt x="770902" y="778332"/>
                  </a:lnTo>
                  <a:lnTo>
                    <a:pt x="770902" y="771601"/>
                  </a:lnTo>
                  <a:lnTo>
                    <a:pt x="756259" y="770712"/>
                  </a:lnTo>
                  <a:lnTo>
                    <a:pt x="754253" y="771982"/>
                  </a:lnTo>
                  <a:lnTo>
                    <a:pt x="753592" y="773252"/>
                  </a:lnTo>
                  <a:lnTo>
                    <a:pt x="750709" y="773252"/>
                  </a:lnTo>
                  <a:lnTo>
                    <a:pt x="747826" y="774522"/>
                  </a:lnTo>
                  <a:lnTo>
                    <a:pt x="746937" y="774522"/>
                  </a:lnTo>
                  <a:lnTo>
                    <a:pt x="747598" y="775792"/>
                  </a:lnTo>
                  <a:lnTo>
                    <a:pt x="750709" y="779602"/>
                  </a:lnTo>
                  <a:lnTo>
                    <a:pt x="752703" y="780872"/>
                  </a:lnTo>
                  <a:lnTo>
                    <a:pt x="754481" y="779602"/>
                  </a:lnTo>
                  <a:lnTo>
                    <a:pt x="755815" y="780872"/>
                  </a:lnTo>
                  <a:lnTo>
                    <a:pt x="757605" y="788593"/>
                  </a:lnTo>
                  <a:lnTo>
                    <a:pt x="757656" y="788797"/>
                  </a:lnTo>
                  <a:lnTo>
                    <a:pt x="756183" y="787222"/>
                  </a:lnTo>
                  <a:lnTo>
                    <a:pt x="755002" y="785952"/>
                  </a:lnTo>
                  <a:lnTo>
                    <a:pt x="753808" y="784682"/>
                  </a:lnTo>
                  <a:lnTo>
                    <a:pt x="751598" y="783412"/>
                  </a:lnTo>
                  <a:lnTo>
                    <a:pt x="749160" y="782142"/>
                  </a:lnTo>
                  <a:lnTo>
                    <a:pt x="748487" y="783412"/>
                  </a:lnTo>
                  <a:lnTo>
                    <a:pt x="746937" y="783412"/>
                  </a:lnTo>
                  <a:lnTo>
                    <a:pt x="746937" y="780872"/>
                  </a:lnTo>
                  <a:lnTo>
                    <a:pt x="746937" y="779602"/>
                  </a:lnTo>
                  <a:lnTo>
                    <a:pt x="736066" y="777062"/>
                  </a:lnTo>
                  <a:lnTo>
                    <a:pt x="734504" y="779602"/>
                  </a:lnTo>
                  <a:lnTo>
                    <a:pt x="733844" y="780872"/>
                  </a:lnTo>
                  <a:lnTo>
                    <a:pt x="731850" y="779602"/>
                  </a:lnTo>
                  <a:lnTo>
                    <a:pt x="730072" y="778332"/>
                  </a:lnTo>
                  <a:lnTo>
                    <a:pt x="728967" y="777062"/>
                  </a:lnTo>
                  <a:lnTo>
                    <a:pt x="727849" y="775792"/>
                  </a:lnTo>
                  <a:lnTo>
                    <a:pt x="721855" y="775792"/>
                  </a:lnTo>
                  <a:lnTo>
                    <a:pt x="719201" y="777062"/>
                  </a:lnTo>
                  <a:lnTo>
                    <a:pt x="726744" y="777062"/>
                  </a:lnTo>
                  <a:lnTo>
                    <a:pt x="725855" y="778332"/>
                  </a:lnTo>
                  <a:lnTo>
                    <a:pt x="722744" y="783412"/>
                  </a:lnTo>
                  <a:lnTo>
                    <a:pt x="720521" y="785952"/>
                  </a:lnTo>
                  <a:lnTo>
                    <a:pt x="718312" y="785952"/>
                  </a:lnTo>
                  <a:lnTo>
                    <a:pt x="719201" y="783412"/>
                  </a:lnTo>
                  <a:lnTo>
                    <a:pt x="721423" y="780872"/>
                  </a:lnTo>
                  <a:lnTo>
                    <a:pt x="723633" y="778332"/>
                  </a:lnTo>
                  <a:lnTo>
                    <a:pt x="718083" y="778332"/>
                  </a:lnTo>
                  <a:lnTo>
                    <a:pt x="718083" y="806272"/>
                  </a:lnTo>
                  <a:lnTo>
                    <a:pt x="718083" y="807542"/>
                  </a:lnTo>
                  <a:lnTo>
                    <a:pt x="717194" y="808812"/>
                  </a:lnTo>
                  <a:lnTo>
                    <a:pt x="715860" y="808812"/>
                  </a:lnTo>
                  <a:lnTo>
                    <a:pt x="714756" y="810082"/>
                  </a:lnTo>
                  <a:lnTo>
                    <a:pt x="713651" y="810082"/>
                  </a:lnTo>
                  <a:lnTo>
                    <a:pt x="713651" y="808812"/>
                  </a:lnTo>
                  <a:lnTo>
                    <a:pt x="713651" y="807542"/>
                  </a:lnTo>
                  <a:lnTo>
                    <a:pt x="714756" y="806272"/>
                  </a:lnTo>
                  <a:lnTo>
                    <a:pt x="718083" y="806272"/>
                  </a:lnTo>
                  <a:lnTo>
                    <a:pt x="718083" y="778332"/>
                  </a:lnTo>
                  <a:lnTo>
                    <a:pt x="714540" y="778332"/>
                  </a:lnTo>
                  <a:lnTo>
                    <a:pt x="705434" y="778332"/>
                  </a:lnTo>
                  <a:lnTo>
                    <a:pt x="704773" y="779602"/>
                  </a:lnTo>
                  <a:lnTo>
                    <a:pt x="704100" y="779602"/>
                  </a:lnTo>
                  <a:lnTo>
                    <a:pt x="701217" y="780872"/>
                  </a:lnTo>
                  <a:lnTo>
                    <a:pt x="698563" y="779602"/>
                  </a:lnTo>
                  <a:lnTo>
                    <a:pt x="695896" y="779602"/>
                  </a:lnTo>
                  <a:lnTo>
                    <a:pt x="694347" y="777062"/>
                  </a:lnTo>
                  <a:lnTo>
                    <a:pt x="695007" y="775792"/>
                  </a:lnTo>
                  <a:lnTo>
                    <a:pt x="695896" y="774522"/>
                  </a:lnTo>
                  <a:lnTo>
                    <a:pt x="695007" y="774522"/>
                  </a:lnTo>
                  <a:lnTo>
                    <a:pt x="692340" y="775792"/>
                  </a:lnTo>
                  <a:lnTo>
                    <a:pt x="689902" y="777062"/>
                  </a:lnTo>
                  <a:lnTo>
                    <a:pt x="682142" y="778332"/>
                  </a:lnTo>
                  <a:lnTo>
                    <a:pt x="669264" y="778332"/>
                  </a:lnTo>
                  <a:lnTo>
                    <a:pt x="669264" y="808812"/>
                  </a:lnTo>
                  <a:lnTo>
                    <a:pt x="669264" y="811352"/>
                  </a:lnTo>
                  <a:lnTo>
                    <a:pt x="665048" y="812622"/>
                  </a:lnTo>
                  <a:lnTo>
                    <a:pt x="663943" y="811352"/>
                  </a:lnTo>
                  <a:lnTo>
                    <a:pt x="663270" y="810082"/>
                  </a:lnTo>
                  <a:lnTo>
                    <a:pt x="664159" y="808812"/>
                  </a:lnTo>
                  <a:lnTo>
                    <a:pt x="669264" y="808812"/>
                  </a:lnTo>
                  <a:lnTo>
                    <a:pt x="669264" y="778332"/>
                  </a:lnTo>
                  <a:lnTo>
                    <a:pt x="662609" y="778332"/>
                  </a:lnTo>
                  <a:lnTo>
                    <a:pt x="662609" y="813892"/>
                  </a:lnTo>
                  <a:lnTo>
                    <a:pt x="662609" y="816432"/>
                  </a:lnTo>
                  <a:lnTo>
                    <a:pt x="661276" y="816432"/>
                  </a:lnTo>
                  <a:lnTo>
                    <a:pt x="659282" y="815162"/>
                  </a:lnTo>
                  <a:lnTo>
                    <a:pt x="657504" y="813892"/>
                  </a:lnTo>
                  <a:lnTo>
                    <a:pt x="655955" y="811352"/>
                  </a:lnTo>
                  <a:lnTo>
                    <a:pt x="659282" y="811352"/>
                  </a:lnTo>
                  <a:lnTo>
                    <a:pt x="661060" y="812622"/>
                  </a:lnTo>
                  <a:lnTo>
                    <a:pt x="662609" y="813892"/>
                  </a:lnTo>
                  <a:lnTo>
                    <a:pt x="662609" y="778332"/>
                  </a:lnTo>
                  <a:lnTo>
                    <a:pt x="661060" y="778332"/>
                  </a:lnTo>
                  <a:lnTo>
                    <a:pt x="658812" y="780910"/>
                  </a:lnTo>
                  <a:lnTo>
                    <a:pt x="658622" y="779310"/>
                  </a:lnTo>
                  <a:lnTo>
                    <a:pt x="650189" y="778865"/>
                  </a:lnTo>
                  <a:lnTo>
                    <a:pt x="645083" y="778408"/>
                  </a:lnTo>
                  <a:lnTo>
                    <a:pt x="642861" y="779081"/>
                  </a:lnTo>
                  <a:lnTo>
                    <a:pt x="643750" y="780656"/>
                  </a:lnTo>
                  <a:lnTo>
                    <a:pt x="644639" y="782002"/>
                  </a:lnTo>
                  <a:lnTo>
                    <a:pt x="647522" y="782675"/>
                  </a:lnTo>
                  <a:lnTo>
                    <a:pt x="650405" y="782231"/>
                  </a:lnTo>
                  <a:lnTo>
                    <a:pt x="658609" y="781138"/>
                  </a:lnTo>
                  <a:lnTo>
                    <a:pt x="655510" y="784682"/>
                  </a:lnTo>
                  <a:lnTo>
                    <a:pt x="653948" y="785952"/>
                  </a:lnTo>
                  <a:lnTo>
                    <a:pt x="653732" y="785952"/>
                  </a:lnTo>
                  <a:lnTo>
                    <a:pt x="653732" y="784682"/>
                  </a:lnTo>
                  <a:lnTo>
                    <a:pt x="650176" y="784682"/>
                  </a:lnTo>
                  <a:lnTo>
                    <a:pt x="645972" y="785952"/>
                  </a:lnTo>
                  <a:lnTo>
                    <a:pt x="641527" y="787222"/>
                  </a:lnTo>
                  <a:lnTo>
                    <a:pt x="638860" y="787222"/>
                  </a:lnTo>
                  <a:lnTo>
                    <a:pt x="639533" y="785952"/>
                  </a:lnTo>
                  <a:lnTo>
                    <a:pt x="640194" y="784682"/>
                  </a:lnTo>
                  <a:lnTo>
                    <a:pt x="635977" y="783412"/>
                  </a:lnTo>
                  <a:lnTo>
                    <a:pt x="634136" y="783844"/>
                  </a:lnTo>
                  <a:lnTo>
                    <a:pt x="634136" y="801344"/>
                  </a:lnTo>
                  <a:lnTo>
                    <a:pt x="633755" y="801192"/>
                  </a:lnTo>
                  <a:lnTo>
                    <a:pt x="630656" y="799922"/>
                  </a:lnTo>
                  <a:lnTo>
                    <a:pt x="628650" y="799922"/>
                  </a:lnTo>
                  <a:lnTo>
                    <a:pt x="627100" y="797382"/>
                  </a:lnTo>
                  <a:lnTo>
                    <a:pt x="627100" y="794842"/>
                  </a:lnTo>
                  <a:lnTo>
                    <a:pt x="627100" y="793572"/>
                  </a:lnTo>
                  <a:lnTo>
                    <a:pt x="628434" y="794842"/>
                  </a:lnTo>
                  <a:lnTo>
                    <a:pt x="631545" y="798652"/>
                  </a:lnTo>
                  <a:lnTo>
                    <a:pt x="634136" y="801344"/>
                  </a:lnTo>
                  <a:lnTo>
                    <a:pt x="634136" y="783844"/>
                  </a:lnTo>
                  <a:lnTo>
                    <a:pt x="630428" y="784682"/>
                  </a:lnTo>
                  <a:lnTo>
                    <a:pt x="624662" y="784682"/>
                  </a:lnTo>
                  <a:lnTo>
                    <a:pt x="619556" y="783412"/>
                  </a:lnTo>
                  <a:lnTo>
                    <a:pt x="618223" y="782142"/>
                  </a:lnTo>
                  <a:lnTo>
                    <a:pt x="616889" y="782142"/>
                  </a:lnTo>
                  <a:lnTo>
                    <a:pt x="616013" y="783412"/>
                  </a:lnTo>
                  <a:lnTo>
                    <a:pt x="614895" y="785952"/>
                  </a:lnTo>
                  <a:lnTo>
                    <a:pt x="612673" y="785952"/>
                  </a:lnTo>
                  <a:lnTo>
                    <a:pt x="610235" y="784682"/>
                  </a:lnTo>
                  <a:lnTo>
                    <a:pt x="602919" y="783488"/>
                  </a:lnTo>
                  <a:lnTo>
                    <a:pt x="602919" y="794842"/>
                  </a:lnTo>
                  <a:lnTo>
                    <a:pt x="602030" y="796112"/>
                  </a:lnTo>
                  <a:lnTo>
                    <a:pt x="601357" y="797382"/>
                  </a:lnTo>
                  <a:lnTo>
                    <a:pt x="599363" y="797382"/>
                  </a:lnTo>
                  <a:lnTo>
                    <a:pt x="597814" y="796112"/>
                  </a:lnTo>
                  <a:lnTo>
                    <a:pt x="596036" y="796112"/>
                  </a:lnTo>
                  <a:lnTo>
                    <a:pt x="596607" y="795032"/>
                  </a:lnTo>
                  <a:lnTo>
                    <a:pt x="596696" y="794842"/>
                  </a:lnTo>
                  <a:lnTo>
                    <a:pt x="602919" y="794842"/>
                  </a:lnTo>
                  <a:lnTo>
                    <a:pt x="602919" y="783488"/>
                  </a:lnTo>
                  <a:lnTo>
                    <a:pt x="602526" y="783412"/>
                  </a:lnTo>
                  <a:lnTo>
                    <a:pt x="592607" y="782142"/>
                  </a:lnTo>
                  <a:lnTo>
                    <a:pt x="590270" y="782485"/>
                  </a:lnTo>
                  <a:lnTo>
                    <a:pt x="590270" y="797382"/>
                  </a:lnTo>
                  <a:lnTo>
                    <a:pt x="588162" y="796112"/>
                  </a:lnTo>
                  <a:lnTo>
                    <a:pt x="586371" y="795032"/>
                  </a:lnTo>
                  <a:lnTo>
                    <a:pt x="586054" y="794842"/>
                  </a:lnTo>
                  <a:lnTo>
                    <a:pt x="581164" y="791032"/>
                  </a:lnTo>
                  <a:lnTo>
                    <a:pt x="580275" y="791032"/>
                  </a:lnTo>
                  <a:lnTo>
                    <a:pt x="580720" y="789762"/>
                  </a:lnTo>
                  <a:lnTo>
                    <a:pt x="583387" y="789762"/>
                  </a:lnTo>
                  <a:lnTo>
                    <a:pt x="585825" y="792302"/>
                  </a:lnTo>
                  <a:lnTo>
                    <a:pt x="587375" y="793572"/>
                  </a:lnTo>
                  <a:lnTo>
                    <a:pt x="590270" y="797382"/>
                  </a:lnTo>
                  <a:lnTo>
                    <a:pt x="590270" y="782485"/>
                  </a:lnTo>
                  <a:lnTo>
                    <a:pt x="583844" y="783412"/>
                  </a:lnTo>
                  <a:lnTo>
                    <a:pt x="579615" y="784682"/>
                  </a:lnTo>
                  <a:lnTo>
                    <a:pt x="578726" y="787222"/>
                  </a:lnTo>
                  <a:lnTo>
                    <a:pt x="576948" y="787222"/>
                  </a:lnTo>
                  <a:lnTo>
                    <a:pt x="572731" y="785952"/>
                  </a:lnTo>
                  <a:lnTo>
                    <a:pt x="568299" y="783412"/>
                  </a:lnTo>
                  <a:lnTo>
                    <a:pt x="567182" y="784682"/>
                  </a:lnTo>
                  <a:lnTo>
                    <a:pt x="567093" y="788593"/>
                  </a:lnTo>
                  <a:lnTo>
                    <a:pt x="566077" y="789762"/>
                  </a:lnTo>
                  <a:lnTo>
                    <a:pt x="564972" y="789762"/>
                  </a:lnTo>
                  <a:lnTo>
                    <a:pt x="563753" y="788593"/>
                  </a:lnTo>
                  <a:lnTo>
                    <a:pt x="563194" y="787222"/>
                  </a:lnTo>
                  <a:lnTo>
                    <a:pt x="563854" y="785952"/>
                  </a:lnTo>
                  <a:lnTo>
                    <a:pt x="564743" y="784682"/>
                  </a:lnTo>
                  <a:lnTo>
                    <a:pt x="563194" y="783412"/>
                  </a:lnTo>
                  <a:lnTo>
                    <a:pt x="558533" y="783412"/>
                  </a:lnTo>
                  <a:lnTo>
                    <a:pt x="556094" y="784682"/>
                  </a:lnTo>
                  <a:lnTo>
                    <a:pt x="555421" y="785952"/>
                  </a:lnTo>
                  <a:lnTo>
                    <a:pt x="554736" y="788593"/>
                  </a:lnTo>
                  <a:lnTo>
                    <a:pt x="553999" y="788593"/>
                  </a:lnTo>
                  <a:lnTo>
                    <a:pt x="553427" y="788098"/>
                  </a:lnTo>
                  <a:lnTo>
                    <a:pt x="553427" y="807542"/>
                  </a:lnTo>
                  <a:lnTo>
                    <a:pt x="553326" y="808812"/>
                  </a:lnTo>
                  <a:lnTo>
                    <a:pt x="553212" y="810082"/>
                  </a:lnTo>
                  <a:lnTo>
                    <a:pt x="553110" y="811352"/>
                  </a:lnTo>
                  <a:lnTo>
                    <a:pt x="552996" y="812622"/>
                  </a:lnTo>
                  <a:lnTo>
                    <a:pt x="552881" y="813892"/>
                  </a:lnTo>
                  <a:lnTo>
                    <a:pt x="552767" y="815162"/>
                  </a:lnTo>
                  <a:lnTo>
                    <a:pt x="552538" y="815162"/>
                  </a:lnTo>
                  <a:lnTo>
                    <a:pt x="550545" y="812622"/>
                  </a:lnTo>
                  <a:lnTo>
                    <a:pt x="549440" y="811352"/>
                  </a:lnTo>
                  <a:lnTo>
                    <a:pt x="548322" y="810082"/>
                  </a:lnTo>
                  <a:lnTo>
                    <a:pt x="544334" y="806272"/>
                  </a:lnTo>
                  <a:lnTo>
                    <a:pt x="552323" y="806272"/>
                  </a:lnTo>
                  <a:lnTo>
                    <a:pt x="553427" y="807542"/>
                  </a:lnTo>
                  <a:lnTo>
                    <a:pt x="553427" y="788098"/>
                  </a:lnTo>
                  <a:lnTo>
                    <a:pt x="550989" y="785952"/>
                  </a:lnTo>
                  <a:lnTo>
                    <a:pt x="546989" y="783412"/>
                  </a:lnTo>
                  <a:lnTo>
                    <a:pt x="535901" y="783412"/>
                  </a:lnTo>
                  <a:lnTo>
                    <a:pt x="535978" y="784682"/>
                  </a:lnTo>
                  <a:lnTo>
                    <a:pt x="536054" y="785952"/>
                  </a:lnTo>
                  <a:lnTo>
                    <a:pt x="536117" y="787222"/>
                  </a:lnTo>
                  <a:lnTo>
                    <a:pt x="536371" y="788593"/>
                  </a:lnTo>
                  <a:lnTo>
                    <a:pt x="541032" y="788593"/>
                  </a:lnTo>
                  <a:lnTo>
                    <a:pt x="543661" y="789762"/>
                  </a:lnTo>
                  <a:lnTo>
                    <a:pt x="545223" y="792302"/>
                  </a:lnTo>
                  <a:lnTo>
                    <a:pt x="548322" y="795032"/>
                  </a:lnTo>
                  <a:lnTo>
                    <a:pt x="544995" y="793610"/>
                  </a:lnTo>
                  <a:lnTo>
                    <a:pt x="544995" y="802462"/>
                  </a:lnTo>
                  <a:lnTo>
                    <a:pt x="544106" y="803732"/>
                  </a:lnTo>
                  <a:lnTo>
                    <a:pt x="541883" y="802462"/>
                  </a:lnTo>
                  <a:lnTo>
                    <a:pt x="539889" y="801192"/>
                  </a:lnTo>
                  <a:lnTo>
                    <a:pt x="538340" y="799922"/>
                  </a:lnTo>
                  <a:lnTo>
                    <a:pt x="538340" y="796112"/>
                  </a:lnTo>
                  <a:lnTo>
                    <a:pt x="543445" y="797382"/>
                  </a:lnTo>
                  <a:lnTo>
                    <a:pt x="544550" y="801192"/>
                  </a:lnTo>
                  <a:lnTo>
                    <a:pt x="544995" y="802462"/>
                  </a:lnTo>
                  <a:lnTo>
                    <a:pt x="544995" y="793610"/>
                  </a:lnTo>
                  <a:lnTo>
                    <a:pt x="539000" y="791032"/>
                  </a:lnTo>
                  <a:lnTo>
                    <a:pt x="533234" y="792302"/>
                  </a:lnTo>
                  <a:lnTo>
                    <a:pt x="535228" y="794842"/>
                  </a:lnTo>
                  <a:lnTo>
                    <a:pt x="535901" y="796112"/>
                  </a:lnTo>
                  <a:lnTo>
                    <a:pt x="535228" y="797382"/>
                  </a:lnTo>
                  <a:lnTo>
                    <a:pt x="529907" y="797382"/>
                  </a:lnTo>
                  <a:lnTo>
                    <a:pt x="531456" y="799922"/>
                  </a:lnTo>
                  <a:lnTo>
                    <a:pt x="536206" y="802741"/>
                  </a:lnTo>
                  <a:lnTo>
                    <a:pt x="532142" y="801624"/>
                  </a:lnTo>
                  <a:lnTo>
                    <a:pt x="528142" y="807974"/>
                  </a:lnTo>
                  <a:lnTo>
                    <a:pt x="525259" y="811784"/>
                  </a:lnTo>
                  <a:lnTo>
                    <a:pt x="525030" y="810514"/>
                  </a:lnTo>
                  <a:lnTo>
                    <a:pt x="525703" y="805434"/>
                  </a:lnTo>
                  <a:lnTo>
                    <a:pt x="525805" y="804164"/>
                  </a:lnTo>
                  <a:lnTo>
                    <a:pt x="525919" y="802894"/>
                  </a:lnTo>
                  <a:lnTo>
                    <a:pt x="525030" y="800354"/>
                  </a:lnTo>
                  <a:lnTo>
                    <a:pt x="520814" y="800354"/>
                  </a:lnTo>
                  <a:lnTo>
                    <a:pt x="516915" y="796544"/>
                  </a:lnTo>
                  <a:lnTo>
                    <a:pt x="513943" y="793648"/>
                  </a:lnTo>
                  <a:lnTo>
                    <a:pt x="513943" y="797814"/>
                  </a:lnTo>
                  <a:lnTo>
                    <a:pt x="512381" y="800354"/>
                  </a:lnTo>
                  <a:lnTo>
                    <a:pt x="510616" y="801624"/>
                  </a:lnTo>
                  <a:lnTo>
                    <a:pt x="507949" y="804164"/>
                  </a:lnTo>
                  <a:lnTo>
                    <a:pt x="507288" y="804164"/>
                  </a:lnTo>
                  <a:lnTo>
                    <a:pt x="507288" y="799084"/>
                  </a:lnTo>
                  <a:lnTo>
                    <a:pt x="508063" y="797814"/>
                  </a:lnTo>
                  <a:lnTo>
                    <a:pt x="508838" y="796544"/>
                  </a:lnTo>
                  <a:lnTo>
                    <a:pt x="512381" y="796544"/>
                  </a:lnTo>
                  <a:lnTo>
                    <a:pt x="513943" y="797814"/>
                  </a:lnTo>
                  <a:lnTo>
                    <a:pt x="513943" y="793648"/>
                  </a:lnTo>
                  <a:lnTo>
                    <a:pt x="511721" y="791464"/>
                  </a:lnTo>
                  <a:lnTo>
                    <a:pt x="511721" y="787654"/>
                  </a:lnTo>
                  <a:lnTo>
                    <a:pt x="513270" y="787654"/>
                  </a:lnTo>
                  <a:lnTo>
                    <a:pt x="515277" y="788924"/>
                  </a:lnTo>
                  <a:lnTo>
                    <a:pt x="517042" y="790194"/>
                  </a:lnTo>
                  <a:lnTo>
                    <a:pt x="517931" y="788924"/>
                  </a:lnTo>
                  <a:lnTo>
                    <a:pt x="517271" y="787654"/>
                  </a:lnTo>
                  <a:lnTo>
                    <a:pt x="515505" y="784898"/>
                  </a:lnTo>
                  <a:lnTo>
                    <a:pt x="514604" y="786384"/>
                  </a:lnTo>
                  <a:lnTo>
                    <a:pt x="512610" y="786384"/>
                  </a:lnTo>
                  <a:lnTo>
                    <a:pt x="507504" y="788924"/>
                  </a:lnTo>
                  <a:lnTo>
                    <a:pt x="507288" y="788924"/>
                  </a:lnTo>
                  <a:lnTo>
                    <a:pt x="507288" y="795274"/>
                  </a:lnTo>
                  <a:lnTo>
                    <a:pt x="499071" y="797814"/>
                  </a:lnTo>
                  <a:lnTo>
                    <a:pt x="495960" y="794004"/>
                  </a:lnTo>
                  <a:lnTo>
                    <a:pt x="493750" y="790194"/>
                  </a:lnTo>
                  <a:lnTo>
                    <a:pt x="494639" y="788924"/>
                  </a:lnTo>
                  <a:lnTo>
                    <a:pt x="499071" y="790194"/>
                  </a:lnTo>
                  <a:lnTo>
                    <a:pt x="501510" y="790194"/>
                  </a:lnTo>
                  <a:lnTo>
                    <a:pt x="501357" y="788924"/>
                  </a:lnTo>
                  <a:lnTo>
                    <a:pt x="501281" y="788289"/>
                  </a:lnTo>
                  <a:lnTo>
                    <a:pt x="501205" y="787654"/>
                  </a:lnTo>
                  <a:lnTo>
                    <a:pt x="501065" y="786384"/>
                  </a:lnTo>
                  <a:lnTo>
                    <a:pt x="497293" y="783844"/>
                  </a:lnTo>
                  <a:lnTo>
                    <a:pt x="496189" y="783844"/>
                  </a:lnTo>
                  <a:lnTo>
                    <a:pt x="496189" y="786384"/>
                  </a:lnTo>
                  <a:lnTo>
                    <a:pt x="491528" y="787654"/>
                  </a:lnTo>
                  <a:lnTo>
                    <a:pt x="475322" y="787654"/>
                  </a:lnTo>
                  <a:lnTo>
                    <a:pt x="480656" y="782574"/>
                  </a:lnTo>
                  <a:lnTo>
                    <a:pt x="485089" y="780034"/>
                  </a:lnTo>
                  <a:lnTo>
                    <a:pt x="485317" y="778764"/>
                  </a:lnTo>
                  <a:lnTo>
                    <a:pt x="481545" y="781304"/>
                  </a:lnTo>
                  <a:lnTo>
                    <a:pt x="478434" y="782574"/>
                  </a:lnTo>
                  <a:lnTo>
                    <a:pt x="476211" y="782574"/>
                  </a:lnTo>
                  <a:lnTo>
                    <a:pt x="473113" y="780034"/>
                  </a:lnTo>
                  <a:lnTo>
                    <a:pt x="471779" y="780034"/>
                  </a:lnTo>
                  <a:lnTo>
                    <a:pt x="470001" y="782574"/>
                  </a:lnTo>
                  <a:lnTo>
                    <a:pt x="467334" y="782574"/>
                  </a:lnTo>
                  <a:lnTo>
                    <a:pt x="465328" y="781304"/>
                  </a:lnTo>
                  <a:lnTo>
                    <a:pt x="459346" y="777494"/>
                  </a:lnTo>
                  <a:lnTo>
                    <a:pt x="456692" y="777494"/>
                  </a:lnTo>
                  <a:lnTo>
                    <a:pt x="453364" y="780034"/>
                  </a:lnTo>
                  <a:lnTo>
                    <a:pt x="449808" y="781304"/>
                  </a:lnTo>
                  <a:lnTo>
                    <a:pt x="449808" y="801624"/>
                  </a:lnTo>
                  <a:lnTo>
                    <a:pt x="446252" y="799084"/>
                  </a:lnTo>
                  <a:lnTo>
                    <a:pt x="445147" y="800354"/>
                  </a:lnTo>
                  <a:lnTo>
                    <a:pt x="445147" y="802894"/>
                  </a:lnTo>
                  <a:lnTo>
                    <a:pt x="442925" y="802894"/>
                  </a:lnTo>
                  <a:lnTo>
                    <a:pt x="441820" y="801624"/>
                  </a:lnTo>
                  <a:lnTo>
                    <a:pt x="441375" y="800354"/>
                  </a:lnTo>
                  <a:lnTo>
                    <a:pt x="442264" y="797814"/>
                  </a:lnTo>
                  <a:lnTo>
                    <a:pt x="443814" y="794004"/>
                  </a:lnTo>
                  <a:lnTo>
                    <a:pt x="444042" y="794004"/>
                  </a:lnTo>
                  <a:lnTo>
                    <a:pt x="447586" y="799084"/>
                  </a:lnTo>
                  <a:lnTo>
                    <a:pt x="449808" y="801624"/>
                  </a:lnTo>
                  <a:lnTo>
                    <a:pt x="449808" y="781304"/>
                  </a:lnTo>
                  <a:lnTo>
                    <a:pt x="447141" y="780034"/>
                  </a:lnTo>
                  <a:lnTo>
                    <a:pt x="443369" y="778764"/>
                  </a:lnTo>
                  <a:lnTo>
                    <a:pt x="442925" y="778764"/>
                  </a:lnTo>
                  <a:lnTo>
                    <a:pt x="445376" y="776224"/>
                  </a:lnTo>
                  <a:lnTo>
                    <a:pt x="447586" y="774954"/>
                  </a:lnTo>
                  <a:lnTo>
                    <a:pt x="442925" y="774954"/>
                  </a:lnTo>
                  <a:lnTo>
                    <a:pt x="433158" y="773684"/>
                  </a:lnTo>
                  <a:lnTo>
                    <a:pt x="429171" y="774242"/>
                  </a:lnTo>
                  <a:lnTo>
                    <a:pt x="429171" y="800354"/>
                  </a:lnTo>
                  <a:lnTo>
                    <a:pt x="428726" y="801624"/>
                  </a:lnTo>
                  <a:lnTo>
                    <a:pt x="426288" y="801624"/>
                  </a:lnTo>
                  <a:lnTo>
                    <a:pt x="425170" y="800354"/>
                  </a:lnTo>
                  <a:lnTo>
                    <a:pt x="425170" y="797814"/>
                  </a:lnTo>
                  <a:lnTo>
                    <a:pt x="425615" y="796544"/>
                  </a:lnTo>
                  <a:lnTo>
                    <a:pt x="426732" y="796544"/>
                  </a:lnTo>
                  <a:lnTo>
                    <a:pt x="427837" y="797814"/>
                  </a:lnTo>
                  <a:lnTo>
                    <a:pt x="429171" y="800354"/>
                  </a:lnTo>
                  <a:lnTo>
                    <a:pt x="429171" y="774242"/>
                  </a:lnTo>
                  <a:lnTo>
                    <a:pt x="424065" y="774954"/>
                  </a:lnTo>
                  <a:lnTo>
                    <a:pt x="423405" y="777494"/>
                  </a:lnTo>
                  <a:lnTo>
                    <a:pt x="422960" y="778764"/>
                  </a:lnTo>
                  <a:lnTo>
                    <a:pt x="420738" y="777621"/>
                  </a:lnTo>
                  <a:lnTo>
                    <a:pt x="420738" y="788924"/>
                  </a:lnTo>
                  <a:lnTo>
                    <a:pt x="420738" y="791464"/>
                  </a:lnTo>
                  <a:lnTo>
                    <a:pt x="418960" y="792734"/>
                  </a:lnTo>
                  <a:lnTo>
                    <a:pt x="414528" y="792734"/>
                  </a:lnTo>
                  <a:lnTo>
                    <a:pt x="414083" y="791464"/>
                  </a:lnTo>
                  <a:lnTo>
                    <a:pt x="414083" y="799084"/>
                  </a:lnTo>
                  <a:lnTo>
                    <a:pt x="414083" y="806704"/>
                  </a:lnTo>
                  <a:lnTo>
                    <a:pt x="413854" y="806704"/>
                  </a:lnTo>
                  <a:lnTo>
                    <a:pt x="408317" y="796544"/>
                  </a:lnTo>
                  <a:lnTo>
                    <a:pt x="408317" y="792734"/>
                  </a:lnTo>
                  <a:lnTo>
                    <a:pt x="411645" y="792734"/>
                  </a:lnTo>
                  <a:lnTo>
                    <a:pt x="411416" y="794004"/>
                  </a:lnTo>
                  <a:lnTo>
                    <a:pt x="410756" y="795274"/>
                  </a:lnTo>
                  <a:lnTo>
                    <a:pt x="410083" y="795274"/>
                  </a:lnTo>
                  <a:lnTo>
                    <a:pt x="410527" y="796544"/>
                  </a:lnTo>
                  <a:lnTo>
                    <a:pt x="412965" y="796544"/>
                  </a:lnTo>
                  <a:lnTo>
                    <a:pt x="414083" y="799084"/>
                  </a:lnTo>
                  <a:lnTo>
                    <a:pt x="414083" y="791464"/>
                  </a:lnTo>
                  <a:lnTo>
                    <a:pt x="415861" y="791464"/>
                  </a:lnTo>
                  <a:lnTo>
                    <a:pt x="417182" y="790194"/>
                  </a:lnTo>
                  <a:lnTo>
                    <a:pt x="417855" y="788924"/>
                  </a:lnTo>
                  <a:lnTo>
                    <a:pt x="417182" y="787654"/>
                  </a:lnTo>
                  <a:lnTo>
                    <a:pt x="416306" y="786384"/>
                  </a:lnTo>
                  <a:lnTo>
                    <a:pt x="418071" y="786384"/>
                  </a:lnTo>
                  <a:lnTo>
                    <a:pt x="419633" y="787654"/>
                  </a:lnTo>
                  <a:lnTo>
                    <a:pt x="420738" y="788924"/>
                  </a:lnTo>
                  <a:lnTo>
                    <a:pt x="420738" y="777621"/>
                  </a:lnTo>
                  <a:lnTo>
                    <a:pt x="420509" y="777494"/>
                  </a:lnTo>
                  <a:lnTo>
                    <a:pt x="417855" y="776224"/>
                  </a:lnTo>
                  <a:lnTo>
                    <a:pt x="410756" y="772414"/>
                  </a:lnTo>
                  <a:lnTo>
                    <a:pt x="406539" y="772414"/>
                  </a:lnTo>
                  <a:lnTo>
                    <a:pt x="409422" y="774954"/>
                  </a:lnTo>
                  <a:lnTo>
                    <a:pt x="411200" y="777494"/>
                  </a:lnTo>
                  <a:lnTo>
                    <a:pt x="410083" y="778764"/>
                  </a:lnTo>
                  <a:lnTo>
                    <a:pt x="406755" y="777976"/>
                  </a:lnTo>
                  <a:lnTo>
                    <a:pt x="406755" y="787654"/>
                  </a:lnTo>
                  <a:lnTo>
                    <a:pt x="406755" y="790194"/>
                  </a:lnTo>
                  <a:lnTo>
                    <a:pt x="404101" y="791464"/>
                  </a:lnTo>
                  <a:lnTo>
                    <a:pt x="395224" y="792734"/>
                  </a:lnTo>
                  <a:lnTo>
                    <a:pt x="397065" y="791464"/>
                  </a:lnTo>
                  <a:lnTo>
                    <a:pt x="400761" y="788924"/>
                  </a:lnTo>
                  <a:lnTo>
                    <a:pt x="403872" y="787654"/>
                  </a:lnTo>
                  <a:lnTo>
                    <a:pt x="406311" y="786384"/>
                  </a:lnTo>
                  <a:lnTo>
                    <a:pt x="406539" y="786384"/>
                  </a:lnTo>
                  <a:lnTo>
                    <a:pt x="406755" y="787654"/>
                  </a:lnTo>
                  <a:lnTo>
                    <a:pt x="406755" y="777976"/>
                  </a:lnTo>
                  <a:lnTo>
                    <a:pt x="404761" y="777494"/>
                  </a:lnTo>
                  <a:lnTo>
                    <a:pt x="402983" y="777494"/>
                  </a:lnTo>
                  <a:lnTo>
                    <a:pt x="402983" y="782574"/>
                  </a:lnTo>
                  <a:lnTo>
                    <a:pt x="402983" y="785114"/>
                  </a:lnTo>
                  <a:lnTo>
                    <a:pt x="401434" y="786384"/>
                  </a:lnTo>
                  <a:lnTo>
                    <a:pt x="399440" y="786384"/>
                  </a:lnTo>
                  <a:lnTo>
                    <a:pt x="397662" y="787654"/>
                  </a:lnTo>
                  <a:lnTo>
                    <a:pt x="396773" y="787654"/>
                  </a:lnTo>
                  <a:lnTo>
                    <a:pt x="398767" y="783844"/>
                  </a:lnTo>
                  <a:lnTo>
                    <a:pt x="402983" y="782574"/>
                  </a:lnTo>
                  <a:lnTo>
                    <a:pt x="402983" y="777494"/>
                  </a:lnTo>
                  <a:lnTo>
                    <a:pt x="400989" y="777494"/>
                  </a:lnTo>
                  <a:lnTo>
                    <a:pt x="397217" y="776224"/>
                  </a:lnTo>
                  <a:lnTo>
                    <a:pt x="396100" y="774954"/>
                  </a:lnTo>
                  <a:lnTo>
                    <a:pt x="395655" y="773684"/>
                  </a:lnTo>
                  <a:lnTo>
                    <a:pt x="395224" y="772414"/>
                  </a:lnTo>
                  <a:lnTo>
                    <a:pt x="395224" y="790194"/>
                  </a:lnTo>
                  <a:lnTo>
                    <a:pt x="389674" y="788924"/>
                  </a:lnTo>
                  <a:lnTo>
                    <a:pt x="386562" y="787654"/>
                  </a:lnTo>
                  <a:lnTo>
                    <a:pt x="383235" y="786384"/>
                  </a:lnTo>
                  <a:lnTo>
                    <a:pt x="382130" y="785114"/>
                  </a:lnTo>
                  <a:lnTo>
                    <a:pt x="378574" y="782574"/>
                  </a:lnTo>
                  <a:lnTo>
                    <a:pt x="383463" y="783844"/>
                  </a:lnTo>
                  <a:lnTo>
                    <a:pt x="389674" y="787654"/>
                  </a:lnTo>
                  <a:lnTo>
                    <a:pt x="395224" y="790194"/>
                  </a:lnTo>
                  <a:lnTo>
                    <a:pt x="395224" y="772414"/>
                  </a:lnTo>
                  <a:lnTo>
                    <a:pt x="393661" y="772414"/>
                  </a:lnTo>
                  <a:lnTo>
                    <a:pt x="391883" y="773684"/>
                  </a:lnTo>
                  <a:lnTo>
                    <a:pt x="391883" y="776224"/>
                  </a:lnTo>
                  <a:lnTo>
                    <a:pt x="391883" y="782574"/>
                  </a:lnTo>
                  <a:lnTo>
                    <a:pt x="390779" y="783844"/>
                  </a:lnTo>
                  <a:lnTo>
                    <a:pt x="388340" y="783844"/>
                  </a:lnTo>
                  <a:lnTo>
                    <a:pt x="387896" y="782574"/>
                  </a:lnTo>
                  <a:lnTo>
                    <a:pt x="388785" y="781304"/>
                  </a:lnTo>
                  <a:lnTo>
                    <a:pt x="389331" y="780034"/>
                  </a:lnTo>
                  <a:lnTo>
                    <a:pt x="389890" y="778764"/>
                  </a:lnTo>
                  <a:lnTo>
                    <a:pt x="389229" y="778764"/>
                  </a:lnTo>
                  <a:lnTo>
                    <a:pt x="386562" y="780034"/>
                  </a:lnTo>
                  <a:lnTo>
                    <a:pt x="383235" y="780034"/>
                  </a:lnTo>
                  <a:lnTo>
                    <a:pt x="386346" y="776224"/>
                  </a:lnTo>
                  <a:lnTo>
                    <a:pt x="391883" y="776224"/>
                  </a:lnTo>
                  <a:lnTo>
                    <a:pt x="391883" y="773684"/>
                  </a:lnTo>
                  <a:lnTo>
                    <a:pt x="389890" y="773684"/>
                  </a:lnTo>
                  <a:lnTo>
                    <a:pt x="388112" y="772414"/>
                  </a:lnTo>
                  <a:lnTo>
                    <a:pt x="386118" y="769874"/>
                  </a:lnTo>
                  <a:lnTo>
                    <a:pt x="385229" y="769874"/>
                  </a:lnTo>
                  <a:lnTo>
                    <a:pt x="385229" y="773684"/>
                  </a:lnTo>
                  <a:lnTo>
                    <a:pt x="383019" y="774954"/>
                  </a:lnTo>
                  <a:lnTo>
                    <a:pt x="380352" y="777494"/>
                  </a:lnTo>
                  <a:lnTo>
                    <a:pt x="376580" y="778764"/>
                  </a:lnTo>
                  <a:lnTo>
                    <a:pt x="375907" y="778764"/>
                  </a:lnTo>
                  <a:lnTo>
                    <a:pt x="376796" y="776224"/>
                  </a:lnTo>
                  <a:lnTo>
                    <a:pt x="378574" y="772414"/>
                  </a:lnTo>
                  <a:lnTo>
                    <a:pt x="373697" y="769200"/>
                  </a:lnTo>
                  <a:lnTo>
                    <a:pt x="373697" y="780034"/>
                  </a:lnTo>
                  <a:lnTo>
                    <a:pt x="372808" y="781304"/>
                  </a:lnTo>
                  <a:lnTo>
                    <a:pt x="371690" y="783844"/>
                  </a:lnTo>
                  <a:lnTo>
                    <a:pt x="370141" y="782574"/>
                  </a:lnTo>
                  <a:lnTo>
                    <a:pt x="367703" y="780034"/>
                  </a:lnTo>
                  <a:lnTo>
                    <a:pt x="366699" y="778764"/>
                  </a:lnTo>
                  <a:lnTo>
                    <a:pt x="365709" y="777494"/>
                  </a:lnTo>
                  <a:lnTo>
                    <a:pt x="362597" y="774954"/>
                  </a:lnTo>
                  <a:lnTo>
                    <a:pt x="360819" y="773684"/>
                  </a:lnTo>
                  <a:lnTo>
                    <a:pt x="358825" y="772731"/>
                  </a:lnTo>
                  <a:lnTo>
                    <a:pt x="358825" y="795274"/>
                  </a:lnTo>
                  <a:lnTo>
                    <a:pt x="358165" y="795274"/>
                  </a:lnTo>
                  <a:lnTo>
                    <a:pt x="357492" y="796544"/>
                  </a:lnTo>
                  <a:lnTo>
                    <a:pt x="356158" y="795274"/>
                  </a:lnTo>
                  <a:lnTo>
                    <a:pt x="355498" y="792734"/>
                  </a:lnTo>
                  <a:lnTo>
                    <a:pt x="354164" y="790194"/>
                  </a:lnTo>
                  <a:lnTo>
                    <a:pt x="354393" y="790194"/>
                  </a:lnTo>
                  <a:lnTo>
                    <a:pt x="356603" y="791464"/>
                  </a:lnTo>
                  <a:lnTo>
                    <a:pt x="358165" y="794004"/>
                  </a:lnTo>
                  <a:lnTo>
                    <a:pt x="358825" y="795274"/>
                  </a:lnTo>
                  <a:lnTo>
                    <a:pt x="358825" y="772731"/>
                  </a:lnTo>
                  <a:lnTo>
                    <a:pt x="358165" y="772414"/>
                  </a:lnTo>
                  <a:lnTo>
                    <a:pt x="363702" y="772414"/>
                  </a:lnTo>
                  <a:lnTo>
                    <a:pt x="365925" y="773684"/>
                  </a:lnTo>
                  <a:lnTo>
                    <a:pt x="366598" y="776224"/>
                  </a:lnTo>
                  <a:lnTo>
                    <a:pt x="367474" y="777494"/>
                  </a:lnTo>
                  <a:lnTo>
                    <a:pt x="369481" y="778764"/>
                  </a:lnTo>
                  <a:lnTo>
                    <a:pt x="373024" y="778764"/>
                  </a:lnTo>
                  <a:lnTo>
                    <a:pt x="373697" y="780034"/>
                  </a:lnTo>
                  <a:lnTo>
                    <a:pt x="373697" y="769200"/>
                  </a:lnTo>
                  <a:lnTo>
                    <a:pt x="372808" y="768604"/>
                  </a:lnTo>
                  <a:lnTo>
                    <a:pt x="362153" y="768604"/>
                  </a:lnTo>
                  <a:lnTo>
                    <a:pt x="355498" y="767334"/>
                  </a:lnTo>
                  <a:lnTo>
                    <a:pt x="353949" y="768604"/>
                  </a:lnTo>
                  <a:lnTo>
                    <a:pt x="355269" y="771144"/>
                  </a:lnTo>
                  <a:lnTo>
                    <a:pt x="356387" y="772414"/>
                  </a:lnTo>
                  <a:lnTo>
                    <a:pt x="356158" y="772414"/>
                  </a:lnTo>
                  <a:lnTo>
                    <a:pt x="353949" y="771144"/>
                  </a:lnTo>
                  <a:lnTo>
                    <a:pt x="353060" y="768604"/>
                  </a:lnTo>
                  <a:lnTo>
                    <a:pt x="353060" y="766064"/>
                  </a:lnTo>
                  <a:lnTo>
                    <a:pt x="346405" y="766064"/>
                  </a:lnTo>
                  <a:lnTo>
                    <a:pt x="345287" y="767334"/>
                  </a:lnTo>
                  <a:lnTo>
                    <a:pt x="345287" y="772414"/>
                  </a:lnTo>
                  <a:lnTo>
                    <a:pt x="343738" y="774954"/>
                  </a:lnTo>
                  <a:lnTo>
                    <a:pt x="339293" y="774954"/>
                  </a:lnTo>
                  <a:lnTo>
                    <a:pt x="338632" y="773684"/>
                  </a:lnTo>
                  <a:lnTo>
                    <a:pt x="338632" y="774954"/>
                  </a:lnTo>
                  <a:lnTo>
                    <a:pt x="338632" y="777494"/>
                  </a:lnTo>
                  <a:lnTo>
                    <a:pt x="337083" y="778764"/>
                  </a:lnTo>
                  <a:lnTo>
                    <a:pt x="333311" y="778764"/>
                  </a:lnTo>
                  <a:lnTo>
                    <a:pt x="332422" y="777494"/>
                  </a:lnTo>
                  <a:lnTo>
                    <a:pt x="333756" y="774954"/>
                  </a:lnTo>
                  <a:lnTo>
                    <a:pt x="338632" y="774954"/>
                  </a:lnTo>
                  <a:lnTo>
                    <a:pt x="338632" y="773684"/>
                  </a:lnTo>
                  <a:lnTo>
                    <a:pt x="339737" y="769874"/>
                  </a:lnTo>
                  <a:lnTo>
                    <a:pt x="340855" y="767334"/>
                  </a:lnTo>
                  <a:lnTo>
                    <a:pt x="340182" y="766064"/>
                  </a:lnTo>
                  <a:lnTo>
                    <a:pt x="335076" y="766064"/>
                  </a:lnTo>
                  <a:lnTo>
                    <a:pt x="334187" y="767334"/>
                  </a:lnTo>
                  <a:lnTo>
                    <a:pt x="335076" y="768604"/>
                  </a:lnTo>
                  <a:lnTo>
                    <a:pt x="335965" y="771144"/>
                  </a:lnTo>
                  <a:lnTo>
                    <a:pt x="334860" y="772414"/>
                  </a:lnTo>
                  <a:lnTo>
                    <a:pt x="328650" y="772414"/>
                  </a:lnTo>
                  <a:lnTo>
                    <a:pt x="327761" y="771144"/>
                  </a:lnTo>
                  <a:lnTo>
                    <a:pt x="329311" y="771144"/>
                  </a:lnTo>
                  <a:lnTo>
                    <a:pt x="331978" y="768604"/>
                  </a:lnTo>
                  <a:lnTo>
                    <a:pt x="331978" y="767334"/>
                  </a:lnTo>
                  <a:lnTo>
                    <a:pt x="331978" y="766064"/>
                  </a:lnTo>
                  <a:lnTo>
                    <a:pt x="331089" y="766064"/>
                  </a:lnTo>
                  <a:lnTo>
                    <a:pt x="329755" y="767334"/>
                  </a:lnTo>
                  <a:lnTo>
                    <a:pt x="327533" y="767334"/>
                  </a:lnTo>
                  <a:lnTo>
                    <a:pt x="327533" y="764794"/>
                  </a:lnTo>
                  <a:lnTo>
                    <a:pt x="324650" y="763524"/>
                  </a:lnTo>
                  <a:lnTo>
                    <a:pt x="323100" y="764057"/>
                  </a:lnTo>
                  <a:lnTo>
                    <a:pt x="323100" y="764794"/>
                  </a:lnTo>
                  <a:lnTo>
                    <a:pt x="323100" y="771144"/>
                  </a:lnTo>
                  <a:lnTo>
                    <a:pt x="321983" y="772414"/>
                  </a:lnTo>
                  <a:lnTo>
                    <a:pt x="320878" y="771144"/>
                  </a:lnTo>
                  <a:lnTo>
                    <a:pt x="319544" y="769874"/>
                  </a:lnTo>
                  <a:lnTo>
                    <a:pt x="319100" y="768604"/>
                  </a:lnTo>
                  <a:lnTo>
                    <a:pt x="319773" y="767334"/>
                  </a:lnTo>
                  <a:lnTo>
                    <a:pt x="321767" y="764794"/>
                  </a:lnTo>
                  <a:lnTo>
                    <a:pt x="323100" y="764794"/>
                  </a:lnTo>
                  <a:lnTo>
                    <a:pt x="323100" y="764057"/>
                  </a:lnTo>
                  <a:lnTo>
                    <a:pt x="320878" y="764794"/>
                  </a:lnTo>
                  <a:lnTo>
                    <a:pt x="314223" y="764794"/>
                  </a:lnTo>
                  <a:lnTo>
                    <a:pt x="314223" y="760984"/>
                  </a:lnTo>
                  <a:lnTo>
                    <a:pt x="312674" y="762254"/>
                  </a:lnTo>
                  <a:lnTo>
                    <a:pt x="310667" y="764794"/>
                  </a:lnTo>
                  <a:lnTo>
                    <a:pt x="308902" y="767334"/>
                  </a:lnTo>
                  <a:lnTo>
                    <a:pt x="307784" y="767334"/>
                  </a:lnTo>
                  <a:lnTo>
                    <a:pt x="308673" y="766064"/>
                  </a:lnTo>
                  <a:lnTo>
                    <a:pt x="307644" y="763524"/>
                  </a:lnTo>
                  <a:lnTo>
                    <a:pt x="302933" y="759714"/>
                  </a:lnTo>
                  <a:lnTo>
                    <a:pt x="299504" y="758444"/>
                  </a:lnTo>
                  <a:lnTo>
                    <a:pt x="296087" y="757174"/>
                  </a:lnTo>
                  <a:lnTo>
                    <a:pt x="288696" y="755904"/>
                  </a:lnTo>
                  <a:lnTo>
                    <a:pt x="284708" y="755904"/>
                  </a:lnTo>
                  <a:lnTo>
                    <a:pt x="281825" y="754634"/>
                  </a:lnTo>
                  <a:lnTo>
                    <a:pt x="283375" y="753364"/>
                  </a:lnTo>
                  <a:lnTo>
                    <a:pt x="281203" y="752094"/>
                  </a:lnTo>
                  <a:lnTo>
                    <a:pt x="276720" y="749465"/>
                  </a:lnTo>
                  <a:lnTo>
                    <a:pt x="276720" y="773684"/>
                  </a:lnTo>
                  <a:lnTo>
                    <a:pt x="276047" y="776224"/>
                  </a:lnTo>
                  <a:lnTo>
                    <a:pt x="274497" y="777494"/>
                  </a:lnTo>
                  <a:lnTo>
                    <a:pt x="272275" y="780034"/>
                  </a:lnTo>
                  <a:lnTo>
                    <a:pt x="272059" y="778764"/>
                  </a:lnTo>
                  <a:lnTo>
                    <a:pt x="273392" y="776224"/>
                  </a:lnTo>
                  <a:lnTo>
                    <a:pt x="274053" y="773684"/>
                  </a:lnTo>
                  <a:lnTo>
                    <a:pt x="275386" y="772414"/>
                  </a:lnTo>
                  <a:lnTo>
                    <a:pt x="276720" y="773684"/>
                  </a:lnTo>
                  <a:lnTo>
                    <a:pt x="276720" y="749465"/>
                  </a:lnTo>
                  <a:lnTo>
                    <a:pt x="274726" y="748284"/>
                  </a:lnTo>
                  <a:lnTo>
                    <a:pt x="268058" y="747014"/>
                  </a:lnTo>
                  <a:lnTo>
                    <a:pt x="265404" y="745744"/>
                  </a:lnTo>
                  <a:lnTo>
                    <a:pt x="263182" y="747014"/>
                  </a:lnTo>
                  <a:lnTo>
                    <a:pt x="263182" y="750824"/>
                  </a:lnTo>
                  <a:lnTo>
                    <a:pt x="253860" y="748284"/>
                  </a:lnTo>
                  <a:lnTo>
                    <a:pt x="251536" y="744474"/>
                  </a:lnTo>
                  <a:lnTo>
                    <a:pt x="250761" y="743204"/>
                  </a:lnTo>
                  <a:lnTo>
                    <a:pt x="249643" y="743204"/>
                  </a:lnTo>
                  <a:lnTo>
                    <a:pt x="249643" y="758444"/>
                  </a:lnTo>
                  <a:lnTo>
                    <a:pt x="249428" y="758444"/>
                  </a:lnTo>
                  <a:lnTo>
                    <a:pt x="246545" y="757174"/>
                  </a:lnTo>
                  <a:lnTo>
                    <a:pt x="244030" y="754634"/>
                  </a:lnTo>
                  <a:lnTo>
                    <a:pt x="242773" y="753364"/>
                  </a:lnTo>
                  <a:lnTo>
                    <a:pt x="242328" y="752094"/>
                  </a:lnTo>
                  <a:lnTo>
                    <a:pt x="246316" y="752094"/>
                  </a:lnTo>
                  <a:lnTo>
                    <a:pt x="247865" y="753364"/>
                  </a:lnTo>
                  <a:lnTo>
                    <a:pt x="248539" y="755904"/>
                  </a:lnTo>
                  <a:lnTo>
                    <a:pt x="249643" y="758444"/>
                  </a:lnTo>
                  <a:lnTo>
                    <a:pt x="249643" y="743204"/>
                  </a:lnTo>
                  <a:lnTo>
                    <a:pt x="249428" y="743204"/>
                  </a:lnTo>
                  <a:lnTo>
                    <a:pt x="247650" y="744474"/>
                  </a:lnTo>
                  <a:lnTo>
                    <a:pt x="244538" y="743204"/>
                  </a:lnTo>
                  <a:lnTo>
                    <a:pt x="241655" y="741934"/>
                  </a:lnTo>
                  <a:lnTo>
                    <a:pt x="238772" y="739394"/>
                  </a:lnTo>
                  <a:lnTo>
                    <a:pt x="236550" y="739394"/>
                  </a:lnTo>
                  <a:lnTo>
                    <a:pt x="236550" y="741934"/>
                  </a:lnTo>
                  <a:lnTo>
                    <a:pt x="234111" y="741934"/>
                  </a:lnTo>
                  <a:lnTo>
                    <a:pt x="231000" y="739394"/>
                  </a:lnTo>
                  <a:lnTo>
                    <a:pt x="228117" y="738124"/>
                  </a:lnTo>
                  <a:lnTo>
                    <a:pt x="224574" y="736854"/>
                  </a:lnTo>
                  <a:lnTo>
                    <a:pt x="223456" y="736854"/>
                  </a:lnTo>
                  <a:lnTo>
                    <a:pt x="222135" y="738124"/>
                  </a:lnTo>
                  <a:lnTo>
                    <a:pt x="219240" y="736854"/>
                  </a:lnTo>
                  <a:lnTo>
                    <a:pt x="216801" y="735584"/>
                  </a:lnTo>
                  <a:lnTo>
                    <a:pt x="213702" y="731774"/>
                  </a:lnTo>
                  <a:lnTo>
                    <a:pt x="213029" y="730504"/>
                  </a:lnTo>
                  <a:lnTo>
                    <a:pt x="215252" y="724154"/>
                  </a:lnTo>
                  <a:lnTo>
                    <a:pt x="215696" y="722884"/>
                  </a:lnTo>
                  <a:lnTo>
                    <a:pt x="215252" y="721614"/>
                  </a:lnTo>
                  <a:lnTo>
                    <a:pt x="208813" y="721614"/>
                  </a:lnTo>
                  <a:lnTo>
                    <a:pt x="204381" y="720344"/>
                  </a:lnTo>
                  <a:lnTo>
                    <a:pt x="201498" y="720344"/>
                  </a:lnTo>
                  <a:lnTo>
                    <a:pt x="198602" y="719074"/>
                  </a:lnTo>
                  <a:lnTo>
                    <a:pt x="197053" y="719074"/>
                  </a:lnTo>
                  <a:lnTo>
                    <a:pt x="197713" y="720344"/>
                  </a:lnTo>
                  <a:lnTo>
                    <a:pt x="198602" y="721614"/>
                  </a:lnTo>
                  <a:lnTo>
                    <a:pt x="197497" y="722884"/>
                  </a:lnTo>
                  <a:lnTo>
                    <a:pt x="193497" y="722884"/>
                  </a:lnTo>
                  <a:lnTo>
                    <a:pt x="192836" y="721614"/>
                  </a:lnTo>
                  <a:lnTo>
                    <a:pt x="193497" y="719074"/>
                  </a:lnTo>
                  <a:lnTo>
                    <a:pt x="194386" y="717804"/>
                  </a:lnTo>
                  <a:lnTo>
                    <a:pt x="193941" y="716534"/>
                  </a:lnTo>
                  <a:lnTo>
                    <a:pt x="191731" y="717804"/>
                  </a:lnTo>
                  <a:lnTo>
                    <a:pt x="189953" y="717804"/>
                  </a:lnTo>
                  <a:lnTo>
                    <a:pt x="187071" y="716534"/>
                  </a:lnTo>
                  <a:lnTo>
                    <a:pt x="185508" y="715264"/>
                  </a:lnTo>
                  <a:lnTo>
                    <a:pt x="183959" y="712724"/>
                  </a:lnTo>
                  <a:lnTo>
                    <a:pt x="180416" y="711454"/>
                  </a:lnTo>
                  <a:lnTo>
                    <a:pt x="172415" y="711454"/>
                  </a:lnTo>
                  <a:lnTo>
                    <a:pt x="173532" y="708914"/>
                  </a:lnTo>
                  <a:lnTo>
                    <a:pt x="174637" y="707644"/>
                  </a:lnTo>
                  <a:lnTo>
                    <a:pt x="171538" y="707644"/>
                  </a:lnTo>
                  <a:lnTo>
                    <a:pt x="169532" y="708914"/>
                  </a:lnTo>
                  <a:lnTo>
                    <a:pt x="167982" y="708431"/>
                  </a:lnTo>
                  <a:lnTo>
                    <a:pt x="167982" y="731774"/>
                  </a:lnTo>
                  <a:lnTo>
                    <a:pt x="167322" y="733044"/>
                  </a:lnTo>
                  <a:lnTo>
                    <a:pt x="163766" y="735584"/>
                  </a:lnTo>
                  <a:lnTo>
                    <a:pt x="161328" y="736854"/>
                  </a:lnTo>
                  <a:lnTo>
                    <a:pt x="158889" y="736854"/>
                  </a:lnTo>
                  <a:lnTo>
                    <a:pt x="159334" y="735584"/>
                  </a:lnTo>
                  <a:lnTo>
                    <a:pt x="162877" y="733044"/>
                  </a:lnTo>
                  <a:lnTo>
                    <a:pt x="165544" y="731774"/>
                  </a:lnTo>
                  <a:lnTo>
                    <a:pt x="167982" y="731774"/>
                  </a:lnTo>
                  <a:lnTo>
                    <a:pt x="167982" y="708431"/>
                  </a:lnTo>
                  <a:lnTo>
                    <a:pt x="165544" y="707644"/>
                  </a:lnTo>
                  <a:lnTo>
                    <a:pt x="162661" y="705104"/>
                  </a:lnTo>
                  <a:lnTo>
                    <a:pt x="159550" y="702564"/>
                  </a:lnTo>
                  <a:lnTo>
                    <a:pt x="155778" y="700024"/>
                  </a:lnTo>
                  <a:lnTo>
                    <a:pt x="152222" y="700024"/>
                  </a:lnTo>
                  <a:lnTo>
                    <a:pt x="149567" y="698754"/>
                  </a:lnTo>
                  <a:lnTo>
                    <a:pt x="148005" y="697484"/>
                  </a:lnTo>
                  <a:lnTo>
                    <a:pt x="145796" y="694944"/>
                  </a:lnTo>
                  <a:lnTo>
                    <a:pt x="144678" y="694944"/>
                  </a:lnTo>
                  <a:lnTo>
                    <a:pt x="144018" y="697484"/>
                  </a:lnTo>
                  <a:lnTo>
                    <a:pt x="143573" y="698754"/>
                  </a:lnTo>
                  <a:lnTo>
                    <a:pt x="141579" y="700024"/>
                  </a:lnTo>
                  <a:lnTo>
                    <a:pt x="139801" y="698754"/>
                  </a:lnTo>
                  <a:lnTo>
                    <a:pt x="138252" y="698754"/>
                  </a:lnTo>
                  <a:lnTo>
                    <a:pt x="137388" y="696290"/>
                  </a:lnTo>
                  <a:lnTo>
                    <a:pt x="138239" y="694944"/>
                  </a:lnTo>
                  <a:lnTo>
                    <a:pt x="139128" y="693674"/>
                  </a:lnTo>
                  <a:lnTo>
                    <a:pt x="138252" y="693674"/>
                  </a:lnTo>
                  <a:lnTo>
                    <a:pt x="135585" y="694944"/>
                  </a:lnTo>
                  <a:lnTo>
                    <a:pt x="130708" y="694944"/>
                  </a:lnTo>
                  <a:lnTo>
                    <a:pt x="129819" y="693674"/>
                  </a:lnTo>
                  <a:lnTo>
                    <a:pt x="128257" y="691134"/>
                  </a:lnTo>
                  <a:lnTo>
                    <a:pt x="127152" y="691134"/>
                  </a:lnTo>
                  <a:lnTo>
                    <a:pt x="123151" y="693674"/>
                  </a:lnTo>
                  <a:lnTo>
                    <a:pt x="119608" y="695363"/>
                  </a:lnTo>
                  <a:lnTo>
                    <a:pt x="119608" y="698754"/>
                  </a:lnTo>
                  <a:lnTo>
                    <a:pt x="115392" y="700024"/>
                  </a:lnTo>
                  <a:lnTo>
                    <a:pt x="110731" y="702564"/>
                  </a:lnTo>
                  <a:lnTo>
                    <a:pt x="107175" y="701294"/>
                  </a:lnTo>
                  <a:lnTo>
                    <a:pt x="108953" y="698754"/>
                  </a:lnTo>
                  <a:lnTo>
                    <a:pt x="109626" y="697484"/>
                  </a:lnTo>
                  <a:lnTo>
                    <a:pt x="114947" y="697484"/>
                  </a:lnTo>
                  <a:lnTo>
                    <a:pt x="119608" y="698754"/>
                  </a:lnTo>
                  <a:lnTo>
                    <a:pt x="119608" y="695363"/>
                  </a:lnTo>
                  <a:lnTo>
                    <a:pt x="117817" y="696214"/>
                  </a:lnTo>
                  <a:lnTo>
                    <a:pt x="115608" y="689864"/>
                  </a:lnTo>
                  <a:lnTo>
                    <a:pt x="115214" y="688594"/>
                  </a:lnTo>
                  <a:lnTo>
                    <a:pt x="114058" y="684784"/>
                  </a:lnTo>
                  <a:lnTo>
                    <a:pt x="114287" y="683514"/>
                  </a:lnTo>
                  <a:lnTo>
                    <a:pt x="117170" y="686054"/>
                  </a:lnTo>
                  <a:lnTo>
                    <a:pt x="119824" y="688594"/>
                  </a:lnTo>
                  <a:lnTo>
                    <a:pt x="121158" y="688594"/>
                  </a:lnTo>
                  <a:lnTo>
                    <a:pt x="123151" y="686054"/>
                  </a:lnTo>
                  <a:lnTo>
                    <a:pt x="125374" y="683514"/>
                  </a:lnTo>
                  <a:lnTo>
                    <a:pt x="126492" y="682244"/>
                  </a:lnTo>
                  <a:lnTo>
                    <a:pt x="124269" y="680974"/>
                  </a:lnTo>
                  <a:lnTo>
                    <a:pt x="117386" y="682244"/>
                  </a:lnTo>
                  <a:lnTo>
                    <a:pt x="112509" y="682244"/>
                  </a:lnTo>
                  <a:lnTo>
                    <a:pt x="113398" y="679704"/>
                  </a:lnTo>
                  <a:lnTo>
                    <a:pt x="114058" y="679704"/>
                  </a:lnTo>
                  <a:lnTo>
                    <a:pt x="113944" y="678738"/>
                  </a:lnTo>
                  <a:lnTo>
                    <a:pt x="113614" y="675894"/>
                  </a:lnTo>
                  <a:lnTo>
                    <a:pt x="112280" y="674624"/>
                  </a:lnTo>
                  <a:lnTo>
                    <a:pt x="109842" y="670814"/>
                  </a:lnTo>
                  <a:lnTo>
                    <a:pt x="112090" y="678548"/>
                  </a:lnTo>
                  <a:lnTo>
                    <a:pt x="112141" y="678738"/>
                  </a:lnTo>
                  <a:lnTo>
                    <a:pt x="109181" y="675894"/>
                  </a:lnTo>
                  <a:lnTo>
                    <a:pt x="108292" y="675259"/>
                  </a:lnTo>
                  <a:lnTo>
                    <a:pt x="108292" y="692404"/>
                  </a:lnTo>
                  <a:lnTo>
                    <a:pt x="107175" y="692404"/>
                  </a:lnTo>
                  <a:lnTo>
                    <a:pt x="104292" y="693674"/>
                  </a:lnTo>
                  <a:lnTo>
                    <a:pt x="101638" y="694944"/>
                  </a:lnTo>
                  <a:lnTo>
                    <a:pt x="96215" y="696290"/>
                  </a:lnTo>
                  <a:lnTo>
                    <a:pt x="100520" y="692404"/>
                  </a:lnTo>
                  <a:lnTo>
                    <a:pt x="102743" y="689864"/>
                  </a:lnTo>
                  <a:lnTo>
                    <a:pt x="105410" y="688594"/>
                  </a:lnTo>
                  <a:lnTo>
                    <a:pt x="107619" y="691134"/>
                  </a:lnTo>
                  <a:lnTo>
                    <a:pt x="108292" y="692404"/>
                  </a:lnTo>
                  <a:lnTo>
                    <a:pt x="108292" y="675259"/>
                  </a:lnTo>
                  <a:lnTo>
                    <a:pt x="107403" y="674624"/>
                  </a:lnTo>
                  <a:lnTo>
                    <a:pt x="104736" y="673354"/>
                  </a:lnTo>
                  <a:lnTo>
                    <a:pt x="97853" y="674624"/>
                  </a:lnTo>
                  <a:lnTo>
                    <a:pt x="94526" y="673354"/>
                  </a:lnTo>
                  <a:lnTo>
                    <a:pt x="94526" y="670814"/>
                  </a:lnTo>
                  <a:lnTo>
                    <a:pt x="101638" y="670814"/>
                  </a:lnTo>
                  <a:lnTo>
                    <a:pt x="106959" y="672084"/>
                  </a:lnTo>
                  <a:lnTo>
                    <a:pt x="108292" y="670814"/>
                  </a:lnTo>
                  <a:lnTo>
                    <a:pt x="107403" y="668274"/>
                  </a:lnTo>
                  <a:lnTo>
                    <a:pt x="105689" y="664464"/>
                  </a:lnTo>
                  <a:lnTo>
                    <a:pt x="103403" y="659384"/>
                  </a:lnTo>
                  <a:lnTo>
                    <a:pt x="101688" y="655574"/>
                  </a:lnTo>
                  <a:lnTo>
                    <a:pt x="99377" y="650494"/>
                  </a:lnTo>
                  <a:lnTo>
                    <a:pt x="98374" y="649224"/>
                  </a:lnTo>
                  <a:lnTo>
                    <a:pt x="96380" y="646684"/>
                  </a:lnTo>
                  <a:lnTo>
                    <a:pt x="94259" y="644144"/>
                  </a:lnTo>
                  <a:lnTo>
                    <a:pt x="93205" y="642874"/>
                  </a:lnTo>
                  <a:lnTo>
                    <a:pt x="90093" y="641604"/>
                  </a:lnTo>
                  <a:lnTo>
                    <a:pt x="86766" y="640334"/>
                  </a:lnTo>
                  <a:lnTo>
                    <a:pt x="86321" y="640765"/>
                  </a:lnTo>
                  <a:lnTo>
                    <a:pt x="86321" y="659384"/>
                  </a:lnTo>
                  <a:lnTo>
                    <a:pt x="84543" y="661924"/>
                  </a:lnTo>
                  <a:lnTo>
                    <a:pt x="83883" y="663194"/>
                  </a:lnTo>
                  <a:lnTo>
                    <a:pt x="81876" y="664464"/>
                  </a:lnTo>
                  <a:lnTo>
                    <a:pt x="78994" y="664464"/>
                  </a:lnTo>
                  <a:lnTo>
                    <a:pt x="79222" y="663194"/>
                  </a:lnTo>
                  <a:lnTo>
                    <a:pt x="81216" y="661924"/>
                  </a:lnTo>
                  <a:lnTo>
                    <a:pt x="85432" y="659384"/>
                  </a:lnTo>
                  <a:lnTo>
                    <a:pt x="86321" y="659384"/>
                  </a:lnTo>
                  <a:lnTo>
                    <a:pt x="86321" y="640765"/>
                  </a:lnTo>
                  <a:lnTo>
                    <a:pt x="85432" y="641604"/>
                  </a:lnTo>
                  <a:lnTo>
                    <a:pt x="84099" y="641604"/>
                  </a:lnTo>
                  <a:lnTo>
                    <a:pt x="83439" y="640334"/>
                  </a:lnTo>
                  <a:lnTo>
                    <a:pt x="83883" y="639064"/>
                  </a:lnTo>
                  <a:lnTo>
                    <a:pt x="84023" y="637794"/>
                  </a:lnTo>
                  <a:lnTo>
                    <a:pt x="84328" y="635254"/>
                  </a:lnTo>
                  <a:lnTo>
                    <a:pt x="83210" y="633984"/>
                  </a:lnTo>
                  <a:lnTo>
                    <a:pt x="74777" y="633984"/>
                  </a:lnTo>
                  <a:lnTo>
                    <a:pt x="75222" y="632714"/>
                  </a:lnTo>
                  <a:lnTo>
                    <a:pt x="75895" y="631444"/>
                  </a:lnTo>
                  <a:lnTo>
                    <a:pt x="77228" y="630174"/>
                  </a:lnTo>
                  <a:lnTo>
                    <a:pt x="79667" y="630174"/>
                  </a:lnTo>
                  <a:lnTo>
                    <a:pt x="81445" y="628904"/>
                  </a:lnTo>
                  <a:lnTo>
                    <a:pt x="81876" y="627634"/>
                  </a:lnTo>
                  <a:lnTo>
                    <a:pt x="83883" y="622554"/>
                  </a:lnTo>
                  <a:lnTo>
                    <a:pt x="78994" y="623290"/>
                  </a:lnTo>
                  <a:lnTo>
                    <a:pt x="78994" y="619760"/>
                  </a:lnTo>
                  <a:lnTo>
                    <a:pt x="78994" y="618490"/>
                  </a:lnTo>
                  <a:lnTo>
                    <a:pt x="76771" y="617220"/>
                  </a:lnTo>
                  <a:lnTo>
                    <a:pt x="74104" y="615950"/>
                  </a:lnTo>
                  <a:lnTo>
                    <a:pt x="69443" y="614680"/>
                  </a:lnTo>
                  <a:lnTo>
                    <a:pt x="73672" y="613410"/>
                  </a:lnTo>
                  <a:lnTo>
                    <a:pt x="77216" y="610870"/>
                  </a:lnTo>
                  <a:lnTo>
                    <a:pt x="71894" y="610870"/>
                  </a:lnTo>
                  <a:lnTo>
                    <a:pt x="70116" y="609600"/>
                  </a:lnTo>
                  <a:lnTo>
                    <a:pt x="70116" y="607060"/>
                  </a:lnTo>
                  <a:lnTo>
                    <a:pt x="68567" y="607060"/>
                  </a:lnTo>
                  <a:lnTo>
                    <a:pt x="66789" y="609600"/>
                  </a:lnTo>
                  <a:lnTo>
                    <a:pt x="63906" y="613410"/>
                  </a:lnTo>
                  <a:lnTo>
                    <a:pt x="66344" y="607060"/>
                  </a:lnTo>
                  <a:lnTo>
                    <a:pt x="67538" y="603250"/>
                  </a:lnTo>
                  <a:lnTo>
                    <a:pt x="68338" y="600710"/>
                  </a:lnTo>
                  <a:lnTo>
                    <a:pt x="68338" y="598170"/>
                  </a:lnTo>
                  <a:lnTo>
                    <a:pt x="66128" y="594360"/>
                  </a:lnTo>
                  <a:lnTo>
                    <a:pt x="64122" y="591820"/>
                  </a:lnTo>
                  <a:lnTo>
                    <a:pt x="63906" y="590550"/>
                  </a:lnTo>
                  <a:lnTo>
                    <a:pt x="65684" y="591820"/>
                  </a:lnTo>
                  <a:lnTo>
                    <a:pt x="67678" y="593090"/>
                  </a:lnTo>
                  <a:lnTo>
                    <a:pt x="67678" y="591820"/>
                  </a:lnTo>
                  <a:lnTo>
                    <a:pt x="67081" y="590550"/>
                  </a:lnTo>
                  <a:lnTo>
                    <a:pt x="65900" y="588010"/>
                  </a:lnTo>
                  <a:lnTo>
                    <a:pt x="64350" y="585470"/>
                  </a:lnTo>
                  <a:lnTo>
                    <a:pt x="62128" y="584200"/>
                  </a:lnTo>
                  <a:lnTo>
                    <a:pt x="59245" y="584200"/>
                  </a:lnTo>
                  <a:lnTo>
                    <a:pt x="59461" y="582930"/>
                  </a:lnTo>
                  <a:lnTo>
                    <a:pt x="61239" y="580390"/>
                  </a:lnTo>
                  <a:lnTo>
                    <a:pt x="63677" y="577850"/>
                  </a:lnTo>
                  <a:lnTo>
                    <a:pt x="56362" y="580390"/>
                  </a:lnTo>
                  <a:lnTo>
                    <a:pt x="56134" y="579120"/>
                  </a:lnTo>
                  <a:lnTo>
                    <a:pt x="58572" y="576580"/>
                  </a:lnTo>
                  <a:lnTo>
                    <a:pt x="59677" y="575310"/>
                  </a:lnTo>
                  <a:lnTo>
                    <a:pt x="60794" y="574040"/>
                  </a:lnTo>
                  <a:lnTo>
                    <a:pt x="60794" y="572770"/>
                  </a:lnTo>
                  <a:lnTo>
                    <a:pt x="57683" y="571500"/>
                  </a:lnTo>
                  <a:lnTo>
                    <a:pt x="55473" y="570230"/>
                  </a:lnTo>
                  <a:lnTo>
                    <a:pt x="53035" y="571500"/>
                  </a:lnTo>
                  <a:lnTo>
                    <a:pt x="51917" y="572770"/>
                  </a:lnTo>
                  <a:lnTo>
                    <a:pt x="50584" y="575310"/>
                  </a:lnTo>
                  <a:lnTo>
                    <a:pt x="50139" y="575310"/>
                  </a:lnTo>
                  <a:lnTo>
                    <a:pt x="50139" y="570230"/>
                  </a:lnTo>
                  <a:lnTo>
                    <a:pt x="51142" y="568960"/>
                  </a:lnTo>
                  <a:lnTo>
                    <a:pt x="52146" y="567690"/>
                  </a:lnTo>
                  <a:lnTo>
                    <a:pt x="54800" y="567690"/>
                  </a:lnTo>
                  <a:lnTo>
                    <a:pt x="59461" y="566420"/>
                  </a:lnTo>
                  <a:lnTo>
                    <a:pt x="57480" y="564261"/>
                  </a:lnTo>
                  <a:lnTo>
                    <a:pt x="54800" y="561340"/>
                  </a:lnTo>
                  <a:lnTo>
                    <a:pt x="52362" y="557530"/>
                  </a:lnTo>
                  <a:lnTo>
                    <a:pt x="47929" y="554812"/>
                  </a:lnTo>
                  <a:lnTo>
                    <a:pt x="47929" y="588010"/>
                  </a:lnTo>
                  <a:lnTo>
                    <a:pt x="47929" y="591820"/>
                  </a:lnTo>
                  <a:lnTo>
                    <a:pt x="45923" y="591820"/>
                  </a:lnTo>
                  <a:lnTo>
                    <a:pt x="41046" y="589280"/>
                  </a:lnTo>
                  <a:lnTo>
                    <a:pt x="39497" y="586740"/>
                  </a:lnTo>
                  <a:lnTo>
                    <a:pt x="40157" y="585470"/>
                  </a:lnTo>
                  <a:lnTo>
                    <a:pt x="41490" y="584200"/>
                  </a:lnTo>
                  <a:lnTo>
                    <a:pt x="47929" y="588010"/>
                  </a:lnTo>
                  <a:lnTo>
                    <a:pt x="47929" y="554812"/>
                  </a:lnTo>
                  <a:lnTo>
                    <a:pt x="46151" y="553720"/>
                  </a:lnTo>
                  <a:lnTo>
                    <a:pt x="40373" y="552500"/>
                  </a:lnTo>
                  <a:lnTo>
                    <a:pt x="40373" y="564261"/>
                  </a:lnTo>
                  <a:lnTo>
                    <a:pt x="39712" y="563880"/>
                  </a:lnTo>
                  <a:lnTo>
                    <a:pt x="35280" y="561340"/>
                  </a:lnTo>
                  <a:lnTo>
                    <a:pt x="29946" y="558800"/>
                  </a:lnTo>
                  <a:lnTo>
                    <a:pt x="28841" y="557530"/>
                  </a:lnTo>
                  <a:lnTo>
                    <a:pt x="33274" y="557530"/>
                  </a:lnTo>
                  <a:lnTo>
                    <a:pt x="35496" y="558800"/>
                  </a:lnTo>
                  <a:lnTo>
                    <a:pt x="37045" y="561340"/>
                  </a:lnTo>
                  <a:lnTo>
                    <a:pt x="40373" y="564261"/>
                  </a:lnTo>
                  <a:lnTo>
                    <a:pt x="40373" y="552500"/>
                  </a:lnTo>
                  <a:lnTo>
                    <a:pt x="40157" y="552450"/>
                  </a:lnTo>
                  <a:lnTo>
                    <a:pt x="34607" y="551180"/>
                  </a:lnTo>
                  <a:lnTo>
                    <a:pt x="32562" y="550011"/>
                  </a:lnTo>
                  <a:lnTo>
                    <a:pt x="30175" y="548640"/>
                  </a:lnTo>
                  <a:lnTo>
                    <a:pt x="30175" y="547370"/>
                  </a:lnTo>
                  <a:lnTo>
                    <a:pt x="30175" y="546100"/>
                  </a:lnTo>
                  <a:lnTo>
                    <a:pt x="31508" y="546100"/>
                  </a:lnTo>
                  <a:lnTo>
                    <a:pt x="33058" y="547370"/>
                  </a:lnTo>
                  <a:lnTo>
                    <a:pt x="34836" y="547370"/>
                  </a:lnTo>
                  <a:lnTo>
                    <a:pt x="36169" y="546100"/>
                  </a:lnTo>
                  <a:lnTo>
                    <a:pt x="36169" y="542290"/>
                  </a:lnTo>
                  <a:lnTo>
                    <a:pt x="35052" y="541020"/>
                  </a:lnTo>
                  <a:lnTo>
                    <a:pt x="32397" y="541020"/>
                  </a:lnTo>
                  <a:lnTo>
                    <a:pt x="33058" y="539750"/>
                  </a:lnTo>
                  <a:lnTo>
                    <a:pt x="39712" y="535940"/>
                  </a:lnTo>
                  <a:lnTo>
                    <a:pt x="43484" y="537210"/>
                  </a:lnTo>
                  <a:lnTo>
                    <a:pt x="43484" y="544830"/>
                  </a:lnTo>
                  <a:lnTo>
                    <a:pt x="46812" y="544830"/>
                  </a:lnTo>
                  <a:lnTo>
                    <a:pt x="49479" y="543560"/>
                  </a:lnTo>
                  <a:lnTo>
                    <a:pt x="48806" y="542290"/>
                  </a:lnTo>
                  <a:lnTo>
                    <a:pt x="43713" y="535940"/>
                  </a:lnTo>
                  <a:lnTo>
                    <a:pt x="39712" y="532130"/>
                  </a:lnTo>
                  <a:lnTo>
                    <a:pt x="37045" y="529590"/>
                  </a:lnTo>
                  <a:lnTo>
                    <a:pt x="36385" y="523240"/>
                  </a:lnTo>
                  <a:lnTo>
                    <a:pt x="46596" y="523240"/>
                  </a:lnTo>
                  <a:lnTo>
                    <a:pt x="45046" y="516890"/>
                  </a:lnTo>
                  <a:lnTo>
                    <a:pt x="43929" y="516064"/>
                  </a:lnTo>
                  <a:lnTo>
                    <a:pt x="43929" y="516890"/>
                  </a:lnTo>
                  <a:lnTo>
                    <a:pt x="40817" y="518160"/>
                  </a:lnTo>
                  <a:lnTo>
                    <a:pt x="38608" y="518160"/>
                  </a:lnTo>
                  <a:lnTo>
                    <a:pt x="36830" y="520700"/>
                  </a:lnTo>
                  <a:lnTo>
                    <a:pt x="36830" y="521970"/>
                  </a:lnTo>
                  <a:lnTo>
                    <a:pt x="35725" y="523240"/>
                  </a:lnTo>
                  <a:lnTo>
                    <a:pt x="32613" y="523240"/>
                  </a:lnTo>
                  <a:lnTo>
                    <a:pt x="32613" y="521970"/>
                  </a:lnTo>
                  <a:lnTo>
                    <a:pt x="36169" y="518160"/>
                  </a:lnTo>
                  <a:lnTo>
                    <a:pt x="39052" y="516890"/>
                  </a:lnTo>
                  <a:lnTo>
                    <a:pt x="43929" y="516890"/>
                  </a:lnTo>
                  <a:lnTo>
                    <a:pt x="43929" y="516064"/>
                  </a:lnTo>
                  <a:lnTo>
                    <a:pt x="39941" y="513080"/>
                  </a:lnTo>
                  <a:lnTo>
                    <a:pt x="36385" y="510540"/>
                  </a:lnTo>
                  <a:lnTo>
                    <a:pt x="36169" y="509270"/>
                  </a:lnTo>
                  <a:lnTo>
                    <a:pt x="40817" y="506730"/>
                  </a:lnTo>
                  <a:lnTo>
                    <a:pt x="41490" y="505460"/>
                  </a:lnTo>
                  <a:lnTo>
                    <a:pt x="39052" y="505460"/>
                  </a:lnTo>
                  <a:lnTo>
                    <a:pt x="39268" y="504190"/>
                  </a:lnTo>
                  <a:lnTo>
                    <a:pt x="42379" y="501650"/>
                  </a:lnTo>
                  <a:lnTo>
                    <a:pt x="43484" y="499110"/>
                  </a:lnTo>
                  <a:lnTo>
                    <a:pt x="43484" y="496570"/>
                  </a:lnTo>
                  <a:lnTo>
                    <a:pt x="42379" y="496570"/>
                  </a:lnTo>
                  <a:lnTo>
                    <a:pt x="39497" y="501650"/>
                  </a:lnTo>
                  <a:lnTo>
                    <a:pt x="39052" y="501650"/>
                  </a:lnTo>
                  <a:lnTo>
                    <a:pt x="39052" y="496570"/>
                  </a:lnTo>
                  <a:lnTo>
                    <a:pt x="38163" y="496570"/>
                  </a:lnTo>
                  <a:lnTo>
                    <a:pt x="35725" y="500380"/>
                  </a:lnTo>
                  <a:lnTo>
                    <a:pt x="31508" y="505460"/>
                  </a:lnTo>
                  <a:lnTo>
                    <a:pt x="31508" y="502920"/>
                  </a:lnTo>
                  <a:lnTo>
                    <a:pt x="33401" y="499110"/>
                  </a:lnTo>
                  <a:lnTo>
                    <a:pt x="35941" y="494030"/>
                  </a:lnTo>
                  <a:lnTo>
                    <a:pt x="38379" y="488950"/>
                  </a:lnTo>
                  <a:lnTo>
                    <a:pt x="38493" y="487680"/>
                  </a:lnTo>
                  <a:lnTo>
                    <a:pt x="38608" y="486410"/>
                  </a:lnTo>
                  <a:lnTo>
                    <a:pt x="37566" y="485140"/>
                  </a:lnTo>
                  <a:lnTo>
                    <a:pt x="35496" y="482600"/>
                  </a:lnTo>
                  <a:lnTo>
                    <a:pt x="35496" y="481330"/>
                  </a:lnTo>
                  <a:lnTo>
                    <a:pt x="36525" y="478790"/>
                  </a:lnTo>
                  <a:lnTo>
                    <a:pt x="37045" y="477520"/>
                  </a:lnTo>
                  <a:lnTo>
                    <a:pt x="38823" y="474980"/>
                  </a:lnTo>
                  <a:lnTo>
                    <a:pt x="38379" y="473710"/>
                  </a:lnTo>
                  <a:lnTo>
                    <a:pt x="31953" y="473710"/>
                  </a:lnTo>
                  <a:lnTo>
                    <a:pt x="39712" y="464820"/>
                  </a:lnTo>
                  <a:lnTo>
                    <a:pt x="40005" y="462280"/>
                  </a:lnTo>
                  <a:lnTo>
                    <a:pt x="40157" y="461010"/>
                  </a:lnTo>
                  <a:lnTo>
                    <a:pt x="34607" y="461010"/>
                  </a:lnTo>
                  <a:lnTo>
                    <a:pt x="34391" y="459740"/>
                  </a:lnTo>
                  <a:lnTo>
                    <a:pt x="35725" y="458470"/>
                  </a:lnTo>
                  <a:lnTo>
                    <a:pt x="37604" y="453390"/>
                  </a:lnTo>
                  <a:lnTo>
                    <a:pt x="38519" y="445770"/>
                  </a:lnTo>
                  <a:lnTo>
                    <a:pt x="38404" y="440690"/>
                  </a:lnTo>
                  <a:lnTo>
                    <a:pt x="38303" y="436880"/>
                  </a:lnTo>
                  <a:lnTo>
                    <a:pt x="36830" y="431800"/>
                  </a:lnTo>
                  <a:lnTo>
                    <a:pt x="35496" y="431800"/>
                  </a:lnTo>
                  <a:lnTo>
                    <a:pt x="35382" y="430530"/>
                  </a:lnTo>
                  <a:lnTo>
                    <a:pt x="35280" y="429260"/>
                  </a:lnTo>
                  <a:lnTo>
                    <a:pt x="37045" y="426720"/>
                  </a:lnTo>
                  <a:lnTo>
                    <a:pt x="37338" y="425450"/>
                  </a:lnTo>
                  <a:lnTo>
                    <a:pt x="37934" y="422910"/>
                  </a:lnTo>
                  <a:lnTo>
                    <a:pt x="38049" y="415290"/>
                  </a:lnTo>
                  <a:lnTo>
                    <a:pt x="38163" y="411480"/>
                  </a:lnTo>
                  <a:lnTo>
                    <a:pt x="35280" y="410210"/>
                  </a:lnTo>
                  <a:lnTo>
                    <a:pt x="31953" y="412064"/>
                  </a:lnTo>
                  <a:lnTo>
                    <a:pt x="31953" y="466090"/>
                  </a:lnTo>
                  <a:lnTo>
                    <a:pt x="31724" y="466750"/>
                  </a:lnTo>
                  <a:lnTo>
                    <a:pt x="31724" y="480060"/>
                  </a:lnTo>
                  <a:lnTo>
                    <a:pt x="31064" y="481330"/>
                  </a:lnTo>
                  <a:lnTo>
                    <a:pt x="30175" y="483870"/>
                  </a:lnTo>
                  <a:lnTo>
                    <a:pt x="29286" y="485140"/>
                  </a:lnTo>
                  <a:lnTo>
                    <a:pt x="28397" y="485140"/>
                  </a:lnTo>
                  <a:lnTo>
                    <a:pt x="27952" y="483870"/>
                  </a:lnTo>
                  <a:lnTo>
                    <a:pt x="27952" y="480060"/>
                  </a:lnTo>
                  <a:lnTo>
                    <a:pt x="28841" y="478790"/>
                  </a:lnTo>
                  <a:lnTo>
                    <a:pt x="31280" y="478790"/>
                  </a:lnTo>
                  <a:lnTo>
                    <a:pt x="31724" y="480060"/>
                  </a:lnTo>
                  <a:lnTo>
                    <a:pt x="31724" y="466750"/>
                  </a:lnTo>
                  <a:lnTo>
                    <a:pt x="31508" y="467360"/>
                  </a:lnTo>
                  <a:lnTo>
                    <a:pt x="29057" y="467360"/>
                  </a:lnTo>
                  <a:lnTo>
                    <a:pt x="27952" y="466090"/>
                  </a:lnTo>
                  <a:lnTo>
                    <a:pt x="27952" y="463550"/>
                  </a:lnTo>
                  <a:lnTo>
                    <a:pt x="28397" y="462280"/>
                  </a:lnTo>
                  <a:lnTo>
                    <a:pt x="29502" y="462280"/>
                  </a:lnTo>
                  <a:lnTo>
                    <a:pt x="30619" y="463550"/>
                  </a:lnTo>
                  <a:lnTo>
                    <a:pt x="31953" y="466090"/>
                  </a:lnTo>
                  <a:lnTo>
                    <a:pt x="31953" y="412064"/>
                  </a:lnTo>
                  <a:lnTo>
                    <a:pt x="28397" y="414020"/>
                  </a:lnTo>
                  <a:lnTo>
                    <a:pt x="26847" y="415290"/>
                  </a:lnTo>
                  <a:lnTo>
                    <a:pt x="25730" y="414388"/>
                  </a:lnTo>
                  <a:lnTo>
                    <a:pt x="25730" y="471170"/>
                  </a:lnTo>
                  <a:lnTo>
                    <a:pt x="24409" y="473710"/>
                  </a:lnTo>
                  <a:lnTo>
                    <a:pt x="23736" y="473710"/>
                  </a:lnTo>
                  <a:lnTo>
                    <a:pt x="23622" y="469900"/>
                  </a:lnTo>
                  <a:lnTo>
                    <a:pt x="23520" y="468630"/>
                  </a:lnTo>
                  <a:lnTo>
                    <a:pt x="24180" y="467360"/>
                  </a:lnTo>
                  <a:lnTo>
                    <a:pt x="24841" y="467360"/>
                  </a:lnTo>
                  <a:lnTo>
                    <a:pt x="25514" y="468630"/>
                  </a:lnTo>
                  <a:lnTo>
                    <a:pt x="25615" y="469900"/>
                  </a:lnTo>
                  <a:lnTo>
                    <a:pt x="25730" y="471170"/>
                  </a:lnTo>
                  <a:lnTo>
                    <a:pt x="25730" y="414388"/>
                  </a:lnTo>
                  <a:lnTo>
                    <a:pt x="25285" y="414020"/>
                  </a:lnTo>
                  <a:lnTo>
                    <a:pt x="24409" y="412750"/>
                  </a:lnTo>
                  <a:lnTo>
                    <a:pt x="24066" y="411480"/>
                  </a:lnTo>
                  <a:lnTo>
                    <a:pt x="23736" y="410210"/>
                  </a:lnTo>
                  <a:lnTo>
                    <a:pt x="21958" y="408940"/>
                  </a:lnTo>
                  <a:lnTo>
                    <a:pt x="20637" y="410210"/>
                  </a:lnTo>
                  <a:lnTo>
                    <a:pt x="19519" y="411480"/>
                  </a:lnTo>
                  <a:lnTo>
                    <a:pt x="19075" y="410210"/>
                  </a:lnTo>
                  <a:lnTo>
                    <a:pt x="19748" y="408940"/>
                  </a:lnTo>
                  <a:lnTo>
                    <a:pt x="20637" y="407670"/>
                  </a:lnTo>
                  <a:lnTo>
                    <a:pt x="29286" y="407670"/>
                  </a:lnTo>
                  <a:lnTo>
                    <a:pt x="36169" y="408940"/>
                  </a:lnTo>
                  <a:lnTo>
                    <a:pt x="37274" y="408940"/>
                  </a:lnTo>
                  <a:lnTo>
                    <a:pt x="36906" y="407670"/>
                  </a:lnTo>
                  <a:lnTo>
                    <a:pt x="36537" y="406400"/>
                  </a:lnTo>
                  <a:lnTo>
                    <a:pt x="36169" y="405130"/>
                  </a:lnTo>
                  <a:lnTo>
                    <a:pt x="35280" y="403860"/>
                  </a:lnTo>
                  <a:lnTo>
                    <a:pt x="35941" y="402590"/>
                  </a:lnTo>
                  <a:lnTo>
                    <a:pt x="39712" y="402590"/>
                  </a:lnTo>
                  <a:lnTo>
                    <a:pt x="40386" y="400050"/>
                  </a:lnTo>
                  <a:lnTo>
                    <a:pt x="39789" y="397510"/>
                  </a:lnTo>
                  <a:lnTo>
                    <a:pt x="39497" y="396240"/>
                  </a:lnTo>
                  <a:lnTo>
                    <a:pt x="38823" y="392430"/>
                  </a:lnTo>
                  <a:lnTo>
                    <a:pt x="37503" y="391160"/>
                  </a:lnTo>
                  <a:lnTo>
                    <a:pt x="35280" y="391160"/>
                  </a:lnTo>
                  <a:lnTo>
                    <a:pt x="32829" y="392430"/>
                  </a:lnTo>
                  <a:lnTo>
                    <a:pt x="34607" y="388620"/>
                  </a:lnTo>
                  <a:lnTo>
                    <a:pt x="36830" y="384810"/>
                  </a:lnTo>
                  <a:lnTo>
                    <a:pt x="36385" y="384810"/>
                  </a:lnTo>
                  <a:lnTo>
                    <a:pt x="25069" y="388620"/>
                  </a:lnTo>
                  <a:lnTo>
                    <a:pt x="24180" y="387350"/>
                  </a:lnTo>
                  <a:lnTo>
                    <a:pt x="30835" y="381000"/>
                  </a:lnTo>
                  <a:lnTo>
                    <a:pt x="31953" y="378460"/>
                  </a:lnTo>
                  <a:lnTo>
                    <a:pt x="31280" y="377190"/>
                  </a:lnTo>
                  <a:lnTo>
                    <a:pt x="30391" y="375920"/>
                  </a:lnTo>
                  <a:lnTo>
                    <a:pt x="31508" y="375920"/>
                  </a:lnTo>
                  <a:lnTo>
                    <a:pt x="33502" y="377190"/>
                  </a:lnTo>
                  <a:lnTo>
                    <a:pt x="36169" y="377190"/>
                  </a:lnTo>
                  <a:lnTo>
                    <a:pt x="36385" y="378460"/>
                  </a:lnTo>
                  <a:lnTo>
                    <a:pt x="32829" y="381000"/>
                  </a:lnTo>
                  <a:lnTo>
                    <a:pt x="33718" y="382270"/>
                  </a:lnTo>
                  <a:lnTo>
                    <a:pt x="36614" y="382270"/>
                  </a:lnTo>
                  <a:lnTo>
                    <a:pt x="41935" y="383540"/>
                  </a:lnTo>
                  <a:lnTo>
                    <a:pt x="42595" y="381000"/>
                  </a:lnTo>
                  <a:lnTo>
                    <a:pt x="36169" y="374650"/>
                  </a:lnTo>
                  <a:lnTo>
                    <a:pt x="35280" y="373380"/>
                  </a:lnTo>
                  <a:lnTo>
                    <a:pt x="36169" y="372110"/>
                  </a:lnTo>
                  <a:lnTo>
                    <a:pt x="36830" y="372110"/>
                  </a:lnTo>
                  <a:lnTo>
                    <a:pt x="35280" y="370840"/>
                  </a:lnTo>
                  <a:lnTo>
                    <a:pt x="30175" y="372110"/>
                  </a:lnTo>
                  <a:lnTo>
                    <a:pt x="27952" y="372110"/>
                  </a:lnTo>
                  <a:lnTo>
                    <a:pt x="27952" y="374650"/>
                  </a:lnTo>
                  <a:lnTo>
                    <a:pt x="27508" y="375920"/>
                  </a:lnTo>
                  <a:lnTo>
                    <a:pt x="26174" y="374650"/>
                  </a:lnTo>
                  <a:lnTo>
                    <a:pt x="27063" y="370840"/>
                  </a:lnTo>
                  <a:lnTo>
                    <a:pt x="28625" y="368300"/>
                  </a:lnTo>
                  <a:lnTo>
                    <a:pt x="30835" y="363220"/>
                  </a:lnTo>
                  <a:lnTo>
                    <a:pt x="32397" y="363220"/>
                  </a:lnTo>
                  <a:lnTo>
                    <a:pt x="35280" y="364490"/>
                  </a:lnTo>
                  <a:lnTo>
                    <a:pt x="37719" y="365760"/>
                  </a:lnTo>
                  <a:lnTo>
                    <a:pt x="40386" y="365760"/>
                  </a:lnTo>
                  <a:lnTo>
                    <a:pt x="43040" y="364490"/>
                  </a:lnTo>
                  <a:lnTo>
                    <a:pt x="46228" y="362064"/>
                  </a:lnTo>
                  <a:lnTo>
                    <a:pt x="45783" y="362064"/>
                  </a:lnTo>
                  <a:lnTo>
                    <a:pt x="41706" y="363220"/>
                  </a:lnTo>
                  <a:lnTo>
                    <a:pt x="36830" y="363220"/>
                  </a:lnTo>
                  <a:lnTo>
                    <a:pt x="37236" y="362064"/>
                  </a:lnTo>
                  <a:lnTo>
                    <a:pt x="38163" y="359410"/>
                  </a:lnTo>
                  <a:lnTo>
                    <a:pt x="39712" y="358140"/>
                  </a:lnTo>
                  <a:lnTo>
                    <a:pt x="41275" y="359410"/>
                  </a:lnTo>
                  <a:lnTo>
                    <a:pt x="43713" y="359410"/>
                  </a:lnTo>
                  <a:lnTo>
                    <a:pt x="41935" y="356870"/>
                  </a:lnTo>
                  <a:lnTo>
                    <a:pt x="40817" y="355600"/>
                  </a:lnTo>
                  <a:lnTo>
                    <a:pt x="39268" y="351790"/>
                  </a:lnTo>
                  <a:lnTo>
                    <a:pt x="38608" y="349250"/>
                  </a:lnTo>
                  <a:lnTo>
                    <a:pt x="37503" y="345440"/>
                  </a:lnTo>
                  <a:lnTo>
                    <a:pt x="38074" y="344347"/>
                  </a:lnTo>
                  <a:lnTo>
                    <a:pt x="38163" y="344170"/>
                  </a:lnTo>
                  <a:lnTo>
                    <a:pt x="41490" y="345440"/>
                  </a:lnTo>
                  <a:lnTo>
                    <a:pt x="43929" y="345440"/>
                  </a:lnTo>
                  <a:lnTo>
                    <a:pt x="46596" y="346710"/>
                  </a:lnTo>
                  <a:lnTo>
                    <a:pt x="47701" y="346710"/>
                  </a:lnTo>
                  <a:lnTo>
                    <a:pt x="50812" y="349250"/>
                  </a:lnTo>
                  <a:lnTo>
                    <a:pt x="52006" y="344347"/>
                  </a:lnTo>
                  <a:lnTo>
                    <a:pt x="52044" y="344170"/>
                  </a:lnTo>
                  <a:lnTo>
                    <a:pt x="52362" y="342900"/>
                  </a:lnTo>
                  <a:lnTo>
                    <a:pt x="47701" y="337820"/>
                  </a:lnTo>
                  <a:lnTo>
                    <a:pt x="47701" y="336550"/>
                  </a:lnTo>
                  <a:lnTo>
                    <a:pt x="51701" y="336550"/>
                  </a:lnTo>
                  <a:lnTo>
                    <a:pt x="52362" y="335280"/>
                  </a:lnTo>
                  <a:lnTo>
                    <a:pt x="51473" y="334010"/>
                  </a:lnTo>
                  <a:lnTo>
                    <a:pt x="50812" y="331470"/>
                  </a:lnTo>
                  <a:lnTo>
                    <a:pt x="51701" y="330200"/>
                  </a:lnTo>
                  <a:lnTo>
                    <a:pt x="53695" y="328930"/>
                  </a:lnTo>
                  <a:lnTo>
                    <a:pt x="56578" y="327660"/>
                  </a:lnTo>
                  <a:lnTo>
                    <a:pt x="54140" y="325120"/>
                  </a:lnTo>
                  <a:lnTo>
                    <a:pt x="51917" y="323850"/>
                  </a:lnTo>
                  <a:lnTo>
                    <a:pt x="56362" y="323850"/>
                  </a:lnTo>
                  <a:lnTo>
                    <a:pt x="59690" y="320040"/>
                  </a:lnTo>
                  <a:lnTo>
                    <a:pt x="61683" y="316230"/>
                  </a:lnTo>
                  <a:lnTo>
                    <a:pt x="62280" y="314960"/>
                  </a:lnTo>
                  <a:lnTo>
                    <a:pt x="65239" y="308610"/>
                  </a:lnTo>
                  <a:lnTo>
                    <a:pt x="61023" y="309880"/>
                  </a:lnTo>
                  <a:lnTo>
                    <a:pt x="58801" y="309880"/>
                  </a:lnTo>
                  <a:lnTo>
                    <a:pt x="56807" y="311150"/>
                  </a:lnTo>
                  <a:lnTo>
                    <a:pt x="56807" y="313690"/>
                  </a:lnTo>
                  <a:lnTo>
                    <a:pt x="55689" y="314960"/>
                  </a:lnTo>
                  <a:lnTo>
                    <a:pt x="51473" y="314960"/>
                  </a:lnTo>
                  <a:lnTo>
                    <a:pt x="52806" y="307340"/>
                  </a:lnTo>
                  <a:lnTo>
                    <a:pt x="55689" y="306070"/>
                  </a:lnTo>
                  <a:lnTo>
                    <a:pt x="62344" y="306070"/>
                  </a:lnTo>
                  <a:lnTo>
                    <a:pt x="64236" y="304800"/>
                  </a:lnTo>
                  <a:lnTo>
                    <a:pt x="69900" y="300990"/>
                  </a:lnTo>
                  <a:lnTo>
                    <a:pt x="70523" y="299720"/>
                  </a:lnTo>
                  <a:lnTo>
                    <a:pt x="72999" y="294640"/>
                  </a:lnTo>
                  <a:lnTo>
                    <a:pt x="73444" y="293370"/>
                  </a:lnTo>
                  <a:lnTo>
                    <a:pt x="74777" y="289560"/>
                  </a:lnTo>
                  <a:lnTo>
                    <a:pt x="75514" y="287020"/>
                  </a:lnTo>
                  <a:lnTo>
                    <a:pt x="75882" y="285750"/>
                  </a:lnTo>
                  <a:lnTo>
                    <a:pt x="75438" y="284480"/>
                  </a:lnTo>
                  <a:lnTo>
                    <a:pt x="75666" y="284480"/>
                  </a:lnTo>
                  <a:lnTo>
                    <a:pt x="79209" y="285750"/>
                  </a:lnTo>
                  <a:lnTo>
                    <a:pt x="80645" y="284480"/>
                  </a:lnTo>
                  <a:lnTo>
                    <a:pt x="82092" y="283210"/>
                  </a:lnTo>
                  <a:lnTo>
                    <a:pt x="83197" y="281940"/>
                  </a:lnTo>
                  <a:lnTo>
                    <a:pt x="84315" y="280670"/>
                  </a:lnTo>
                  <a:lnTo>
                    <a:pt x="88760" y="273050"/>
                  </a:lnTo>
                  <a:lnTo>
                    <a:pt x="88836" y="271780"/>
                  </a:lnTo>
                  <a:lnTo>
                    <a:pt x="88900" y="270510"/>
                  </a:lnTo>
                  <a:lnTo>
                    <a:pt x="88976" y="269240"/>
                  </a:lnTo>
                  <a:lnTo>
                    <a:pt x="84543" y="270510"/>
                  </a:lnTo>
                  <a:lnTo>
                    <a:pt x="79654" y="273050"/>
                  </a:lnTo>
                  <a:lnTo>
                    <a:pt x="80543" y="269240"/>
                  </a:lnTo>
                  <a:lnTo>
                    <a:pt x="85648" y="265430"/>
                  </a:lnTo>
                  <a:lnTo>
                    <a:pt x="88531" y="264160"/>
                  </a:lnTo>
                  <a:lnTo>
                    <a:pt x="90093" y="264160"/>
                  </a:lnTo>
                  <a:lnTo>
                    <a:pt x="90093" y="266700"/>
                  </a:lnTo>
                  <a:lnTo>
                    <a:pt x="90970" y="266700"/>
                  </a:lnTo>
                  <a:lnTo>
                    <a:pt x="93637" y="265430"/>
                  </a:lnTo>
                  <a:lnTo>
                    <a:pt x="93637" y="264160"/>
                  </a:lnTo>
                  <a:lnTo>
                    <a:pt x="93637" y="262890"/>
                  </a:lnTo>
                  <a:lnTo>
                    <a:pt x="92303" y="259080"/>
                  </a:lnTo>
                  <a:lnTo>
                    <a:pt x="90754" y="255270"/>
                  </a:lnTo>
                  <a:lnTo>
                    <a:pt x="90970" y="254000"/>
                  </a:lnTo>
                  <a:lnTo>
                    <a:pt x="95186" y="254000"/>
                  </a:lnTo>
                  <a:lnTo>
                    <a:pt x="96748" y="255270"/>
                  </a:lnTo>
                  <a:lnTo>
                    <a:pt x="96748" y="257810"/>
                  </a:lnTo>
                  <a:lnTo>
                    <a:pt x="98082" y="257810"/>
                  </a:lnTo>
                  <a:lnTo>
                    <a:pt x="99847" y="255270"/>
                  </a:lnTo>
                  <a:lnTo>
                    <a:pt x="101180" y="254000"/>
                  </a:lnTo>
                  <a:lnTo>
                    <a:pt x="102514" y="252730"/>
                  </a:lnTo>
                  <a:lnTo>
                    <a:pt x="99187" y="251460"/>
                  </a:lnTo>
                  <a:lnTo>
                    <a:pt x="96304" y="250190"/>
                  </a:lnTo>
                  <a:lnTo>
                    <a:pt x="100520" y="250190"/>
                  </a:lnTo>
                  <a:lnTo>
                    <a:pt x="104063" y="248920"/>
                  </a:lnTo>
                  <a:lnTo>
                    <a:pt x="105181" y="248920"/>
                  </a:lnTo>
                  <a:lnTo>
                    <a:pt x="104292" y="246380"/>
                  </a:lnTo>
                  <a:lnTo>
                    <a:pt x="103187" y="243840"/>
                  </a:lnTo>
                  <a:lnTo>
                    <a:pt x="104508" y="242570"/>
                  </a:lnTo>
                  <a:lnTo>
                    <a:pt x="115163" y="242570"/>
                  </a:lnTo>
                  <a:lnTo>
                    <a:pt x="117386" y="240030"/>
                  </a:lnTo>
                  <a:lnTo>
                    <a:pt x="115824" y="238760"/>
                  </a:lnTo>
                  <a:lnTo>
                    <a:pt x="114274" y="237490"/>
                  </a:lnTo>
                  <a:lnTo>
                    <a:pt x="112496" y="234950"/>
                  </a:lnTo>
                  <a:lnTo>
                    <a:pt x="112941" y="233680"/>
                  </a:lnTo>
                  <a:lnTo>
                    <a:pt x="116497" y="234950"/>
                  </a:lnTo>
                  <a:lnTo>
                    <a:pt x="119380" y="234950"/>
                  </a:lnTo>
                  <a:lnTo>
                    <a:pt x="122047" y="233680"/>
                  </a:lnTo>
                  <a:lnTo>
                    <a:pt x="123367" y="231140"/>
                  </a:lnTo>
                  <a:lnTo>
                    <a:pt x="124701" y="228600"/>
                  </a:lnTo>
                  <a:lnTo>
                    <a:pt x="124929" y="227330"/>
                  </a:lnTo>
                  <a:lnTo>
                    <a:pt x="123151" y="227330"/>
                  </a:lnTo>
                  <a:lnTo>
                    <a:pt x="124701" y="226060"/>
                  </a:lnTo>
                  <a:lnTo>
                    <a:pt x="127368" y="223520"/>
                  </a:lnTo>
                  <a:lnTo>
                    <a:pt x="130035" y="222250"/>
                  </a:lnTo>
                  <a:lnTo>
                    <a:pt x="132245" y="218440"/>
                  </a:lnTo>
                  <a:lnTo>
                    <a:pt x="132245" y="214630"/>
                  </a:lnTo>
                  <a:lnTo>
                    <a:pt x="133134" y="213360"/>
                  </a:lnTo>
                  <a:lnTo>
                    <a:pt x="135356" y="214630"/>
                  </a:lnTo>
                  <a:lnTo>
                    <a:pt x="137795" y="213360"/>
                  </a:lnTo>
                  <a:lnTo>
                    <a:pt x="139801" y="210820"/>
                  </a:lnTo>
                  <a:lnTo>
                    <a:pt x="141351" y="208280"/>
                  </a:lnTo>
                  <a:lnTo>
                    <a:pt x="142125" y="207010"/>
                  </a:lnTo>
                  <a:lnTo>
                    <a:pt x="142900" y="205740"/>
                  </a:lnTo>
                  <a:lnTo>
                    <a:pt x="142900" y="204470"/>
                  </a:lnTo>
                  <a:lnTo>
                    <a:pt x="140017" y="205740"/>
                  </a:lnTo>
                  <a:lnTo>
                    <a:pt x="138239" y="207010"/>
                  </a:lnTo>
                  <a:lnTo>
                    <a:pt x="136690" y="205740"/>
                  </a:lnTo>
                  <a:lnTo>
                    <a:pt x="136690" y="203200"/>
                  </a:lnTo>
                  <a:lnTo>
                    <a:pt x="139357" y="203200"/>
                  </a:lnTo>
                  <a:lnTo>
                    <a:pt x="142455" y="201930"/>
                  </a:lnTo>
                  <a:lnTo>
                    <a:pt x="145122" y="201930"/>
                  </a:lnTo>
                  <a:lnTo>
                    <a:pt x="149339" y="200660"/>
                  </a:lnTo>
                  <a:lnTo>
                    <a:pt x="149999" y="198120"/>
                  </a:lnTo>
                  <a:lnTo>
                    <a:pt x="149707" y="196850"/>
                  </a:lnTo>
                  <a:lnTo>
                    <a:pt x="149110" y="194310"/>
                  </a:lnTo>
                  <a:lnTo>
                    <a:pt x="148234" y="191770"/>
                  </a:lnTo>
                  <a:lnTo>
                    <a:pt x="148666" y="189230"/>
                  </a:lnTo>
                  <a:lnTo>
                    <a:pt x="151117" y="189230"/>
                  </a:lnTo>
                  <a:lnTo>
                    <a:pt x="152222" y="190500"/>
                  </a:lnTo>
                  <a:lnTo>
                    <a:pt x="152222" y="193040"/>
                  </a:lnTo>
                  <a:lnTo>
                    <a:pt x="154000" y="191770"/>
                  </a:lnTo>
                  <a:lnTo>
                    <a:pt x="156667" y="190500"/>
                  </a:lnTo>
                  <a:lnTo>
                    <a:pt x="158584" y="189230"/>
                  </a:lnTo>
                  <a:lnTo>
                    <a:pt x="162433" y="186690"/>
                  </a:lnTo>
                  <a:lnTo>
                    <a:pt x="162433" y="181610"/>
                  </a:lnTo>
                  <a:lnTo>
                    <a:pt x="156883" y="180340"/>
                  </a:lnTo>
                  <a:lnTo>
                    <a:pt x="154000" y="180340"/>
                  </a:lnTo>
                  <a:lnTo>
                    <a:pt x="152882" y="181610"/>
                  </a:lnTo>
                  <a:lnTo>
                    <a:pt x="154216" y="185420"/>
                  </a:lnTo>
                  <a:lnTo>
                    <a:pt x="152666" y="186690"/>
                  </a:lnTo>
                  <a:lnTo>
                    <a:pt x="150228" y="187960"/>
                  </a:lnTo>
                  <a:lnTo>
                    <a:pt x="147561" y="187960"/>
                  </a:lnTo>
                  <a:lnTo>
                    <a:pt x="145567" y="190500"/>
                  </a:lnTo>
                  <a:lnTo>
                    <a:pt x="145567" y="195580"/>
                  </a:lnTo>
                  <a:lnTo>
                    <a:pt x="142240" y="196850"/>
                  </a:lnTo>
                  <a:lnTo>
                    <a:pt x="140017" y="193040"/>
                  </a:lnTo>
                  <a:lnTo>
                    <a:pt x="139357" y="191770"/>
                  </a:lnTo>
                  <a:lnTo>
                    <a:pt x="140017" y="190500"/>
                  </a:lnTo>
                  <a:lnTo>
                    <a:pt x="143129" y="187960"/>
                  </a:lnTo>
                  <a:lnTo>
                    <a:pt x="144754" y="186690"/>
                  </a:lnTo>
                  <a:lnTo>
                    <a:pt x="148005" y="184150"/>
                  </a:lnTo>
                  <a:lnTo>
                    <a:pt x="156438" y="176530"/>
                  </a:lnTo>
                  <a:lnTo>
                    <a:pt x="158877" y="175260"/>
                  </a:lnTo>
                  <a:lnTo>
                    <a:pt x="161328" y="173990"/>
                  </a:lnTo>
                  <a:lnTo>
                    <a:pt x="164871" y="175260"/>
                  </a:lnTo>
                  <a:lnTo>
                    <a:pt x="167093" y="173990"/>
                  </a:lnTo>
                  <a:lnTo>
                    <a:pt x="168198" y="172720"/>
                  </a:lnTo>
                  <a:lnTo>
                    <a:pt x="169316" y="170180"/>
                  </a:lnTo>
                  <a:lnTo>
                    <a:pt x="169976" y="171450"/>
                  </a:lnTo>
                  <a:lnTo>
                    <a:pt x="169976" y="176530"/>
                  </a:lnTo>
                  <a:lnTo>
                    <a:pt x="168643" y="180340"/>
                  </a:lnTo>
                  <a:lnTo>
                    <a:pt x="167309" y="181610"/>
                  </a:lnTo>
                  <a:lnTo>
                    <a:pt x="164871" y="184150"/>
                  </a:lnTo>
                  <a:lnTo>
                    <a:pt x="165315" y="184150"/>
                  </a:lnTo>
                  <a:lnTo>
                    <a:pt x="169316" y="181610"/>
                  </a:lnTo>
                  <a:lnTo>
                    <a:pt x="171970" y="180340"/>
                  </a:lnTo>
                  <a:lnTo>
                    <a:pt x="173964" y="177800"/>
                  </a:lnTo>
                  <a:lnTo>
                    <a:pt x="173520" y="175260"/>
                  </a:lnTo>
                  <a:lnTo>
                    <a:pt x="175526" y="173990"/>
                  </a:lnTo>
                  <a:lnTo>
                    <a:pt x="178409" y="173990"/>
                  </a:lnTo>
                  <a:lnTo>
                    <a:pt x="181076" y="172720"/>
                  </a:lnTo>
                  <a:lnTo>
                    <a:pt x="184404" y="171450"/>
                  </a:lnTo>
                  <a:lnTo>
                    <a:pt x="189953" y="163830"/>
                  </a:lnTo>
                  <a:lnTo>
                    <a:pt x="197269" y="163830"/>
                  </a:lnTo>
                  <a:lnTo>
                    <a:pt x="195160" y="162560"/>
                  </a:lnTo>
                  <a:lnTo>
                    <a:pt x="193052" y="161290"/>
                  </a:lnTo>
                  <a:lnTo>
                    <a:pt x="189064" y="157480"/>
                  </a:lnTo>
                  <a:lnTo>
                    <a:pt x="193941" y="158750"/>
                  </a:lnTo>
                  <a:lnTo>
                    <a:pt x="199263" y="160020"/>
                  </a:lnTo>
                  <a:lnTo>
                    <a:pt x="204000" y="157480"/>
                  </a:lnTo>
                  <a:lnTo>
                    <a:pt x="206375" y="156210"/>
                  </a:lnTo>
                  <a:lnTo>
                    <a:pt x="205638" y="154940"/>
                  </a:lnTo>
                  <a:lnTo>
                    <a:pt x="204152" y="152400"/>
                  </a:lnTo>
                  <a:lnTo>
                    <a:pt x="203479" y="151130"/>
                  </a:lnTo>
                  <a:lnTo>
                    <a:pt x="204812" y="151130"/>
                  </a:lnTo>
                  <a:lnTo>
                    <a:pt x="209257" y="152400"/>
                  </a:lnTo>
                  <a:lnTo>
                    <a:pt x="212026" y="151130"/>
                  </a:lnTo>
                  <a:lnTo>
                    <a:pt x="217576" y="148590"/>
                  </a:lnTo>
                  <a:lnTo>
                    <a:pt x="220345" y="147320"/>
                  </a:lnTo>
                  <a:lnTo>
                    <a:pt x="225818" y="142240"/>
                  </a:lnTo>
                  <a:lnTo>
                    <a:pt x="228561" y="139700"/>
                  </a:lnTo>
                  <a:lnTo>
                    <a:pt x="229222" y="138430"/>
                  </a:lnTo>
                  <a:lnTo>
                    <a:pt x="229895" y="137160"/>
                  </a:lnTo>
                  <a:lnTo>
                    <a:pt x="228561" y="138430"/>
                  </a:lnTo>
                  <a:lnTo>
                    <a:pt x="225234" y="138430"/>
                  </a:lnTo>
                  <a:lnTo>
                    <a:pt x="223672" y="133350"/>
                  </a:lnTo>
                  <a:lnTo>
                    <a:pt x="224345" y="133350"/>
                  </a:lnTo>
                  <a:lnTo>
                    <a:pt x="227672" y="134620"/>
                  </a:lnTo>
                  <a:lnTo>
                    <a:pt x="232549" y="134620"/>
                  </a:lnTo>
                  <a:lnTo>
                    <a:pt x="232994" y="133350"/>
                  </a:lnTo>
                  <a:lnTo>
                    <a:pt x="233438" y="132080"/>
                  </a:lnTo>
                  <a:lnTo>
                    <a:pt x="233768" y="130810"/>
                  </a:lnTo>
                  <a:lnTo>
                    <a:pt x="234111" y="129540"/>
                  </a:lnTo>
                  <a:lnTo>
                    <a:pt x="245427" y="129540"/>
                  </a:lnTo>
                  <a:lnTo>
                    <a:pt x="245427" y="127000"/>
                  </a:lnTo>
                  <a:lnTo>
                    <a:pt x="248094" y="127000"/>
                  </a:lnTo>
                  <a:lnTo>
                    <a:pt x="249859" y="128270"/>
                  </a:lnTo>
                  <a:lnTo>
                    <a:pt x="250088" y="128270"/>
                  </a:lnTo>
                  <a:lnTo>
                    <a:pt x="249643" y="127000"/>
                  </a:lnTo>
                  <a:lnTo>
                    <a:pt x="249199" y="125730"/>
                  </a:lnTo>
                  <a:lnTo>
                    <a:pt x="248526" y="123190"/>
                  </a:lnTo>
                  <a:lnTo>
                    <a:pt x="248640" y="121920"/>
                  </a:lnTo>
                  <a:lnTo>
                    <a:pt x="248754" y="120650"/>
                  </a:lnTo>
                  <a:lnTo>
                    <a:pt x="250088" y="120650"/>
                  </a:lnTo>
                  <a:lnTo>
                    <a:pt x="251193" y="119380"/>
                  </a:lnTo>
                  <a:lnTo>
                    <a:pt x="252082" y="119380"/>
                  </a:lnTo>
                  <a:lnTo>
                    <a:pt x="250977" y="125730"/>
                  </a:lnTo>
                  <a:lnTo>
                    <a:pt x="252298" y="128270"/>
                  </a:lnTo>
                  <a:lnTo>
                    <a:pt x="255638" y="125730"/>
                  </a:lnTo>
                  <a:lnTo>
                    <a:pt x="256514" y="123190"/>
                  </a:lnTo>
                  <a:lnTo>
                    <a:pt x="255854" y="119380"/>
                  </a:lnTo>
                  <a:lnTo>
                    <a:pt x="255638" y="118110"/>
                  </a:lnTo>
                  <a:lnTo>
                    <a:pt x="256743" y="115570"/>
                  </a:lnTo>
                  <a:lnTo>
                    <a:pt x="258292" y="115570"/>
                  </a:lnTo>
                  <a:lnTo>
                    <a:pt x="259626" y="114300"/>
                  </a:lnTo>
                  <a:lnTo>
                    <a:pt x="260959" y="115570"/>
                  </a:lnTo>
                  <a:lnTo>
                    <a:pt x="260959" y="119380"/>
                  </a:lnTo>
                  <a:lnTo>
                    <a:pt x="262064" y="121920"/>
                  </a:lnTo>
                  <a:lnTo>
                    <a:pt x="265176" y="124460"/>
                  </a:lnTo>
                  <a:lnTo>
                    <a:pt x="265391" y="123190"/>
                  </a:lnTo>
                  <a:lnTo>
                    <a:pt x="264287" y="121920"/>
                  </a:lnTo>
                  <a:lnTo>
                    <a:pt x="262953" y="119380"/>
                  </a:lnTo>
                  <a:lnTo>
                    <a:pt x="268503" y="119380"/>
                  </a:lnTo>
                  <a:lnTo>
                    <a:pt x="274942" y="120650"/>
                  </a:lnTo>
                  <a:lnTo>
                    <a:pt x="275818" y="119380"/>
                  </a:lnTo>
                  <a:lnTo>
                    <a:pt x="276707" y="118110"/>
                  </a:lnTo>
                  <a:lnTo>
                    <a:pt x="270497" y="116840"/>
                  </a:lnTo>
                  <a:lnTo>
                    <a:pt x="267614" y="115570"/>
                  </a:lnTo>
                  <a:lnTo>
                    <a:pt x="268058" y="115570"/>
                  </a:lnTo>
                  <a:lnTo>
                    <a:pt x="272059" y="114300"/>
                  </a:lnTo>
                  <a:lnTo>
                    <a:pt x="283146" y="114300"/>
                  </a:lnTo>
                  <a:lnTo>
                    <a:pt x="283146" y="110490"/>
                  </a:lnTo>
                  <a:lnTo>
                    <a:pt x="284708" y="110490"/>
                  </a:lnTo>
                  <a:lnTo>
                    <a:pt x="285369" y="111760"/>
                  </a:lnTo>
                  <a:lnTo>
                    <a:pt x="287362" y="110490"/>
                  </a:lnTo>
                  <a:lnTo>
                    <a:pt x="289140" y="109220"/>
                  </a:lnTo>
                  <a:lnTo>
                    <a:pt x="290918" y="106680"/>
                  </a:lnTo>
                  <a:lnTo>
                    <a:pt x="291807" y="106680"/>
                  </a:lnTo>
                  <a:lnTo>
                    <a:pt x="290029" y="109220"/>
                  </a:lnTo>
                  <a:lnTo>
                    <a:pt x="290690" y="110490"/>
                  </a:lnTo>
                  <a:lnTo>
                    <a:pt x="293141" y="109220"/>
                  </a:lnTo>
                  <a:lnTo>
                    <a:pt x="295795" y="107950"/>
                  </a:lnTo>
                  <a:lnTo>
                    <a:pt x="296024" y="106680"/>
                  </a:lnTo>
                  <a:lnTo>
                    <a:pt x="294017" y="104140"/>
                  </a:lnTo>
                  <a:lnTo>
                    <a:pt x="292252" y="102870"/>
                  </a:lnTo>
                  <a:lnTo>
                    <a:pt x="292252" y="101600"/>
                  </a:lnTo>
                  <a:lnTo>
                    <a:pt x="295135" y="101600"/>
                  </a:lnTo>
                  <a:lnTo>
                    <a:pt x="296913" y="102870"/>
                  </a:lnTo>
                  <a:lnTo>
                    <a:pt x="297573" y="104140"/>
                  </a:lnTo>
                  <a:lnTo>
                    <a:pt x="299796" y="106680"/>
                  </a:lnTo>
                  <a:lnTo>
                    <a:pt x="309118" y="106680"/>
                  </a:lnTo>
                  <a:lnTo>
                    <a:pt x="313905" y="101600"/>
                  </a:lnTo>
                  <a:lnTo>
                    <a:pt x="315099" y="100330"/>
                  </a:lnTo>
                  <a:lnTo>
                    <a:pt x="320205" y="97790"/>
                  </a:lnTo>
                  <a:lnTo>
                    <a:pt x="324866" y="97790"/>
                  </a:lnTo>
                  <a:lnTo>
                    <a:pt x="328637" y="96520"/>
                  </a:lnTo>
                  <a:lnTo>
                    <a:pt x="332397" y="95250"/>
                  </a:lnTo>
                  <a:lnTo>
                    <a:pt x="336550" y="91440"/>
                  </a:lnTo>
                  <a:lnTo>
                    <a:pt x="336562" y="88900"/>
                  </a:lnTo>
                  <a:lnTo>
                    <a:pt x="336575" y="87630"/>
                  </a:lnTo>
                  <a:lnTo>
                    <a:pt x="334162" y="86360"/>
                  </a:lnTo>
                  <a:lnTo>
                    <a:pt x="331749" y="85090"/>
                  </a:lnTo>
                  <a:lnTo>
                    <a:pt x="329971" y="83820"/>
                  </a:lnTo>
                  <a:lnTo>
                    <a:pt x="329755" y="83820"/>
                  </a:lnTo>
                  <a:lnTo>
                    <a:pt x="329755" y="88900"/>
                  </a:lnTo>
                  <a:lnTo>
                    <a:pt x="329755" y="93980"/>
                  </a:lnTo>
                  <a:lnTo>
                    <a:pt x="327748" y="95250"/>
                  </a:lnTo>
                  <a:lnTo>
                    <a:pt x="325539" y="95250"/>
                  </a:lnTo>
                  <a:lnTo>
                    <a:pt x="322427" y="96520"/>
                  </a:lnTo>
                  <a:lnTo>
                    <a:pt x="321538" y="95250"/>
                  </a:lnTo>
                  <a:lnTo>
                    <a:pt x="323761" y="90170"/>
                  </a:lnTo>
                  <a:lnTo>
                    <a:pt x="329755" y="88900"/>
                  </a:lnTo>
                  <a:lnTo>
                    <a:pt x="329755" y="83820"/>
                  </a:lnTo>
                  <a:lnTo>
                    <a:pt x="326859" y="83820"/>
                  </a:lnTo>
                  <a:lnTo>
                    <a:pt x="324866" y="82550"/>
                  </a:lnTo>
                  <a:lnTo>
                    <a:pt x="322656" y="81280"/>
                  </a:lnTo>
                  <a:lnTo>
                    <a:pt x="319316" y="81280"/>
                  </a:lnTo>
                  <a:lnTo>
                    <a:pt x="317550" y="82550"/>
                  </a:lnTo>
                  <a:lnTo>
                    <a:pt x="314883" y="82550"/>
                  </a:lnTo>
                  <a:lnTo>
                    <a:pt x="314883" y="83820"/>
                  </a:lnTo>
                  <a:lnTo>
                    <a:pt x="307555" y="85090"/>
                  </a:lnTo>
                  <a:lnTo>
                    <a:pt x="290690" y="80010"/>
                  </a:lnTo>
                  <a:lnTo>
                    <a:pt x="289356" y="77470"/>
                  </a:lnTo>
                  <a:lnTo>
                    <a:pt x="298246" y="78740"/>
                  </a:lnTo>
                  <a:lnTo>
                    <a:pt x="302895" y="78740"/>
                  </a:lnTo>
                  <a:lnTo>
                    <a:pt x="301561" y="77470"/>
                  </a:lnTo>
                  <a:lnTo>
                    <a:pt x="300012" y="77470"/>
                  </a:lnTo>
                  <a:lnTo>
                    <a:pt x="298678" y="74930"/>
                  </a:lnTo>
                  <a:lnTo>
                    <a:pt x="298678" y="72390"/>
                  </a:lnTo>
                  <a:lnTo>
                    <a:pt x="299351" y="72390"/>
                  </a:lnTo>
                  <a:lnTo>
                    <a:pt x="302895" y="76200"/>
                  </a:lnTo>
                  <a:lnTo>
                    <a:pt x="304673" y="76200"/>
                  </a:lnTo>
                  <a:lnTo>
                    <a:pt x="304228" y="80010"/>
                  </a:lnTo>
                  <a:lnTo>
                    <a:pt x="308229" y="82550"/>
                  </a:lnTo>
                  <a:lnTo>
                    <a:pt x="314883" y="83820"/>
                  </a:lnTo>
                  <a:lnTo>
                    <a:pt x="314883" y="82550"/>
                  </a:lnTo>
                  <a:lnTo>
                    <a:pt x="313778" y="82550"/>
                  </a:lnTo>
                  <a:lnTo>
                    <a:pt x="313105" y="81280"/>
                  </a:lnTo>
                  <a:lnTo>
                    <a:pt x="312216" y="80010"/>
                  </a:lnTo>
                  <a:lnTo>
                    <a:pt x="312445" y="78740"/>
                  </a:lnTo>
                  <a:lnTo>
                    <a:pt x="313550" y="78740"/>
                  </a:lnTo>
                  <a:lnTo>
                    <a:pt x="318871" y="80010"/>
                  </a:lnTo>
                  <a:lnTo>
                    <a:pt x="325310" y="78740"/>
                  </a:lnTo>
                  <a:lnTo>
                    <a:pt x="323532" y="76200"/>
                  </a:lnTo>
                  <a:lnTo>
                    <a:pt x="323977" y="74930"/>
                  </a:lnTo>
                  <a:lnTo>
                    <a:pt x="325310" y="73660"/>
                  </a:lnTo>
                  <a:lnTo>
                    <a:pt x="326428" y="72390"/>
                  </a:lnTo>
                  <a:lnTo>
                    <a:pt x="327533" y="73660"/>
                  </a:lnTo>
                  <a:lnTo>
                    <a:pt x="327533" y="77470"/>
                  </a:lnTo>
                  <a:lnTo>
                    <a:pt x="329082" y="78740"/>
                  </a:lnTo>
                  <a:lnTo>
                    <a:pt x="331076" y="80010"/>
                  </a:lnTo>
                  <a:lnTo>
                    <a:pt x="335737" y="81280"/>
                  </a:lnTo>
                  <a:lnTo>
                    <a:pt x="336854" y="81280"/>
                  </a:lnTo>
                  <a:lnTo>
                    <a:pt x="335521" y="78740"/>
                  </a:lnTo>
                  <a:lnTo>
                    <a:pt x="334848" y="78740"/>
                  </a:lnTo>
                  <a:lnTo>
                    <a:pt x="336410" y="76200"/>
                  </a:lnTo>
                  <a:lnTo>
                    <a:pt x="342620" y="74930"/>
                  </a:lnTo>
                  <a:lnTo>
                    <a:pt x="343065" y="74930"/>
                  </a:lnTo>
                  <a:lnTo>
                    <a:pt x="339737" y="78740"/>
                  </a:lnTo>
                  <a:lnTo>
                    <a:pt x="338632" y="81280"/>
                  </a:lnTo>
                  <a:lnTo>
                    <a:pt x="338632" y="85090"/>
                  </a:lnTo>
                  <a:lnTo>
                    <a:pt x="339293" y="85090"/>
                  </a:lnTo>
                  <a:lnTo>
                    <a:pt x="342176" y="82550"/>
                  </a:lnTo>
                  <a:lnTo>
                    <a:pt x="346392" y="78740"/>
                  </a:lnTo>
                  <a:lnTo>
                    <a:pt x="347941" y="78740"/>
                  </a:lnTo>
                  <a:lnTo>
                    <a:pt x="351713" y="81280"/>
                  </a:lnTo>
                  <a:lnTo>
                    <a:pt x="354164" y="83820"/>
                  </a:lnTo>
                  <a:lnTo>
                    <a:pt x="354609" y="83820"/>
                  </a:lnTo>
                  <a:lnTo>
                    <a:pt x="352831" y="78740"/>
                  </a:lnTo>
                  <a:lnTo>
                    <a:pt x="352386" y="77470"/>
                  </a:lnTo>
                  <a:lnTo>
                    <a:pt x="357263" y="76200"/>
                  </a:lnTo>
                  <a:lnTo>
                    <a:pt x="371690" y="76200"/>
                  </a:lnTo>
                  <a:lnTo>
                    <a:pt x="373684" y="74930"/>
                  </a:lnTo>
                  <a:lnTo>
                    <a:pt x="373240" y="72390"/>
                  </a:lnTo>
                  <a:lnTo>
                    <a:pt x="374357" y="71120"/>
                  </a:lnTo>
                  <a:lnTo>
                    <a:pt x="376135" y="71120"/>
                  </a:lnTo>
                  <a:lnTo>
                    <a:pt x="378129" y="69850"/>
                  </a:lnTo>
                  <a:lnTo>
                    <a:pt x="378574" y="71120"/>
                  </a:lnTo>
                  <a:lnTo>
                    <a:pt x="377456" y="72390"/>
                  </a:lnTo>
                  <a:lnTo>
                    <a:pt x="376135" y="74930"/>
                  </a:lnTo>
                  <a:lnTo>
                    <a:pt x="377240" y="74930"/>
                  </a:lnTo>
                  <a:lnTo>
                    <a:pt x="383235" y="73660"/>
                  </a:lnTo>
                  <a:lnTo>
                    <a:pt x="387451" y="72390"/>
                  </a:lnTo>
                  <a:lnTo>
                    <a:pt x="393877" y="71120"/>
                  </a:lnTo>
                  <a:lnTo>
                    <a:pt x="401650" y="71120"/>
                  </a:lnTo>
                  <a:lnTo>
                    <a:pt x="404317" y="69850"/>
                  </a:lnTo>
                  <a:lnTo>
                    <a:pt x="404761" y="67310"/>
                  </a:lnTo>
                  <a:lnTo>
                    <a:pt x="405422" y="63500"/>
                  </a:lnTo>
                  <a:lnTo>
                    <a:pt x="405866" y="63500"/>
                  </a:lnTo>
                  <a:lnTo>
                    <a:pt x="408978" y="67310"/>
                  </a:lnTo>
                  <a:lnTo>
                    <a:pt x="411187" y="68580"/>
                  </a:lnTo>
                  <a:lnTo>
                    <a:pt x="414515" y="69850"/>
                  </a:lnTo>
                  <a:lnTo>
                    <a:pt x="419404" y="68580"/>
                  </a:lnTo>
                  <a:lnTo>
                    <a:pt x="423176" y="68580"/>
                  </a:lnTo>
                  <a:lnTo>
                    <a:pt x="429171" y="67310"/>
                  </a:lnTo>
                  <a:lnTo>
                    <a:pt x="438264" y="67310"/>
                  </a:lnTo>
                  <a:lnTo>
                    <a:pt x="437603" y="66040"/>
                  </a:lnTo>
                  <a:lnTo>
                    <a:pt x="437159" y="64770"/>
                  </a:lnTo>
                  <a:lnTo>
                    <a:pt x="442480" y="64770"/>
                  </a:lnTo>
                  <a:lnTo>
                    <a:pt x="448830" y="63500"/>
                  </a:lnTo>
                  <a:lnTo>
                    <a:pt x="456844" y="62230"/>
                  </a:lnTo>
                  <a:lnTo>
                    <a:pt x="464947" y="59690"/>
                  </a:lnTo>
                  <a:lnTo>
                    <a:pt x="471551" y="57150"/>
                  </a:lnTo>
                  <a:lnTo>
                    <a:pt x="474878" y="54610"/>
                  </a:lnTo>
                  <a:lnTo>
                    <a:pt x="476656" y="54610"/>
                  </a:lnTo>
                  <a:lnTo>
                    <a:pt x="478878" y="57150"/>
                  </a:lnTo>
                  <a:lnTo>
                    <a:pt x="480872" y="59690"/>
                  </a:lnTo>
                  <a:lnTo>
                    <a:pt x="483311" y="59690"/>
                  </a:lnTo>
                  <a:lnTo>
                    <a:pt x="486638" y="58420"/>
                  </a:lnTo>
                  <a:lnTo>
                    <a:pt x="489750" y="57150"/>
                  </a:lnTo>
                  <a:lnTo>
                    <a:pt x="491744" y="57150"/>
                  </a:lnTo>
                  <a:lnTo>
                    <a:pt x="492633" y="59690"/>
                  </a:lnTo>
                  <a:lnTo>
                    <a:pt x="493293" y="60960"/>
                  </a:lnTo>
                  <a:lnTo>
                    <a:pt x="493737" y="60960"/>
                  </a:lnTo>
                  <a:lnTo>
                    <a:pt x="493737" y="59690"/>
                  </a:lnTo>
                  <a:lnTo>
                    <a:pt x="493966" y="58420"/>
                  </a:lnTo>
                  <a:lnTo>
                    <a:pt x="495515" y="57150"/>
                  </a:lnTo>
                  <a:lnTo>
                    <a:pt x="499071" y="58420"/>
                  </a:lnTo>
                  <a:lnTo>
                    <a:pt x="501510" y="58420"/>
                  </a:lnTo>
                  <a:lnTo>
                    <a:pt x="503059" y="57150"/>
                  </a:lnTo>
                  <a:lnTo>
                    <a:pt x="504621" y="57150"/>
                  </a:lnTo>
                  <a:lnTo>
                    <a:pt x="502170" y="54610"/>
                  </a:lnTo>
                  <a:lnTo>
                    <a:pt x="491528" y="49530"/>
                  </a:lnTo>
                  <a:lnTo>
                    <a:pt x="490499" y="48374"/>
                  </a:lnTo>
                  <a:lnTo>
                    <a:pt x="494220" y="48374"/>
                  </a:lnTo>
                  <a:lnTo>
                    <a:pt x="497065" y="49530"/>
                  </a:lnTo>
                  <a:lnTo>
                    <a:pt x="500621" y="50800"/>
                  </a:lnTo>
                  <a:lnTo>
                    <a:pt x="503059" y="50800"/>
                  </a:lnTo>
                  <a:lnTo>
                    <a:pt x="505282" y="52070"/>
                  </a:lnTo>
                  <a:lnTo>
                    <a:pt x="506831" y="53340"/>
                  </a:lnTo>
                  <a:lnTo>
                    <a:pt x="511721" y="53340"/>
                  </a:lnTo>
                  <a:lnTo>
                    <a:pt x="513041" y="52070"/>
                  </a:lnTo>
                  <a:lnTo>
                    <a:pt x="513715" y="53340"/>
                  </a:lnTo>
                  <a:lnTo>
                    <a:pt x="512610" y="59690"/>
                  </a:lnTo>
                  <a:lnTo>
                    <a:pt x="524370" y="58420"/>
                  </a:lnTo>
                  <a:lnTo>
                    <a:pt x="530072" y="52070"/>
                  </a:lnTo>
                  <a:lnTo>
                    <a:pt x="532358" y="49530"/>
                  </a:lnTo>
                  <a:lnTo>
                    <a:pt x="531647" y="46990"/>
                  </a:lnTo>
                  <a:lnTo>
                    <a:pt x="530580" y="43180"/>
                  </a:lnTo>
                  <a:lnTo>
                    <a:pt x="525919" y="44450"/>
                  </a:lnTo>
                  <a:lnTo>
                    <a:pt x="525373" y="44907"/>
                  </a:lnTo>
                  <a:lnTo>
                    <a:pt x="525373" y="48374"/>
                  </a:lnTo>
                  <a:lnTo>
                    <a:pt x="525183" y="48374"/>
                  </a:lnTo>
                  <a:lnTo>
                    <a:pt x="524370" y="49530"/>
                  </a:lnTo>
                  <a:lnTo>
                    <a:pt x="520153" y="49530"/>
                  </a:lnTo>
                  <a:lnTo>
                    <a:pt x="518528" y="48374"/>
                  </a:lnTo>
                  <a:lnTo>
                    <a:pt x="521271" y="48374"/>
                  </a:lnTo>
                  <a:lnTo>
                    <a:pt x="523925" y="46990"/>
                  </a:lnTo>
                  <a:lnTo>
                    <a:pt x="525373" y="48374"/>
                  </a:lnTo>
                  <a:lnTo>
                    <a:pt x="525373" y="44907"/>
                  </a:lnTo>
                  <a:lnTo>
                    <a:pt x="524357" y="45732"/>
                  </a:lnTo>
                  <a:lnTo>
                    <a:pt x="522147" y="44450"/>
                  </a:lnTo>
                  <a:lnTo>
                    <a:pt x="521703" y="43180"/>
                  </a:lnTo>
                  <a:lnTo>
                    <a:pt x="520852" y="40754"/>
                  </a:lnTo>
                  <a:lnTo>
                    <a:pt x="519036" y="39370"/>
                  </a:lnTo>
                  <a:lnTo>
                    <a:pt x="517588" y="40754"/>
                  </a:lnTo>
                  <a:lnTo>
                    <a:pt x="516077" y="40754"/>
                  </a:lnTo>
                  <a:lnTo>
                    <a:pt x="517042" y="39370"/>
                  </a:lnTo>
                  <a:lnTo>
                    <a:pt x="519264" y="35560"/>
                  </a:lnTo>
                  <a:lnTo>
                    <a:pt x="522808" y="35560"/>
                  </a:lnTo>
                  <a:lnTo>
                    <a:pt x="522897" y="42024"/>
                  </a:lnTo>
                  <a:lnTo>
                    <a:pt x="523925" y="43180"/>
                  </a:lnTo>
                  <a:lnTo>
                    <a:pt x="526364" y="43180"/>
                  </a:lnTo>
                  <a:lnTo>
                    <a:pt x="526770" y="42024"/>
                  </a:lnTo>
                  <a:lnTo>
                    <a:pt x="525843" y="40513"/>
                  </a:lnTo>
                  <a:lnTo>
                    <a:pt x="524751" y="38430"/>
                  </a:lnTo>
                  <a:lnTo>
                    <a:pt x="524649" y="38214"/>
                  </a:lnTo>
                  <a:lnTo>
                    <a:pt x="525145" y="38214"/>
                  </a:lnTo>
                  <a:lnTo>
                    <a:pt x="527545" y="40513"/>
                  </a:lnTo>
                  <a:lnTo>
                    <a:pt x="527850" y="40754"/>
                  </a:lnTo>
                  <a:lnTo>
                    <a:pt x="529615" y="42024"/>
                  </a:lnTo>
                  <a:lnTo>
                    <a:pt x="529767" y="42024"/>
                  </a:lnTo>
                  <a:lnTo>
                    <a:pt x="533019" y="43180"/>
                  </a:lnTo>
                  <a:lnTo>
                    <a:pt x="535063" y="42024"/>
                  </a:lnTo>
                  <a:lnTo>
                    <a:pt x="539165" y="40513"/>
                  </a:lnTo>
                  <a:lnTo>
                    <a:pt x="536130" y="43180"/>
                  </a:lnTo>
                  <a:lnTo>
                    <a:pt x="533603" y="45808"/>
                  </a:lnTo>
                  <a:lnTo>
                    <a:pt x="535686" y="46990"/>
                  </a:lnTo>
                  <a:lnTo>
                    <a:pt x="537019" y="46990"/>
                  </a:lnTo>
                  <a:lnTo>
                    <a:pt x="538340" y="49530"/>
                  </a:lnTo>
                  <a:lnTo>
                    <a:pt x="538416" y="54610"/>
                  </a:lnTo>
                  <a:lnTo>
                    <a:pt x="538492" y="55880"/>
                  </a:lnTo>
                  <a:lnTo>
                    <a:pt x="538568" y="57150"/>
                  </a:lnTo>
                  <a:lnTo>
                    <a:pt x="539013" y="57150"/>
                  </a:lnTo>
                  <a:lnTo>
                    <a:pt x="541667" y="50800"/>
                  </a:lnTo>
                  <a:lnTo>
                    <a:pt x="543674" y="46990"/>
                  </a:lnTo>
                  <a:lnTo>
                    <a:pt x="544703" y="45808"/>
                  </a:lnTo>
                  <a:lnTo>
                    <a:pt x="544893" y="49530"/>
                  </a:lnTo>
                  <a:lnTo>
                    <a:pt x="545007" y="50800"/>
                  </a:lnTo>
                  <a:lnTo>
                    <a:pt x="546112" y="52070"/>
                  </a:lnTo>
                  <a:lnTo>
                    <a:pt x="548551" y="52070"/>
                  </a:lnTo>
                  <a:lnTo>
                    <a:pt x="548995" y="50800"/>
                  </a:lnTo>
                  <a:lnTo>
                    <a:pt x="547712" y="48374"/>
                  </a:lnTo>
                  <a:lnTo>
                    <a:pt x="547573" y="48374"/>
                  </a:lnTo>
                  <a:lnTo>
                    <a:pt x="548779" y="46990"/>
                  </a:lnTo>
                  <a:lnTo>
                    <a:pt x="550849" y="45808"/>
                  </a:lnTo>
                  <a:lnTo>
                    <a:pt x="553123" y="45808"/>
                  </a:lnTo>
                  <a:lnTo>
                    <a:pt x="555879" y="43180"/>
                  </a:lnTo>
                  <a:lnTo>
                    <a:pt x="556691" y="42024"/>
                  </a:lnTo>
                  <a:lnTo>
                    <a:pt x="557174" y="40754"/>
                  </a:lnTo>
                  <a:lnTo>
                    <a:pt x="557263" y="40513"/>
                  </a:lnTo>
                  <a:lnTo>
                    <a:pt x="557657" y="39370"/>
                  </a:lnTo>
                  <a:lnTo>
                    <a:pt x="559269" y="38214"/>
                  </a:lnTo>
                  <a:lnTo>
                    <a:pt x="563194" y="38214"/>
                  </a:lnTo>
                  <a:lnTo>
                    <a:pt x="563232" y="39370"/>
                  </a:lnTo>
                  <a:lnTo>
                    <a:pt x="563333" y="42024"/>
                  </a:lnTo>
                  <a:lnTo>
                    <a:pt x="563422" y="44450"/>
                  </a:lnTo>
                  <a:lnTo>
                    <a:pt x="561124" y="45808"/>
                  </a:lnTo>
                  <a:lnTo>
                    <a:pt x="560095" y="46990"/>
                  </a:lnTo>
                  <a:lnTo>
                    <a:pt x="560984" y="46990"/>
                  </a:lnTo>
                  <a:lnTo>
                    <a:pt x="562635" y="45808"/>
                  </a:lnTo>
                  <a:lnTo>
                    <a:pt x="562444" y="45808"/>
                  </a:lnTo>
                  <a:lnTo>
                    <a:pt x="567639" y="44450"/>
                  </a:lnTo>
                  <a:lnTo>
                    <a:pt x="569861" y="44450"/>
                  </a:lnTo>
                  <a:lnTo>
                    <a:pt x="575652" y="45808"/>
                  </a:lnTo>
                  <a:lnTo>
                    <a:pt x="579399" y="46990"/>
                  </a:lnTo>
                  <a:lnTo>
                    <a:pt x="580288" y="46990"/>
                  </a:lnTo>
                  <a:lnTo>
                    <a:pt x="579996" y="44450"/>
                  </a:lnTo>
                  <a:lnTo>
                    <a:pt x="579843" y="43180"/>
                  </a:lnTo>
                  <a:lnTo>
                    <a:pt x="579742" y="42024"/>
                  </a:lnTo>
                  <a:lnTo>
                    <a:pt x="579628" y="40754"/>
                  </a:lnTo>
                  <a:lnTo>
                    <a:pt x="579551" y="40513"/>
                  </a:lnTo>
                  <a:lnTo>
                    <a:pt x="578650" y="38430"/>
                  </a:lnTo>
                  <a:lnTo>
                    <a:pt x="578561" y="38214"/>
                  </a:lnTo>
                  <a:lnTo>
                    <a:pt x="575729" y="38214"/>
                  </a:lnTo>
                  <a:lnTo>
                    <a:pt x="578510" y="35560"/>
                  </a:lnTo>
                  <a:lnTo>
                    <a:pt x="584949" y="39370"/>
                  </a:lnTo>
                  <a:lnTo>
                    <a:pt x="584949" y="43180"/>
                  </a:lnTo>
                  <a:lnTo>
                    <a:pt x="587235" y="45808"/>
                  </a:lnTo>
                  <a:lnTo>
                    <a:pt x="590321" y="45808"/>
                  </a:lnTo>
                  <a:lnTo>
                    <a:pt x="594271" y="46990"/>
                  </a:lnTo>
                  <a:lnTo>
                    <a:pt x="585609" y="46990"/>
                  </a:lnTo>
                  <a:lnTo>
                    <a:pt x="582002" y="48374"/>
                  </a:lnTo>
                  <a:lnTo>
                    <a:pt x="582231" y="48374"/>
                  </a:lnTo>
                  <a:lnTo>
                    <a:pt x="581621" y="49530"/>
                  </a:lnTo>
                  <a:lnTo>
                    <a:pt x="579843" y="53340"/>
                  </a:lnTo>
                  <a:lnTo>
                    <a:pt x="581837" y="53340"/>
                  </a:lnTo>
                  <a:lnTo>
                    <a:pt x="592493" y="49530"/>
                  </a:lnTo>
                  <a:lnTo>
                    <a:pt x="598589" y="48374"/>
                  </a:lnTo>
                  <a:lnTo>
                    <a:pt x="601700" y="48374"/>
                  </a:lnTo>
                  <a:lnTo>
                    <a:pt x="602919" y="49530"/>
                  </a:lnTo>
                  <a:lnTo>
                    <a:pt x="604037" y="52070"/>
                  </a:lnTo>
                  <a:lnTo>
                    <a:pt x="605358" y="52070"/>
                  </a:lnTo>
                  <a:lnTo>
                    <a:pt x="607580" y="50800"/>
                  </a:lnTo>
                  <a:lnTo>
                    <a:pt x="609130" y="49530"/>
                  </a:lnTo>
                  <a:lnTo>
                    <a:pt x="612457" y="46990"/>
                  </a:lnTo>
                  <a:lnTo>
                    <a:pt x="614908" y="46990"/>
                  </a:lnTo>
                  <a:lnTo>
                    <a:pt x="618439" y="45808"/>
                  </a:lnTo>
                  <a:lnTo>
                    <a:pt x="614197" y="45808"/>
                  </a:lnTo>
                  <a:lnTo>
                    <a:pt x="607364" y="44450"/>
                  </a:lnTo>
                  <a:lnTo>
                    <a:pt x="605942" y="45808"/>
                  </a:lnTo>
                  <a:lnTo>
                    <a:pt x="604875" y="45808"/>
                  </a:lnTo>
                  <a:lnTo>
                    <a:pt x="605586" y="44450"/>
                  </a:lnTo>
                  <a:lnTo>
                    <a:pt x="606691" y="43180"/>
                  </a:lnTo>
                  <a:lnTo>
                    <a:pt x="607720" y="42024"/>
                  </a:lnTo>
                  <a:lnTo>
                    <a:pt x="609625" y="40754"/>
                  </a:lnTo>
                  <a:lnTo>
                    <a:pt x="609904" y="40513"/>
                  </a:lnTo>
                  <a:lnTo>
                    <a:pt x="611505" y="38214"/>
                  </a:lnTo>
                  <a:lnTo>
                    <a:pt x="611581" y="35560"/>
                  </a:lnTo>
                  <a:lnTo>
                    <a:pt x="608685" y="35560"/>
                  </a:lnTo>
                  <a:lnTo>
                    <a:pt x="607364" y="35560"/>
                  </a:lnTo>
                  <a:lnTo>
                    <a:pt x="604697" y="35560"/>
                  </a:lnTo>
                  <a:lnTo>
                    <a:pt x="603808" y="36830"/>
                  </a:lnTo>
                  <a:lnTo>
                    <a:pt x="603084" y="38214"/>
                  </a:lnTo>
                  <a:lnTo>
                    <a:pt x="595845" y="38214"/>
                  </a:lnTo>
                  <a:lnTo>
                    <a:pt x="593826" y="39370"/>
                  </a:lnTo>
                  <a:lnTo>
                    <a:pt x="593115" y="42024"/>
                  </a:lnTo>
                  <a:lnTo>
                    <a:pt x="592709" y="43180"/>
                  </a:lnTo>
                  <a:lnTo>
                    <a:pt x="590499" y="43180"/>
                  </a:lnTo>
                  <a:lnTo>
                    <a:pt x="587603" y="39370"/>
                  </a:lnTo>
                  <a:lnTo>
                    <a:pt x="591604" y="36830"/>
                  </a:lnTo>
                  <a:lnTo>
                    <a:pt x="597814" y="35560"/>
                  </a:lnTo>
                  <a:lnTo>
                    <a:pt x="601141" y="35560"/>
                  </a:lnTo>
                  <a:lnTo>
                    <a:pt x="598487" y="34290"/>
                  </a:lnTo>
                  <a:lnTo>
                    <a:pt x="598932" y="31750"/>
                  </a:lnTo>
                  <a:lnTo>
                    <a:pt x="599592" y="27940"/>
                  </a:lnTo>
                  <a:lnTo>
                    <a:pt x="603148" y="27940"/>
                  </a:lnTo>
                  <a:lnTo>
                    <a:pt x="605142" y="29210"/>
                  </a:lnTo>
                  <a:lnTo>
                    <a:pt x="606691" y="31750"/>
                  </a:lnTo>
                  <a:lnTo>
                    <a:pt x="608469" y="34290"/>
                  </a:lnTo>
                  <a:lnTo>
                    <a:pt x="616013" y="34290"/>
                  </a:lnTo>
                  <a:lnTo>
                    <a:pt x="627113" y="31750"/>
                  </a:lnTo>
                  <a:lnTo>
                    <a:pt x="631545" y="30480"/>
                  </a:lnTo>
                  <a:lnTo>
                    <a:pt x="631545" y="26670"/>
                  </a:lnTo>
                  <a:lnTo>
                    <a:pt x="638873" y="25400"/>
                  </a:lnTo>
                  <a:lnTo>
                    <a:pt x="642416" y="27940"/>
                  </a:lnTo>
                  <a:lnTo>
                    <a:pt x="648855" y="34290"/>
                  </a:lnTo>
                  <a:lnTo>
                    <a:pt x="651522" y="34290"/>
                  </a:lnTo>
                  <a:lnTo>
                    <a:pt x="649960" y="30480"/>
                  </a:lnTo>
                  <a:lnTo>
                    <a:pt x="648855" y="27940"/>
                  </a:lnTo>
                  <a:lnTo>
                    <a:pt x="649300" y="26670"/>
                  </a:lnTo>
                  <a:lnTo>
                    <a:pt x="653072" y="29210"/>
                  </a:lnTo>
                  <a:lnTo>
                    <a:pt x="659726" y="33020"/>
                  </a:lnTo>
                  <a:lnTo>
                    <a:pt x="660869" y="38214"/>
                  </a:lnTo>
                  <a:lnTo>
                    <a:pt x="655713" y="38214"/>
                  </a:lnTo>
                  <a:lnTo>
                    <a:pt x="647750" y="36830"/>
                  </a:lnTo>
                  <a:lnTo>
                    <a:pt x="640207" y="34290"/>
                  </a:lnTo>
                  <a:lnTo>
                    <a:pt x="641527" y="31750"/>
                  </a:lnTo>
                  <a:lnTo>
                    <a:pt x="642416" y="30480"/>
                  </a:lnTo>
                  <a:lnTo>
                    <a:pt x="640867" y="29210"/>
                  </a:lnTo>
                  <a:lnTo>
                    <a:pt x="633984" y="29210"/>
                  </a:lnTo>
                  <a:lnTo>
                    <a:pt x="633984" y="30480"/>
                  </a:lnTo>
                  <a:lnTo>
                    <a:pt x="637755" y="34290"/>
                  </a:lnTo>
                  <a:lnTo>
                    <a:pt x="639762" y="36830"/>
                  </a:lnTo>
                  <a:lnTo>
                    <a:pt x="645312" y="39370"/>
                  </a:lnTo>
                  <a:lnTo>
                    <a:pt x="650621" y="40754"/>
                  </a:lnTo>
                  <a:lnTo>
                    <a:pt x="650875" y="40754"/>
                  </a:lnTo>
                  <a:lnTo>
                    <a:pt x="658456" y="42024"/>
                  </a:lnTo>
                  <a:lnTo>
                    <a:pt x="654621" y="44450"/>
                  </a:lnTo>
                  <a:lnTo>
                    <a:pt x="651967" y="46990"/>
                  </a:lnTo>
                  <a:lnTo>
                    <a:pt x="651725" y="48285"/>
                  </a:lnTo>
                  <a:lnTo>
                    <a:pt x="653732" y="46990"/>
                  </a:lnTo>
                  <a:lnTo>
                    <a:pt x="658393" y="46990"/>
                  </a:lnTo>
                  <a:lnTo>
                    <a:pt x="659955" y="49530"/>
                  </a:lnTo>
                  <a:lnTo>
                    <a:pt x="662838" y="52070"/>
                  </a:lnTo>
                  <a:lnTo>
                    <a:pt x="673265" y="50800"/>
                  </a:lnTo>
                  <a:lnTo>
                    <a:pt x="676592" y="46990"/>
                  </a:lnTo>
                  <a:lnTo>
                    <a:pt x="677633" y="45808"/>
                  </a:lnTo>
                  <a:lnTo>
                    <a:pt x="687019" y="45808"/>
                  </a:lnTo>
                  <a:lnTo>
                    <a:pt x="687019" y="49530"/>
                  </a:lnTo>
                  <a:lnTo>
                    <a:pt x="689241" y="49530"/>
                  </a:lnTo>
                  <a:lnTo>
                    <a:pt x="691476" y="48374"/>
                  </a:lnTo>
                  <a:lnTo>
                    <a:pt x="691311" y="48374"/>
                  </a:lnTo>
                  <a:lnTo>
                    <a:pt x="689305" y="45808"/>
                  </a:lnTo>
                  <a:lnTo>
                    <a:pt x="687247" y="43180"/>
                  </a:lnTo>
                  <a:lnTo>
                    <a:pt x="684491" y="40754"/>
                  </a:lnTo>
                  <a:lnTo>
                    <a:pt x="682764" y="40754"/>
                  </a:lnTo>
                  <a:lnTo>
                    <a:pt x="680593" y="39370"/>
                  </a:lnTo>
                  <a:lnTo>
                    <a:pt x="688352" y="39370"/>
                  </a:lnTo>
                  <a:lnTo>
                    <a:pt x="689559" y="40754"/>
                  </a:lnTo>
                  <a:lnTo>
                    <a:pt x="690587" y="42024"/>
                  </a:lnTo>
                  <a:lnTo>
                    <a:pt x="691019" y="44450"/>
                  </a:lnTo>
                  <a:lnTo>
                    <a:pt x="691476" y="48374"/>
                  </a:lnTo>
                  <a:lnTo>
                    <a:pt x="695236" y="46990"/>
                  </a:lnTo>
                  <a:lnTo>
                    <a:pt x="695947" y="48374"/>
                  </a:lnTo>
                  <a:lnTo>
                    <a:pt x="695807" y="48374"/>
                  </a:lnTo>
                  <a:lnTo>
                    <a:pt x="694791" y="49530"/>
                  </a:lnTo>
                  <a:lnTo>
                    <a:pt x="693458" y="52070"/>
                  </a:lnTo>
                  <a:lnTo>
                    <a:pt x="694131" y="52070"/>
                  </a:lnTo>
                  <a:lnTo>
                    <a:pt x="697014" y="50800"/>
                  </a:lnTo>
                  <a:lnTo>
                    <a:pt x="699770" y="48374"/>
                  </a:lnTo>
                  <a:lnTo>
                    <a:pt x="700100" y="48374"/>
                  </a:lnTo>
                  <a:lnTo>
                    <a:pt x="702335" y="49530"/>
                  </a:lnTo>
                  <a:lnTo>
                    <a:pt x="705002" y="50800"/>
                  </a:lnTo>
                  <a:lnTo>
                    <a:pt x="708101" y="52070"/>
                  </a:lnTo>
                  <a:lnTo>
                    <a:pt x="709879" y="52070"/>
                  </a:lnTo>
                  <a:lnTo>
                    <a:pt x="713435" y="49530"/>
                  </a:lnTo>
                  <a:lnTo>
                    <a:pt x="716089" y="46990"/>
                  </a:lnTo>
                  <a:lnTo>
                    <a:pt x="717969" y="45808"/>
                  </a:lnTo>
                  <a:lnTo>
                    <a:pt x="718096" y="45808"/>
                  </a:lnTo>
                  <a:lnTo>
                    <a:pt x="718096" y="46990"/>
                  </a:lnTo>
                  <a:lnTo>
                    <a:pt x="719429" y="46990"/>
                  </a:lnTo>
                  <a:lnTo>
                    <a:pt x="721080" y="45808"/>
                  </a:lnTo>
                  <a:lnTo>
                    <a:pt x="723201" y="43180"/>
                  </a:lnTo>
                  <a:lnTo>
                    <a:pt x="724750" y="43180"/>
                  </a:lnTo>
                  <a:lnTo>
                    <a:pt x="725690" y="45808"/>
                  </a:lnTo>
                  <a:lnTo>
                    <a:pt x="728078" y="49530"/>
                  </a:lnTo>
                  <a:lnTo>
                    <a:pt x="733285" y="45808"/>
                  </a:lnTo>
                  <a:lnTo>
                    <a:pt x="733425" y="45808"/>
                  </a:lnTo>
                  <a:lnTo>
                    <a:pt x="732370" y="43180"/>
                  </a:lnTo>
                  <a:lnTo>
                    <a:pt x="731888" y="42024"/>
                  </a:lnTo>
                  <a:lnTo>
                    <a:pt x="731507" y="40754"/>
                  </a:lnTo>
                  <a:lnTo>
                    <a:pt x="730834" y="38430"/>
                  </a:lnTo>
                  <a:lnTo>
                    <a:pt x="727938" y="40754"/>
                  </a:lnTo>
                  <a:lnTo>
                    <a:pt x="727443" y="40754"/>
                  </a:lnTo>
                  <a:lnTo>
                    <a:pt x="727138" y="39370"/>
                  </a:lnTo>
                  <a:lnTo>
                    <a:pt x="726922" y="38430"/>
                  </a:lnTo>
                  <a:lnTo>
                    <a:pt x="726884" y="38214"/>
                  </a:lnTo>
                  <a:lnTo>
                    <a:pt x="726300" y="35560"/>
                  </a:lnTo>
                  <a:lnTo>
                    <a:pt x="725855" y="34290"/>
                  </a:lnTo>
                  <a:lnTo>
                    <a:pt x="725411" y="33020"/>
                  </a:lnTo>
                  <a:lnTo>
                    <a:pt x="725639" y="31750"/>
                  </a:lnTo>
                  <a:lnTo>
                    <a:pt x="728738" y="35560"/>
                  </a:lnTo>
                  <a:lnTo>
                    <a:pt x="731405" y="35560"/>
                  </a:lnTo>
                  <a:lnTo>
                    <a:pt x="733399" y="34290"/>
                  </a:lnTo>
                  <a:lnTo>
                    <a:pt x="737171" y="33020"/>
                  </a:lnTo>
                  <a:lnTo>
                    <a:pt x="736955" y="34290"/>
                  </a:lnTo>
                  <a:lnTo>
                    <a:pt x="731100" y="38214"/>
                  </a:lnTo>
                  <a:lnTo>
                    <a:pt x="737171" y="43180"/>
                  </a:lnTo>
                  <a:lnTo>
                    <a:pt x="738289" y="43180"/>
                  </a:lnTo>
                  <a:lnTo>
                    <a:pt x="737260" y="42024"/>
                  </a:lnTo>
                  <a:lnTo>
                    <a:pt x="736765" y="40754"/>
                  </a:lnTo>
                  <a:lnTo>
                    <a:pt x="736295" y="39370"/>
                  </a:lnTo>
                  <a:lnTo>
                    <a:pt x="736460" y="38430"/>
                  </a:lnTo>
                  <a:lnTo>
                    <a:pt x="736485" y="38214"/>
                  </a:lnTo>
                  <a:lnTo>
                    <a:pt x="738695" y="38214"/>
                  </a:lnTo>
                  <a:lnTo>
                    <a:pt x="740727" y="39370"/>
                  </a:lnTo>
                  <a:lnTo>
                    <a:pt x="741565" y="40754"/>
                  </a:lnTo>
                  <a:lnTo>
                    <a:pt x="742442" y="42024"/>
                  </a:lnTo>
                  <a:lnTo>
                    <a:pt x="744270" y="43180"/>
                  </a:lnTo>
                  <a:lnTo>
                    <a:pt x="744943" y="43180"/>
                  </a:lnTo>
                  <a:lnTo>
                    <a:pt x="743927" y="42024"/>
                  </a:lnTo>
                  <a:lnTo>
                    <a:pt x="743292" y="40754"/>
                  </a:lnTo>
                  <a:lnTo>
                    <a:pt x="742213" y="38430"/>
                  </a:lnTo>
                  <a:lnTo>
                    <a:pt x="742111" y="38214"/>
                  </a:lnTo>
                  <a:lnTo>
                    <a:pt x="744270" y="33020"/>
                  </a:lnTo>
                  <a:lnTo>
                    <a:pt x="748271" y="30480"/>
                  </a:lnTo>
                  <a:lnTo>
                    <a:pt x="750938" y="30480"/>
                  </a:lnTo>
                  <a:lnTo>
                    <a:pt x="747610" y="35560"/>
                  </a:lnTo>
                  <a:lnTo>
                    <a:pt x="754316" y="45808"/>
                  </a:lnTo>
                  <a:lnTo>
                    <a:pt x="783818" y="45808"/>
                  </a:lnTo>
                  <a:lnTo>
                    <a:pt x="783107" y="44450"/>
                  </a:lnTo>
                  <a:lnTo>
                    <a:pt x="782662" y="43180"/>
                  </a:lnTo>
                  <a:lnTo>
                    <a:pt x="799312" y="43180"/>
                  </a:lnTo>
                  <a:lnTo>
                    <a:pt x="804811" y="42024"/>
                  </a:lnTo>
                  <a:lnTo>
                    <a:pt x="816432" y="42024"/>
                  </a:lnTo>
                  <a:lnTo>
                    <a:pt x="816838" y="43180"/>
                  </a:lnTo>
                  <a:lnTo>
                    <a:pt x="818400" y="45732"/>
                  </a:lnTo>
                  <a:lnTo>
                    <a:pt x="826833" y="43180"/>
                  </a:lnTo>
                  <a:lnTo>
                    <a:pt x="826630" y="42024"/>
                  </a:lnTo>
                  <a:lnTo>
                    <a:pt x="826160" y="39370"/>
                  </a:lnTo>
                  <a:lnTo>
                    <a:pt x="825995" y="38430"/>
                  </a:lnTo>
                  <a:lnTo>
                    <a:pt x="825957" y="38214"/>
                  </a:lnTo>
                  <a:lnTo>
                    <a:pt x="831062" y="38214"/>
                  </a:lnTo>
                  <a:lnTo>
                    <a:pt x="833488" y="36830"/>
                  </a:lnTo>
                  <a:lnTo>
                    <a:pt x="834377" y="35560"/>
                  </a:lnTo>
                  <a:lnTo>
                    <a:pt x="835037" y="33020"/>
                  </a:lnTo>
                  <a:lnTo>
                    <a:pt x="836815" y="31750"/>
                  </a:lnTo>
                  <a:lnTo>
                    <a:pt x="840587" y="31750"/>
                  </a:lnTo>
                  <a:lnTo>
                    <a:pt x="833932" y="36830"/>
                  </a:lnTo>
                  <a:lnTo>
                    <a:pt x="838809" y="39370"/>
                  </a:lnTo>
                  <a:lnTo>
                    <a:pt x="845693" y="38214"/>
                  </a:lnTo>
                  <a:lnTo>
                    <a:pt x="848067" y="38214"/>
                  </a:lnTo>
                  <a:lnTo>
                    <a:pt x="846874" y="40513"/>
                  </a:lnTo>
                  <a:lnTo>
                    <a:pt x="846797" y="45808"/>
                  </a:lnTo>
                  <a:lnTo>
                    <a:pt x="849680" y="45808"/>
                  </a:lnTo>
                  <a:lnTo>
                    <a:pt x="860488" y="42024"/>
                  </a:lnTo>
                  <a:lnTo>
                    <a:pt x="864819" y="40754"/>
                  </a:lnTo>
                  <a:lnTo>
                    <a:pt x="865619" y="40513"/>
                  </a:lnTo>
                  <a:lnTo>
                    <a:pt x="868984" y="39370"/>
                  </a:lnTo>
                  <a:lnTo>
                    <a:pt x="868984" y="44450"/>
                  </a:lnTo>
                  <a:lnTo>
                    <a:pt x="875652" y="43180"/>
                  </a:lnTo>
                  <a:lnTo>
                    <a:pt x="876973" y="39370"/>
                  </a:lnTo>
                  <a:lnTo>
                    <a:pt x="877785" y="38214"/>
                  </a:lnTo>
                  <a:lnTo>
                    <a:pt x="877658" y="38214"/>
                  </a:lnTo>
                  <a:lnTo>
                    <a:pt x="880084" y="36830"/>
                  </a:lnTo>
                  <a:lnTo>
                    <a:pt x="884529" y="36830"/>
                  </a:lnTo>
                  <a:lnTo>
                    <a:pt x="882827" y="38214"/>
                  </a:lnTo>
                  <a:lnTo>
                    <a:pt x="881303" y="38214"/>
                  </a:lnTo>
                  <a:lnTo>
                    <a:pt x="880084" y="39370"/>
                  </a:lnTo>
                  <a:lnTo>
                    <a:pt x="880084" y="42024"/>
                  </a:lnTo>
                  <a:lnTo>
                    <a:pt x="881418" y="42024"/>
                  </a:lnTo>
                  <a:lnTo>
                    <a:pt x="884059" y="40754"/>
                  </a:lnTo>
                  <a:lnTo>
                    <a:pt x="884542" y="40513"/>
                  </a:lnTo>
                  <a:lnTo>
                    <a:pt x="886523" y="39370"/>
                  </a:lnTo>
                  <a:lnTo>
                    <a:pt x="889406" y="39370"/>
                  </a:lnTo>
                  <a:lnTo>
                    <a:pt x="897242" y="40754"/>
                  </a:lnTo>
                  <a:lnTo>
                    <a:pt x="897801" y="40754"/>
                  </a:lnTo>
                  <a:lnTo>
                    <a:pt x="910056" y="41922"/>
                  </a:lnTo>
                  <a:lnTo>
                    <a:pt x="921918" y="40754"/>
                  </a:lnTo>
                  <a:lnTo>
                    <a:pt x="922553" y="40754"/>
                  </a:lnTo>
                  <a:lnTo>
                    <a:pt x="928903" y="39370"/>
                  </a:lnTo>
                  <a:lnTo>
                    <a:pt x="928903" y="38214"/>
                  </a:lnTo>
                  <a:lnTo>
                    <a:pt x="929792" y="39370"/>
                  </a:lnTo>
                  <a:lnTo>
                    <a:pt x="930973" y="40513"/>
                  </a:lnTo>
                  <a:lnTo>
                    <a:pt x="931189" y="40754"/>
                  </a:lnTo>
                  <a:lnTo>
                    <a:pt x="932459" y="43180"/>
                  </a:lnTo>
                  <a:lnTo>
                    <a:pt x="937120" y="44450"/>
                  </a:lnTo>
                  <a:lnTo>
                    <a:pt x="948880" y="43180"/>
                  </a:lnTo>
                  <a:lnTo>
                    <a:pt x="957757" y="43180"/>
                  </a:lnTo>
                  <a:lnTo>
                    <a:pt x="967295" y="44450"/>
                  </a:lnTo>
                  <a:lnTo>
                    <a:pt x="970381" y="45808"/>
                  </a:lnTo>
                  <a:lnTo>
                    <a:pt x="973505" y="46990"/>
                  </a:lnTo>
                  <a:lnTo>
                    <a:pt x="975512" y="46990"/>
                  </a:lnTo>
                  <a:lnTo>
                    <a:pt x="975512" y="44450"/>
                  </a:lnTo>
                  <a:lnTo>
                    <a:pt x="977950" y="44450"/>
                  </a:lnTo>
                  <a:lnTo>
                    <a:pt x="981430" y="45808"/>
                  </a:lnTo>
                  <a:lnTo>
                    <a:pt x="986358" y="48374"/>
                  </a:lnTo>
                  <a:lnTo>
                    <a:pt x="987399" y="48374"/>
                  </a:lnTo>
                  <a:lnTo>
                    <a:pt x="989634" y="45808"/>
                  </a:lnTo>
                  <a:lnTo>
                    <a:pt x="992085" y="42024"/>
                  </a:lnTo>
                  <a:lnTo>
                    <a:pt x="991946" y="42024"/>
                  </a:lnTo>
                  <a:lnTo>
                    <a:pt x="1002131" y="36830"/>
                  </a:lnTo>
                  <a:lnTo>
                    <a:pt x="1002131" y="40754"/>
                  </a:lnTo>
                  <a:lnTo>
                    <a:pt x="1001928" y="40754"/>
                  </a:lnTo>
                  <a:lnTo>
                    <a:pt x="999705" y="42024"/>
                  </a:lnTo>
                  <a:lnTo>
                    <a:pt x="997254" y="43180"/>
                  </a:lnTo>
                  <a:lnTo>
                    <a:pt x="992682" y="45808"/>
                  </a:lnTo>
                  <a:lnTo>
                    <a:pt x="992835" y="45808"/>
                  </a:lnTo>
                  <a:lnTo>
                    <a:pt x="999921" y="44450"/>
                  </a:lnTo>
                  <a:lnTo>
                    <a:pt x="1004798" y="44450"/>
                  </a:lnTo>
                  <a:lnTo>
                    <a:pt x="1007630" y="45808"/>
                  </a:lnTo>
                  <a:lnTo>
                    <a:pt x="1007452" y="45808"/>
                  </a:lnTo>
                  <a:lnTo>
                    <a:pt x="1007237" y="46990"/>
                  </a:lnTo>
                  <a:lnTo>
                    <a:pt x="1006754" y="48374"/>
                  </a:lnTo>
                  <a:lnTo>
                    <a:pt x="1006906" y="48374"/>
                  </a:lnTo>
                  <a:lnTo>
                    <a:pt x="1008126" y="49530"/>
                  </a:lnTo>
                  <a:lnTo>
                    <a:pt x="1010158" y="48374"/>
                  </a:lnTo>
                  <a:lnTo>
                    <a:pt x="1012786" y="46990"/>
                  </a:lnTo>
                  <a:lnTo>
                    <a:pt x="1013460" y="46990"/>
                  </a:lnTo>
                  <a:lnTo>
                    <a:pt x="1012342" y="49530"/>
                  </a:lnTo>
                  <a:lnTo>
                    <a:pt x="1010793" y="52070"/>
                  </a:lnTo>
                  <a:lnTo>
                    <a:pt x="1013460" y="53340"/>
                  </a:lnTo>
                  <a:lnTo>
                    <a:pt x="1019441" y="52070"/>
                  </a:lnTo>
                  <a:lnTo>
                    <a:pt x="1020775" y="52070"/>
                  </a:lnTo>
                  <a:lnTo>
                    <a:pt x="1022108" y="53340"/>
                  </a:lnTo>
                  <a:lnTo>
                    <a:pt x="1022108" y="58420"/>
                  </a:lnTo>
                  <a:lnTo>
                    <a:pt x="1035862" y="54610"/>
                  </a:lnTo>
                  <a:lnTo>
                    <a:pt x="1038377" y="52070"/>
                  </a:lnTo>
                  <a:lnTo>
                    <a:pt x="1039634" y="50800"/>
                  </a:lnTo>
                  <a:lnTo>
                    <a:pt x="1042517" y="46990"/>
                  </a:lnTo>
                  <a:lnTo>
                    <a:pt x="1041412" y="50800"/>
                  </a:lnTo>
                  <a:lnTo>
                    <a:pt x="1040079" y="53340"/>
                  </a:lnTo>
                  <a:lnTo>
                    <a:pt x="1040523" y="54610"/>
                  </a:lnTo>
                  <a:lnTo>
                    <a:pt x="1044295" y="52070"/>
                  </a:lnTo>
                  <a:lnTo>
                    <a:pt x="1047851" y="49530"/>
                  </a:lnTo>
                  <a:lnTo>
                    <a:pt x="1048296" y="50800"/>
                  </a:lnTo>
                  <a:lnTo>
                    <a:pt x="1047178" y="53340"/>
                  </a:lnTo>
                  <a:lnTo>
                    <a:pt x="1046289" y="55880"/>
                  </a:lnTo>
                  <a:lnTo>
                    <a:pt x="1046746" y="57150"/>
                  </a:lnTo>
                  <a:lnTo>
                    <a:pt x="1048956" y="55880"/>
                  </a:lnTo>
                  <a:lnTo>
                    <a:pt x="1050734" y="55880"/>
                  </a:lnTo>
                  <a:lnTo>
                    <a:pt x="1051839" y="53340"/>
                  </a:lnTo>
                  <a:lnTo>
                    <a:pt x="1051394" y="49530"/>
                  </a:lnTo>
                  <a:lnTo>
                    <a:pt x="1050734" y="46990"/>
                  </a:lnTo>
                  <a:lnTo>
                    <a:pt x="1051572" y="45808"/>
                  </a:lnTo>
                  <a:lnTo>
                    <a:pt x="1053719" y="45808"/>
                  </a:lnTo>
                  <a:lnTo>
                    <a:pt x="1055166" y="46990"/>
                  </a:lnTo>
                  <a:lnTo>
                    <a:pt x="1056259" y="48374"/>
                  </a:lnTo>
                  <a:lnTo>
                    <a:pt x="1055611" y="52070"/>
                  </a:lnTo>
                  <a:lnTo>
                    <a:pt x="1056944" y="54610"/>
                  </a:lnTo>
                  <a:lnTo>
                    <a:pt x="1059167" y="57150"/>
                  </a:lnTo>
                  <a:lnTo>
                    <a:pt x="1061161" y="58420"/>
                  </a:lnTo>
                  <a:lnTo>
                    <a:pt x="1062278" y="58420"/>
                  </a:lnTo>
                  <a:lnTo>
                    <a:pt x="1060945" y="55880"/>
                  </a:lnTo>
                  <a:lnTo>
                    <a:pt x="1061046" y="54610"/>
                  </a:lnTo>
                  <a:lnTo>
                    <a:pt x="1061161" y="53340"/>
                  </a:lnTo>
                  <a:lnTo>
                    <a:pt x="1062278" y="50800"/>
                  </a:lnTo>
                  <a:lnTo>
                    <a:pt x="1063828" y="46990"/>
                  </a:lnTo>
                  <a:lnTo>
                    <a:pt x="1064044" y="46990"/>
                  </a:lnTo>
                  <a:lnTo>
                    <a:pt x="1064158" y="54610"/>
                  </a:lnTo>
                  <a:lnTo>
                    <a:pt x="1064272" y="55880"/>
                  </a:lnTo>
                  <a:lnTo>
                    <a:pt x="1065161" y="58420"/>
                  </a:lnTo>
                  <a:lnTo>
                    <a:pt x="1066266" y="57150"/>
                  </a:lnTo>
                  <a:lnTo>
                    <a:pt x="1067384" y="57150"/>
                  </a:lnTo>
                  <a:lnTo>
                    <a:pt x="1069594" y="58420"/>
                  </a:lnTo>
                  <a:lnTo>
                    <a:pt x="1071372" y="59690"/>
                  </a:lnTo>
                  <a:lnTo>
                    <a:pt x="1072921" y="60960"/>
                  </a:lnTo>
                  <a:lnTo>
                    <a:pt x="1075804" y="62230"/>
                  </a:lnTo>
                  <a:lnTo>
                    <a:pt x="1085799" y="62230"/>
                  </a:lnTo>
                  <a:lnTo>
                    <a:pt x="1099781" y="66040"/>
                  </a:lnTo>
                  <a:lnTo>
                    <a:pt x="1099781" y="68580"/>
                  </a:lnTo>
                  <a:lnTo>
                    <a:pt x="1101547" y="69850"/>
                  </a:lnTo>
                  <a:lnTo>
                    <a:pt x="1105992" y="69850"/>
                  </a:lnTo>
                  <a:lnTo>
                    <a:pt x="1106436" y="68580"/>
                  </a:lnTo>
                  <a:lnTo>
                    <a:pt x="1103325" y="68580"/>
                  </a:lnTo>
                  <a:lnTo>
                    <a:pt x="1102436" y="66040"/>
                  </a:lnTo>
                  <a:lnTo>
                    <a:pt x="1103325" y="64770"/>
                  </a:lnTo>
                  <a:lnTo>
                    <a:pt x="1106436" y="64770"/>
                  </a:lnTo>
                  <a:lnTo>
                    <a:pt x="1109319" y="66040"/>
                  </a:lnTo>
                  <a:lnTo>
                    <a:pt x="1112875" y="67310"/>
                  </a:lnTo>
                  <a:lnTo>
                    <a:pt x="1114196" y="67310"/>
                  </a:lnTo>
                  <a:lnTo>
                    <a:pt x="1115314" y="64770"/>
                  </a:lnTo>
                  <a:lnTo>
                    <a:pt x="1117752" y="63500"/>
                  </a:lnTo>
                  <a:lnTo>
                    <a:pt x="1124407" y="63500"/>
                  </a:lnTo>
                  <a:lnTo>
                    <a:pt x="1121524" y="64770"/>
                  </a:lnTo>
                  <a:lnTo>
                    <a:pt x="1116647" y="66040"/>
                  </a:lnTo>
                  <a:lnTo>
                    <a:pt x="1116203" y="69850"/>
                  </a:lnTo>
                  <a:lnTo>
                    <a:pt x="1122629" y="69850"/>
                  </a:lnTo>
                  <a:lnTo>
                    <a:pt x="1124191" y="71120"/>
                  </a:lnTo>
                  <a:lnTo>
                    <a:pt x="1124292" y="73660"/>
                  </a:lnTo>
                  <a:lnTo>
                    <a:pt x="1124407" y="74930"/>
                  </a:lnTo>
                  <a:lnTo>
                    <a:pt x="1125524" y="73660"/>
                  </a:lnTo>
                  <a:lnTo>
                    <a:pt x="1127290" y="71120"/>
                  </a:lnTo>
                  <a:lnTo>
                    <a:pt x="1128839" y="69850"/>
                  </a:lnTo>
                  <a:lnTo>
                    <a:pt x="1132179" y="67310"/>
                  </a:lnTo>
                  <a:lnTo>
                    <a:pt x="1134389" y="68580"/>
                  </a:lnTo>
                  <a:lnTo>
                    <a:pt x="1137500" y="68580"/>
                  </a:lnTo>
                  <a:lnTo>
                    <a:pt x="1133068" y="69850"/>
                  </a:lnTo>
                  <a:lnTo>
                    <a:pt x="1127734" y="72390"/>
                  </a:lnTo>
                  <a:lnTo>
                    <a:pt x="1131735" y="76200"/>
                  </a:lnTo>
                  <a:lnTo>
                    <a:pt x="1134173" y="77470"/>
                  </a:lnTo>
                  <a:lnTo>
                    <a:pt x="1138389" y="78740"/>
                  </a:lnTo>
                  <a:lnTo>
                    <a:pt x="1144155" y="78740"/>
                  </a:lnTo>
                  <a:lnTo>
                    <a:pt x="1146378" y="80010"/>
                  </a:lnTo>
                  <a:lnTo>
                    <a:pt x="1146378" y="82550"/>
                  </a:lnTo>
                  <a:lnTo>
                    <a:pt x="1147038" y="83820"/>
                  </a:lnTo>
                  <a:lnTo>
                    <a:pt x="1148156" y="83820"/>
                  </a:lnTo>
                  <a:lnTo>
                    <a:pt x="1149045" y="82550"/>
                  </a:lnTo>
                  <a:lnTo>
                    <a:pt x="1151699" y="82550"/>
                  </a:lnTo>
                  <a:lnTo>
                    <a:pt x="1154150" y="83820"/>
                  </a:lnTo>
                  <a:lnTo>
                    <a:pt x="1158582" y="83820"/>
                  </a:lnTo>
                  <a:lnTo>
                    <a:pt x="1154150" y="85090"/>
                  </a:lnTo>
                  <a:lnTo>
                    <a:pt x="1150594" y="86360"/>
                  </a:lnTo>
                  <a:lnTo>
                    <a:pt x="1151928" y="87630"/>
                  </a:lnTo>
                  <a:lnTo>
                    <a:pt x="1161249" y="90170"/>
                  </a:lnTo>
                  <a:lnTo>
                    <a:pt x="1167676" y="91440"/>
                  </a:lnTo>
                  <a:lnTo>
                    <a:pt x="1172337" y="93980"/>
                  </a:lnTo>
                  <a:lnTo>
                    <a:pt x="1171892" y="95250"/>
                  </a:lnTo>
                  <a:lnTo>
                    <a:pt x="1187208" y="95250"/>
                  </a:lnTo>
                  <a:lnTo>
                    <a:pt x="1180769" y="96520"/>
                  </a:lnTo>
                  <a:lnTo>
                    <a:pt x="1174115" y="99060"/>
                  </a:lnTo>
                  <a:lnTo>
                    <a:pt x="1184986" y="99060"/>
                  </a:lnTo>
                  <a:lnTo>
                    <a:pt x="1188986" y="100330"/>
                  </a:lnTo>
                  <a:lnTo>
                    <a:pt x="1190320" y="102870"/>
                  </a:lnTo>
                  <a:lnTo>
                    <a:pt x="1192974" y="104140"/>
                  </a:lnTo>
                  <a:lnTo>
                    <a:pt x="1199413" y="104140"/>
                  </a:lnTo>
                  <a:lnTo>
                    <a:pt x="1198308" y="106680"/>
                  </a:lnTo>
                  <a:lnTo>
                    <a:pt x="1197419" y="107950"/>
                  </a:lnTo>
                  <a:lnTo>
                    <a:pt x="1197419" y="109220"/>
                  </a:lnTo>
                  <a:lnTo>
                    <a:pt x="1198524" y="107950"/>
                  </a:lnTo>
                  <a:lnTo>
                    <a:pt x="1199413" y="106680"/>
                  </a:lnTo>
                  <a:lnTo>
                    <a:pt x="1203185" y="107950"/>
                  </a:lnTo>
                  <a:lnTo>
                    <a:pt x="1206512" y="109220"/>
                  </a:lnTo>
                  <a:lnTo>
                    <a:pt x="1211618" y="113030"/>
                  </a:lnTo>
                  <a:lnTo>
                    <a:pt x="1213396" y="113030"/>
                  </a:lnTo>
                  <a:lnTo>
                    <a:pt x="1217612" y="109220"/>
                  </a:lnTo>
                  <a:lnTo>
                    <a:pt x="1216952" y="107950"/>
                  </a:lnTo>
                  <a:lnTo>
                    <a:pt x="1208951" y="107950"/>
                  </a:lnTo>
                  <a:lnTo>
                    <a:pt x="1206296" y="106680"/>
                  </a:lnTo>
                  <a:lnTo>
                    <a:pt x="1206296" y="105410"/>
                  </a:lnTo>
                  <a:lnTo>
                    <a:pt x="1217168" y="105410"/>
                  </a:lnTo>
                  <a:lnTo>
                    <a:pt x="1218501" y="106680"/>
                  </a:lnTo>
                  <a:lnTo>
                    <a:pt x="1218577" y="107950"/>
                  </a:lnTo>
                  <a:lnTo>
                    <a:pt x="1218641" y="109220"/>
                  </a:lnTo>
                  <a:lnTo>
                    <a:pt x="1218717" y="110490"/>
                  </a:lnTo>
                  <a:lnTo>
                    <a:pt x="1218831" y="111760"/>
                  </a:lnTo>
                  <a:lnTo>
                    <a:pt x="1218933" y="113030"/>
                  </a:lnTo>
                  <a:lnTo>
                    <a:pt x="1219047" y="114300"/>
                  </a:lnTo>
                  <a:lnTo>
                    <a:pt x="1219161" y="115570"/>
                  </a:lnTo>
                  <a:lnTo>
                    <a:pt x="1224051" y="121920"/>
                  </a:lnTo>
                  <a:lnTo>
                    <a:pt x="1229372" y="121920"/>
                  </a:lnTo>
                  <a:lnTo>
                    <a:pt x="1231595" y="123190"/>
                  </a:lnTo>
                  <a:lnTo>
                    <a:pt x="1234033" y="124460"/>
                  </a:lnTo>
                  <a:lnTo>
                    <a:pt x="1234694" y="125730"/>
                  </a:lnTo>
                  <a:lnTo>
                    <a:pt x="1236256" y="128270"/>
                  </a:lnTo>
                  <a:lnTo>
                    <a:pt x="1242910" y="130810"/>
                  </a:lnTo>
                  <a:lnTo>
                    <a:pt x="1248460" y="132080"/>
                  </a:lnTo>
                  <a:lnTo>
                    <a:pt x="1250226" y="132080"/>
                  </a:lnTo>
                  <a:lnTo>
                    <a:pt x="1252004" y="133350"/>
                  </a:lnTo>
                  <a:lnTo>
                    <a:pt x="1252893" y="135890"/>
                  </a:lnTo>
                  <a:lnTo>
                    <a:pt x="1254671" y="135890"/>
                  </a:lnTo>
                  <a:lnTo>
                    <a:pt x="1258214" y="134620"/>
                  </a:lnTo>
                  <a:lnTo>
                    <a:pt x="1259547" y="135890"/>
                  </a:lnTo>
                  <a:lnTo>
                    <a:pt x="1259547" y="138430"/>
                  </a:lnTo>
                  <a:lnTo>
                    <a:pt x="1261110" y="139700"/>
                  </a:lnTo>
                  <a:lnTo>
                    <a:pt x="1263103" y="140970"/>
                  </a:lnTo>
                  <a:lnTo>
                    <a:pt x="1265986" y="140970"/>
                  </a:lnTo>
                  <a:lnTo>
                    <a:pt x="1264881" y="138430"/>
                  </a:lnTo>
                  <a:lnTo>
                    <a:pt x="1263992" y="137160"/>
                  </a:lnTo>
                  <a:lnTo>
                    <a:pt x="1265326" y="138430"/>
                  </a:lnTo>
                  <a:lnTo>
                    <a:pt x="1267764" y="139700"/>
                  </a:lnTo>
                  <a:lnTo>
                    <a:pt x="1270419" y="142240"/>
                  </a:lnTo>
                  <a:lnTo>
                    <a:pt x="1273759" y="143510"/>
                  </a:lnTo>
                  <a:lnTo>
                    <a:pt x="1276197" y="142240"/>
                  </a:lnTo>
                  <a:lnTo>
                    <a:pt x="1279740" y="142240"/>
                  </a:lnTo>
                  <a:lnTo>
                    <a:pt x="1278636" y="143510"/>
                  </a:lnTo>
                  <a:lnTo>
                    <a:pt x="1277531" y="146050"/>
                  </a:lnTo>
                  <a:lnTo>
                    <a:pt x="1290840" y="146050"/>
                  </a:lnTo>
                  <a:lnTo>
                    <a:pt x="1287284" y="152400"/>
                  </a:lnTo>
                  <a:lnTo>
                    <a:pt x="1295501" y="153670"/>
                  </a:lnTo>
                  <a:lnTo>
                    <a:pt x="1298168" y="151130"/>
                  </a:lnTo>
                  <a:lnTo>
                    <a:pt x="1299718" y="148590"/>
                  </a:lnTo>
                  <a:lnTo>
                    <a:pt x="1302359" y="147320"/>
                  </a:lnTo>
                  <a:lnTo>
                    <a:pt x="1306156" y="148590"/>
                  </a:lnTo>
                  <a:lnTo>
                    <a:pt x="1309255" y="149860"/>
                  </a:lnTo>
                  <a:lnTo>
                    <a:pt x="1310119" y="151130"/>
                  </a:lnTo>
                  <a:lnTo>
                    <a:pt x="1306372" y="151130"/>
                  </a:lnTo>
                  <a:lnTo>
                    <a:pt x="1312583" y="154940"/>
                  </a:lnTo>
                  <a:lnTo>
                    <a:pt x="1308595" y="154940"/>
                  </a:lnTo>
                  <a:lnTo>
                    <a:pt x="1305687" y="153670"/>
                  </a:lnTo>
                  <a:lnTo>
                    <a:pt x="1302131" y="149860"/>
                  </a:lnTo>
                  <a:lnTo>
                    <a:pt x="1301026" y="149860"/>
                  </a:lnTo>
                  <a:lnTo>
                    <a:pt x="1299476" y="153670"/>
                  </a:lnTo>
                  <a:lnTo>
                    <a:pt x="1297025" y="157480"/>
                  </a:lnTo>
                  <a:lnTo>
                    <a:pt x="1296581" y="161290"/>
                  </a:lnTo>
                  <a:lnTo>
                    <a:pt x="1298803" y="158750"/>
                  </a:lnTo>
                  <a:lnTo>
                    <a:pt x="1301496" y="158750"/>
                  </a:lnTo>
                  <a:lnTo>
                    <a:pt x="1303020" y="160020"/>
                  </a:lnTo>
                  <a:lnTo>
                    <a:pt x="1304798" y="161290"/>
                  </a:lnTo>
                  <a:lnTo>
                    <a:pt x="1307465" y="162560"/>
                  </a:lnTo>
                  <a:lnTo>
                    <a:pt x="1309230" y="161290"/>
                  </a:lnTo>
                  <a:lnTo>
                    <a:pt x="1311452" y="160020"/>
                  </a:lnTo>
                  <a:lnTo>
                    <a:pt x="1311897" y="161290"/>
                  </a:lnTo>
                  <a:lnTo>
                    <a:pt x="1311236" y="165100"/>
                  </a:lnTo>
                  <a:lnTo>
                    <a:pt x="1310347" y="167640"/>
                  </a:lnTo>
                  <a:lnTo>
                    <a:pt x="1311236" y="168910"/>
                  </a:lnTo>
                  <a:lnTo>
                    <a:pt x="1315669" y="168910"/>
                  </a:lnTo>
                  <a:lnTo>
                    <a:pt x="1317218" y="170180"/>
                  </a:lnTo>
                  <a:lnTo>
                    <a:pt x="1317218" y="172720"/>
                  </a:lnTo>
                  <a:lnTo>
                    <a:pt x="1319225" y="172720"/>
                  </a:lnTo>
                  <a:lnTo>
                    <a:pt x="1320330" y="171450"/>
                  </a:lnTo>
                  <a:lnTo>
                    <a:pt x="1321879" y="171450"/>
                  </a:lnTo>
                  <a:lnTo>
                    <a:pt x="1323289" y="173469"/>
                  </a:lnTo>
                  <a:lnTo>
                    <a:pt x="1323886" y="179070"/>
                  </a:lnTo>
                  <a:lnTo>
                    <a:pt x="1330985" y="185420"/>
                  </a:lnTo>
                  <a:lnTo>
                    <a:pt x="1338973" y="191770"/>
                  </a:lnTo>
                  <a:lnTo>
                    <a:pt x="1341640" y="193040"/>
                  </a:lnTo>
                  <a:lnTo>
                    <a:pt x="1347622" y="186690"/>
                  </a:lnTo>
                  <a:lnTo>
                    <a:pt x="1348295" y="186690"/>
                  </a:lnTo>
                  <a:lnTo>
                    <a:pt x="1348295" y="190500"/>
                  </a:lnTo>
                  <a:lnTo>
                    <a:pt x="1347177" y="191770"/>
                  </a:lnTo>
                  <a:lnTo>
                    <a:pt x="1342961" y="191770"/>
                  </a:lnTo>
                  <a:lnTo>
                    <a:pt x="1344079" y="198120"/>
                  </a:lnTo>
                  <a:lnTo>
                    <a:pt x="1351178" y="198120"/>
                  </a:lnTo>
                  <a:lnTo>
                    <a:pt x="1355178" y="203200"/>
                  </a:lnTo>
                  <a:lnTo>
                    <a:pt x="1353400" y="208280"/>
                  </a:lnTo>
                  <a:lnTo>
                    <a:pt x="1353845" y="208280"/>
                  </a:lnTo>
                  <a:lnTo>
                    <a:pt x="1356055" y="207010"/>
                  </a:lnTo>
                  <a:lnTo>
                    <a:pt x="1358950" y="208280"/>
                  </a:lnTo>
                  <a:lnTo>
                    <a:pt x="1360944" y="209550"/>
                  </a:lnTo>
                  <a:lnTo>
                    <a:pt x="1363827" y="210820"/>
                  </a:lnTo>
                  <a:lnTo>
                    <a:pt x="1359611" y="210820"/>
                  </a:lnTo>
                  <a:lnTo>
                    <a:pt x="1360716" y="213360"/>
                  </a:lnTo>
                  <a:lnTo>
                    <a:pt x="1364932" y="218440"/>
                  </a:lnTo>
                  <a:lnTo>
                    <a:pt x="1368259" y="222250"/>
                  </a:lnTo>
                  <a:lnTo>
                    <a:pt x="1371815" y="224790"/>
                  </a:lnTo>
                  <a:lnTo>
                    <a:pt x="1372920" y="223520"/>
                  </a:lnTo>
                  <a:lnTo>
                    <a:pt x="1373809" y="223520"/>
                  </a:lnTo>
                  <a:lnTo>
                    <a:pt x="1376248" y="226060"/>
                  </a:lnTo>
                  <a:lnTo>
                    <a:pt x="1378699" y="231140"/>
                  </a:lnTo>
                  <a:lnTo>
                    <a:pt x="1380909" y="236220"/>
                  </a:lnTo>
                  <a:lnTo>
                    <a:pt x="1384020" y="240030"/>
                  </a:lnTo>
                  <a:lnTo>
                    <a:pt x="1385570" y="238760"/>
                  </a:lnTo>
                  <a:lnTo>
                    <a:pt x="1387144" y="238760"/>
                  </a:lnTo>
                  <a:lnTo>
                    <a:pt x="1388262" y="240030"/>
                  </a:lnTo>
                  <a:lnTo>
                    <a:pt x="1388262" y="245110"/>
                  </a:lnTo>
                  <a:lnTo>
                    <a:pt x="1390256" y="248920"/>
                  </a:lnTo>
                  <a:lnTo>
                    <a:pt x="1392694" y="250190"/>
                  </a:lnTo>
                  <a:lnTo>
                    <a:pt x="1396022" y="254000"/>
                  </a:lnTo>
                  <a:lnTo>
                    <a:pt x="1396466" y="255270"/>
                  </a:lnTo>
                  <a:lnTo>
                    <a:pt x="1394447" y="256540"/>
                  </a:lnTo>
                  <a:lnTo>
                    <a:pt x="1390904" y="259080"/>
                  </a:lnTo>
                  <a:lnTo>
                    <a:pt x="1396225" y="265430"/>
                  </a:lnTo>
                  <a:lnTo>
                    <a:pt x="1400238" y="264160"/>
                  </a:lnTo>
                  <a:lnTo>
                    <a:pt x="1402219" y="262890"/>
                  </a:lnTo>
                  <a:lnTo>
                    <a:pt x="1402905" y="264160"/>
                  </a:lnTo>
                  <a:lnTo>
                    <a:pt x="1402829" y="265430"/>
                  </a:lnTo>
                  <a:lnTo>
                    <a:pt x="1402765" y="266700"/>
                  </a:lnTo>
                  <a:lnTo>
                    <a:pt x="1402689" y="267970"/>
                  </a:lnTo>
                  <a:lnTo>
                    <a:pt x="1402219" y="271780"/>
                  </a:lnTo>
                  <a:lnTo>
                    <a:pt x="1402689" y="274320"/>
                  </a:lnTo>
                  <a:lnTo>
                    <a:pt x="1403794" y="273050"/>
                  </a:lnTo>
                  <a:lnTo>
                    <a:pt x="1405547" y="271780"/>
                  </a:lnTo>
                  <a:lnTo>
                    <a:pt x="1408455" y="276860"/>
                  </a:lnTo>
                  <a:lnTo>
                    <a:pt x="1410677" y="289560"/>
                  </a:lnTo>
                  <a:lnTo>
                    <a:pt x="1417104" y="294640"/>
                  </a:lnTo>
                  <a:lnTo>
                    <a:pt x="1420876" y="293370"/>
                  </a:lnTo>
                  <a:lnTo>
                    <a:pt x="1422438" y="293370"/>
                  </a:lnTo>
                  <a:lnTo>
                    <a:pt x="1423327" y="294640"/>
                  </a:lnTo>
                  <a:lnTo>
                    <a:pt x="1423250" y="300990"/>
                  </a:lnTo>
                  <a:lnTo>
                    <a:pt x="1423174" y="302260"/>
                  </a:lnTo>
                  <a:lnTo>
                    <a:pt x="1423098" y="303530"/>
                  </a:lnTo>
                  <a:lnTo>
                    <a:pt x="1424647" y="307340"/>
                  </a:lnTo>
                  <a:lnTo>
                    <a:pt x="1427975" y="309880"/>
                  </a:lnTo>
                  <a:lnTo>
                    <a:pt x="1431747" y="312420"/>
                  </a:lnTo>
                  <a:lnTo>
                    <a:pt x="1432420" y="313690"/>
                  </a:lnTo>
                  <a:lnTo>
                    <a:pt x="1426425" y="317500"/>
                  </a:lnTo>
                  <a:lnTo>
                    <a:pt x="1435087" y="321310"/>
                  </a:lnTo>
                  <a:lnTo>
                    <a:pt x="1441297" y="320040"/>
                  </a:lnTo>
                  <a:lnTo>
                    <a:pt x="1445514" y="320040"/>
                  </a:lnTo>
                  <a:lnTo>
                    <a:pt x="1444840" y="321310"/>
                  </a:lnTo>
                  <a:lnTo>
                    <a:pt x="1443964" y="322580"/>
                  </a:lnTo>
                  <a:lnTo>
                    <a:pt x="1442186" y="323850"/>
                  </a:lnTo>
                  <a:lnTo>
                    <a:pt x="1435963" y="323850"/>
                  </a:lnTo>
                  <a:lnTo>
                    <a:pt x="1434642" y="330200"/>
                  </a:lnTo>
                  <a:lnTo>
                    <a:pt x="1438414" y="332740"/>
                  </a:lnTo>
                  <a:lnTo>
                    <a:pt x="1440192" y="334010"/>
                  </a:lnTo>
                  <a:lnTo>
                    <a:pt x="1441069" y="336550"/>
                  </a:lnTo>
                  <a:lnTo>
                    <a:pt x="1439075" y="337820"/>
                  </a:lnTo>
                  <a:lnTo>
                    <a:pt x="1444625" y="344170"/>
                  </a:lnTo>
                  <a:lnTo>
                    <a:pt x="1446618" y="341630"/>
                  </a:lnTo>
                  <a:lnTo>
                    <a:pt x="1447507" y="341630"/>
                  </a:lnTo>
                  <a:lnTo>
                    <a:pt x="1448181" y="342900"/>
                  </a:lnTo>
                  <a:lnTo>
                    <a:pt x="1448181" y="346710"/>
                  </a:lnTo>
                  <a:lnTo>
                    <a:pt x="1449285" y="347980"/>
                  </a:lnTo>
                  <a:lnTo>
                    <a:pt x="1452613" y="347980"/>
                  </a:lnTo>
                  <a:lnTo>
                    <a:pt x="1452613" y="345440"/>
                  </a:lnTo>
                  <a:lnTo>
                    <a:pt x="1454162" y="344170"/>
                  </a:lnTo>
                  <a:lnTo>
                    <a:pt x="1458163" y="344170"/>
                  </a:lnTo>
                  <a:lnTo>
                    <a:pt x="1459268" y="345440"/>
                  </a:lnTo>
                  <a:lnTo>
                    <a:pt x="1458607" y="347980"/>
                  </a:lnTo>
                  <a:lnTo>
                    <a:pt x="1457490" y="351790"/>
                  </a:lnTo>
                  <a:lnTo>
                    <a:pt x="1462379" y="358140"/>
                  </a:lnTo>
                  <a:lnTo>
                    <a:pt x="1465033" y="355600"/>
                  </a:lnTo>
                  <a:lnTo>
                    <a:pt x="1465922" y="354330"/>
                  </a:lnTo>
                  <a:lnTo>
                    <a:pt x="1465922" y="355600"/>
                  </a:lnTo>
                  <a:lnTo>
                    <a:pt x="1464602" y="359410"/>
                  </a:lnTo>
                  <a:lnTo>
                    <a:pt x="1465046" y="362064"/>
                  </a:lnTo>
                  <a:lnTo>
                    <a:pt x="1465287" y="362064"/>
                  </a:lnTo>
                  <a:lnTo>
                    <a:pt x="1468145" y="363220"/>
                  </a:lnTo>
                  <a:lnTo>
                    <a:pt x="1466367" y="363220"/>
                  </a:lnTo>
                  <a:lnTo>
                    <a:pt x="1462900" y="362064"/>
                  </a:lnTo>
                  <a:lnTo>
                    <a:pt x="1463141" y="362064"/>
                  </a:lnTo>
                  <a:lnTo>
                    <a:pt x="1455940" y="360680"/>
                  </a:lnTo>
                  <a:lnTo>
                    <a:pt x="1461262" y="367030"/>
                  </a:lnTo>
                  <a:lnTo>
                    <a:pt x="1465033" y="370840"/>
                  </a:lnTo>
                  <a:lnTo>
                    <a:pt x="1467485" y="372110"/>
                  </a:lnTo>
                  <a:lnTo>
                    <a:pt x="1471256" y="368300"/>
                  </a:lnTo>
                  <a:lnTo>
                    <a:pt x="1472361" y="369570"/>
                  </a:lnTo>
                  <a:lnTo>
                    <a:pt x="1473466" y="372110"/>
                  </a:lnTo>
                  <a:lnTo>
                    <a:pt x="1474355" y="374650"/>
                  </a:lnTo>
                  <a:lnTo>
                    <a:pt x="1463040" y="374650"/>
                  </a:lnTo>
                  <a:lnTo>
                    <a:pt x="1460385" y="382270"/>
                  </a:lnTo>
                  <a:lnTo>
                    <a:pt x="1465262" y="387350"/>
                  </a:lnTo>
                  <a:lnTo>
                    <a:pt x="1467040" y="389890"/>
                  </a:lnTo>
                  <a:lnTo>
                    <a:pt x="1467700" y="391160"/>
                  </a:lnTo>
                  <a:lnTo>
                    <a:pt x="1465707" y="391160"/>
                  </a:lnTo>
                  <a:lnTo>
                    <a:pt x="1466367" y="392430"/>
                  </a:lnTo>
                  <a:lnTo>
                    <a:pt x="1468145" y="393700"/>
                  </a:lnTo>
                  <a:lnTo>
                    <a:pt x="1470812" y="394970"/>
                  </a:lnTo>
                  <a:lnTo>
                    <a:pt x="1470812" y="396240"/>
                  </a:lnTo>
                  <a:lnTo>
                    <a:pt x="1468589" y="397510"/>
                  </a:lnTo>
                  <a:lnTo>
                    <a:pt x="1465707" y="398780"/>
                  </a:lnTo>
                  <a:lnTo>
                    <a:pt x="1467256" y="412750"/>
                  </a:lnTo>
                  <a:lnTo>
                    <a:pt x="1471028" y="412750"/>
                  </a:lnTo>
                  <a:lnTo>
                    <a:pt x="1471701" y="415290"/>
                  </a:lnTo>
                  <a:lnTo>
                    <a:pt x="1471803" y="416560"/>
                  </a:lnTo>
                  <a:lnTo>
                    <a:pt x="1471917" y="417830"/>
                  </a:lnTo>
                  <a:lnTo>
                    <a:pt x="1472018" y="424180"/>
                  </a:lnTo>
                  <a:lnTo>
                    <a:pt x="1472145" y="431800"/>
                  </a:lnTo>
                  <a:lnTo>
                    <a:pt x="1472361" y="431800"/>
                  </a:lnTo>
                  <a:lnTo>
                    <a:pt x="1476133" y="429260"/>
                  </a:lnTo>
                  <a:lnTo>
                    <a:pt x="1480134" y="425450"/>
                  </a:lnTo>
                  <a:lnTo>
                    <a:pt x="1489671" y="425450"/>
                  </a:lnTo>
                  <a:lnTo>
                    <a:pt x="1493888" y="429260"/>
                  </a:lnTo>
                  <a:lnTo>
                    <a:pt x="1495221" y="430530"/>
                  </a:lnTo>
                  <a:lnTo>
                    <a:pt x="1496999" y="430530"/>
                  </a:lnTo>
                  <a:lnTo>
                    <a:pt x="1497660" y="429260"/>
                  </a:lnTo>
                  <a:lnTo>
                    <a:pt x="1499209" y="429260"/>
                  </a:lnTo>
                  <a:lnTo>
                    <a:pt x="1499209" y="434340"/>
                  </a:lnTo>
                  <a:lnTo>
                    <a:pt x="1489887" y="434340"/>
                  </a:lnTo>
                  <a:lnTo>
                    <a:pt x="1489887" y="528320"/>
                  </a:lnTo>
                  <a:lnTo>
                    <a:pt x="1488782" y="529590"/>
                  </a:lnTo>
                  <a:lnTo>
                    <a:pt x="1487678" y="530123"/>
                  </a:lnTo>
                  <a:lnTo>
                    <a:pt x="1487678" y="537210"/>
                  </a:lnTo>
                  <a:lnTo>
                    <a:pt x="1487233" y="537845"/>
                  </a:lnTo>
                  <a:lnTo>
                    <a:pt x="1487233" y="554990"/>
                  </a:lnTo>
                  <a:lnTo>
                    <a:pt x="1485900" y="556260"/>
                  </a:lnTo>
                  <a:lnTo>
                    <a:pt x="1481455" y="556260"/>
                  </a:lnTo>
                  <a:lnTo>
                    <a:pt x="1480134" y="554990"/>
                  </a:lnTo>
                  <a:lnTo>
                    <a:pt x="1480578" y="553720"/>
                  </a:lnTo>
                  <a:lnTo>
                    <a:pt x="1481239" y="553720"/>
                  </a:lnTo>
                  <a:lnTo>
                    <a:pt x="1482572" y="552450"/>
                  </a:lnTo>
                  <a:lnTo>
                    <a:pt x="1484795" y="552450"/>
                  </a:lnTo>
                  <a:lnTo>
                    <a:pt x="1486115" y="553720"/>
                  </a:lnTo>
                  <a:lnTo>
                    <a:pt x="1486789" y="553720"/>
                  </a:lnTo>
                  <a:lnTo>
                    <a:pt x="1487233" y="554990"/>
                  </a:lnTo>
                  <a:lnTo>
                    <a:pt x="1487233" y="537845"/>
                  </a:lnTo>
                  <a:lnTo>
                    <a:pt x="1486789" y="538480"/>
                  </a:lnTo>
                  <a:lnTo>
                    <a:pt x="1485900" y="538480"/>
                  </a:lnTo>
                  <a:lnTo>
                    <a:pt x="1485900" y="547370"/>
                  </a:lnTo>
                  <a:lnTo>
                    <a:pt x="1484515" y="550011"/>
                  </a:lnTo>
                  <a:lnTo>
                    <a:pt x="1483906" y="550011"/>
                  </a:lnTo>
                  <a:lnTo>
                    <a:pt x="1483906" y="547370"/>
                  </a:lnTo>
                  <a:lnTo>
                    <a:pt x="1483791" y="546100"/>
                  </a:lnTo>
                  <a:lnTo>
                    <a:pt x="1483677" y="544830"/>
                  </a:lnTo>
                  <a:lnTo>
                    <a:pt x="1484350" y="543560"/>
                  </a:lnTo>
                  <a:lnTo>
                    <a:pt x="1485011" y="543560"/>
                  </a:lnTo>
                  <a:lnTo>
                    <a:pt x="1485684" y="544830"/>
                  </a:lnTo>
                  <a:lnTo>
                    <a:pt x="1485785" y="546100"/>
                  </a:lnTo>
                  <a:lnTo>
                    <a:pt x="1485900" y="547370"/>
                  </a:lnTo>
                  <a:lnTo>
                    <a:pt x="1485900" y="538480"/>
                  </a:lnTo>
                  <a:lnTo>
                    <a:pt x="1482788" y="538480"/>
                  </a:lnTo>
                  <a:lnTo>
                    <a:pt x="1481899" y="537210"/>
                  </a:lnTo>
                  <a:lnTo>
                    <a:pt x="1482572" y="537210"/>
                  </a:lnTo>
                  <a:lnTo>
                    <a:pt x="1483233" y="535940"/>
                  </a:lnTo>
                  <a:lnTo>
                    <a:pt x="1484350" y="534670"/>
                  </a:lnTo>
                  <a:lnTo>
                    <a:pt x="1485239" y="534670"/>
                  </a:lnTo>
                  <a:lnTo>
                    <a:pt x="1486344" y="535940"/>
                  </a:lnTo>
                  <a:lnTo>
                    <a:pt x="1487004" y="537210"/>
                  </a:lnTo>
                  <a:lnTo>
                    <a:pt x="1487678" y="537210"/>
                  </a:lnTo>
                  <a:lnTo>
                    <a:pt x="1487678" y="530123"/>
                  </a:lnTo>
                  <a:lnTo>
                    <a:pt x="1483461" y="532130"/>
                  </a:lnTo>
                  <a:lnTo>
                    <a:pt x="1476362" y="534276"/>
                  </a:lnTo>
                  <a:lnTo>
                    <a:pt x="1476362" y="553720"/>
                  </a:lnTo>
                  <a:lnTo>
                    <a:pt x="1473466" y="553720"/>
                  </a:lnTo>
                  <a:lnTo>
                    <a:pt x="1470367" y="551180"/>
                  </a:lnTo>
                  <a:lnTo>
                    <a:pt x="1470367" y="547370"/>
                  </a:lnTo>
                  <a:lnTo>
                    <a:pt x="1474139" y="547370"/>
                  </a:lnTo>
                  <a:lnTo>
                    <a:pt x="1476362" y="553720"/>
                  </a:lnTo>
                  <a:lnTo>
                    <a:pt x="1476362" y="534276"/>
                  </a:lnTo>
                  <a:lnTo>
                    <a:pt x="1475028" y="534670"/>
                  </a:lnTo>
                  <a:lnTo>
                    <a:pt x="1473250" y="533400"/>
                  </a:lnTo>
                  <a:lnTo>
                    <a:pt x="1478127" y="529590"/>
                  </a:lnTo>
                  <a:lnTo>
                    <a:pt x="1482344" y="524510"/>
                  </a:lnTo>
                  <a:lnTo>
                    <a:pt x="1483461" y="524510"/>
                  </a:lnTo>
                  <a:lnTo>
                    <a:pt x="1487678" y="527050"/>
                  </a:lnTo>
                  <a:lnTo>
                    <a:pt x="1489887" y="528320"/>
                  </a:lnTo>
                  <a:lnTo>
                    <a:pt x="1489887" y="434340"/>
                  </a:lnTo>
                  <a:lnTo>
                    <a:pt x="1486560" y="434340"/>
                  </a:lnTo>
                  <a:lnTo>
                    <a:pt x="1486039" y="433070"/>
                  </a:lnTo>
                  <a:lnTo>
                    <a:pt x="1485011" y="430530"/>
                  </a:lnTo>
                  <a:lnTo>
                    <a:pt x="1483906" y="427990"/>
                  </a:lnTo>
                  <a:lnTo>
                    <a:pt x="1483461" y="427990"/>
                  </a:lnTo>
                  <a:lnTo>
                    <a:pt x="1481683" y="431800"/>
                  </a:lnTo>
                  <a:lnTo>
                    <a:pt x="1481239" y="432168"/>
                  </a:lnTo>
                  <a:lnTo>
                    <a:pt x="1481239" y="471170"/>
                  </a:lnTo>
                  <a:lnTo>
                    <a:pt x="1477238" y="471170"/>
                  </a:lnTo>
                  <a:lnTo>
                    <a:pt x="1476133" y="472440"/>
                  </a:lnTo>
                  <a:lnTo>
                    <a:pt x="1476578" y="473710"/>
                  </a:lnTo>
                  <a:lnTo>
                    <a:pt x="1477238" y="476250"/>
                  </a:lnTo>
                  <a:lnTo>
                    <a:pt x="1476806" y="476250"/>
                  </a:lnTo>
                  <a:lnTo>
                    <a:pt x="1474800" y="474980"/>
                  </a:lnTo>
                  <a:lnTo>
                    <a:pt x="1471917" y="472440"/>
                  </a:lnTo>
                  <a:lnTo>
                    <a:pt x="1473466" y="467360"/>
                  </a:lnTo>
                  <a:lnTo>
                    <a:pt x="1478127" y="467360"/>
                  </a:lnTo>
                  <a:lnTo>
                    <a:pt x="1479689" y="468630"/>
                  </a:lnTo>
                  <a:lnTo>
                    <a:pt x="1480350" y="469900"/>
                  </a:lnTo>
                  <a:lnTo>
                    <a:pt x="1481239" y="471170"/>
                  </a:lnTo>
                  <a:lnTo>
                    <a:pt x="1481239" y="432168"/>
                  </a:lnTo>
                  <a:lnTo>
                    <a:pt x="1480134" y="433070"/>
                  </a:lnTo>
                  <a:lnTo>
                    <a:pt x="1479016" y="431800"/>
                  </a:lnTo>
                  <a:lnTo>
                    <a:pt x="1477022" y="431800"/>
                  </a:lnTo>
                  <a:lnTo>
                    <a:pt x="1477022" y="435610"/>
                  </a:lnTo>
                  <a:lnTo>
                    <a:pt x="1475473" y="435610"/>
                  </a:lnTo>
                  <a:lnTo>
                    <a:pt x="1473466" y="434340"/>
                  </a:lnTo>
                  <a:lnTo>
                    <a:pt x="1470139" y="434340"/>
                  </a:lnTo>
                  <a:lnTo>
                    <a:pt x="1471701" y="440690"/>
                  </a:lnTo>
                  <a:lnTo>
                    <a:pt x="1471028" y="443230"/>
                  </a:lnTo>
                  <a:lnTo>
                    <a:pt x="1468589" y="443230"/>
                  </a:lnTo>
                  <a:lnTo>
                    <a:pt x="1469250" y="445770"/>
                  </a:lnTo>
                  <a:lnTo>
                    <a:pt x="1471256" y="447040"/>
                  </a:lnTo>
                  <a:lnTo>
                    <a:pt x="1473466" y="448310"/>
                  </a:lnTo>
                  <a:lnTo>
                    <a:pt x="1474800" y="449580"/>
                  </a:lnTo>
                  <a:lnTo>
                    <a:pt x="1473911" y="447040"/>
                  </a:lnTo>
                  <a:lnTo>
                    <a:pt x="1474355" y="445770"/>
                  </a:lnTo>
                  <a:lnTo>
                    <a:pt x="1475473" y="445770"/>
                  </a:lnTo>
                  <a:lnTo>
                    <a:pt x="1479461" y="443230"/>
                  </a:lnTo>
                  <a:lnTo>
                    <a:pt x="1479689" y="444500"/>
                  </a:lnTo>
                  <a:lnTo>
                    <a:pt x="1472145" y="453390"/>
                  </a:lnTo>
                  <a:lnTo>
                    <a:pt x="1473250" y="454660"/>
                  </a:lnTo>
                  <a:lnTo>
                    <a:pt x="1479689" y="453390"/>
                  </a:lnTo>
                  <a:lnTo>
                    <a:pt x="1480578" y="453390"/>
                  </a:lnTo>
                  <a:lnTo>
                    <a:pt x="1480578" y="455930"/>
                  </a:lnTo>
                  <a:lnTo>
                    <a:pt x="1479905" y="457200"/>
                  </a:lnTo>
                  <a:lnTo>
                    <a:pt x="1479016" y="459740"/>
                  </a:lnTo>
                  <a:lnTo>
                    <a:pt x="1478127" y="461010"/>
                  </a:lnTo>
                  <a:lnTo>
                    <a:pt x="1477467" y="458470"/>
                  </a:lnTo>
                  <a:lnTo>
                    <a:pt x="1477022" y="457200"/>
                  </a:lnTo>
                  <a:lnTo>
                    <a:pt x="1475473" y="455930"/>
                  </a:lnTo>
                  <a:lnTo>
                    <a:pt x="1473022" y="455930"/>
                  </a:lnTo>
                  <a:lnTo>
                    <a:pt x="1472590" y="457200"/>
                  </a:lnTo>
                  <a:lnTo>
                    <a:pt x="1473250" y="457200"/>
                  </a:lnTo>
                  <a:lnTo>
                    <a:pt x="1474139" y="458470"/>
                  </a:lnTo>
                  <a:lnTo>
                    <a:pt x="1473695" y="459740"/>
                  </a:lnTo>
                  <a:lnTo>
                    <a:pt x="1472361" y="462280"/>
                  </a:lnTo>
                  <a:lnTo>
                    <a:pt x="1471256" y="463550"/>
                  </a:lnTo>
                  <a:lnTo>
                    <a:pt x="1471142" y="491490"/>
                  </a:lnTo>
                  <a:lnTo>
                    <a:pt x="1471028" y="492760"/>
                  </a:lnTo>
                  <a:lnTo>
                    <a:pt x="1470926" y="494030"/>
                  </a:lnTo>
                  <a:lnTo>
                    <a:pt x="1470812" y="495300"/>
                  </a:lnTo>
                  <a:lnTo>
                    <a:pt x="1469478" y="496570"/>
                  </a:lnTo>
                  <a:lnTo>
                    <a:pt x="1467700" y="499110"/>
                  </a:lnTo>
                  <a:lnTo>
                    <a:pt x="1469923" y="497840"/>
                  </a:lnTo>
                  <a:lnTo>
                    <a:pt x="1473022" y="495300"/>
                  </a:lnTo>
                  <a:lnTo>
                    <a:pt x="1473695" y="501650"/>
                  </a:lnTo>
                  <a:lnTo>
                    <a:pt x="1470367" y="504190"/>
                  </a:lnTo>
                  <a:lnTo>
                    <a:pt x="1469034" y="505460"/>
                  </a:lnTo>
                  <a:lnTo>
                    <a:pt x="1469034" y="508000"/>
                  </a:lnTo>
                  <a:lnTo>
                    <a:pt x="1470583" y="510540"/>
                  </a:lnTo>
                  <a:lnTo>
                    <a:pt x="1472361" y="515620"/>
                  </a:lnTo>
                  <a:lnTo>
                    <a:pt x="1472145" y="516890"/>
                  </a:lnTo>
                  <a:lnTo>
                    <a:pt x="1467485" y="514350"/>
                  </a:lnTo>
                  <a:lnTo>
                    <a:pt x="1465922" y="515620"/>
                  </a:lnTo>
                  <a:lnTo>
                    <a:pt x="1465707" y="515620"/>
                  </a:lnTo>
                  <a:lnTo>
                    <a:pt x="1465707" y="516890"/>
                  </a:lnTo>
                  <a:lnTo>
                    <a:pt x="1464818" y="521970"/>
                  </a:lnTo>
                  <a:lnTo>
                    <a:pt x="1464373" y="523240"/>
                  </a:lnTo>
                  <a:lnTo>
                    <a:pt x="1464818" y="525780"/>
                  </a:lnTo>
                  <a:lnTo>
                    <a:pt x="1465478" y="524510"/>
                  </a:lnTo>
                  <a:lnTo>
                    <a:pt x="1466367" y="524510"/>
                  </a:lnTo>
                  <a:lnTo>
                    <a:pt x="1468818" y="525780"/>
                  </a:lnTo>
                  <a:lnTo>
                    <a:pt x="1470812" y="525780"/>
                  </a:lnTo>
                  <a:lnTo>
                    <a:pt x="1473911" y="528320"/>
                  </a:lnTo>
                  <a:lnTo>
                    <a:pt x="1474139" y="529590"/>
                  </a:lnTo>
                  <a:lnTo>
                    <a:pt x="1472361" y="532130"/>
                  </a:lnTo>
                  <a:lnTo>
                    <a:pt x="1469923" y="537210"/>
                  </a:lnTo>
                  <a:lnTo>
                    <a:pt x="1465478" y="535940"/>
                  </a:lnTo>
                  <a:lnTo>
                    <a:pt x="1467485" y="530860"/>
                  </a:lnTo>
                  <a:lnTo>
                    <a:pt x="1468145" y="529590"/>
                  </a:lnTo>
                  <a:lnTo>
                    <a:pt x="1467256" y="528320"/>
                  </a:lnTo>
                  <a:lnTo>
                    <a:pt x="1463713" y="528320"/>
                  </a:lnTo>
                  <a:lnTo>
                    <a:pt x="1464373" y="529590"/>
                  </a:lnTo>
                  <a:lnTo>
                    <a:pt x="1465262" y="529590"/>
                  </a:lnTo>
                  <a:lnTo>
                    <a:pt x="1464818" y="532130"/>
                  </a:lnTo>
                  <a:lnTo>
                    <a:pt x="1463713" y="533400"/>
                  </a:lnTo>
                  <a:lnTo>
                    <a:pt x="1461262" y="535940"/>
                  </a:lnTo>
                  <a:lnTo>
                    <a:pt x="1461376" y="538480"/>
                  </a:lnTo>
                  <a:lnTo>
                    <a:pt x="1461490" y="541020"/>
                  </a:lnTo>
                  <a:lnTo>
                    <a:pt x="1464157" y="543560"/>
                  </a:lnTo>
                  <a:lnTo>
                    <a:pt x="1464818" y="543560"/>
                  </a:lnTo>
                  <a:lnTo>
                    <a:pt x="1465922" y="546100"/>
                  </a:lnTo>
                  <a:lnTo>
                    <a:pt x="1466367" y="548640"/>
                  </a:lnTo>
                  <a:lnTo>
                    <a:pt x="1466494" y="550011"/>
                  </a:lnTo>
                  <a:lnTo>
                    <a:pt x="1466596" y="551180"/>
                  </a:lnTo>
                  <a:lnTo>
                    <a:pt x="1467929" y="553720"/>
                  </a:lnTo>
                  <a:lnTo>
                    <a:pt x="1469034" y="554990"/>
                  </a:lnTo>
                  <a:lnTo>
                    <a:pt x="1469923" y="556260"/>
                  </a:lnTo>
                  <a:lnTo>
                    <a:pt x="1469694" y="557530"/>
                  </a:lnTo>
                  <a:lnTo>
                    <a:pt x="1468361" y="557530"/>
                  </a:lnTo>
                  <a:lnTo>
                    <a:pt x="1467040" y="558800"/>
                  </a:lnTo>
                  <a:lnTo>
                    <a:pt x="1465922" y="558800"/>
                  </a:lnTo>
                  <a:lnTo>
                    <a:pt x="1465922" y="556260"/>
                  </a:lnTo>
                  <a:lnTo>
                    <a:pt x="1465478" y="555904"/>
                  </a:lnTo>
                  <a:lnTo>
                    <a:pt x="1465478" y="589280"/>
                  </a:lnTo>
                  <a:lnTo>
                    <a:pt x="1462379" y="594360"/>
                  </a:lnTo>
                  <a:lnTo>
                    <a:pt x="1462379" y="612140"/>
                  </a:lnTo>
                  <a:lnTo>
                    <a:pt x="1461262" y="612140"/>
                  </a:lnTo>
                  <a:lnTo>
                    <a:pt x="1460157" y="613410"/>
                  </a:lnTo>
                  <a:lnTo>
                    <a:pt x="1459712" y="614680"/>
                  </a:lnTo>
                  <a:lnTo>
                    <a:pt x="1460601" y="615950"/>
                  </a:lnTo>
                  <a:lnTo>
                    <a:pt x="1461262" y="617220"/>
                  </a:lnTo>
                  <a:lnTo>
                    <a:pt x="1458607" y="617220"/>
                  </a:lnTo>
                  <a:lnTo>
                    <a:pt x="1457718" y="614680"/>
                  </a:lnTo>
                  <a:lnTo>
                    <a:pt x="1457718" y="608330"/>
                  </a:lnTo>
                  <a:lnTo>
                    <a:pt x="1458163" y="607060"/>
                  </a:lnTo>
                  <a:lnTo>
                    <a:pt x="1460385" y="609600"/>
                  </a:lnTo>
                  <a:lnTo>
                    <a:pt x="1461935" y="610870"/>
                  </a:lnTo>
                  <a:lnTo>
                    <a:pt x="1462379" y="612140"/>
                  </a:lnTo>
                  <a:lnTo>
                    <a:pt x="1462379" y="594360"/>
                  </a:lnTo>
                  <a:lnTo>
                    <a:pt x="1455051" y="589432"/>
                  </a:lnTo>
                  <a:lnTo>
                    <a:pt x="1455051" y="612140"/>
                  </a:lnTo>
                  <a:lnTo>
                    <a:pt x="1454391" y="614680"/>
                  </a:lnTo>
                  <a:lnTo>
                    <a:pt x="1452829" y="615950"/>
                  </a:lnTo>
                  <a:lnTo>
                    <a:pt x="1450619" y="618490"/>
                  </a:lnTo>
                  <a:lnTo>
                    <a:pt x="1450390" y="617220"/>
                  </a:lnTo>
                  <a:lnTo>
                    <a:pt x="1451724" y="614680"/>
                  </a:lnTo>
                  <a:lnTo>
                    <a:pt x="1452384" y="612140"/>
                  </a:lnTo>
                  <a:lnTo>
                    <a:pt x="1453718" y="610870"/>
                  </a:lnTo>
                  <a:lnTo>
                    <a:pt x="1455051" y="612140"/>
                  </a:lnTo>
                  <a:lnTo>
                    <a:pt x="1455051" y="589432"/>
                  </a:lnTo>
                  <a:lnTo>
                    <a:pt x="1454835" y="589280"/>
                  </a:lnTo>
                  <a:lnTo>
                    <a:pt x="1457934" y="580390"/>
                  </a:lnTo>
                  <a:lnTo>
                    <a:pt x="1458163" y="580390"/>
                  </a:lnTo>
                  <a:lnTo>
                    <a:pt x="1459268" y="586740"/>
                  </a:lnTo>
                  <a:lnTo>
                    <a:pt x="1461046" y="588010"/>
                  </a:lnTo>
                  <a:lnTo>
                    <a:pt x="1464602" y="588010"/>
                  </a:lnTo>
                  <a:lnTo>
                    <a:pt x="1465478" y="589280"/>
                  </a:lnTo>
                  <a:lnTo>
                    <a:pt x="1465478" y="555904"/>
                  </a:lnTo>
                  <a:lnTo>
                    <a:pt x="1464373" y="554990"/>
                  </a:lnTo>
                  <a:lnTo>
                    <a:pt x="1460601" y="554990"/>
                  </a:lnTo>
                  <a:lnTo>
                    <a:pt x="1459268" y="557530"/>
                  </a:lnTo>
                  <a:lnTo>
                    <a:pt x="1459268" y="563880"/>
                  </a:lnTo>
                  <a:lnTo>
                    <a:pt x="1458379" y="565150"/>
                  </a:lnTo>
                  <a:lnTo>
                    <a:pt x="1457274" y="565150"/>
                  </a:lnTo>
                  <a:lnTo>
                    <a:pt x="1454264" y="567690"/>
                  </a:lnTo>
                  <a:lnTo>
                    <a:pt x="1450365" y="576580"/>
                  </a:lnTo>
                  <a:lnTo>
                    <a:pt x="1447253" y="585470"/>
                  </a:lnTo>
                  <a:lnTo>
                    <a:pt x="1446618" y="591820"/>
                  </a:lnTo>
                  <a:lnTo>
                    <a:pt x="1447507" y="593090"/>
                  </a:lnTo>
                  <a:lnTo>
                    <a:pt x="1447063" y="595630"/>
                  </a:lnTo>
                  <a:lnTo>
                    <a:pt x="1445729" y="596900"/>
                  </a:lnTo>
                  <a:lnTo>
                    <a:pt x="1441983" y="600710"/>
                  </a:lnTo>
                  <a:lnTo>
                    <a:pt x="1441208" y="607060"/>
                  </a:lnTo>
                  <a:lnTo>
                    <a:pt x="1443139" y="610870"/>
                  </a:lnTo>
                  <a:lnTo>
                    <a:pt x="1450619" y="610870"/>
                  </a:lnTo>
                  <a:lnTo>
                    <a:pt x="1449501" y="612140"/>
                  </a:lnTo>
                  <a:lnTo>
                    <a:pt x="1448612" y="614680"/>
                  </a:lnTo>
                  <a:lnTo>
                    <a:pt x="1436408" y="614680"/>
                  </a:lnTo>
                  <a:lnTo>
                    <a:pt x="1441069" y="621030"/>
                  </a:lnTo>
                  <a:lnTo>
                    <a:pt x="1448612" y="621030"/>
                  </a:lnTo>
                  <a:lnTo>
                    <a:pt x="1452613" y="622300"/>
                  </a:lnTo>
                  <a:lnTo>
                    <a:pt x="1456169" y="622300"/>
                  </a:lnTo>
                  <a:lnTo>
                    <a:pt x="1458823" y="624840"/>
                  </a:lnTo>
                  <a:lnTo>
                    <a:pt x="1449730" y="631190"/>
                  </a:lnTo>
                  <a:lnTo>
                    <a:pt x="1447723" y="630377"/>
                  </a:lnTo>
                  <a:lnTo>
                    <a:pt x="1447723" y="638810"/>
                  </a:lnTo>
                  <a:lnTo>
                    <a:pt x="1446847" y="640080"/>
                  </a:lnTo>
                  <a:lnTo>
                    <a:pt x="1442847" y="640080"/>
                  </a:lnTo>
                  <a:lnTo>
                    <a:pt x="1441958" y="638810"/>
                  </a:lnTo>
                  <a:lnTo>
                    <a:pt x="1443291" y="636270"/>
                  </a:lnTo>
                  <a:lnTo>
                    <a:pt x="1444396" y="635000"/>
                  </a:lnTo>
                  <a:lnTo>
                    <a:pt x="1445285" y="635000"/>
                  </a:lnTo>
                  <a:lnTo>
                    <a:pt x="1446403" y="636270"/>
                  </a:lnTo>
                  <a:lnTo>
                    <a:pt x="1447723" y="638810"/>
                  </a:lnTo>
                  <a:lnTo>
                    <a:pt x="1447723" y="630377"/>
                  </a:lnTo>
                  <a:lnTo>
                    <a:pt x="1446618" y="629920"/>
                  </a:lnTo>
                  <a:lnTo>
                    <a:pt x="1442402" y="629920"/>
                  </a:lnTo>
                  <a:lnTo>
                    <a:pt x="1440408" y="632460"/>
                  </a:lnTo>
                  <a:lnTo>
                    <a:pt x="1438414" y="633730"/>
                  </a:lnTo>
                  <a:lnTo>
                    <a:pt x="1435303" y="635000"/>
                  </a:lnTo>
                  <a:lnTo>
                    <a:pt x="1431086" y="633730"/>
                  </a:lnTo>
                  <a:lnTo>
                    <a:pt x="1430197" y="633730"/>
                  </a:lnTo>
                  <a:lnTo>
                    <a:pt x="1431975" y="638810"/>
                  </a:lnTo>
                  <a:lnTo>
                    <a:pt x="1429308" y="638810"/>
                  </a:lnTo>
                  <a:lnTo>
                    <a:pt x="1424012" y="641350"/>
                  </a:lnTo>
                  <a:lnTo>
                    <a:pt x="1423758" y="641578"/>
                  </a:lnTo>
                  <a:lnTo>
                    <a:pt x="1423758" y="669290"/>
                  </a:lnTo>
                  <a:lnTo>
                    <a:pt x="1423758" y="670560"/>
                  </a:lnTo>
                  <a:lnTo>
                    <a:pt x="1422882" y="671830"/>
                  </a:lnTo>
                  <a:lnTo>
                    <a:pt x="1421549" y="671830"/>
                  </a:lnTo>
                  <a:lnTo>
                    <a:pt x="1420431" y="673100"/>
                  </a:lnTo>
                  <a:lnTo>
                    <a:pt x="1419326" y="673100"/>
                  </a:lnTo>
                  <a:lnTo>
                    <a:pt x="1419326" y="670560"/>
                  </a:lnTo>
                  <a:lnTo>
                    <a:pt x="1420431" y="669290"/>
                  </a:lnTo>
                  <a:lnTo>
                    <a:pt x="1423758" y="669290"/>
                  </a:lnTo>
                  <a:lnTo>
                    <a:pt x="1423758" y="641578"/>
                  </a:lnTo>
                  <a:lnTo>
                    <a:pt x="1415389" y="648970"/>
                  </a:lnTo>
                  <a:lnTo>
                    <a:pt x="1408226" y="655751"/>
                  </a:lnTo>
                  <a:lnTo>
                    <a:pt x="1408226" y="665480"/>
                  </a:lnTo>
                  <a:lnTo>
                    <a:pt x="1407566" y="666750"/>
                  </a:lnTo>
                  <a:lnTo>
                    <a:pt x="1406893" y="669290"/>
                  </a:lnTo>
                  <a:lnTo>
                    <a:pt x="1406232" y="668020"/>
                  </a:lnTo>
                  <a:lnTo>
                    <a:pt x="1406118" y="664210"/>
                  </a:lnTo>
                  <a:lnTo>
                    <a:pt x="1406017" y="662940"/>
                  </a:lnTo>
                  <a:lnTo>
                    <a:pt x="1406677" y="661670"/>
                  </a:lnTo>
                  <a:lnTo>
                    <a:pt x="1408010" y="664210"/>
                  </a:lnTo>
                  <a:lnTo>
                    <a:pt x="1408226" y="665480"/>
                  </a:lnTo>
                  <a:lnTo>
                    <a:pt x="1408226" y="655751"/>
                  </a:lnTo>
                  <a:lnTo>
                    <a:pt x="1407337" y="656590"/>
                  </a:lnTo>
                  <a:lnTo>
                    <a:pt x="1403794" y="662940"/>
                  </a:lnTo>
                  <a:lnTo>
                    <a:pt x="1403794" y="664210"/>
                  </a:lnTo>
                  <a:lnTo>
                    <a:pt x="1396695" y="664210"/>
                  </a:lnTo>
                  <a:lnTo>
                    <a:pt x="1391361" y="666750"/>
                  </a:lnTo>
                  <a:lnTo>
                    <a:pt x="1387589" y="669290"/>
                  </a:lnTo>
                  <a:lnTo>
                    <a:pt x="1383601" y="671830"/>
                  </a:lnTo>
                  <a:lnTo>
                    <a:pt x="1380045" y="674370"/>
                  </a:lnTo>
                  <a:lnTo>
                    <a:pt x="1381594" y="674370"/>
                  </a:lnTo>
                  <a:lnTo>
                    <a:pt x="1381594" y="676910"/>
                  </a:lnTo>
                  <a:lnTo>
                    <a:pt x="1384046" y="676910"/>
                  </a:lnTo>
                  <a:lnTo>
                    <a:pt x="1394256" y="675640"/>
                  </a:lnTo>
                  <a:lnTo>
                    <a:pt x="1398460" y="678180"/>
                  </a:lnTo>
                  <a:lnTo>
                    <a:pt x="1400022" y="679450"/>
                  </a:lnTo>
                  <a:lnTo>
                    <a:pt x="1402232" y="678180"/>
                  </a:lnTo>
                  <a:lnTo>
                    <a:pt x="1405343" y="675640"/>
                  </a:lnTo>
                  <a:lnTo>
                    <a:pt x="1407337" y="674370"/>
                  </a:lnTo>
                  <a:lnTo>
                    <a:pt x="1409560" y="675640"/>
                  </a:lnTo>
                  <a:lnTo>
                    <a:pt x="1410233" y="675640"/>
                  </a:lnTo>
                  <a:lnTo>
                    <a:pt x="1410004" y="674370"/>
                  </a:lnTo>
                  <a:lnTo>
                    <a:pt x="1409560" y="673100"/>
                  </a:lnTo>
                  <a:lnTo>
                    <a:pt x="1410233" y="671830"/>
                  </a:lnTo>
                  <a:lnTo>
                    <a:pt x="1411554" y="671830"/>
                  </a:lnTo>
                  <a:lnTo>
                    <a:pt x="1415110" y="670560"/>
                  </a:lnTo>
                  <a:lnTo>
                    <a:pt x="1415110" y="674370"/>
                  </a:lnTo>
                  <a:lnTo>
                    <a:pt x="1411554" y="679450"/>
                  </a:lnTo>
                  <a:lnTo>
                    <a:pt x="1409115" y="683260"/>
                  </a:lnTo>
                  <a:lnTo>
                    <a:pt x="1407782" y="683260"/>
                  </a:lnTo>
                  <a:lnTo>
                    <a:pt x="1406448" y="680720"/>
                  </a:lnTo>
                  <a:lnTo>
                    <a:pt x="1404899" y="678180"/>
                  </a:lnTo>
                  <a:lnTo>
                    <a:pt x="1404010" y="678180"/>
                  </a:lnTo>
                  <a:lnTo>
                    <a:pt x="1401800" y="680720"/>
                  </a:lnTo>
                  <a:lnTo>
                    <a:pt x="1400238" y="683260"/>
                  </a:lnTo>
                  <a:lnTo>
                    <a:pt x="1397584" y="684530"/>
                  </a:lnTo>
                  <a:lnTo>
                    <a:pt x="1396022" y="683260"/>
                  </a:lnTo>
                  <a:lnTo>
                    <a:pt x="1393367" y="681990"/>
                  </a:lnTo>
                  <a:lnTo>
                    <a:pt x="1393139" y="683260"/>
                  </a:lnTo>
                  <a:lnTo>
                    <a:pt x="1394688" y="690880"/>
                  </a:lnTo>
                  <a:lnTo>
                    <a:pt x="1394917" y="692150"/>
                  </a:lnTo>
                  <a:lnTo>
                    <a:pt x="1396250" y="690880"/>
                  </a:lnTo>
                  <a:lnTo>
                    <a:pt x="1397800" y="689610"/>
                  </a:lnTo>
                  <a:lnTo>
                    <a:pt x="1402016" y="685800"/>
                  </a:lnTo>
                  <a:lnTo>
                    <a:pt x="1410449" y="688340"/>
                  </a:lnTo>
                  <a:lnTo>
                    <a:pt x="1408899" y="693420"/>
                  </a:lnTo>
                  <a:lnTo>
                    <a:pt x="1407782" y="695960"/>
                  </a:lnTo>
                  <a:lnTo>
                    <a:pt x="1411109" y="695960"/>
                  </a:lnTo>
                  <a:lnTo>
                    <a:pt x="1413776" y="694690"/>
                  </a:lnTo>
                  <a:lnTo>
                    <a:pt x="1414449" y="694690"/>
                  </a:lnTo>
                  <a:lnTo>
                    <a:pt x="1413560" y="697230"/>
                  </a:lnTo>
                  <a:lnTo>
                    <a:pt x="1412443" y="701040"/>
                  </a:lnTo>
                  <a:lnTo>
                    <a:pt x="1412671" y="701040"/>
                  </a:lnTo>
                  <a:lnTo>
                    <a:pt x="1415554" y="697230"/>
                  </a:lnTo>
                  <a:lnTo>
                    <a:pt x="1417916" y="694690"/>
                  </a:lnTo>
                  <a:lnTo>
                    <a:pt x="1419098" y="693420"/>
                  </a:lnTo>
                  <a:lnTo>
                    <a:pt x="1422654" y="692150"/>
                  </a:lnTo>
                  <a:lnTo>
                    <a:pt x="1419326" y="698500"/>
                  </a:lnTo>
                  <a:lnTo>
                    <a:pt x="1419555" y="698500"/>
                  </a:lnTo>
                  <a:lnTo>
                    <a:pt x="1422654" y="695960"/>
                  </a:lnTo>
                  <a:lnTo>
                    <a:pt x="1423758" y="693420"/>
                  </a:lnTo>
                  <a:lnTo>
                    <a:pt x="1423758" y="692150"/>
                  </a:lnTo>
                  <a:lnTo>
                    <a:pt x="1423758" y="688340"/>
                  </a:lnTo>
                  <a:lnTo>
                    <a:pt x="1424647" y="687070"/>
                  </a:lnTo>
                  <a:lnTo>
                    <a:pt x="1426210" y="688340"/>
                  </a:lnTo>
                  <a:lnTo>
                    <a:pt x="1427530" y="689610"/>
                  </a:lnTo>
                  <a:lnTo>
                    <a:pt x="1430642" y="687070"/>
                  </a:lnTo>
                  <a:lnTo>
                    <a:pt x="1431861" y="685800"/>
                  </a:lnTo>
                  <a:lnTo>
                    <a:pt x="1433080" y="684530"/>
                  </a:lnTo>
                  <a:lnTo>
                    <a:pt x="1434338" y="683260"/>
                  </a:lnTo>
                  <a:lnTo>
                    <a:pt x="1436852" y="680720"/>
                  </a:lnTo>
                  <a:lnTo>
                    <a:pt x="1437081" y="679450"/>
                  </a:lnTo>
                  <a:lnTo>
                    <a:pt x="1434642" y="678180"/>
                  </a:lnTo>
                  <a:lnTo>
                    <a:pt x="1432636" y="676910"/>
                  </a:lnTo>
                  <a:lnTo>
                    <a:pt x="1437741" y="676910"/>
                  </a:lnTo>
                  <a:lnTo>
                    <a:pt x="1442402" y="678180"/>
                  </a:lnTo>
                  <a:lnTo>
                    <a:pt x="1443736" y="678180"/>
                  </a:lnTo>
                  <a:lnTo>
                    <a:pt x="1443736" y="676910"/>
                  </a:lnTo>
                  <a:lnTo>
                    <a:pt x="1443736" y="673100"/>
                  </a:lnTo>
                  <a:lnTo>
                    <a:pt x="1442402" y="671830"/>
                  </a:lnTo>
                  <a:lnTo>
                    <a:pt x="1438859" y="671830"/>
                  </a:lnTo>
                  <a:lnTo>
                    <a:pt x="1439075" y="670560"/>
                  </a:lnTo>
                  <a:lnTo>
                    <a:pt x="1441297" y="669290"/>
                  </a:lnTo>
                  <a:lnTo>
                    <a:pt x="1443736" y="668020"/>
                  </a:lnTo>
                  <a:lnTo>
                    <a:pt x="1443736" y="666750"/>
                  </a:lnTo>
                  <a:lnTo>
                    <a:pt x="1439519" y="665480"/>
                  </a:lnTo>
                  <a:lnTo>
                    <a:pt x="1440192" y="664210"/>
                  </a:lnTo>
                  <a:lnTo>
                    <a:pt x="1443291" y="664210"/>
                  </a:lnTo>
                  <a:lnTo>
                    <a:pt x="1445958" y="662940"/>
                  </a:lnTo>
                  <a:lnTo>
                    <a:pt x="1448181" y="664210"/>
                  </a:lnTo>
                  <a:lnTo>
                    <a:pt x="1448181" y="666750"/>
                  </a:lnTo>
                  <a:lnTo>
                    <a:pt x="1451279" y="665480"/>
                  </a:lnTo>
                  <a:lnTo>
                    <a:pt x="1454835" y="662940"/>
                  </a:lnTo>
                  <a:lnTo>
                    <a:pt x="1456093" y="661670"/>
                  </a:lnTo>
                  <a:lnTo>
                    <a:pt x="1458607" y="659130"/>
                  </a:lnTo>
                  <a:lnTo>
                    <a:pt x="1461046" y="656590"/>
                  </a:lnTo>
                  <a:lnTo>
                    <a:pt x="1460385" y="655320"/>
                  </a:lnTo>
                  <a:lnTo>
                    <a:pt x="1459496" y="654050"/>
                  </a:lnTo>
                  <a:lnTo>
                    <a:pt x="1459941" y="652780"/>
                  </a:lnTo>
                  <a:lnTo>
                    <a:pt x="1462151" y="652780"/>
                  </a:lnTo>
                  <a:lnTo>
                    <a:pt x="1463713" y="651510"/>
                  </a:lnTo>
                  <a:lnTo>
                    <a:pt x="1464373" y="648970"/>
                  </a:lnTo>
                  <a:lnTo>
                    <a:pt x="1465033" y="645160"/>
                  </a:lnTo>
                  <a:lnTo>
                    <a:pt x="1464373" y="643890"/>
                  </a:lnTo>
                  <a:lnTo>
                    <a:pt x="1459712" y="643890"/>
                  </a:lnTo>
                  <a:lnTo>
                    <a:pt x="1460385" y="642620"/>
                  </a:lnTo>
                  <a:lnTo>
                    <a:pt x="1463929" y="640080"/>
                  </a:lnTo>
                  <a:lnTo>
                    <a:pt x="1469250" y="636270"/>
                  </a:lnTo>
                  <a:lnTo>
                    <a:pt x="1459052" y="635000"/>
                  </a:lnTo>
                  <a:lnTo>
                    <a:pt x="1453502" y="635000"/>
                  </a:lnTo>
                  <a:lnTo>
                    <a:pt x="1455051" y="632460"/>
                  </a:lnTo>
                  <a:lnTo>
                    <a:pt x="1455712" y="631190"/>
                  </a:lnTo>
                  <a:lnTo>
                    <a:pt x="1457718" y="627380"/>
                  </a:lnTo>
                  <a:lnTo>
                    <a:pt x="1461262" y="622300"/>
                  </a:lnTo>
                  <a:lnTo>
                    <a:pt x="1463268" y="621030"/>
                  </a:lnTo>
                  <a:lnTo>
                    <a:pt x="1465478" y="622300"/>
                  </a:lnTo>
                  <a:lnTo>
                    <a:pt x="1467256" y="623570"/>
                  </a:lnTo>
                  <a:lnTo>
                    <a:pt x="1468145" y="623570"/>
                  </a:lnTo>
                  <a:lnTo>
                    <a:pt x="1468145" y="621030"/>
                  </a:lnTo>
                  <a:lnTo>
                    <a:pt x="1469694" y="619760"/>
                  </a:lnTo>
                  <a:lnTo>
                    <a:pt x="1471701" y="621030"/>
                  </a:lnTo>
                  <a:lnTo>
                    <a:pt x="1474355" y="621030"/>
                  </a:lnTo>
                  <a:lnTo>
                    <a:pt x="1473682" y="619760"/>
                  </a:lnTo>
                  <a:lnTo>
                    <a:pt x="1473022" y="618490"/>
                  </a:lnTo>
                  <a:lnTo>
                    <a:pt x="1474355" y="617220"/>
                  </a:lnTo>
                  <a:lnTo>
                    <a:pt x="1481455" y="617220"/>
                  </a:lnTo>
                  <a:lnTo>
                    <a:pt x="1480350" y="613410"/>
                  </a:lnTo>
                  <a:lnTo>
                    <a:pt x="1479689" y="610870"/>
                  </a:lnTo>
                  <a:lnTo>
                    <a:pt x="1479791" y="609600"/>
                  </a:lnTo>
                  <a:lnTo>
                    <a:pt x="1479905" y="608330"/>
                  </a:lnTo>
                  <a:lnTo>
                    <a:pt x="1482344" y="608330"/>
                  </a:lnTo>
                  <a:lnTo>
                    <a:pt x="1483017" y="607060"/>
                  </a:lnTo>
                  <a:lnTo>
                    <a:pt x="1482128" y="601980"/>
                  </a:lnTo>
                  <a:lnTo>
                    <a:pt x="1482572" y="599440"/>
                  </a:lnTo>
                  <a:lnTo>
                    <a:pt x="1486344" y="599440"/>
                  </a:lnTo>
                  <a:lnTo>
                    <a:pt x="1488211" y="594360"/>
                  </a:lnTo>
                  <a:lnTo>
                    <a:pt x="1491005" y="586740"/>
                  </a:lnTo>
                  <a:lnTo>
                    <a:pt x="1489227" y="584200"/>
                  </a:lnTo>
                  <a:lnTo>
                    <a:pt x="1488567" y="582930"/>
                  </a:lnTo>
                  <a:lnTo>
                    <a:pt x="1489227" y="581660"/>
                  </a:lnTo>
                  <a:lnTo>
                    <a:pt x="1490776" y="580390"/>
                  </a:lnTo>
                  <a:lnTo>
                    <a:pt x="1492554" y="580390"/>
                  </a:lnTo>
                  <a:lnTo>
                    <a:pt x="1493888" y="575310"/>
                  </a:lnTo>
                  <a:lnTo>
                    <a:pt x="1493989" y="572770"/>
                  </a:lnTo>
                  <a:lnTo>
                    <a:pt x="1494078" y="570230"/>
                  </a:lnTo>
                  <a:lnTo>
                    <a:pt x="1494180" y="567690"/>
                  </a:lnTo>
                  <a:lnTo>
                    <a:pt x="1494282" y="565150"/>
                  </a:lnTo>
                  <a:lnTo>
                    <a:pt x="1494332" y="563880"/>
                  </a:lnTo>
                  <a:lnTo>
                    <a:pt x="1495399" y="558800"/>
                  </a:lnTo>
                  <a:lnTo>
                    <a:pt x="1495666" y="557530"/>
                  </a:lnTo>
                  <a:lnTo>
                    <a:pt x="1496212" y="556260"/>
                  </a:lnTo>
                  <a:lnTo>
                    <a:pt x="1496771" y="554990"/>
                  </a:lnTo>
                  <a:lnTo>
                    <a:pt x="1498104" y="552450"/>
                  </a:lnTo>
                  <a:lnTo>
                    <a:pt x="1498765" y="551180"/>
                  </a:lnTo>
                  <a:lnTo>
                    <a:pt x="1489011" y="551180"/>
                  </a:lnTo>
                  <a:lnTo>
                    <a:pt x="1488960" y="550011"/>
                  </a:lnTo>
                  <a:lnTo>
                    <a:pt x="1488833" y="547370"/>
                  </a:lnTo>
                  <a:lnTo>
                    <a:pt x="1488782" y="546100"/>
                  </a:lnTo>
                  <a:lnTo>
                    <a:pt x="1488706" y="544830"/>
                  </a:lnTo>
                  <a:lnTo>
                    <a:pt x="1488643" y="543560"/>
                  </a:lnTo>
                  <a:lnTo>
                    <a:pt x="1488567" y="542290"/>
                  </a:lnTo>
                  <a:lnTo>
                    <a:pt x="1489011" y="541020"/>
                  </a:lnTo>
                  <a:lnTo>
                    <a:pt x="1489671" y="543560"/>
                  </a:lnTo>
                  <a:lnTo>
                    <a:pt x="1490116" y="544830"/>
                  </a:lnTo>
                  <a:lnTo>
                    <a:pt x="1492999" y="544830"/>
                  </a:lnTo>
                  <a:lnTo>
                    <a:pt x="1494332" y="543560"/>
                  </a:lnTo>
                  <a:lnTo>
                    <a:pt x="1496110" y="543560"/>
                  </a:lnTo>
                  <a:lnTo>
                    <a:pt x="1496999" y="546100"/>
                  </a:lnTo>
                  <a:lnTo>
                    <a:pt x="1498104" y="547370"/>
                  </a:lnTo>
                  <a:lnTo>
                    <a:pt x="1498993" y="547370"/>
                  </a:lnTo>
                  <a:lnTo>
                    <a:pt x="1500771" y="542290"/>
                  </a:lnTo>
                  <a:lnTo>
                    <a:pt x="1500543" y="542290"/>
                  </a:lnTo>
                  <a:lnTo>
                    <a:pt x="1497876" y="543560"/>
                  </a:lnTo>
                  <a:lnTo>
                    <a:pt x="1496999" y="542290"/>
                  </a:lnTo>
                  <a:lnTo>
                    <a:pt x="1496999" y="541020"/>
                  </a:lnTo>
                  <a:lnTo>
                    <a:pt x="1496999" y="539750"/>
                  </a:lnTo>
                  <a:lnTo>
                    <a:pt x="1495437" y="538480"/>
                  </a:lnTo>
                  <a:lnTo>
                    <a:pt x="1491894" y="538480"/>
                  </a:lnTo>
                  <a:lnTo>
                    <a:pt x="1491005" y="537210"/>
                  </a:lnTo>
                  <a:lnTo>
                    <a:pt x="1491665" y="535940"/>
                  </a:lnTo>
                  <a:lnTo>
                    <a:pt x="1493443" y="530860"/>
                  </a:lnTo>
                  <a:lnTo>
                    <a:pt x="1501216" y="532130"/>
                  </a:lnTo>
                  <a:lnTo>
                    <a:pt x="1499654" y="537210"/>
                  </a:lnTo>
                  <a:lnTo>
                    <a:pt x="1498993" y="538480"/>
                  </a:lnTo>
                  <a:lnTo>
                    <a:pt x="1499438" y="539750"/>
                  </a:lnTo>
                  <a:lnTo>
                    <a:pt x="1500327" y="538480"/>
                  </a:lnTo>
                  <a:lnTo>
                    <a:pt x="1503426" y="535940"/>
                  </a:lnTo>
                  <a:lnTo>
                    <a:pt x="1503540" y="532130"/>
                  </a:lnTo>
                  <a:lnTo>
                    <a:pt x="1503578" y="530860"/>
                  </a:lnTo>
                  <a:lnTo>
                    <a:pt x="1503680" y="527050"/>
                  </a:lnTo>
                  <a:lnTo>
                    <a:pt x="1503756" y="524510"/>
                  </a:lnTo>
                  <a:lnTo>
                    <a:pt x="1503794" y="523240"/>
                  </a:lnTo>
                  <a:lnTo>
                    <a:pt x="1503870" y="520700"/>
                  </a:lnTo>
                  <a:lnTo>
                    <a:pt x="1499209" y="523240"/>
                  </a:lnTo>
                  <a:lnTo>
                    <a:pt x="1500327" y="521970"/>
                  </a:lnTo>
                  <a:lnTo>
                    <a:pt x="1502981" y="518160"/>
                  </a:lnTo>
                  <a:lnTo>
                    <a:pt x="1503616" y="516890"/>
                  </a:lnTo>
                  <a:lnTo>
                    <a:pt x="1506829" y="510540"/>
                  </a:lnTo>
                  <a:lnTo>
                    <a:pt x="1509229" y="500380"/>
                  </a:lnTo>
                  <a:lnTo>
                    <a:pt x="1509306" y="497840"/>
                  </a:lnTo>
                  <a:lnTo>
                    <a:pt x="1509433" y="494030"/>
                  </a:lnTo>
                  <a:lnTo>
                    <a:pt x="1509509" y="491490"/>
                  </a:lnTo>
                  <a:lnTo>
                    <a:pt x="1506982" y="490220"/>
                  </a:lnTo>
                  <a:lnTo>
                    <a:pt x="1504988" y="491490"/>
                  </a:lnTo>
                  <a:lnTo>
                    <a:pt x="1503654" y="491490"/>
                  </a:lnTo>
                  <a:lnTo>
                    <a:pt x="1502537" y="490220"/>
                  </a:lnTo>
                  <a:lnTo>
                    <a:pt x="1501648" y="487680"/>
                  </a:lnTo>
                  <a:lnTo>
                    <a:pt x="1506308" y="487680"/>
                  </a:lnTo>
                  <a:lnTo>
                    <a:pt x="1508315" y="486410"/>
                  </a:lnTo>
                  <a:lnTo>
                    <a:pt x="1511198" y="485140"/>
                  </a:lnTo>
                  <a:lnTo>
                    <a:pt x="1511642" y="483870"/>
                  </a:lnTo>
                  <a:lnTo>
                    <a:pt x="1511109" y="481330"/>
                  </a:lnTo>
                  <a:lnTo>
                    <a:pt x="1510842" y="480060"/>
                  </a:lnTo>
                  <a:lnTo>
                    <a:pt x="1510576" y="478790"/>
                  </a:lnTo>
                  <a:lnTo>
                    <a:pt x="1510042" y="476250"/>
                  </a:lnTo>
                  <a:lnTo>
                    <a:pt x="1508975" y="471170"/>
                  </a:lnTo>
                  <a:lnTo>
                    <a:pt x="1509420" y="469900"/>
                  </a:lnTo>
                  <a:lnTo>
                    <a:pt x="1512303" y="468630"/>
                  </a:lnTo>
                  <a:lnTo>
                    <a:pt x="1515414" y="467360"/>
                  </a:lnTo>
                  <a:close/>
                </a:path>
              </a:pathLst>
            </a:custGeom>
            <a:solidFill>
              <a:srgbClr val="EBD0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58267" y="1199878"/>
              <a:ext cx="86093" cy="96377"/>
            </a:xfrm>
            <a:prstGeom prst="rect">
              <a:avLst/>
            </a:prstGeom>
          </p:spPr>
        </p:pic>
      </p:grpSp>
      <p:sp>
        <p:nvSpPr>
          <p:cNvPr id="100" name="object 100"/>
          <p:cNvSpPr txBox="1"/>
          <p:nvPr/>
        </p:nvSpPr>
        <p:spPr>
          <a:xfrm>
            <a:off x="5007170" y="5782383"/>
            <a:ext cx="18459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Share</a:t>
            </a:r>
            <a:r>
              <a:rPr sz="1700" b="1" spc="-85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dirty="0">
                <a:solidFill>
                  <a:srgbClr val="0084A9"/>
                </a:solidFill>
                <a:latin typeface="Gotham"/>
                <a:cs typeface="Gotham"/>
              </a:rPr>
              <a:t>your</a:t>
            </a:r>
            <a:r>
              <a:rPr sz="1700" b="1" spc="-80" dirty="0">
                <a:solidFill>
                  <a:srgbClr val="0084A9"/>
                </a:solidFill>
                <a:latin typeface="Gotham"/>
                <a:cs typeface="Gotham"/>
              </a:rPr>
              <a:t> </a:t>
            </a:r>
            <a:r>
              <a:rPr sz="1700" b="1" spc="-10" dirty="0">
                <a:solidFill>
                  <a:srgbClr val="0084A9"/>
                </a:solidFill>
                <a:latin typeface="Gotham"/>
                <a:cs typeface="Gotham"/>
              </a:rPr>
              <a:t>ideas</a:t>
            </a:r>
            <a:endParaRPr sz="1700">
              <a:latin typeface="Gotham"/>
              <a:cs typeface="Gotham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759079" y="5680252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3276" y="0"/>
                </a:moveTo>
                <a:lnTo>
                  <a:pt x="2247" y="0"/>
                </a:lnTo>
                <a:lnTo>
                  <a:pt x="1219" y="812"/>
                </a:lnTo>
                <a:lnTo>
                  <a:pt x="609" y="2044"/>
                </a:lnTo>
                <a:lnTo>
                  <a:pt x="0" y="3073"/>
                </a:lnTo>
                <a:lnTo>
                  <a:pt x="406" y="4089"/>
                </a:lnTo>
                <a:lnTo>
                  <a:pt x="2654" y="4089"/>
                </a:lnTo>
                <a:lnTo>
                  <a:pt x="3683" y="3073"/>
                </a:lnTo>
                <a:lnTo>
                  <a:pt x="3683" y="812"/>
                </a:lnTo>
                <a:lnTo>
                  <a:pt x="3276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29146" y="5683745"/>
            <a:ext cx="31750" cy="15240"/>
          </a:xfrm>
          <a:custGeom>
            <a:avLst/>
            <a:gdLst/>
            <a:ahLst/>
            <a:cxnLst/>
            <a:rect l="l" t="t" r="r" b="b"/>
            <a:pathLst>
              <a:path w="31750" h="15239">
                <a:moveTo>
                  <a:pt x="4305" y="7162"/>
                </a:moveTo>
                <a:lnTo>
                  <a:pt x="3695" y="5524"/>
                </a:lnTo>
                <a:lnTo>
                  <a:pt x="2260" y="4089"/>
                </a:lnTo>
                <a:lnTo>
                  <a:pt x="203" y="2247"/>
                </a:lnTo>
                <a:lnTo>
                  <a:pt x="0" y="2451"/>
                </a:lnTo>
                <a:lnTo>
                  <a:pt x="1231" y="5321"/>
                </a:lnTo>
                <a:lnTo>
                  <a:pt x="1841" y="7366"/>
                </a:lnTo>
                <a:lnTo>
                  <a:pt x="3073" y="8394"/>
                </a:lnTo>
                <a:lnTo>
                  <a:pt x="3695" y="7785"/>
                </a:lnTo>
                <a:lnTo>
                  <a:pt x="4305" y="7162"/>
                </a:lnTo>
                <a:close/>
              </a:path>
              <a:path w="31750" h="15239">
                <a:moveTo>
                  <a:pt x="31572" y="11468"/>
                </a:moveTo>
                <a:lnTo>
                  <a:pt x="28498" y="9829"/>
                </a:lnTo>
                <a:lnTo>
                  <a:pt x="27470" y="9017"/>
                </a:lnTo>
                <a:lnTo>
                  <a:pt x="26860" y="7175"/>
                </a:lnTo>
                <a:lnTo>
                  <a:pt x="27470" y="5524"/>
                </a:lnTo>
                <a:lnTo>
                  <a:pt x="28905" y="1841"/>
                </a:lnTo>
                <a:lnTo>
                  <a:pt x="25628" y="0"/>
                </a:lnTo>
                <a:lnTo>
                  <a:pt x="22961" y="3276"/>
                </a:lnTo>
                <a:lnTo>
                  <a:pt x="21526" y="4914"/>
                </a:lnTo>
                <a:lnTo>
                  <a:pt x="21526" y="6959"/>
                </a:lnTo>
                <a:lnTo>
                  <a:pt x="22555" y="8813"/>
                </a:lnTo>
                <a:lnTo>
                  <a:pt x="23571" y="10452"/>
                </a:lnTo>
                <a:lnTo>
                  <a:pt x="23787" y="12496"/>
                </a:lnTo>
                <a:lnTo>
                  <a:pt x="23368" y="13322"/>
                </a:lnTo>
                <a:lnTo>
                  <a:pt x="22758" y="14135"/>
                </a:lnTo>
                <a:lnTo>
                  <a:pt x="23787" y="14960"/>
                </a:lnTo>
                <a:lnTo>
                  <a:pt x="29311" y="14960"/>
                </a:lnTo>
                <a:lnTo>
                  <a:pt x="31572" y="11468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561956" y="5688450"/>
            <a:ext cx="8255" cy="4445"/>
          </a:xfrm>
          <a:custGeom>
            <a:avLst/>
            <a:gdLst/>
            <a:ahLst/>
            <a:cxnLst/>
            <a:rect l="l" t="t" r="r" b="b"/>
            <a:pathLst>
              <a:path w="8254" h="4445">
                <a:moveTo>
                  <a:pt x="6553" y="0"/>
                </a:moveTo>
                <a:lnTo>
                  <a:pt x="1841" y="0"/>
                </a:lnTo>
                <a:lnTo>
                  <a:pt x="0" y="812"/>
                </a:lnTo>
                <a:lnTo>
                  <a:pt x="0" y="2044"/>
                </a:lnTo>
                <a:lnTo>
                  <a:pt x="0" y="3073"/>
                </a:lnTo>
                <a:lnTo>
                  <a:pt x="1231" y="4089"/>
                </a:lnTo>
                <a:lnTo>
                  <a:pt x="4508" y="4089"/>
                </a:lnTo>
                <a:lnTo>
                  <a:pt x="6553" y="3073"/>
                </a:lnTo>
                <a:lnTo>
                  <a:pt x="7175" y="2044"/>
                </a:lnTo>
                <a:lnTo>
                  <a:pt x="7785" y="812"/>
                </a:lnTo>
                <a:lnTo>
                  <a:pt x="6553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271594" y="5691310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1219" y="0"/>
                </a:moveTo>
                <a:lnTo>
                  <a:pt x="609" y="1028"/>
                </a:lnTo>
                <a:lnTo>
                  <a:pt x="0" y="2057"/>
                </a:lnTo>
                <a:lnTo>
                  <a:pt x="812" y="3492"/>
                </a:lnTo>
                <a:lnTo>
                  <a:pt x="2654" y="4102"/>
                </a:lnTo>
                <a:lnTo>
                  <a:pt x="7162" y="5740"/>
                </a:lnTo>
                <a:lnTo>
                  <a:pt x="7785" y="4927"/>
                </a:lnTo>
                <a:lnTo>
                  <a:pt x="4508" y="1854"/>
                </a:lnTo>
                <a:lnTo>
                  <a:pt x="2857" y="419"/>
                </a:lnTo>
                <a:lnTo>
                  <a:pt x="1219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73433" y="5698695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4914" y="0"/>
                </a:moveTo>
                <a:lnTo>
                  <a:pt x="1435" y="0"/>
                </a:lnTo>
                <a:lnTo>
                  <a:pt x="0" y="812"/>
                </a:lnTo>
                <a:lnTo>
                  <a:pt x="0" y="2044"/>
                </a:lnTo>
                <a:lnTo>
                  <a:pt x="0" y="3073"/>
                </a:lnTo>
                <a:lnTo>
                  <a:pt x="825" y="4089"/>
                </a:lnTo>
                <a:lnTo>
                  <a:pt x="3073" y="4089"/>
                </a:lnTo>
                <a:lnTo>
                  <a:pt x="4508" y="3073"/>
                </a:lnTo>
                <a:lnTo>
                  <a:pt x="5118" y="2044"/>
                </a:lnTo>
                <a:lnTo>
                  <a:pt x="5740" y="812"/>
                </a:lnTo>
                <a:lnTo>
                  <a:pt x="4914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430809" y="570094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" y="0"/>
                </a:moveTo>
                <a:lnTo>
                  <a:pt x="0" y="622"/>
                </a:lnTo>
                <a:lnTo>
                  <a:pt x="0" y="2463"/>
                </a:lnTo>
                <a:lnTo>
                  <a:pt x="0" y="4508"/>
                </a:lnTo>
                <a:lnTo>
                  <a:pt x="1638" y="5943"/>
                </a:lnTo>
                <a:lnTo>
                  <a:pt x="5537" y="5943"/>
                </a:lnTo>
                <a:lnTo>
                  <a:pt x="6350" y="5130"/>
                </a:lnTo>
                <a:lnTo>
                  <a:pt x="5118" y="4305"/>
                </a:lnTo>
                <a:lnTo>
                  <a:pt x="4102" y="3492"/>
                </a:lnTo>
                <a:lnTo>
                  <a:pt x="2463" y="2057"/>
                </a:lnTo>
                <a:lnTo>
                  <a:pt x="1638" y="1028"/>
                </a:lnTo>
                <a:lnTo>
                  <a:pt x="609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11125" y="5672670"/>
            <a:ext cx="55880" cy="31750"/>
          </a:xfrm>
          <a:custGeom>
            <a:avLst/>
            <a:gdLst/>
            <a:ahLst/>
            <a:cxnLst/>
            <a:rect l="l" t="t" r="r" b="b"/>
            <a:pathLst>
              <a:path w="55879" h="31750">
                <a:moveTo>
                  <a:pt x="8191" y="28892"/>
                </a:moveTo>
                <a:lnTo>
                  <a:pt x="6350" y="28067"/>
                </a:lnTo>
                <a:lnTo>
                  <a:pt x="1841" y="28067"/>
                </a:lnTo>
                <a:lnTo>
                  <a:pt x="0" y="28486"/>
                </a:lnTo>
                <a:lnTo>
                  <a:pt x="0" y="28892"/>
                </a:lnTo>
                <a:lnTo>
                  <a:pt x="0" y="29298"/>
                </a:lnTo>
                <a:lnTo>
                  <a:pt x="1841" y="30124"/>
                </a:lnTo>
                <a:lnTo>
                  <a:pt x="6350" y="31356"/>
                </a:lnTo>
                <a:lnTo>
                  <a:pt x="8191" y="30937"/>
                </a:lnTo>
                <a:lnTo>
                  <a:pt x="8191" y="28892"/>
                </a:lnTo>
                <a:close/>
              </a:path>
              <a:path w="55879" h="31750">
                <a:moveTo>
                  <a:pt x="55727" y="5740"/>
                </a:moveTo>
                <a:lnTo>
                  <a:pt x="51435" y="1435"/>
                </a:lnTo>
                <a:lnTo>
                  <a:pt x="48564" y="0"/>
                </a:lnTo>
                <a:lnTo>
                  <a:pt x="44462" y="0"/>
                </a:lnTo>
                <a:lnTo>
                  <a:pt x="43637" y="812"/>
                </a:lnTo>
                <a:lnTo>
                  <a:pt x="44462" y="1638"/>
                </a:lnTo>
                <a:lnTo>
                  <a:pt x="45288" y="2463"/>
                </a:lnTo>
                <a:lnTo>
                  <a:pt x="48361" y="3683"/>
                </a:lnTo>
                <a:lnTo>
                  <a:pt x="51219" y="4508"/>
                </a:lnTo>
                <a:lnTo>
                  <a:pt x="55524" y="5943"/>
                </a:lnTo>
                <a:lnTo>
                  <a:pt x="55727" y="574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44730" y="5700750"/>
            <a:ext cx="12065" cy="4445"/>
          </a:xfrm>
          <a:custGeom>
            <a:avLst/>
            <a:gdLst/>
            <a:ahLst/>
            <a:cxnLst/>
            <a:rect l="l" t="t" r="r" b="b"/>
            <a:pathLst>
              <a:path w="12064" h="4445">
                <a:moveTo>
                  <a:pt x="6756" y="1219"/>
                </a:moveTo>
                <a:lnTo>
                  <a:pt x="6146" y="0"/>
                </a:lnTo>
                <a:lnTo>
                  <a:pt x="812" y="0"/>
                </a:lnTo>
                <a:lnTo>
                  <a:pt x="0" y="1016"/>
                </a:lnTo>
                <a:lnTo>
                  <a:pt x="609" y="2044"/>
                </a:lnTo>
                <a:lnTo>
                  <a:pt x="1435" y="3276"/>
                </a:lnTo>
                <a:lnTo>
                  <a:pt x="2857" y="3683"/>
                </a:lnTo>
                <a:lnTo>
                  <a:pt x="3886" y="3073"/>
                </a:lnTo>
                <a:lnTo>
                  <a:pt x="6756" y="1219"/>
                </a:lnTo>
                <a:close/>
              </a:path>
              <a:path w="12064" h="4445">
                <a:moveTo>
                  <a:pt x="11887" y="812"/>
                </a:moveTo>
                <a:lnTo>
                  <a:pt x="10858" y="0"/>
                </a:lnTo>
                <a:lnTo>
                  <a:pt x="8610" y="0"/>
                </a:lnTo>
                <a:lnTo>
                  <a:pt x="8204" y="812"/>
                </a:lnTo>
                <a:lnTo>
                  <a:pt x="8813" y="2044"/>
                </a:lnTo>
                <a:lnTo>
                  <a:pt x="9423" y="3073"/>
                </a:lnTo>
                <a:lnTo>
                  <a:pt x="10452" y="4089"/>
                </a:lnTo>
                <a:lnTo>
                  <a:pt x="11480" y="4089"/>
                </a:lnTo>
                <a:lnTo>
                  <a:pt x="11887" y="3073"/>
                </a:lnTo>
                <a:lnTo>
                  <a:pt x="11887" y="812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189009" y="5702795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3276" y="0"/>
                </a:moveTo>
                <a:lnTo>
                  <a:pt x="1028" y="0"/>
                </a:lnTo>
                <a:lnTo>
                  <a:pt x="0" y="1016"/>
                </a:lnTo>
                <a:lnTo>
                  <a:pt x="0" y="2247"/>
                </a:lnTo>
                <a:lnTo>
                  <a:pt x="0" y="3276"/>
                </a:lnTo>
                <a:lnTo>
                  <a:pt x="1028" y="3683"/>
                </a:lnTo>
                <a:lnTo>
                  <a:pt x="2044" y="3073"/>
                </a:lnTo>
                <a:lnTo>
                  <a:pt x="3276" y="2451"/>
                </a:lnTo>
                <a:lnTo>
                  <a:pt x="4102" y="1422"/>
                </a:lnTo>
                <a:lnTo>
                  <a:pt x="4102" y="406"/>
                </a:lnTo>
                <a:lnTo>
                  <a:pt x="3276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098631" y="5672264"/>
            <a:ext cx="27305" cy="36830"/>
          </a:xfrm>
          <a:custGeom>
            <a:avLst/>
            <a:gdLst/>
            <a:ahLst/>
            <a:cxnLst/>
            <a:rect l="l" t="t" r="r" b="b"/>
            <a:pathLst>
              <a:path w="27304" h="36829">
                <a:moveTo>
                  <a:pt x="8407" y="33401"/>
                </a:moveTo>
                <a:lnTo>
                  <a:pt x="7378" y="32588"/>
                </a:lnTo>
                <a:lnTo>
                  <a:pt x="5130" y="32588"/>
                </a:lnTo>
                <a:lnTo>
                  <a:pt x="4724" y="33401"/>
                </a:lnTo>
                <a:lnTo>
                  <a:pt x="5334" y="34632"/>
                </a:lnTo>
                <a:lnTo>
                  <a:pt x="5943" y="35661"/>
                </a:lnTo>
                <a:lnTo>
                  <a:pt x="6972" y="36677"/>
                </a:lnTo>
                <a:lnTo>
                  <a:pt x="8001" y="36677"/>
                </a:lnTo>
                <a:lnTo>
                  <a:pt x="8407" y="35661"/>
                </a:lnTo>
                <a:lnTo>
                  <a:pt x="8407" y="33401"/>
                </a:lnTo>
                <a:close/>
              </a:path>
              <a:path w="27304" h="36829">
                <a:moveTo>
                  <a:pt x="13728" y="7162"/>
                </a:moveTo>
                <a:lnTo>
                  <a:pt x="9639" y="1841"/>
                </a:lnTo>
                <a:lnTo>
                  <a:pt x="215" y="1841"/>
                </a:lnTo>
                <a:lnTo>
                  <a:pt x="0" y="2247"/>
                </a:lnTo>
                <a:lnTo>
                  <a:pt x="2463" y="5321"/>
                </a:lnTo>
                <a:lnTo>
                  <a:pt x="3898" y="7366"/>
                </a:lnTo>
                <a:lnTo>
                  <a:pt x="5334" y="9220"/>
                </a:lnTo>
                <a:lnTo>
                  <a:pt x="5537" y="9626"/>
                </a:lnTo>
                <a:lnTo>
                  <a:pt x="5740" y="9829"/>
                </a:lnTo>
                <a:lnTo>
                  <a:pt x="7378" y="9626"/>
                </a:lnTo>
                <a:lnTo>
                  <a:pt x="9220" y="8801"/>
                </a:lnTo>
                <a:lnTo>
                  <a:pt x="13728" y="7162"/>
                </a:lnTo>
                <a:close/>
              </a:path>
              <a:path w="27304" h="36829">
                <a:moveTo>
                  <a:pt x="18046" y="5334"/>
                </a:moveTo>
                <a:lnTo>
                  <a:pt x="17221" y="3276"/>
                </a:lnTo>
                <a:lnTo>
                  <a:pt x="13944" y="419"/>
                </a:lnTo>
                <a:lnTo>
                  <a:pt x="12509" y="0"/>
                </a:lnTo>
                <a:lnTo>
                  <a:pt x="12509" y="1028"/>
                </a:lnTo>
                <a:lnTo>
                  <a:pt x="12509" y="4508"/>
                </a:lnTo>
                <a:lnTo>
                  <a:pt x="15989" y="8407"/>
                </a:lnTo>
                <a:lnTo>
                  <a:pt x="17424" y="6350"/>
                </a:lnTo>
                <a:lnTo>
                  <a:pt x="18046" y="5334"/>
                </a:lnTo>
                <a:close/>
              </a:path>
              <a:path w="27304" h="36829">
                <a:moveTo>
                  <a:pt x="26847" y="21513"/>
                </a:moveTo>
                <a:lnTo>
                  <a:pt x="26022" y="19875"/>
                </a:lnTo>
                <a:lnTo>
                  <a:pt x="24790" y="19253"/>
                </a:lnTo>
                <a:lnTo>
                  <a:pt x="23774" y="18643"/>
                </a:lnTo>
                <a:lnTo>
                  <a:pt x="22745" y="18846"/>
                </a:lnTo>
                <a:lnTo>
                  <a:pt x="22745" y="20078"/>
                </a:lnTo>
                <a:lnTo>
                  <a:pt x="22745" y="21107"/>
                </a:lnTo>
                <a:lnTo>
                  <a:pt x="23774" y="22745"/>
                </a:lnTo>
                <a:lnTo>
                  <a:pt x="24790" y="23355"/>
                </a:lnTo>
                <a:lnTo>
                  <a:pt x="26022" y="23977"/>
                </a:lnTo>
                <a:lnTo>
                  <a:pt x="26847" y="23761"/>
                </a:lnTo>
                <a:lnTo>
                  <a:pt x="26847" y="21513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77515" y="5706887"/>
            <a:ext cx="11430" cy="8890"/>
          </a:xfrm>
          <a:custGeom>
            <a:avLst/>
            <a:gdLst/>
            <a:ahLst/>
            <a:cxnLst/>
            <a:rect l="l" t="t" r="r" b="b"/>
            <a:pathLst>
              <a:path w="11429" h="8889">
                <a:moveTo>
                  <a:pt x="6553" y="0"/>
                </a:moveTo>
                <a:lnTo>
                  <a:pt x="1231" y="0"/>
                </a:lnTo>
                <a:lnTo>
                  <a:pt x="0" y="2044"/>
                </a:lnTo>
                <a:lnTo>
                  <a:pt x="0" y="4508"/>
                </a:lnTo>
                <a:lnTo>
                  <a:pt x="0" y="8407"/>
                </a:lnTo>
                <a:lnTo>
                  <a:pt x="406" y="8610"/>
                </a:lnTo>
                <a:lnTo>
                  <a:pt x="2247" y="6146"/>
                </a:lnTo>
                <a:lnTo>
                  <a:pt x="3898" y="3898"/>
                </a:lnTo>
                <a:lnTo>
                  <a:pt x="4711" y="3683"/>
                </a:lnTo>
                <a:lnTo>
                  <a:pt x="5537" y="5740"/>
                </a:lnTo>
                <a:lnTo>
                  <a:pt x="5943" y="6972"/>
                </a:lnTo>
                <a:lnTo>
                  <a:pt x="7378" y="7581"/>
                </a:lnTo>
                <a:lnTo>
                  <a:pt x="8407" y="6972"/>
                </a:lnTo>
                <a:lnTo>
                  <a:pt x="11061" y="5334"/>
                </a:lnTo>
                <a:lnTo>
                  <a:pt x="6553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990222" y="5790903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39">
                <a:moveTo>
                  <a:pt x="5118" y="0"/>
                </a:moveTo>
                <a:lnTo>
                  <a:pt x="2870" y="203"/>
                </a:lnTo>
                <a:lnTo>
                  <a:pt x="609" y="203"/>
                </a:lnTo>
                <a:lnTo>
                  <a:pt x="0" y="825"/>
                </a:lnTo>
                <a:lnTo>
                  <a:pt x="1638" y="1435"/>
                </a:lnTo>
                <a:lnTo>
                  <a:pt x="3073" y="2044"/>
                </a:lnTo>
                <a:lnTo>
                  <a:pt x="4914" y="1841"/>
                </a:lnTo>
                <a:lnTo>
                  <a:pt x="5537" y="1231"/>
                </a:lnTo>
                <a:lnTo>
                  <a:pt x="6350" y="609"/>
                </a:lnTo>
                <a:lnTo>
                  <a:pt x="5118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975868" y="5860579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4102" y="4914"/>
                </a:moveTo>
                <a:lnTo>
                  <a:pt x="3276" y="4102"/>
                </a:lnTo>
                <a:lnTo>
                  <a:pt x="1028" y="4102"/>
                </a:lnTo>
                <a:lnTo>
                  <a:pt x="0" y="4914"/>
                </a:lnTo>
                <a:lnTo>
                  <a:pt x="0" y="6146"/>
                </a:lnTo>
                <a:lnTo>
                  <a:pt x="0" y="7175"/>
                </a:lnTo>
                <a:lnTo>
                  <a:pt x="1028" y="8191"/>
                </a:lnTo>
                <a:lnTo>
                  <a:pt x="3276" y="8191"/>
                </a:lnTo>
                <a:lnTo>
                  <a:pt x="4102" y="7175"/>
                </a:lnTo>
                <a:lnTo>
                  <a:pt x="4102" y="4914"/>
                </a:lnTo>
                <a:close/>
              </a:path>
              <a:path w="8890" h="8254">
                <a:moveTo>
                  <a:pt x="8407" y="609"/>
                </a:moveTo>
                <a:lnTo>
                  <a:pt x="7175" y="0"/>
                </a:lnTo>
                <a:lnTo>
                  <a:pt x="4927" y="203"/>
                </a:lnTo>
                <a:lnTo>
                  <a:pt x="2667" y="203"/>
                </a:lnTo>
                <a:lnTo>
                  <a:pt x="2057" y="825"/>
                </a:lnTo>
                <a:lnTo>
                  <a:pt x="3695" y="1435"/>
                </a:lnTo>
                <a:lnTo>
                  <a:pt x="5130" y="2044"/>
                </a:lnTo>
                <a:lnTo>
                  <a:pt x="6972" y="1841"/>
                </a:lnTo>
                <a:lnTo>
                  <a:pt x="7594" y="1231"/>
                </a:lnTo>
                <a:lnTo>
                  <a:pt x="8407" y="609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04564" y="6143361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3276" y="0"/>
                </a:moveTo>
                <a:lnTo>
                  <a:pt x="1028" y="0"/>
                </a:lnTo>
                <a:lnTo>
                  <a:pt x="0" y="1435"/>
                </a:lnTo>
                <a:lnTo>
                  <a:pt x="0" y="3276"/>
                </a:lnTo>
                <a:lnTo>
                  <a:pt x="0" y="4914"/>
                </a:lnTo>
                <a:lnTo>
                  <a:pt x="1028" y="5740"/>
                </a:lnTo>
                <a:lnTo>
                  <a:pt x="2044" y="5118"/>
                </a:lnTo>
                <a:lnTo>
                  <a:pt x="3276" y="4508"/>
                </a:lnTo>
                <a:lnTo>
                  <a:pt x="4102" y="3073"/>
                </a:lnTo>
                <a:lnTo>
                  <a:pt x="4102" y="812"/>
                </a:lnTo>
                <a:lnTo>
                  <a:pt x="3276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782667" y="5668987"/>
            <a:ext cx="2310130" cy="561975"/>
          </a:xfrm>
          <a:custGeom>
            <a:avLst/>
            <a:gdLst/>
            <a:ahLst/>
            <a:cxnLst/>
            <a:rect l="l" t="t" r="r" b="b"/>
            <a:pathLst>
              <a:path w="2310129" h="561975">
                <a:moveTo>
                  <a:pt x="93624" y="130327"/>
                </a:moveTo>
                <a:lnTo>
                  <a:pt x="88303" y="130530"/>
                </a:lnTo>
                <a:lnTo>
                  <a:pt x="85026" y="130733"/>
                </a:lnTo>
                <a:lnTo>
                  <a:pt x="82562" y="132168"/>
                </a:lnTo>
                <a:lnTo>
                  <a:pt x="82562" y="137083"/>
                </a:lnTo>
                <a:lnTo>
                  <a:pt x="85026" y="136880"/>
                </a:lnTo>
                <a:lnTo>
                  <a:pt x="89941" y="133197"/>
                </a:lnTo>
                <a:lnTo>
                  <a:pt x="93624" y="130327"/>
                </a:lnTo>
                <a:close/>
              </a:path>
              <a:path w="2310129" h="561975">
                <a:moveTo>
                  <a:pt x="110845" y="135242"/>
                </a:moveTo>
                <a:lnTo>
                  <a:pt x="110020" y="133197"/>
                </a:lnTo>
                <a:lnTo>
                  <a:pt x="109207" y="131559"/>
                </a:lnTo>
                <a:lnTo>
                  <a:pt x="108585" y="130124"/>
                </a:lnTo>
                <a:lnTo>
                  <a:pt x="107975" y="130124"/>
                </a:lnTo>
                <a:lnTo>
                  <a:pt x="106540" y="131559"/>
                </a:lnTo>
                <a:lnTo>
                  <a:pt x="105105" y="133197"/>
                </a:lnTo>
                <a:lnTo>
                  <a:pt x="103060" y="135864"/>
                </a:lnTo>
                <a:lnTo>
                  <a:pt x="103263" y="136271"/>
                </a:lnTo>
                <a:lnTo>
                  <a:pt x="109816" y="136271"/>
                </a:lnTo>
                <a:lnTo>
                  <a:pt x="110845" y="135242"/>
                </a:lnTo>
                <a:close/>
              </a:path>
              <a:path w="2310129" h="561975">
                <a:moveTo>
                  <a:pt x="115354" y="130733"/>
                </a:moveTo>
                <a:lnTo>
                  <a:pt x="114338" y="128282"/>
                </a:lnTo>
                <a:lnTo>
                  <a:pt x="108191" y="121513"/>
                </a:lnTo>
                <a:lnTo>
                  <a:pt x="104902" y="120700"/>
                </a:lnTo>
                <a:lnTo>
                  <a:pt x="105727" y="124383"/>
                </a:lnTo>
                <a:lnTo>
                  <a:pt x="106133" y="126847"/>
                </a:lnTo>
                <a:lnTo>
                  <a:pt x="105117" y="127254"/>
                </a:lnTo>
                <a:lnTo>
                  <a:pt x="97942" y="127863"/>
                </a:lnTo>
                <a:lnTo>
                  <a:pt x="96304" y="127863"/>
                </a:lnTo>
                <a:lnTo>
                  <a:pt x="94869" y="128892"/>
                </a:lnTo>
                <a:lnTo>
                  <a:pt x="94869" y="132168"/>
                </a:lnTo>
                <a:lnTo>
                  <a:pt x="103060" y="131762"/>
                </a:lnTo>
                <a:lnTo>
                  <a:pt x="108597" y="128282"/>
                </a:lnTo>
                <a:lnTo>
                  <a:pt x="110439" y="128689"/>
                </a:lnTo>
                <a:lnTo>
                  <a:pt x="111467" y="130327"/>
                </a:lnTo>
                <a:lnTo>
                  <a:pt x="112280" y="131762"/>
                </a:lnTo>
                <a:lnTo>
                  <a:pt x="113715" y="132372"/>
                </a:lnTo>
                <a:lnTo>
                  <a:pt x="115354" y="130733"/>
                </a:lnTo>
                <a:close/>
              </a:path>
              <a:path w="2310129" h="561975">
                <a:moveTo>
                  <a:pt x="145846" y="239407"/>
                </a:moveTo>
                <a:lnTo>
                  <a:pt x="145821" y="239268"/>
                </a:lnTo>
                <a:lnTo>
                  <a:pt x="145681" y="239407"/>
                </a:lnTo>
                <a:lnTo>
                  <a:pt x="145846" y="239407"/>
                </a:lnTo>
                <a:close/>
              </a:path>
              <a:path w="2310129" h="561975">
                <a:moveTo>
                  <a:pt x="148247" y="245414"/>
                </a:moveTo>
                <a:lnTo>
                  <a:pt x="148043" y="245021"/>
                </a:lnTo>
                <a:lnTo>
                  <a:pt x="147154" y="245935"/>
                </a:lnTo>
                <a:lnTo>
                  <a:pt x="148247" y="245414"/>
                </a:lnTo>
                <a:close/>
              </a:path>
              <a:path w="2310129" h="561975">
                <a:moveTo>
                  <a:pt x="154901" y="239407"/>
                </a:moveTo>
                <a:lnTo>
                  <a:pt x="145846" y="239407"/>
                </a:lnTo>
                <a:lnTo>
                  <a:pt x="146431" y="241947"/>
                </a:lnTo>
                <a:lnTo>
                  <a:pt x="148043" y="245021"/>
                </a:lnTo>
                <a:lnTo>
                  <a:pt x="151003" y="241947"/>
                </a:lnTo>
                <a:lnTo>
                  <a:pt x="154901" y="239407"/>
                </a:lnTo>
                <a:close/>
              </a:path>
              <a:path w="2310129" h="561975">
                <a:moveTo>
                  <a:pt x="176822" y="222897"/>
                </a:moveTo>
                <a:lnTo>
                  <a:pt x="173139" y="222897"/>
                </a:lnTo>
                <a:lnTo>
                  <a:pt x="172732" y="224167"/>
                </a:lnTo>
                <a:lnTo>
                  <a:pt x="173342" y="225437"/>
                </a:lnTo>
                <a:lnTo>
                  <a:pt x="174167" y="227977"/>
                </a:lnTo>
                <a:lnTo>
                  <a:pt x="171500" y="227977"/>
                </a:lnTo>
                <a:lnTo>
                  <a:pt x="168833" y="226707"/>
                </a:lnTo>
                <a:lnTo>
                  <a:pt x="168833" y="225437"/>
                </a:lnTo>
                <a:lnTo>
                  <a:pt x="173139" y="221627"/>
                </a:lnTo>
                <a:lnTo>
                  <a:pt x="174574" y="220357"/>
                </a:lnTo>
                <a:lnTo>
                  <a:pt x="174574" y="219087"/>
                </a:lnTo>
                <a:lnTo>
                  <a:pt x="173215" y="216547"/>
                </a:lnTo>
                <a:lnTo>
                  <a:pt x="171843" y="214007"/>
                </a:lnTo>
                <a:lnTo>
                  <a:pt x="170472" y="211467"/>
                </a:lnTo>
                <a:lnTo>
                  <a:pt x="169037" y="211467"/>
                </a:lnTo>
                <a:lnTo>
                  <a:pt x="163296" y="214007"/>
                </a:lnTo>
                <a:lnTo>
                  <a:pt x="162483" y="214007"/>
                </a:lnTo>
                <a:lnTo>
                  <a:pt x="162483" y="210197"/>
                </a:lnTo>
                <a:lnTo>
                  <a:pt x="161658" y="208927"/>
                </a:lnTo>
                <a:lnTo>
                  <a:pt x="159410" y="208927"/>
                </a:lnTo>
                <a:lnTo>
                  <a:pt x="159207" y="210197"/>
                </a:lnTo>
                <a:lnTo>
                  <a:pt x="159816" y="211467"/>
                </a:lnTo>
                <a:lnTo>
                  <a:pt x="160642" y="214007"/>
                </a:lnTo>
                <a:lnTo>
                  <a:pt x="160223" y="215277"/>
                </a:lnTo>
                <a:lnTo>
                  <a:pt x="158788" y="214007"/>
                </a:lnTo>
                <a:lnTo>
                  <a:pt x="157568" y="212737"/>
                </a:lnTo>
                <a:lnTo>
                  <a:pt x="156946" y="208927"/>
                </a:lnTo>
                <a:lnTo>
                  <a:pt x="157200" y="205117"/>
                </a:lnTo>
                <a:lnTo>
                  <a:pt x="157276" y="203847"/>
                </a:lnTo>
                <a:lnTo>
                  <a:pt x="157365" y="202577"/>
                </a:lnTo>
                <a:lnTo>
                  <a:pt x="157441" y="201307"/>
                </a:lnTo>
                <a:lnTo>
                  <a:pt x="157530" y="200037"/>
                </a:lnTo>
                <a:lnTo>
                  <a:pt x="157607" y="198767"/>
                </a:lnTo>
                <a:lnTo>
                  <a:pt x="157695" y="197497"/>
                </a:lnTo>
                <a:lnTo>
                  <a:pt x="157772" y="196227"/>
                </a:lnTo>
                <a:lnTo>
                  <a:pt x="157149" y="191147"/>
                </a:lnTo>
                <a:lnTo>
                  <a:pt x="155105" y="189877"/>
                </a:lnTo>
                <a:lnTo>
                  <a:pt x="153670" y="188607"/>
                </a:lnTo>
                <a:lnTo>
                  <a:pt x="152844" y="187337"/>
                </a:lnTo>
                <a:lnTo>
                  <a:pt x="153263" y="186067"/>
                </a:lnTo>
                <a:lnTo>
                  <a:pt x="154495" y="183527"/>
                </a:lnTo>
                <a:lnTo>
                  <a:pt x="152234" y="182333"/>
                </a:lnTo>
                <a:lnTo>
                  <a:pt x="152234" y="212737"/>
                </a:lnTo>
                <a:lnTo>
                  <a:pt x="152234" y="214007"/>
                </a:lnTo>
                <a:lnTo>
                  <a:pt x="151422" y="215277"/>
                </a:lnTo>
                <a:lnTo>
                  <a:pt x="150190" y="215277"/>
                </a:lnTo>
                <a:lnTo>
                  <a:pt x="149161" y="216547"/>
                </a:lnTo>
                <a:lnTo>
                  <a:pt x="148132" y="216547"/>
                </a:lnTo>
                <a:lnTo>
                  <a:pt x="148132" y="214007"/>
                </a:lnTo>
                <a:lnTo>
                  <a:pt x="149161" y="212737"/>
                </a:lnTo>
                <a:lnTo>
                  <a:pt x="152234" y="212737"/>
                </a:lnTo>
                <a:lnTo>
                  <a:pt x="152234" y="182333"/>
                </a:lnTo>
                <a:lnTo>
                  <a:pt x="149720" y="180987"/>
                </a:lnTo>
                <a:lnTo>
                  <a:pt x="147320" y="179717"/>
                </a:lnTo>
                <a:lnTo>
                  <a:pt x="145681" y="180987"/>
                </a:lnTo>
                <a:lnTo>
                  <a:pt x="144653" y="180987"/>
                </a:lnTo>
                <a:lnTo>
                  <a:pt x="144653" y="179717"/>
                </a:lnTo>
                <a:lnTo>
                  <a:pt x="144653" y="178447"/>
                </a:lnTo>
                <a:lnTo>
                  <a:pt x="143014" y="174637"/>
                </a:lnTo>
                <a:lnTo>
                  <a:pt x="141986" y="173050"/>
                </a:lnTo>
                <a:lnTo>
                  <a:pt x="141986" y="184797"/>
                </a:lnTo>
                <a:lnTo>
                  <a:pt x="141986" y="186067"/>
                </a:lnTo>
                <a:lnTo>
                  <a:pt x="141173" y="186067"/>
                </a:lnTo>
                <a:lnTo>
                  <a:pt x="139941" y="187337"/>
                </a:lnTo>
                <a:lnTo>
                  <a:pt x="137896" y="187337"/>
                </a:lnTo>
                <a:lnTo>
                  <a:pt x="137896" y="186067"/>
                </a:lnTo>
                <a:lnTo>
                  <a:pt x="137896" y="184797"/>
                </a:lnTo>
                <a:lnTo>
                  <a:pt x="138912" y="183527"/>
                </a:lnTo>
                <a:lnTo>
                  <a:pt x="141173" y="183527"/>
                </a:lnTo>
                <a:lnTo>
                  <a:pt x="141986" y="184797"/>
                </a:lnTo>
                <a:lnTo>
                  <a:pt x="141986" y="173050"/>
                </a:lnTo>
                <a:lnTo>
                  <a:pt x="140563" y="170827"/>
                </a:lnTo>
                <a:lnTo>
                  <a:pt x="138099" y="167017"/>
                </a:lnTo>
                <a:lnTo>
                  <a:pt x="136664" y="165747"/>
                </a:lnTo>
                <a:lnTo>
                  <a:pt x="135432" y="167271"/>
                </a:lnTo>
                <a:lnTo>
                  <a:pt x="135432" y="198767"/>
                </a:lnTo>
                <a:lnTo>
                  <a:pt x="135026" y="200037"/>
                </a:lnTo>
                <a:lnTo>
                  <a:pt x="132765" y="200037"/>
                </a:lnTo>
                <a:lnTo>
                  <a:pt x="131737" y="198767"/>
                </a:lnTo>
                <a:lnTo>
                  <a:pt x="131737" y="197497"/>
                </a:lnTo>
                <a:lnTo>
                  <a:pt x="132156" y="196227"/>
                </a:lnTo>
                <a:lnTo>
                  <a:pt x="133172" y="196227"/>
                </a:lnTo>
                <a:lnTo>
                  <a:pt x="134200" y="197497"/>
                </a:lnTo>
                <a:lnTo>
                  <a:pt x="134823" y="198767"/>
                </a:lnTo>
                <a:lnTo>
                  <a:pt x="135432" y="198767"/>
                </a:lnTo>
                <a:lnTo>
                  <a:pt x="135432" y="167271"/>
                </a:lnTo>
                <a:lnTo>
                  <a:pt x="134607" y="168287"/>
                </a:lnTo>
                <a:lnTo>
                  <a:pt x="130924" y="170827"/>
                </a:lnTo>
                <a:lnTo>
                  <a:pt x="128663" y="165747"/>
                </a:lnTo>
                <a:lnTo>
                  <a:pt x="131127" y="160667"/>
                </a:lnTo>
                <a:lnTo>
                  <a:pt x="131610" y="159397"/>
                </a:lnTo>
                <a:lnTo>
                  <a:pt x="132562" y="156857"/>
                </a:lnTo>
                <a:lnTo>
                  <a:pt x="131953" y="155587"/>
                </a:lnTo>
                <a:lnTo>
                  <a:pt x="128460" y="151777"/>
                </a:lnTo>
                <a:lnTo>
                  <a:pt x="125806" y="149237"/>
                </a:lnTo>
                <a:lnTo>
                  <a:pt x="123342" y="147967"/>
                </a:lnTo>
                <a:lnTo>
                  <a:pt x="122110" y="149237"/>
                </a:lnTo>
                <a:lnTo>
                  <a:pt x="121500" y="147967"/>
                </a:lnTo>
                <a:lnTo>
                  <a:pt x="121500" y="146697"/>
                </a:lnTo>
                <a:lnTo>
                  <a:pt x="121500" y="142887"/>
                </a:lnTo>
                <a:lnTo>
                  <a:pt x="121094" y="142887"/>
                </a:lnTo>
                <a:lnTo>
                  <a:pt x="119659" y="144157"/>
                </a:lnTo>
                <a:lnTo>
                  <a:pt x="118224" y="146697"/>
                </a:lnTo>
                <a:lnTo>
                  <a:pt x="117805" y="146697"/>
                </a:lnTo>
                <a:lnTo>
                  <a:pt x="116789" y="144157"/>
                </a:lnTo>
                <a:lnTo>
                  <a:pt x="115963" y="141617"/>
                </a:lnTo>
                <a:lnTo>
                  <a:pt x="105308" y="141617"/>
                </a:lnTo>
                <a:lnTo>
                  <a:pt x="106743" y="142887"/>
                </a:lnTo>
                <a:lnTo>
                  <a:pt x="107975" y="142887"/>
                </a:lnTo>
                <a:lnTo>
                  <a:pt x="109207" y="144157"/>
                </a:lnTo>
                <a:lnTo>
                  <a:pt x="109207" y="147967"/>
                </a:lnTo>
                <a:lnTo>
                  <a:pt x="104902" y="147967"/>
                </a:lnTo>
                <a:lnTo>
                  <a:pt x="101206" y="142887"/>
                </a:lnTo>
                <a:lnTo>
                  <a:pt x="97726" y="139077"/>
                </a:lnTo>
                <a:lnTo>
                  <a:pt x="97523" y="139077"/>
                </a:lnTo>
                <a:lnTo>
                  <a:pt x="96088" y="141617"/>
                </a:lnTo>
                <a:lnTo>
                  <a:pt x="94856" y="145427"/>
                </a:lnTo>
                <a:lnTo>
                  <a:pt x="94246" y="145427"/>
                </a:lnTo>
                <a:lnTo>
                  <a:pt x="92811" y="142887"/>
                </a:lnTo>
                <a:lnTo>
                  <a:pt x="91173" y="140347"/>
                </a:lnTo>
                <a:lnTo>
                  <a:pt x="90347" y="140347"/>
                </a:lnTo>
                <a:lnTo>
                  <a:pt x="87274" y="144157"/>
                </a:lnTo>
                <a:lnTo>
                  <a:pt x="85229" y="145427"/>
                </a:lnTo>
                <a:lnTo>
                  <a:pt x="84607" y="146697"/>
                </a:lnTo>
                <a:lnTo>
                  <a:pt x="85636" y="146697"/>
                </a:lnTo>
                <a:lnTo>
                  <a:pt x="86868" y="145427"/>
                </a:lnTo>
                <a:lnTo>
                  <a:pt x="89535" y="149237"/>
                </a:lnTo>
                <a:lnTo>
                  <a:pt x="91579" y="153047"/>
                </a:lnTo>
                <a:lnTo>
                  <a:pt x="93624" y="158127"/>
                </a:lnTo>
                <a:lnTo>
                  <a:pt x="96291" y="160667"/>
                </a:lnTo>
                <a:lnTo>
                  <a:pt x="98336" y="159397"/>
                </a:lnTo>
                <a:lnTo>
                  <a:pt x="98958" y="159397"/>
                </a:lnTo>
                <a:lnTo>
                  <a:pt x="97929" y="165747"/>
                </a:lnTo>
                <a:lnTo>
                  <a:pt x="99364" y="169557"/>
                </a:lnTo>
                <a:lnTo>
                  <a:pt x="105308" y="169557"/>
                </a:lnTo>
                <a:lnTo>
                  <a:pt x="108178" y="174637"/>
                </a:lnTo>
                <a:lnTo>
                  <a:pt x="109207" y="183527"/>
                </a:lnTo>
                <a:lnTo>
                  <a:pt x="109308" y="184797"/>
                </a:lnTo>
                <a:lnTo>
                  <a:pt x="109410" y="186067"/>
                </a:lnTo>
                <a:lnTo>
                  <a:pt x="110020" y="186067"/>
                </a:lnTo>
                <a:lnTo>
                  <a:pt x="110426" y="184797"/>
                </a:lnTo>
                <a:lnTo>
                  <a:pt x="112483" y="179717"/>
                </a:lnTo>
                <a:lnTo>
                  <a:pt x="116789" y="184797"/>
                </a:lnTo>
                <a:lnTo>
                  <a:pt x="116713" y="186067"/>
                </a:lnTo>
                <a:lnTo>
                  <a:pt x="116624" y="187337"/>
                </a:lnTo>
                <a:lnTo>
                  <a:pt x="116547" y="188607"/>
                </a:lnTo>
                <a:lnTo>
                  <a:pt x="116459" y="189877"/>
                </a:lnTo>
                <a:lnTo>
                  <a:pt x="116370" y="194957"/>
                </a:lnTo>
                <a:lnTo>
                  <a:pt x="116992" y="198767"/>
                </a:lnTo>
                <a:lnTo>
                  <a:pt x="118630" y="198767"/>
                </a:lnTo>
                <a:lnTo>
                  <a:pt x="119443" y="197497"/>
                </a:lnTo>
                <a:lnTo>
                  <a:pt x="119557" y="194957"/>
                </a:lnTo>
                <a:lnTo>
                  <a:pt x="119659" y="193687"/>
                </a:lnTo>
                <a:lnTo>
                  <a:pt x="124777" y="188607"/>
                </a:lnTo>
                <a:lnTo>
                  <a:pt x="129489" y="187337"/>
                </a:lnTo>
                <a:lnTo>
                  <a:pt x="132969" y="186067"/>
                </a:lnTo>
                <a:lnTo>
                  <a:pt x="133997" y="186067"/>
                </a:lnTo>
                <a:lnTo>
                  <a:pt x="133388" y="188607"/>
                </a:lnTo>
                <a:lnTo>
                  <a:pt x="132765" y="189877"/>
                </a:lnTo>
                <a:lnTo>
                  <a:pt x="130721" y="191147"/>
                </a:lnTo>
                <a:lnTo>
                  <a:pt x="126619" y="191147"/>
                </a:lnTo>
                <a:lnTo>
                  <a:pt x="124371" y="193687"/>
                </a:lnTo>
                <a:lnTo>
                  <a:pt x="123342" y="196227"/>
                </a:lnTo>
                <a:lnTo>
                  <a:pt x="122110" y="198767"/>
                </a:lnTo>
                <a:lnTo>
                  <a:pt x="122313" y="200037"/>
                </a:lnTo>
                <a:lnTo>
                  <a:pt x="125806" y="200037"/>
                </a:lnTo>
                <a:lnTo>
                  <a:pt x="125590" y="201307"/>
                </a:lnTo>
                <a:lnTo>
                  <a:pt x="123545" y="202577"/>
                </a:lnTo>
                <a:lnTo>
                  <a:pt x="121297" y="203847"/>
                </a:lnTo>
                <a:lnTo>
                  <a:pt x="127850" y="203847"/>
                </a:lnTo>
                <a:lnTo>
                  <a:pt x="137071" y="202577"/>
                </a:lnTo>
                <a:lnTo>
                  <a:pt x="143217" y="205117"/>
                </a:lnTo>
                <a:lnTo>
                  <a:pt x="129692" y="208927"/>
                </a:lnTo>
                <a:lnTo>
                  <a:pt x="128663" y="214007"/>
                </a:lnTo>
                <a:lnTo>
                  <a:pt x="133591" y="217817"/>
                </a:lnTo>
                <a:lnTo>
                  <a:pt x="135432" y="220357"/>
                </a:lnTo>
                <a:lnTo>
                  <a:pt x="134200" y="220357"/>
                </a:lnTo>
                <a:lnTo>
                  <a:pt x="131953" y="219087"/>
                </a:lnTo>
                <a:lnTo>
                  <a:pt x="134200" y="222897"/>
                </a:lnTo>
                <a:lnTo>
                  <a:pt x="137071" y="227977"/>
                </a:lnTo>
                <a:lnTo>
                  <a:pt x="139115" y="227977"/>
                </a:lnTo>
                <a:lnTo>
                  <a:pt x="140970" y="225437"/>
                </a:lnTo>
                <a:lnTo>
                  <a:pt x="143014" y="221627"/>
                </a:lnTo>
                <a:lnTo>
                  <a:pt x="146088" y="222897"/>
                </a:lnTo>
                <a:lnTo>
                  <a:pt x="146088" y="229247"/>
                </a:lnTo>
                <a:lnTo>
                  <a:pt x="145681" y="229247"/>
                </a:lnTo>
                <a:lnTo>
                  <a:pt x="144246" y="227977"/>
                </a:lnTo>
                <a:lnTo>
                  <a:pt x="142811" y="225437"/>
                </a:lnTo>
                <a:lnTo>
                  <a:pt x="142405" y="225437"/>
                </a:lnTo>
                <a:lnTo>
                  <a:pt x="141376" y="227977"/>
                </a:lnTo>
                <a:lnTo>
                  <a:pt x="140550" y="230517"/>
                </a:lnTo>
                <a:lnTo>
                  <a:pt x="141173" y="231787"/>
                </a:lnTo>
                <a:lnTo>
                  <a:pt x="143217" y="233057"/>
                </a:lnTo>
                <a:lnTo>
                  <a:pt x="144856" y="233057"/>
                </a:lnTo>
                <a:lnTo>
                  <a:pt x="145884" y="235597"/>
                </a:lnTo>
                <a:lnTo>
                  <a:pt x="145262" y="236867"/>
                </a:lnTo>
                <a:lnTo>
                  <a:pt x="145821" y="239268"/>
                </a:lnTo>
                <a:lnTo>
                  <a:pt x="148132" y="236867"/>
                </a:lnTo>
                <a:lnTo>
                  <a:pt x="149771" y="236867"/>
                </a:lnTo>
                <a:lnTo>
                  <a:pt x="150393" y="235597"/>
                </a:lnTo>
                <a:lnTo>
                  <a:pt x="147929" y="235597"/>
                </a:lnTo>
                <a:lnTo>
                  <a:pt x="147929" y="234327"/>
                </a:lnTo>
                <a:lnTo>
                  <a:pt x="149161" y="233057"/>
                </a:lnTo>
                <a:lnTo>
                  <a:pt x="150393" y="233057"/>
                </a:lnTo>
                <a:lnTo>
                  <a:pt x="152438" y="230517"/>
                </a:lnTo>
                <a:lnTo>
                  <a:pt x="152920" y="229247"/>
                </a:lnTo>
                <a:lnTo>
                  <a:pt x="153873" y="226707"/>
                </a:lnTo>
                <a:lnTo>
                  <a:pt x="156133" y="221627"/>
                </a:lnTo>
                <a:lnTo>
                  <a:pt x="154901" y="227977"/>
                </a:lnTo>
                <a:lnTo>
                  <a:pt x="153873" y="233057"/>
                </a:lnTo>
                <a:lnTo>
                  <a:pt x="154279" y="233057"/>
                </a:lnTo>
                <a:lnTo>
                  <a:pt x="156540" y="231787"/>
                </a:lnTo>
                <a:lnTo>
                  <a:pt x="158991" y="230517"/>
                </a:lnTo>
                <a:lnTo>
                  <a:pt x="156743" y="233057"/>
                </a:lnTo>
                <a:lnTo>
                  <a:pt x="154698" y="236867"/>
                </a:lnTo>
                <a:lnTo>
                  <a:pt x="157353" y="238137"/>
                </a:lnTo>
                <a:lnTo>
                  <a:pt x="160223" y="238137"/>
                </a:lnTo>
                <a:lnTo>
                  <a:pt x="158991" y="236867"/>
                </a:lnTo>
                <a:lnTo>
                  <a:pt x="159816" y="235597"/>
                </a:lnTo>
                <a:lnTo>
                  <a:pt x="161455" y="234327"/>
                </a:lnTo>
                <a:lnTo>
                  <a:pt x="164528" y="234327"/>
                </a:lnTo>
                <a:lnTo>
                  <a:pt x="164528" y="238137"/>
                </a:lnTo>
                <a:lnTo>
                  <a:pt x="174167" y="238137"/>
                </a:lnTo>
                <a:lnTo>
                  <a:pt x="175806" y="235597"/>
                </a:lnTo>
                <a:lnTo>
                  <a:pt x="176415" y="234327"/>
                </a:lnTo>
                <a:lnTo>
                  <a:pt x="175806" y="233057"/>
                </a:lnTo>
                <a:lnTo>
                  <a:pt x="172516" y="233057"/>
                </a:lnTo>
                <a:lnTo>
                  <a:pt x="173951" y="231787"/>
                </a:lnTo>
                <a:lnTo>
                  <a:pt x="175285" y="230517"/>
                </a:lnTo>
                <a:lnTo>
                  <a:pt x="176618" y="229247"/>
                </a:lnTo>
                <a:lnTo>
                  <a:pt x="176669" y="227977"/>
                </a:lnTo>
                <a:lnTo>
                  <a:pt x="176784" y="224167"/>
                </a:lnTo>
                <a:lnTo>
                  <a:pt x="176822" y="222897"/>
                </a:lnTo>
                <a:close/>
              </a:path>
              <a:path w="2310129" h="561975">
                <a:moveTo>
                  <a:pt x="201625" y="339217"/>
                </a:moveTo>
                <a:lnTo>
                  <a:pt x="197332" y="336677"/>
                </a:lnTo>
                <a:lnTo>
                  <a:pt x="195275" y="336677"/>
                </a:lnTo>
                <a:lnTo>
                  <a:pt x="195275" y="339217"/>
                </a:lnTo>
                <a:lnTo>
                  <a:pt x="192201" y="339217"/>
                </a:lnTo>
                <a:lnTo>
                  <a:pt x="191795" y="337947"/>
                </a:lnTo>
                <a:lnTo>
                  <a:pt x="193027" y="335407"/>
                </a:lnTo>
                <a:lnTo>
                  <a:pt x="191795" y="332867"/>
                </a:lnTo>
                <a:lnTo>
                  <a:pt x="186880" y="330327"/>
                </a:lnTo>
                <a:lnTo>
                  <a:pt x="184823" y="330327"/>
                </a:lnTo>
                <a:lnTo>
                  <a:pt x="184416" y="332867"/>
                </a:lnTo>
                <a:lnTo>
                  <a:pt x="184213" y="332867"/>
                </a:lnTo>
                <a:lnTo>
                  <a:pt x="184213" y="334137"/>
                </a:lnTo>
                <a:lnTo>
                  <a:pt x="183184" y="336677"/>
                </a:lnTo>
                <a:lnTo>
                  <a:pt x="181140" y="337947"/>
                </a:lnTo>
                <a:lnTo>
                  <a:pt x="180936" y="337947"/>
                </a:lnTo>
                <a:lnTo>
                  <a:pt x="181749" y="336677"/>
                </a:lnTo>
                <a:lnTo>
                  <a:pt x="182981" y="334137"/>
                </a:lnTo>
                <a:lnTo>
                  <a:pt x="181952" y="332867"/>
                </a:lnTo>
                <a:lnTo>
                  <a:pt x="179095" y="333679"/>
                </a:lnTo>
                <a:lnTo>
                  <a:pt x="179095" y="353187"/>
                </a:lnTo>
                <a:lnTo>
                  <a:pt x="178269" y="353187"/>
                </a:lnTo>
                <a:lnTo>
                  <a:pt x="177660" y="354457"/>
                </a:lnTo>
                <a:lnTo>
                  <a:pt x="175806" y="354457"/>
                </a:lnTo>
                <a:lnTo>
                  <a:pt x="174371" y="353187"/>
                </a:lnTo>
                <a:lnTo>
                  <a:pt x="172732" y="353187"/>
                </a:lnTo>
                <a:lnTo>
                  <a:pt x="173355" y="351917"/>
                </a:lnTo>
                <a:lnTo>
                  <a:pt x="177863" y="351917"/>
                </a:lnTo>
                <a:lnTo>
                  <a:pt x="179095" y="353187"/>
                </a:lnTo>
                <a:lnTo>
                  <a:pt x="179095" y="333679"/>
                </a:lnTo>
                <a:lnTo>
                  <a:pt x="177457" y="334137"/>
                </a:lnTo>
                <a:lnTo>
                  <a:pt x="176428" y="334137"/>
                </a:lnTo>
                <a:lnTo>
                  <a:pt x="176022" y="335407"/>
                </a:lnTo>
                <a:lnTo>
                  <a:pt x="176428" y="335407"/>
                </a:lnTo>
                <a:lnTo>
                  <a:pt x="176631" y="336677"/>
                </a:lnTo>
                <a:lnTo>
                  <a:pt x="175806" y="337947"/>
                </a:lnTo>
                <a:lnTo>
                  <a:pt x="173151" y="337947"/>
                </a:lnTo>
                <a:lnTo>
                  <a:pt x="172732" y="335407"/>
                </a:lnTo>
                <a:lnTo>
                  <a:pt x="173558" y="331597"/>
                </a:lnTo>
                <a:lnTo>
                  <a:pt x="174586" y="326517"/>
                </a:lnTo>
                <a:lnTo>
                  <a:pt x="174167" y="325247"/>
                </a:lnTo>
                <a:lnTo>
                  <a:pt x="167614" y="325247"/>
                </a:lnTo>
                <a:lnTo>
                  <a:pt x="166585" y="326517"/>
                </a:lnTo>
                <a:lnTo>
                  <a:pt x="167614" y="326517"/>
                </a:lnTo>
                <a:lnTo>
                  <a:pt x="171297" y="330327"/>
                </a:lnTo>
                <a:lnTo>
                  <a:pt x="170891" y="334137"/>
                </a:lnTo>
                <a:lnTo>
                  <a:pt x="170688" y="334137"/>
                </a:lnTo>
                <a:lnTo>
                  <a:pt x="170688" y="350647"/>
                </a:lnTo>
                <a:lnTo>
                  <a:pt x="170688" y="353187"/>
                </a:lnTo>
                <a:lnTo>
                  <a:pt x="168846" y="353187"/>
                </a:lnTo>
                <a:lnTo>
                  <a:pt x="168846" y="359537"/>
                </a:lnTo>
                <a:lnTo>
                  <a:pt x="168224" y="360807"/>
                </a:lnTo>
                <a:lnTo>
                  <a:pt x="167005" y="360807"/>
                </a:lnTo>
                <a:lnTo>
                  <a:pt x="167005" y="379857"/>
                </a:lnTo>
                <a:lnTo>
                  <a:pt x="166585" y="381127"/>
                </a:lnTo>
                <a:lnTo>
                  <a:pt x="162902" y="379857"/>
                </a:lnTo>
                <a:lnTo>
                  <a:pt x="160439" y="379857"/>
                </a:lnTo>
                <a:lnTo>
                  <a:pt x="158394" y="378587"/>
                </a:lnTo>
                <a:lnTo>
                  <a:pt x="158394" y="376047"/>
                </a:lnTo>
                <a:lnTo>
                  <a:pt x="160858" y="376047"/>
                </a:lnTo>
                <a:lnTo>
                  <a:pt x="164541" y="378587"/>
                </a:lnTo>
                <a:lnTo>
                  <a:pt x="167005" y="379857"/>
                </a:lnTo>
                <a:lnTo>
                  <a:pt x="167005" y="360807"/>
                </a:lnTo>
                <a:lnTo>
                  <a:pt x="158597" y="360807"/>
                </a:lnTo>
                <a:lnTo>
                  <a:pt x="156959" y="358267"/>
                </a:lnTo>
                <a:lnTo>
                  <a:pt x="159829" y="355727"/>
                </a:lnTo>
                <a:lnTo>
                  <a:pt x="161874" y="353187"/>
                </a:lnTo>
                <a:lnTo>
                  <a:pt x="163715" y="354457"/>
                </a:lnTo>
                <a:lnTo>
                  <a:pt x="166585" y="356997"/>
                </a:lnTo>
                <a:lnTo>
                  <a:pt x="168846" y="359537"/>
                </a:lnTo>
                <a:lnTo>
                  <a:pt x="168846" y="353187"/>
                </a:lnTo>
                <a:lnTo>
                  <a:pt x="168643" y="353187"/>
                </a:lnTo>
                <a:lnTo>
                  <a:pt x="166585" y="350647"/>
                </a:lnTo>
                <a:lnTo>
                  <a:pt x="166585" y="348107"/>
                </a:lnTo>
                <a:lnTo>
                  <a:pt x="167614" y="348107"/>
                </a:lnTo>
                <a:lnTo>
                  <a:pt x="168643" y="349377"/>
                </a:lnTo>
                <a:lnTo>
                  <a:pt x="169862" y="349377"/>
                </a:lnTo>
                <a:lnTo>
                  <a:pt x="170688" y="350647"/>
                </a:lnTo>
                <a:lnTo>
                  <a:pt x="170688" y="334137"/>
                </a:lnTo>
                <a:lnTo>
                  <a:pt x="161264" y="334137"/>
                </a:lnTo>
                <a:lnTo>
                  <a:pt x="160032" y="335407"/>
                </a:lnTo>
                <a:lnTo>
                  <a:pt x="164134" y="339217"/>
                </a:lnTo>
                <a:lnTo>
                  <a:pt x="167411" y="341757"/>
                </a:lnTo>
                <a:lnTo>
                  <a:pt x="163106" y="341757"/>
                </a:lnTo>
                <a:lnTo>
                  <a:pt x="159207" y="340487"/>
                </a:lnTo>
                <a:lnTo>
                  <a:pt x="158394" y="340487"/>
                </a:lnTo>
                <a:lnTo>
                  <a:pt x="158394" y="349377"/>
                </a:lnTo>
                <a:lnTo>
                  <a:pt x="157988" y="350647"/>
                </a:lnTo>
                <a:lnTo>
                  <a:pt x="156349" y="348107"/>
                </a:lnTo>
                <a:lnTo>
                  <a:pt x="156349" y="383667"/>
                </a:lnTo>
                <a:lnTo>
                  <a:pt x="155727" y="384937"/>
                </a:lnTo>
                <a:lnTo>
                  <a:pt x="155117" y="387477"/>
                </a:lnTo>
                <a:lnTo>
                  <a:pt x="154495" y="386207"/>
                </a:lnTo>
                <a:lnTo>
                  <a:pt x="154495" y="383667"/>
                </a:lnTo>
                <a:lnTo>
                  <a:pt x="154292" y="382397"/>
                </a:lnTo>
                <a:lnTo>
                  <a:pt x="154914" y="381127"/>
                </a:lnTo>
                <a:lnTo>
                  <a:pt x="155524" y="381127"/>
                </a:lnTo>
                <a:lnTo>
                  <a:pt x="156133" y="382397"/>
                </a:lnTo>
                <a:lnTo>
                  <a:pt x="156349" y="383667"/>
                </a:lnTo>
                <a:lnTo>
                  <a:pt x="156349" y="348107"/>
                </a:lnTo>
                <a:lnTo>
                  <a:pt x="154292" y="345567"/>
                </a:lnTo>
                <a:lnTo>
                  <a:pt x="154292" y="348107"/>
                </a:lnTo>
                <a:lnTo>
                  <a:pt x="152654" y="349961"/>
                </a:lnTo>
                <a:lnTo>
                  <a:pt x="152654" y="387477"/>
                </a:lnTo>
                <a:lnTo>
                  <a:pt x="149174" y="388747"/>
                </a:lnTo>
                <a:lnTo>
                  <a:pt x="146913" y="390017"/>
                </a:lnTo>
                <a:lnTo>
                  <a:pt x="143637" y="391287"/>
                </a:lnTo>
                <a:lnTo>
                  <a:pt x="141998" y="391287"/>
                </a:lnTo>
                <a:lnTo>
                  <a:pt x="139954" y="390017"/>
                </a:lnTo>
                <a:lnTo>
                  <a:pt x="139954" y="392557"/>
                </a:lnTo>
                <a:lnTo>
                  <a:pt x="139954" y="401447"/>
                </a:lnTo>
                <a:lnTo>
                  <a:pt x="139331" y="401447"/>
                </a:lnTo>
                <a:lnTo>
                  <a:pt x="137083" y="398907"/>
                </a:lnTo>
                <a:lnTo>
                  <a:pt x="135445" y="397637"/>
                </a:lnTo>
                <a:lnTo>
                  <a:pt x="134620" y="395097"/>
                </a:lnTo>
                <a:lnTo>
                  <a:pt x="135242" y="393827"/>
                </a:lnTo>
                <a:lnTo>
                  <a:pt x="136677" y="390017"/>
                </a:lnTo>
                <a:lnTo>
                  <a:pt x="139954" y="392557"/>
                </a:lnTo>
                <a:lnTo>
                  <a:pt x="139954" y="390017"/>
                </a:lnTo>
                <a:lnTo>
                  <a:pt x="141592" y="390017"/>
                </a:lnTo>
                <a:lnTo>
                  <a:pt x="142824" y="388747"/>
                </a:lnTo>
                <a:lnTo>
                  <a:pt x="143637" y="387477"/>
                </a:lnTo>
                <a:lnTo>
                  <a:pt x="143027" y="387477"/>
                </a:lnTo>
                <a:lnTo>
                  <a:pt x="142621" y="386207"/>
                </a:lnTo>
                <a:lnTo>
                  <a:pt x="147739" y="386207"/>
                </a:lnTo>
                <a:lnTo>
                  <a:pt x="152654" y="387477"/>
                </a:lnTo>
                <a:lnTo>
                  <a:pt x="152654" y="349961"/>
                </a:lnTo>
                <a:lnTo>
                  <a:pt x="152044" y="350647"/>
                </a:lnTo>
                <a:lnTo>
                  <a:pt x="149377" y="351917"/>
                </a:lnTo>
                <a:lnTo>
                  <a:pt x="144195" y="355727"/>
                </a:lnTo>
                <a:lnTo>
                  <a:pt x="138404" y="363347"/>
                </a:lnTo>
                <a:lnTo>
                  <a:pt x="133692" y="369697"/>
                </a:lnTo>
                <a:lnTo>
                  <a:pt x="131749" y="374777"/>
                </a:lnTo>
                <a:lnTo>
                  <a:pt x="131749" y="376047"/>
                </a:lnTo>
                <a:lnTo>
                  <a:pt x="133807" y="378587"/>
                </a:lnTo>
                <a:lnTo>
                  <a:pt x="136461" y="381127"/>
                </a:lnTo>
                <a:lnTo>
                  <a:pt x="140970" y="382397"/>
                </a:lnTo>
                <a:lnTo>
                  <a:pt x="135648" y="382397"/>
                </a:lnTo>
                <a:lnTo>
                  <a:pt x="130733" y="381127"/>
                </a:lnTo>
                <a:lnTo>
                  <a:pt x="130314" y="381127"/>
                </a:lnTo>
                <a:lnTo>
                  <a:pt x="130390" y="382397"/>
                </a:lnTo>
                <a:lnTo>
                  <a:pt x="130479" y="383667"/>
                </a:lnTo>
                <a:lnTo>
                  <a:pt x="130556" y="384937"/>
                </a:lnTo>
                <a:lnTo>
                  <a:pt x="130644" y="386207"/>
                </a:lnTo>
                <a:lnTo>
                  <a:pt x="130721" y="387477"/>
                </a:lnTo>
                <a:lnTo>
                  <a:pt x="130810" y="388747"/>
                </a:lnTo>
                <a:lnTo>
                  <a:pt x="130886" y="390017"/>
                </a:lnTo>
                <a:lnTo>
                  <a:pt x="130975" y="391287"/>
                </a:lnTo>
                <a:lnTo>
                  <a:pt x="131051" y="392557"/>
                </a:lnTo>
                <a:lnTo>
                  <a:pt x="131140" y="393827"/>
                </a:lnTo>
                <a:lnTo>
                  <a:pt x="130937" y="395097"/>
                </a:lnTo>
                <a:lnTo>
                  <a:pt x="124993" y="393827"/>
                </a:lnTo>
                <a:lnTo>
                  <a:pt x="117411" y="393827"/>
                </a:lnTo>
                <a:lnTo>
                  <a:pt x="115366" y="390017"/>
                </a:lnTo>
                <a:lnTo>
                  <a:pt x="121297" y="387477"/>
                </a:lnTo>
                <a:lnTo>
                  <a:pt x="123761" y="387477"/>
                </a:lnTo>
                <a:lnTo>
                  <a:pt x="125603" y="384937"/>
                </a:lnTo>
                <a:lnTo>
                  <a:pt x="125603" y="379857"/>
                </a:lnTo>
                <a:lnTo>
                  <a:pt x="123558" y="381127"/>
                </a:lnTo>
                <a:lnTo>
                  <a:pt x="115976" y="387477"/>
                </a:lnTo>
                <a:lnTo>
                  <a:pt x="113512" y="390017"/>
                </a:lnTo>
                <a:lnTo>
                  <a:pt x="111874" y="392557"/>
                </a:lnTo>
                <a:lnTo>
                  <a:pt x="112699" y="393827"/>
                </a:lnTo>
                <a:lnTo>
                  <a:pt x="113309" y="395097"/>
                </a:lnTo>
                <a:lnTo>
                  <a:pt x="112903" y="395097"/>
                </a:lnTo>
                <a:lnTo>
                  <a:pt x="111671" y="393827"/>
                </a:lnTo>
                <a:lnTo>
                  <a:pt x="110439" y="393827"/>
                </a:lnTo>
                <a:lnTo>
                  <a:pt x="107569" y="395097"/>
                </a:lnTo>
                <a:lnTo>
                  <a:pt x="105117" y="398907"/>
                </a:lnTo>
                <a:lnTo>
                  <a:pt x="102044" y="403987"/>
                </a:lnTo>
                <a:lnTo>
                  <a:pt x="101638" y="405257"/>
                </a:lnTo>
                <a:lnTo>
                  <a:pt x="105524" y="405257"/>
                </a:lnTo>
                <a:lnTo>
                  <a:pt x="105321" y="406527"/>
                </a:lnTo>
                <a:lnTo>
                  <a:pt x="103060" y="407797"/>
                </a:lnTo>
                <a:lnTo>
                  <a:pt x="100609" y="409067"/>
                </a:lnTo>
                <a:lnTo>
                  <a:pt x="104711" y="409067"/>
                </a:lnTo>
                <a:lnTo>
                  <a:pt x="107162" y="407797"/>
                </a:lnTo>
                <a:lnTo>
                  <a:pt x="109220" y="409067"/>
                </a:lnTo>
                <a:lnTo>
                  <a:pt x="109220" y="410337"/>
                </a:lnTo>
                <a:lnTo>
                  <a:pt x="112077" y="410337"/>
                </a:lnTo>
                <a:lnTo>
                  <a:pt x="115366" y="407797"/>
                </a:lnTo>
                <a:lnTo>
                  <a:pt x="118846" y="406527"/>
                </a:lnTo>
                <a:lnTo>
                  <a:pt x="121513" y="405257"/>
                </a:lnTo>
                <a:lnTo>
                  <a:pt x="121513" y="407797"/>
                </a:lnTo>
                <a:lnTo>
                  <a:pt x="123151" y="406527"/>
                </a:lnTo>
                <a:lnTo>
                  <a:pt x="124993" y="405257"/>
                </a:lnTo>
                <a:lnTo>
                  <a:pt x="127457" y="402717"/>
                </a:lnTo>
                <a:lnTo>
                  <a:pt x="128066" y="402717"/>
                </a:lnTo>
                <a:lnTo>
                  <a:pt x="126834" y="405257"/>
                </a:lnTo>
                <a:lnTo>
                  <a:pt x="126022" y="406527"/>
                </a:lnTo>
                <a:lnTo>
                  <a:pt x="126834" y="407797"/>
                </a:lnTo>
                <a:lnTo>
                  <a:pt x="133756" y="415137"/>
                </a:lnTo>
                <a:lnTo>
                  <a:pt x="133807" y="415417"/>
                </a:lnTo>
                <a:lnTo>
                  <a:pt x="132981" y="415417"/>
                </a:lnTo>
                <a:lnTo>
                  <a:pt x="132549" y="415137"/>
                </a:lnTo>
                <a:lnTo>
                  <a:pt x="129095" y="412877"/>
                </a:lnTo>
                <a:lnTo>
                  <a:pt x="125399" y="410337"/>
                </a:lnTo>
                <a:lnTo>
                  <a:pt x="123558" y="410337"/>
                </a:lnTo>
                <a:lnTo>
                  <a:pt x="120078" y="414147"/>
                </a:lnTo>
                <a:lnTo>
                  <a:pt x="119456" y="414147"/>
                </a:lnTo>
                <a:lnTo>
                  <a:pt x="119456" y="410337"/>
                </a:lnTo>
                <a:lnTo>
                  <a:pt x="118440" y="410337"/>
                </a:lnTo>
                <a:lnTo>
                  <a:pt x="115976" y="411429"/>
                </a:lnTo>
                <a:lnTo>
                  <a:pt x="115976" y="421767"/>
                </a:lnTo>
                <a:lnTo>
                  <a:pt x="113309" y="421767"/>
                </a:lnTo>
                <a:lnTo>
                  <a:pt x="109220" y="419227"/>
                </a:lnTo>
                <a:lnTo>
                  <a:pt x="106553" y="417957"/>
                </a:lnTo>
                <a:lnTo>
                  <a:pt x="113728" y="417957"/>
                </a:lnTo>
                <a:lnTo>
                  <a:pt x="114338" y="419227"/>
                </a:lnTo>
                <a:lnTo>
                  <a:pt x="115976" y="421767"/>
                </a:lnTo>
                <a:lnTo>
                  <a:pt x="115976" y="411429"/>
                </a:lnTo>
                <a:lnTo>
                  <a:pt x="115570" y="411607"/>
                </a:lnTo>
                <a:lnTo>
                  <a:pt x="113309" y="412877"/>
                </a:lnTo>
                <a:lnTo>
                  <a:pt x="109220" y="414147"/>
                </a:lnTo>
                <a:lnTo>
                  <a:pt x="103276" y="414147"/>
                </a:lnTo>
                <a:lnTo>
                  <a:pt x="101015" y="415417"/>
                </a:lnTo>
                <a:lnTo>
                  <a:pt x="101015" y="417957"/>
                </a:lnTo>
                <a:lnTo>
                  <a:pt x="100406" y="419227"/>
                </a:lnTo>
                <a:lnTo>
                  <a:pt x="94259" y="419227"/>
                </a:lnTo>
                <a:lnTo>
                  <a:pt x="86677" y="420497"/>
                </a:lnTo>
                <a:lnTo>
                  <a:pt x="88315" y="423037"/>
                </a:lnTo>
                <a:lnTo>
                  <a:pt x="86880" y="424307"/>
                </a:lnTo>
                <a:lnTo>
                  <a:pt x="84620" y="424307"/>
                </a:lnTo>
                <a:lnTo>
                  <a:pt x="82372" y="425577"/>
                </a:lnTo>
                <a:lnTo>
                  <a:pt x="80733" y="426847"/>
                </a:lnTo>
                <a:lnTo>
                  <a:pt x="81546" y="430657"/>
                </a:lnTo>
                <a:lnTo>
                  <a:pt x="77863" y="435737"/>
                </a:lnTo>
                <a:lnTo>
                  <a:pt x="73558" y="435737"/>
                </a:lnTo>
                <a:lnTo>
                  <a:pt x="71716" y="437007"/>
                </a:lnTo>
                <a:lnTo>
                  <a:pt x="71094" y="439547"/>
                </a:lnTo>
                <a:lnTo>
                  <a:pt x="70281" y="440817"/>
                </a:lnTo>
                <a:lnTo>
                  <a:pt x="112483" y="440817"/>
                </a:lnTo>
                <a:lnTo>
                  <a:pt x="116179" y="437007"/>
                </a:lnTo>
                <a:lnTo>
                  <a:pt x="129095" y="423037"/>
                </a:lnTo>
                <a:lnTo>
                  <a:pt x="129298" y="423037"/>
                </a:lnTo>
                <a:lnTo>
                  <a:pt x="125196" y="421767"/>
                </a:lnTo>
                <a:lnTo>
                  <a:pt x="121094" y="420497"/>
                </a:lnTo>
                <a:lnTo>
                  <a:pt x="118440" y="419227"/>
                </a:lnTo>
                <a:lnTo>
                  <a:pt x="118021" y="417957"/>
                </a:lnTo>
                <a:lnTo>
                  <a:pt x="117411" y="415417"/>
                </a:lnTo>
                <a:lnTo>
                  <a:pt x="117335" y="415137"/>
                </a:lnTo>
                <a:lnTo>
                  <a:pt x="118846" y="416687"/>
                </a:lnTo>
                <a:lnTo>
                  <a:pt x="119875" y="417957"/>
                </a:lnTo>
                <a:lnTo>
                  <a:pt x="121716" y="419227"/>
                </a:lnTo>
                <a:lnTo>
                  <a:pt x="124587" y="416687"/>
                </a:lnTo>
                <a:lnTo>
                  <a:pt x="130937" y="416687"/>
                </a:lnTo>
                <a:lnTo>
                  <a:pt x="135242" y="417957"/>
                </a:lnTo>
                <a:lnTo>
                  <a:pt x="135851" y="417957"/>
                </a:lnTo>
                <a:lnTo>
                  <a:pt x="135851" y="416687"/>
                </a:lnTo>
                <a:lnTo>
                  <a:pt x="135851" y="415417"/>
                </a:lnTo>
                <a:lnTo>
                  <a:pt x="135851" y="407797"/>
                </a:lnTo>
                <a:lnTo>
                  <a:pt x="138925" y="407797"/>
                </a:lnTo>
                <a:lnTo>
                  <a:pt x="142621" y="409067"/>
                </a:lnTo>
                <a:lnTo>
                  <a:pt x="142824" y="407797"/>
                </a:lnTo>
                <a:lnTo>
                  <a:pt x="143027" y="406527"/>
                </a:lnTo>
                <a:lnTo>
                  <a:pt x="139547" y="403987"/>
                </a:lnTo>
                <a:lnTo>
                  <a:pt x="141592" y="403987"/>
                </a:lnTo>
                <a:lnTo>
                  <a:pt x="146100" y="405257"/>
                </a:lnTo>
                <a:lnTo>
                  <a:pt x="146507" y="403987"/>
                </a:lnTo>
                <a:lnTo>
                  <a:pt x="146913" y="402717"/>
                </a:lnTo>
                <a:lnTo>
                  <a:pt x="147332" y="401447"/>
                </a:lnTo>
                <a:lnTo>
                  <a:pt x="146304" y="393827"/>
                </a:lnTo>
                <a:lnTo>
                  <a:pt x="145897" y="391287"/>
                </a:lnTo>
                <a:lnTo>
                  <a:pt x="152654" y="390017"/>
                </a:lnTo>
                <a:lnTo>
                  <a:pt x="154914" y="391287"/>
                </a:lnTo>
                <a:lnTo>
                  <a:pt x="157365" y="391287"/>
                </a:lnTo>
                <a:lnTo>
                  <a:pt x="158280" y="390017"/>
                </a:lnTo>
                <a:lnTo>
                  <a:pt x="159207" y="388747"/>
                </a:lnTo>
                <a:lnTo>
                  <a:pt x="161874" y="387477"/>
                </a:lnTo>
                <a:lnTo>
                  <a:pt x="162077" y="386207"/>
                </a:lnTo>
                <a:lnTo>
                  <a:pt x="160032" y="384937"/>
                </a:lnTo>
                <a:lnTo>
                  <a:pt x="158191" y="383667"/>
                </a:lnTo>
                <a:lnTo>
                  <a:pt x="158800" y="382397"/>
                </a:lnTo>
                <a:lnTo>
                  <a:pt x="165366" y="384937"/>
                </a:lnTo>
                <a:lnTo>
                  <a:pt x="166585" y="383667"/>
                </a:lnTo>
                <a:lnTo>
                  <a:pt x="167043" y="382397"/>
                </a:lnTo>
                <a:lnTo>
                  <a:pt x="168440" y="378587"/>
                </a:lnTo>
                <a:lnTo>
                  <a:pt x="169252" y="376047"/>
                </a:lnTo>
                <a:lnTo>
                  <a:pt x="169659" y="374777"/>
                </a:lnTo>
                <a:lnTo>
                  <a:pt x="171513" y="372237"/>
                </a:lnTo>
                <a:lnTo>
                  <a:pt x="173558" y="374777"/>
                </a:lnTo>
                <a:lnTo>
                  <a:pt x="174993" y="372237"/>
                </a:lnTo>
                <a:lnTo>
                  <a:pt x="176631" y="368427"/>
                </a:lnTo>
                <a:lnTo>
                  <a:pt x="178066" y="367157"/>
                </a:lnTo>
                <a:lnTo>
                  <a:pt x="179095" y="367157"/>
                </a:lnTo>
                <a:lnTo>
                  <a:pt x="180111" y="368427"/>
                </a:lnTo>
                <a:lnTo>
                  <a:pt x="180936" y="368427"/>
                </a:lnTo>
                <a:lnTo>
                  <a:pt x="180936" y="367157"/>
                </a:lnTo>
                <a:lnTo>
                  <a:pt x="182778" y="362077"/>
                </a:lnTo>
                <a:lnTo>
                  <a:pt x="183286" y="360807"/>
                </a:lnTo>
                <a:lnTo>
                  <a:pt x="184823" y="356997"/>
                </a:lnTo>
                <a:lnTo>
                  <a:pt x="185724" y="354457"/>
                </a:lnTo>
                <a:lnTo>
                  <a:pt x="186626" y="351917"/>
                </a:lnTo>
                <a:lnTo>
                  <a:pt x="187083" y="350647"/>
                </a:lnTo>
                <a:lnTo>
                  <a:pt x="187490" y="348107"/>
                </a:lnTo>
                <a:lnTo>
                  <a:pt x="187896" y="345567"/>
                </a:lnTo>
                <a:lnTo>
                  <a:pt x="186880" y="344297"/>
                </a:lnTo>
                <a:lnTo>
                  <a:pt x="182778" y="341757"/>
                </a:lnTo>
                <a:lnTo>
                  <a:pt x="185445" y="340487"/>
                </a:lnTo>
                <a:lnTo>
                  <a:pt x="198970" y="341757"/>
                </a:lnTo>
                <a:lnTo>
                  <a:pt x="200291" y="340487"/>
                </a:lnTo>
                <a:lnTo>
                  <a:pt x="201625" y="339217"/>
                </a:lnTo>
                <a:close/>
              </a:path>
              <a:path w="2310129" h="561975">
                <a:moveTo>
                  <a:pt x="230720" y="296557"/>
                </a:moveTo>
                <a:lnTo>
                  <a:pt x="227584" y="294017"/>
                </a:lnTo>
                <a:lnTo>
                  <a:pt x="226009" y="292747"/>
                </a:lnTo>
                <a:lnTo>
                  <a:pt x="224574" y="290207"/>
                </a:lnTo>
                <a:lnTo>
                  <a:pt x="224370" y="288937"/>
                </a:lnTo>
                <a:lnTo>
                  <a:pt x="222516" y="287667"/>
                </a:lnTo>
                <a:lnTo>
                  <a:pt x="220472" y="286397"/>
                </a:lnTo>
                <a:lnTo>
                  <a:pt x="217805" y="285127"/>
                </a:lnTo>
                <a:lnTo>
                  <a:pt x="219862" y="285127"/>
                </a:lnTo>
                <a:lnTo>
                  <a:pt x="222516" y="283857"/>
                </a:lnTo>
                <a:lnTo>
                  <a:pt x="220065" y="282587"/>
                </a:lnTo>
                <a:lnTo>
                  <a:pt x="218427" y="281317"/>
                </a:lnTo>
                <a:lnTo>
                  <a:pt x="213918" y="281317"/>
                </a:lnTo>
                <a:lnTo>
                  <a:pt x="211251" y="282587"/>
                </a:lnTo>
                <a:lnTo>
                  <a:pt x="213499" y="281317"/>
                </a:lnTo>
                <a:lnTo>
                  <a:pt x="217601" y="277507"/>
                </a:lnTo>
                <a:lnTo>
                  <a:pt x="214122" y="273697"/>
                </a:lnTo>
                <a:lnTo>
                  <a:pt x="209003" y="274967"/>
                </a:lnTo>
                <a:lnTo>
                  <a:pt x="205714" y="276237"/>
                </a:lnTo>
                <a:lnTo>
                  <a:pt x="205308" y="276237"/>
                </a:lnTo>
                <a:lnTo>
                  <a:pt x="207352" y="274967"/>
                </a:lnTo>
                <a:lnTo>
                  <a:pt x="209613" y="272427"/>
                </a:lnTo>
                <a:lnTo>
                  <a:pt x="209207" y="272427"/>
                </a:lnTo>
                <a:lnTo>
                  <a:pt x="205714" y="271157"/>
                </a:lnTo>
                <a:lnTo>
                  <a:pt x="203466" y="269887"/>
                </a:lnTo>
                <a:lnTo>
                  <a:pt x="201422" y="268617"/>
                </a:lnTo>
                <a:lnTo>
                  <a:pt x="201422" y="266077"/>
                </a:lnTo>
                <a:lnTo>
                  <a:pt x="199288" y="260997"/>
                </a:lnTo>
                <a:lnTo>
                  <a:pt x="194322" y="253377"/>
                </a:lnTo>
                <a:lnTo>
                  <a:pt x="190588" y="248297"/>
                </a:lnTo>
                <a:lnTo>
                  <a:pt x="188709" y="245757"/>
                </a:lnTo>
                <a:lnTo>
                  <a:pt x="184607" y="241947"/>
                </a:lnTo>
                <a:lnTo>
                  <a:pt x="183794" y="241947"/>
                </a:lnTo>
                <a:lnTo>
                  <a:pt x="183388" y="240677"/>
                </a:lnTo>
                <a:lnTo>
                  <a:pt x="183794" y="239407"/>
                </a:lnTo>
                <a:lnTo>
                  <a:pt x="184404" y="238137"/>
                </a:lnTo>
                <a:lnTo>
                  <a:pt x="174777" y="238137"/>
                </a:lnTo>
                <a:lnTo>
                  <a:pt x="174777" y="239407"/>
                </a:lnTo>
                <a:lnTo>
                  <a:pt x="172313" y="240677"/>
                </a:lnTo>
                <a:lnTo>
                  <a:pt x="163499" y="240677"/>
                </a:lnTo>
                <a:lnTo>
                  <a:pt x="164325" y="248297"/>
                </a:lnTo>
                <a:lnTo>
                  <a:pt x="158788" y="248297"/>
                </a:lnTo>
                <a:lnTo>
                  <a:pt x="155714" y="247027"/>
                </a:lnTo>
                <a:lnTo>
                  <a:pt x="154495" y="247027"/>
                </a:lnTo>
                <a:lnTo>
                  <a:pt x="155917" y="245757"/>
                </a:lnTo>
                <a:lnTo>
                  <a:pt x="157149" y="245757"/>
                </a:lnTo>
                <a:lnTo>
                  <a:pt x="158381" y="244487"/>
                </a:lnTo>
                <a:lnTo>
                  <a:pt x="158381" y="241947"/>
                </a:lnTo>
                <a:lnTo>
                  <a:pt x="155917" y="241947"/>
                </a:lnTo>
                <a:lnTo>
                  <a:pt x="152844" y="243217"/>
                </a:lnTo>
                <a:lnTo>
                  <a:pt x="148247" y="245414"/>
                </a:lnTo>
                <a:lnTo>
                  <a:pt x="150418" y="249567"/>
                </a:lnTo>
                <a:lnTo>
                  <a:pt x="155206" y="257187"/>
                </a:lnTo>
                <a:lnTo>
                  <a:pt x="158788" y="259727"/>
                </a:lnTo>
                <a:lnTo>
                  <a:pt x="159613" y="259727"/>
                </a:lnTo>
                <a:lnTo>
                  <a:pt x="160223" y="260997"/>
                </a:lnTo>
                <a:lnTo>
                  <a:pt x="160020" y="260997"/>
                </a:lnTo>
                <a:lnTo>
                  <a:pt x="159207" y="263537"/>
                </a:lnTo>
                <a:lnTo>
                  <a:pt x="166992" y="273697"/>
                </a:lnTo>
                <a:lnTo>
                  <a:pt x="168833" y="272427"/>
                </a:lnTo>
                <a:lnTo>
                  <a:pt x="170675" y="272427"/>
                </a:lnTo>
                <a:lnTo>
                  <a:pt x="169862" y="277507"/>
                </a:lnTo>
                <a:lnTo>
                  <a:pt x="170878" y="280047"/>
                </a:lnTo>
                <a:lnTo>
                  <a:pt x="173951" y="280047"/>
                </a:lnTo>
                <a:lnTo>
                  <a:pt x="174371" y="278777"/>
                </a:lnTo>
                <a:lnTo>
                  <a:pt x="173748" y="278777"/>
                </a:lnTo>
                <a:lnTo>
                  <a:pt x="173139" y="277507"/>
                </a:lnTo>
                <a:lnTo>
                  <a:pt x="173342" y="276237"/>
                </a:lnTo>
                <a:lnTo>
                  <a:pt x="175387" y="276237"/>
                </a:lnTo>
                <a:lnTo>
                  <a:pt x="177241" y="280047"/>
                </a:lnTo>
                <a:lnTo>
                  <a:pt x="178460" y="283857"/>
                </a:lnTo>
                <a:lnTo>
                  <a:pt x="179895" y="288937"/>
                </a:lnTo>
                <a:lnTo>
                  <a:pt x="183172" y="294017"/>
                </a:lnTo>
                <a:lnTo>
                  <a:pt x="191173" y="302907"/>
                </a:lnTo>
                <a:lnTo>
                  <a:pt x="193014" y="307987"/>
                </a:lnTo>
                <a:lnTo>
                  <a:pt x="189115" y="305447"/>
                </a:lnTo>
                <a:lnTo>
                  <a:pt x="188099" y="305447"/>
                </a:lnTo>
                <a:lnTo>
                  <a:pt x="187071" y="306717"/>
                </a:lnTo>
                <a:lnTo>
                  <a:pt x="187071" y="309257"/>
                </a:lnTo>
                <a:lnTo>
                  <a:pt x="186245" y="310527"/>
                </a:lnTo>
                <a:lnTo>
                  <a:pt x="183997" y="310527"/>
                </a:lnTo>
                <a:lnTo>
                  <a:pt x="182968" y="313067"/>
                </a:lnTo>
                <a:lnTo>
                  <a:pt x="182968" y="315607"/>
                </a:lnTo>
                <a:lnTo>
                  <a:pt x="181533" y="316877"/>
                </a:lnTo>
                <a:lnTo>
                  <a:pt x="178054" y="316877"/>
                </a:lnTo>
                <a:lnTo>
                  <a:pt x="177025" y="318147"/>
                </a:lnTo>
                <a:lnTo>
                  <a:pt x="177647" y="319417"/>
                </a:lnTo>
                <a:lnTo>
                  <a:pt x="178460" y="320687"/>
                </a:lnTo>
                <a:lnTo>
                  <a:pt x="177647" y="321957"/>
                </a:lnTo>
                <a:lnTo>
                  <a:pt x="176415" y="321957"/>
                </a:lnTo>
                <a:lnTo>
                  <a:pt x="174371" y="323227"/>
                </a:lnTo>
                <a:lnTo>
                  <a:pt x="177647" y="323227"/>
                </a:lnTo>
                <a:lnTo>
                  <a:pt x="178879" y="324497"/>
                </a:lnTo>
                <a:lnTo>
                  <a:pt x="178879" y="328307"/>
                </a:lnTo>
                <a:lnTo>
                  <a:pt x="180314" y="329577"/>
                </a:lnTo>
                <a:lnTo>
                  <a:pt x="183591" y="329577"/>
                </a:lnTo>
                <a:lnTo>
                  <a:pt x="185026" y="328307"/>
                </a:lnTo>
                <a:lnTo>
                  <a:pt x="185026" y="325767"/>
                </a:lnTo>
                <a:lnTo>
                  <a:pt x="185026" y="324497"/>
                </a:lnTo>
                <a:lnTo>
                  <a:pt x="184200" y="323227"/>
                </a:lnTo>
                <a:lnTo>
                  <a:pt x="181749" y="325767"/>
                </a:lnTo>
                <a:lnTo>
                  <a:pt x="181533" y="324497"/>
                </a:lnTo>
                <a:lnTo>
                  <a:pt x="182359" y="321957"/>
                </a:lnTo>
                <a:lnTo>
                  <a:pt x="183591" y="319417"/>
                </a:lnTo>
                <a:lnTo>
                  <a:pt x="183997" y="319417"/>
                </a:lnTo>
                <a:lnTo>
                  <a:pt x="185635" y="323227"/>
                </a:lnTo>
                <a:lnTo>
                  <a:pt x="186867" y="325767"/>
                </a:lnTo>
                <a:lnTo>
                  <a:pt x="188912" y="327037"/>
                </a:lnTo>
                <a:lnTo>
                  <a:pt x="190347" y="327037"/>
                </a:lnTo>
                <a:lnTo>
                  <a:pt x="191985" y="325767"/>
                </a:lnTo>
                <a:lnTo>
                  <a:pt x="192608" y="327037"/>
                </a:lnTo>
                <a:lnTo>
                  <a:pt x="191985" y="328307"/>
                </a:lnTo>
                <a:lnTo>
                  <a:pt x="190347" y="332117"/>
                </a:lnTo>
                <a:lnTo>
                  <a:pt x="194043" y="333387"/>
                </a:lnTo>
                <a:lnTo>
                  <a:pt x="199771" y="332117"/>
                </a:lnTo>
                <a:lnTo>
                  <a:pt x="203669" y="329577"/>
                </a:lnTo>
                <a:lnTo>
                  <a:pt x="195262" y="329577"/>
                </a:lnTo>
                <a:lnTo>
                  <a:pt x="197116" y="328307"/>
                </a:lnTo>
                <a:lnTo>
                  <a:pt x="204279" y="327037"/>
                </a:lnTo>
                <a:lnTo>
                  <a:pt x="207568" y="325767"/>
                </a:lnTo>
                <a:lnTo>
                  <a:pt x="210223" y="325767"/>
                </a:lnTo>
                <a:lnTo>
                  <a:pt x="210426" y="324497"/>
                </a:lnTo>
                <a:lnTo>
                  <a:pt x="210845" y="324497"/>
                </a:lnTo>
                <a:lnTo>
                  <a:pt x="212890" y="320687"/>
                </a:lnTo>
                <a:lnTo>
                  <a:pt x="213715" y="319417"/>
                </a:lnTo>
                <a:lnTo>
                  <a:pt x="217805" y="313067"/>
                </a:lnTo>
                <a:lnTo>
                  <a:pt x="221500" y="307987"/>
                </a:lnTo>
                <a:lnTo>
                  <a:pt x="223748" y="306717"/>
                </a:lnTo>
                <a:lnTo>
                  <a:pt x="227025" y="302907"/>
                </a:lnTo>
                <a:lnTo>
                  <a:pt x="227444" y="301637"/>
                </a:lnTo>
                <a:lnTo>
                  <a:pt x="225806" y="297827"/>
                </a:lnTo>
                <a:lnTo>
                  <a:pt x="223748" y="295287"/>
                </a:lnTo>
                <a:lnTo>
                  <a:pt x="223951" y="294017"/>
                </a:lnTo>
                <a:lnTo>
                  <a:pt x="227228" y="295287"/>
                </a:lnTo>
                <a:lnTo>
                  <a:pt x="230720" y="296557"/>
                </a:lnTo>
                <a:close/>
              </a:path>
              <a:path w="2310129" h="561975">
                <a:moveTo>
                  <a:pt x="245325" y="12496"/>
                </a:moveTo>
                <a:lnTo>
                  <a:pt x="245033" y="11734"/>
                </a:lnTo>
                <a:lnTo>
                  <a:pt x="244944" y="11480"/>
                </a:lnTo>
                <a:lnTo>
                  <a:pt x="243916" y="12979"/>
                </a:lnTo>
                <a:lnTo>
                  <a:pt x="244995" y="12496"/>
                </a:lnTo>
                <a:lnTo>
                  <a:pt x="245325" y="12496"/>
                </a:lnTo>
                <a:close/>
              </a:path>
              <a:path w="2310129" h="561975">
                <a:moveTo>
                  <a:pt x="252857" y="9956"/>
                </a:moveTo>
                <a:lnTo>
                  <a:pt x="252018" y="6781"/>
                </a:lnTo>
                <a:lnTo>
                  <a:pt x="251764" y="5765"/>
                </a:lnTo>
                <a:lnTo>
                  <a:pt x="251574" y="5765"/>
                </a:lnTo>
                <a:lnTo>
                  <a:pt x="250926" y="5130"/>
                </a:lnTo>
                <a:lnTo>
                  <a:pt x="243840" y="5130"/>
                </a:lnTo>
                <a:lnTo>
                  <a:pt x="243014" y="6400"/>
                </a:lnTo>
                <a:lnTo>
                  <a:pt x="244944" y="11480"/>
                </a:lnTo>
                <a:lnTo>
                  <a:pt x="245884" y="10083"/>
                </a:lnTo>
                <a:lnTo>
                  <a:pt x="248196" y="6400"/>
                </a:lnTo>
                <a:lnTo>
                  <a:pt x="247738" y="6400"/>
                </a:lnTo>
                <a:lnTo>
                  <a:pt x="249262" y="5765"/>
                </a:lnTo>
                <a:lnTo>
                  <a:pt x="249656" y="5765"/>
                </a:lnTo>
                <a:lnTo>
                  <a:pt x="252641" y="9956"/>
                </a:lnTo>
                <a:lnTo>
                  <a:pt x="252857" y="9956"/>
                </a:lnTo>
                <a:close/>
              </a:path>
              <a:path w="2310129" h="561975">
                <a:moveTo>
                  <a:pt x="340360" y="518287"/>
                </a:moveTo>
                <a:lnTo>
                  <a:pt x="321500" y="517017"/>
                </a:lnTo>
                <a:lnTo>
                  <a:pt x="313309" y="518287"/>
                </a:lnTo>
                <a:lnTo>
                  <a:pt x="340360" y="518287"/>
                </a:lnTo>
                <a:close/>
              </a:path>
              <a:path w="2310129" h="561975">
                <a:moveTo>
                  <a:pt x="353060" y="515747"/>
                </a:moveTo>
                <a:lnTo>
                  <a:pt x="351828" y="517017"/>
                </a:lnTo>
                <a:lnTo>
                  <a:pt x="350608" y="517017"/>
                </a:lnTo>
                <a:lnTo>
                  <a:pt x="349173" y="518287"/>
                </a:lnTo>
                <a:lnTo>
                  <a:pt x="353060" y="518287"/>
                </a:lnTo>
                <a:lnTo>
                  <a:pt x="353060" y="515747"/>
                </a:lnTo>
                <a:close/>
              </a:path>
              <a:path w="2310129" h="561975">
                <a:moveTo>
                  <a:pt x="379704" y="515747"/>
                </a:moveTo>
                <a:lnTo>
                  <a:pt x="374167" y="514477"/>
                </a:lnTo>
                <a:lnTo>
                  <a:pt x="369862" y="515747"/>
                </a:lnTo>
                <a:lnTo>
                  <a:pt x="368642" y="515747"/>
                </a:lnTo>
                <a:lnTo>
                  <a:pt x="367817" y="517017"/>
                </a:lnTo>
                <a:lnTo>
                  <a:pt x="368223" y="518287"/>
                </a:lnTo>
                <a:lnTo>
                  <a:pt x="368846" y="518287"/>
                </a:lnTo>
                <a:lnTo>
                  <a:pt x="379704" y="518287"/>
                </a:lnTo>
                <a:lnTo>
                  <a:pt x="379704" y="515747"/>
                </a:lnTo>
                <a:close/>
              </a:path>
              <a:path w="2310129" h="561975">
                <a:moveTo>
                  <a:pt x="512686" y="32181"/>
                </a:moveTo>
                <a:lnTo>
                  <a:pt x="512622" y="31800"/>
                </a:lnTo>
                <a:lnTo>
                  <a:pt x="512508" y="31165"/>
                </a:lnTo>
                <a:lnTo>
                  <a:pt x="512368" y="30784"/>
                </a:lnTo>
                <a:lnTo>
                  <a:pt x="512241" y="30530"/>
                </a:lnTo>
                <a:lnTo>
                  <a:pt x="512178" y="30403"/>
                </a:lnTo>
                <a:lnTo>
                  <a:pt x="509447" y="24688"/>
                </a:lnTo>
                <a:lnTo>
                  <a:pt x="509333" y="24434"/>
                </a:lnTo>
                <a:lnTo>
                  <a:pt x="509206" y="24180"/>
                </a:lnTo>
                <a:lnTo>
                  <a:pt x="504355" y="17449"/>
                </a:lnTo>
                <a:lnTo>
                  <a:pt x="503593" y="16687"/>
                </a:lnTo>
                <a:lnTo>
                  <a:pt x="502551" y="15798"/>
                </a:lnTo>
                <a:lnTo>
                  <a:pt x="500938" y="14401"/>
                </a:lnTo>
                <a:lnTo>
                  <a:pt x="500202" y="13766"/>
                </a:lnTo>
                <a:lnTo>
                  <a:pt x="497116" y="11099"/>
                </a:lnTo>
                <a:lnTo>
                  <a:pt x="496455" y="10718"/>
                </a:lnTo>
                <a:lnTo>
                  <a:pt x="488975" y="6400"/>
                </a:lnTo>
                <a:lnTo>
                  <a:pt x="481152" y="4114"/>
                </a:lnTo>
                <a:lnTo>
                  <a:pt x="481584" y="4114"/>
                </a:lnTo>
                <a:lnTo>
                  <a:pt x="476415" y="3352"/>
                </a:lnTo>
                <a:lnTo>
                  <a:pt x="471703" y="2463"/>
                </a:lnTo>
                <a:lnTo>
                  <a:pt x="470268" y="2082"/>
                </a:lnTo>
                <a:lnTo>
                  <a:pt x="468426" y="1447"/>
                </a:lnTo>
                <a:lnTo>
                  <a:pt x="468134" y="2082"/>
                </a:lnTo>
                <a:lnTo>
                  <a:pt x="468045" y="2463"/>
                </a:lnTo>
                <a:lnTo>
                  <a:pt x="468871" y="5130"/>
                </a:lnTo>
                <a:lnTo>
                  <a:pt x="469226" y="6400"/>
                </a:lnTo>
                <a:lnTo>
                  <a:pt x="469239" y="9448"/>
                </a:lnTo>
                <a:lnTo>
                  <a:pt x="468223" y="10083"/>
                </a:lnTo>
                <a:lnTo>
                  <a:pt x="466991" y="10718"/>
                </a:lnTo>
                <a:lnTo>
                  <a:pt x="466369" y="10083"/>
                </a:lnTo>
                <a:lnTo>
                  <a:pt x="466471" y="9448"/>
                </a:lnTo>
                <a:lnTo>
                  <a:pt x="466585" y="7416"/>
                </a:lnTo>
                <a:lnTo>
                  <a:pt x="465848" y="5765"/>
                </a:lnTo>
                <a:lnTo>
                  <a:pt x="465239" y="5765"/>
                </a:lnTo>
                <a:lnTo>
                  <a:pt x="463715" y="5384"/>
                </a:lnTo>
                <a:lnTo>
                  <a:pt x="462686" y="6400"/>
                </a:lnTo>
                <a:lnTo>
                  <a:pt x="462572" y="8432"/>
                </a:lnTo>
                <a:lnTo>
                  <a:pt x="462483" y="9067"/>
                </a:lnTo>
                <a:lnTo>
                  <a:pt x="462076" y="9410"/>
                </a:lnTo>
                <a:lnTo>
                  <a:pt x="462076" y="26085"/>
                </a:lnTo>
                <a:lnTo>
                  <a:pt x="459613" y="27736"/>
                </a:lnTo>
                <a:lnTo>
                  <a:pt x="456336" y="29768"/>
                </a:lnTo>
                <a:lnTo>
                  <a:pt x="453555" y="28117"/>
                </a:lnTo>
                <a:lnTo>
                  <a:pt x="451205" y="26720"/>
                </a:lnTo>
                <a:lnTo>
                  <a:pt x="451307" y="25831"/>
                </a:lnTo>
                <a:lnTo>
                  <a:pt x="451421" y="24688"/>
                </a:lnTo>
                <a:lnTo>
                  <a:pt x="451535" y="23672"/>
                </a:lnTo>
                <a:lnTo>
                  <a:pt x="451624" y="21386"/>
                </a:lnTo>
                <a:lnTo>
                  <a:pt x="452031" y="21640"/>
                </a:lnTo>
                <a:lnTo>
                  <a:pt x="452628" y="22656"/>
                </a:lnTo>
                <a:lnTo>
                  <a:pt x="452882" y="23164"/>
                </a:lnTo>
                <a:lnTo>
                  <a:pt x="453186" y="24180"/>
                </a:lnTo>
                <a:lnTo>
                  <a:pt x="453263" y="24434"/>
                </a:lnTo>
                <a:lnTo>
                  <a:pt x="455955" y="25831"/>
                </a:lnTo>
                <a:lnTo>
                  <a:pt x="461937" y="25831"/>
                </a:lnTo>
                <a:lnTo>
                  <a:pt x="462076" y="26085"/>
                </a:lnTo>
                <a:lnTo>
                  <a:pt x="462076" y="9410"/>
                </a:lnTo>
                <a:lnTo>
                  <a:pt x="461251" y="10083"/>
                </a:lnTo>
                <a:lnTo>
                  <a:pt x="459613" y="9702"/>
                </a:lnTo>
                <a:lnTo>
                  <a:pt x="458660" y="9448"/>
                </a:lnTo>
                <a:lnTo>
                  <a:pt x="457923" y="9448"/>
                </a:lnTo>
                <a:lnTo>
                  <a:pt x="455879" y="10464"/>
                </a:lnTo>
                <a:lnTo>
                  <a:pt x="456057" y="10464"/>
                </a:lnTo>
                <a:lnTo>
                  <a:pt x="455307" y="11734"/>
                </a:lnTo>
                <a:lnTo>
                  <a:pt x="453999" y="13766"/>
                </a:lnTo>
                <a:lnTo>
                  <a:pt x="453466" y="13766"/>
                </a:lnTo>
                <a:lnTo>
                  <a:pt x="453466" y="10718"/>
                </a:lnTo>
                <a:lnTo>
                  <a:pt x="454418" y="9067"/>
                </a:lnTo>
                <a:lnTo>
                  <a:pt x="454494" y="8940"/>
                </a:lnTo>
                <a:lnTo>
                  <a:pt x="457974" y="6781"/>
                </a:lnTo>
                <a:lnTo>
                  <a:pt x="456450" y="3352"/>
                </a:lnTo>
                <a:lnTo>
                  <a:pt x="456336" y="3098"/>
                </a:lnTo>
                <a:lnTo>
                  <a:pt x="452031" y="3098"/>
                </a:lnTo>
                <a:lnTo>
                  <a:pt x="451573" y="4114"/>
                </a:lnTo>
                <a:lnTo>
                  <a:pt x="451713" y="4114"/>
                </a:lnTo>
                <a:lnTo>
                  <a:pt x="452437" y="5130"/>
                </a:lnTo>
                <a:lnTo>
                  <a:pt x="453059" y="6400"/>
                </a:lnTo>
                <a:lnTo>
                  <a:pt x="445884" y="6654"/>
                </a:lnTo>
                <a:lnTo>
                  <a:pt x="427520" y="5765"/>
                </a:lnTo>
                <a:lnTo>
                  <a:pt x="428256" y="5765"/>
                </a:lnTo>
                <a:lnTo>
                  <a:pt x="416991" y="5130"/>
                </a:lnTo>
                <a:lnTo>
                  <a:pt x="413778" y="5130"/>
                </a:lnTo>
                <a:lnTo>
                  <a:pt x="411861" y="5384"/>
                </a:lnTo>
                <a:lnTo>
                  <a:pt x="409409" y="8432"/>
                </a:lnTo>
                <a:lnTo>
                  <a:pt x="406857" y="12115"/>
                </a:lnTo>
                <a:lnTo>
                  <a:pt x="406438" y="12115"/>
                </a:lnTo>
                <a:lnTo>
                  <a:pt x="397319" y="14401"/>
                </a:lnTo>
                <a:lnTo>
                  <a:pt x="397471" y="14147"/>
                </a:lnTo>
                <a:lnTo>
                  <a:pt x="399529" y="10718"/>
                </a:lnTo>
                <a:lnTo>
                  <a:pt x="400189" y="9702"/>
                </a:lnTo>
                <a:lnTo>
                  <a:pt x="400596" y="9067"/>
                </a:lnTo>
                <a:lnTo>
                  <a:pt x="399567" y="8940"/>
                </a:lnTo>
                <a:lnTo>
                  <a:pt x="373545" y="8051"/>
                </a:lnTo>
                <a:lnTo>
                  <a:pt x="367398" y="8686"/>
                </a:lnTo>
                <a:lnTo>
                  <a:pt x="367398" y="10718"/>
                </a:lnTo>
                <a:lnTo>
                  <a:pt x="368427" y="10972"/>
                </a:lnTo>
                <a:lnTo>
                  <a:pt x="369239" y="10464"/>
                </a:lnTo>
                <a:lnTo>
                  <a:pt x="370674" y="9702"/>
                </a:lnTo>
                <a:lnTo>
                  <a:pt x="371500" y="10464"/>
                </a:lnTo>
                <a:lnTo>
                  <a:pt x="371500" y="15417"/>
                </a:lnTo>
                <a:lnTo>
                  <a:pt x="371094" y="15671"/>
                </a:lnTo>
                <a:lnTo>
                  <a:pt x="370776" y="15417"/>
                </a:lnTo>
                <a:lnTo>
                  <a:pt x="366636" y="12115"/>
                </a:lnTo>
                <a:lnTo>
                  <a:pt x="365836" y="11480"/>
                </a:lnTo>
                <a:lnTo>
                  <a:pt x="363918" y="9956"/>
                </a:lnTo>
                <a:lnTo>
                  <a:pt x="362686" y="8686"/>
                </a:lnTo>
                <a:lnTo>
                  <a:pt x="362686" y="26466"/>
                </a:lnTo>
                <a:lnTo>
                  <a:pt x="362077" y="27101"/>
                </a:lnTo>
                <a:lnTo>
                  <a:pt x="360362" y="26466"/>
                </a:lnTo>
                <a:lnTo>
                  <a:pt x="358876" y="25831"/>
                </a:lnTo>
                <a:lnTo>
                  <a:pt x="358724" y="25831"/>
                </a:lnTo>
                <a:lnTo>
                  <a:pt x="357149" y="24434"/>
                </a:lnTo>
                <a:lnTo>
                  <a:pt x="357149" y="21640"/>
                </a:lnTo>
                <a:lnTo>
                  <a:pt x="357149" y="20497"/>
                </a:lnTo>
                <a:lnTo>
                  <a:pt x="360641" y="21386"/>
                </a:lnTo>
                <a:lnTo>
                  <a:pt x="362686" y="26466"/>
                </a:lnTo>
                <a:lnTo>
                  <a:pt x="362686" y="8686"/>
                </a:lnTo>
                <a:lnTo>
                  <a:pt x="361454" y="7416"/>
                </a:lnTo>
                <a:lnTo>
                  <a:pt x="355371" y="8432"/>
                </a:lnTo>
                <a:lnTo>
                  <a:pt x="356044" y="8432"/>
                </a:lnTo>
                <a:lnTo>
                  <a:pt x="354965" y="9956"/>
                </a:lnTo>
                <a:lnTo>
                  <a:pt x="354584" y="10464"/>
                </a:lnTo>
                <a:lnTo>
                  <a:pt x="353669" y="11480"/>
                </a:lnTo>
                <a:lnTo>
                  <a:pt x="353060" y="11480"/>
                </a:lnTo>
                <a:lnTo>
                  <a:pt x="353060" y="7416"/>
                </a:lnTo>
                <a:lnTo>
                  <a:pt x="352640" y="7416"/>
                </a:lnTo>
                <a:lnTo>
                  <a:pt x="352640" y="24688"/>
                </a:lnTo>
                <a:lnTo>
                  <a:pt x="352183" y="25831"/>
                </a:lnTo>
                <a:lnTo>
                  <a:pt x="350113" y="25831"/>
                </a:lnTo>
                <a:lnTo>
                  <a:pt x="348957" y="24688"/>
                </a:lnTo>
                <a:lnTo>
                  <a:pt x="348957" y="22402"/>
                </a:lnTo>
                <a:lnTo>
                  <a:pt x="349364" y="21640"/>
                </a:lnTo>
                <a:lnTo>
                  <a:pt x="350393" y="21640"/>
                </a:lnTo>
                <a:lnTo>
                  <a:pt x="351421" y="22402"/>
                </a:lnTo>
                <a:lnTo>
                  <a:pt x="351790" y="23164"/>
                </a:lnTo>
                <a:lnTo>
                  <a:pt x="351917" y="23418"/>
                </a:lnTo>
                <a:lnTo>
                  <a:pt x="352031" y="23672"/>
                </a:lnTo>
                <a:lnTo>
                  <a:pt x="352640" y="24688"/>
                </a:lnTo>
                <a:lnTo>
                  <a:pt x="352640" y="7416"/>
                </a:lnTo>
                <a:lnTo>
                  <a:pt x="352120" y="7416"/>
                </a:lnTo>
                <a:lnTo>
                  <a:pt x="349567" y="9448"/>
                </a:lnTo>
                <a:lnTo>
                  <a:pt x="346557" y="12115"/>
                </a:lnTo>
                <a:lnTo>
                  <a:pt x="346240" y="12115"/>
                </a:lnTo>
                <a:lnTo>
                  <a:pt x="346392" y="11734"/>
                </a:lnTo>
                <a:lnTo>
                  <a:pt x="346494" y="11480"/>
                </a:lnTo>
                <a:lnTo>
                  <a:pt x="347408" y="9067"/>
                </a:lnTo>
                <a:lnTo>
                  <a:pt x="348221" y="6781"/>
                </a:lnTo>
                <a:lnTo>
                  <a:pt x="347789" y="6781"/>
                </a:lnTo>
                <a:lnTo>
                  <a:pt x="347268" y="6400"/>
                </a:lnTo>
                <a:lnTo>
                  <a:pt x="355523" y="6400"/>
                </a:lnTo>
                <a:lnTo>
                  <a:pt x="344449" y="6083"/>
                </a:lnTo>
                <a:lnTo>
                  <a:pt x="344449" y="14401"/>
                </a:lnTo>
                <a:lnTo>
                  <a:pt x="344297" y="14782"/>
                </a:lnTo>
                <a:lnTo>
                  <a:pt x="344195" y="15036"/>
                </a:lnTo>
                <a:lnTo>
                  <a:pt x="344093" y="15290"/>
                </a:lnTo>
                <a:lnTo>
                  <a:pt x="344043" y="15417"/>
                </a:lnTo>
                <a:lnTo>
                  <a:pt x="341782" y="15417"/>
                </a:lnTo>
                <a:lnTo>
                  <a:pt x="340766" y="14401"/>
                </a:lnTo>
                <a:lnTo>
                  <a:pt x="340766" y="12115"/>
                </a:lnTo>
                <a:lnTo>
                  <a:pt x="341109" y="11480"/>
                </a:lnTo>
                <a:lnTo>
                  <a:pt x="342366" y="11480"/>
                </a:lnTo>
                <a:lnTo>
                  <a:pt x="343217" y="12115"/>
                </a:lnTo>
                <a:lnTo>
                  <a:pt x="343712" y="13131"/>
                </a:lnTo>
                <a:lnTo>
                  <a:pt x="343839" y="13385"/>
                </a:lnTo>
                <a:lnTo>
                  <a:pt x="344449" y="14401"/>
                </a:lnTo>
                <a:lnTo>
                  <a:pt x="344449" y="6083"/>
                </a:lnTo>
                <a:lnTo>
                  <a:pt x="336981" y="5854"/>
                </a:lnTo>
                <a:lnTo>
                  <a:pt x="336473" y="6400"/>
                </a:lnTo>
                <a:lnTo>
                  <a:pt x="333387" y="9702"/>
                </a:lnTo>
                <a:lnTo>
                  <a:pt x="335915" y="13766"/>
                </a:lnTo>
                <a:lnTo>
                  <a:pt x="337693" y="16687"/>
                </a:lnTo>
                <a:lnTo>
                  <a:pt x="322897" y="15811"/>
                </a:lnTo>
                <a:lnTo>
                  <a:pt x="322897" y="24180"/>
                </a:lnTo>
                <a:lnTo>
                  <a:pt x="322681" y="24180"/>
                </a:lnTo>
                <a:lnTo>
                  <a:pt x="321094" y="28498"/>
                </a:lnTo>
                <a:lnTo>
                  <a:pt x="320675" y="29768"/>
                </a:lnTo>
                <a:lnTo>
                  <a:pt x="320598" y="30022"/>
                </a:lnTo>
                <a:lnTo>
                  <a:pt x="320471" y="30403"/>
                </a:lnTo>
                <a:lnTo>
                  <a:pt x="319036" y="31165"/>
                </a:lnTo>
                <a:lnTo>
                  <a:pt x="316992" y="30022"/>
                </a:lnTo>
                <a:lnTo>
                  <a:pt x="317207" y="29133"/>
                </a:lnTo>
                <a:lnTo>
                  <a:pt x="317309" y="28752"/>
                </a:lnTo>
                <a:lnTo>
                  <a:pt x="317373" y="28498"/>
                </a:lnTo>
                <a:lnTo>
                  <a:pt x="317614" y="28117"/>
                </a:lnTo>
                <a:lnTo>
                  <a:pt x="318719" y="26847"/>
                </a:lnTo>
                <a:lnTo>
                  <a:pt x="321906" y="23418"/>
                </a:lnTo>
                <a:lnTo>
                  <a:pt x="322897" y="24180"/>
                </a:lnTo>
                <a:lnTo>
                  <a:pt x="322897" y="15811"/>
                </a:lnTo>
                <a:lnTo>
                  <a:pt x="320789" y="15798"/>
                </a:lnTo>
                <a:lnTo>
                  <a:pt x="320446" y="15417"/>
                </a:lnTo>
                <a:lnTo>
                  <a:pt x="320332" y="15290"/>
                </a:lnTo>
                <a:lnTo>
                  <a:pt x="317804" y="12496"/>
                </a:lnTo>
                <a:lnTo>
                  <a:pt x="315696" y="10464"/>
                </a:lnTo>
                <a:lnTo>
                  <a:pt x="314629" y="10464"/>
                </a:lnTo>
                <a:lnTo>
                  <a:pt x="312483" y="13131"/>
                </a:lnTo>
                <a:lnTo>
                  <a:pt x="310845" y="15036"/>
                </a:lnTo>
                <a:lnTo>
                  <a:pt x="310438" y="15290"/>
                </a:lnTo>
                <a:lnTo>
                  <a:pt x="311365" y="13385"/>
                </a:lnTo>
                <a:lnTo>
                  <a:pt x="311480" y="13131"/>
                </a:lnTo>
                <a:lnTo>
                  <a:pt x="312115" y="11734"/>
                </a:lnTo>
                <a:lnTo>
                  <a:pt x="312229" y="11480"/>
                </a:lnTo>
                <a:lnTo>
                  <a:pt x="312420" y="11480"/>
                </a:lnTo>
                <a:lnTo>
                  <a:pt x="312013" y="11099"/>
                </a:lnTo>
                <a:lnTo>
                  <a:pt x="311518" y="11099"/>
                </a:lnTo>
                <a:lnTo>
                  <a:pt x="308686" y="12115"/>
                </a:lnTo>
                <a:lnTo>
                  <a:pt x="307365" y="12649"/>
                </a:lnTo>
                <a:lnTo>
                  <a:pt x="307365" y="19989"/>
                </a:lnTo>
                <a:lnTo>
                  <a:pt x="305714" y="20497"/>
                </a:lnTo>
                <a:lnTo>
                  <a:pt x="303060" y="19989"/>
                </a:lnTo>
                <a:lnTo>
                  <a:pt x="301498" y="19481"/>
                </a:lnTo>
                <a:lnTo>
                  <a:pt x="299554" y="18846"/>
                </a:lnTo>
                <a:lnTo>
                  <a:pt x="298805" y="18846"/>
                </a:lnTo>
                <a:lnTo>
                  <a:pt x="302704" y="17449"/>
                </a:lnTo>
                <a:lnTo>
                  <a:pt x="306641" y="15798"/>
                </a:lnTo>
                <a:lnTo>
                  <a:pt x="307149" y="15798"/>
                </a:lnTo>
                <a:lnTo>
                  <a:pt x="307149" y="15417"/>
                </a:lnTo>
                <a:lnTo>
                  <a:pt x="307263" y="16052"/>
                </a:lnTo>
                <a:lnTo>
                  <a:pt x="307365" y="19989"/>
                </a:lnTo>
                <a:lnTo>
                  <a:pt x="307365" y="12649"/>
                </a:lnTo>
                <a:lnTo>
                  <a:pt x="306133" y="13131"/>
                </a:lnTo>
                <a:lnTo>
                  <a:pt x="305511" y="12496"/>
                </a:lnTo>
                <a:lnTo>
                  <a:pt x="306870" y="5765"/>
                </a:lnTo>
                <a:lnTo>
                  <a:pt x="306908" y="5130"/>
                </a:lnTo>
                <a:lnTo>
                  <a:pt x="306590" y="3352"/>
                </a:lnTo>
                <a:lnTo>
                  <a:pt x="306539" y="3098"/>
                </a:lnTo>
                <a:lnTo>
                  <a:pt x="304698" y="3098"/>
                </a:lnTo>
                <a:lnTo>
                  <a:pt x="303669" y="12115"/>
                </a:lnTo>
                <a:lnTo>
                  <a:pt x="303060" y="13131"/>
                </a:lnTo>
                <a:lnTo>
                  <a:pt x="302336" y="11099"/>
                </a:lnTo>
                <a:lnTo>
                  <a:pt x="300901" y="7670"/>
                </a:lnTo>
                <a:lnTo>
                  <a:pt x="300799" y="7416"/>
                </a:lnTo>
                <a:lnTo>
                  <a:pt x="297726" y="5130"/>
                </a:lnTo>
                <a:lnTo>
                  <a:pt x="290347" y="5130"/>
                </a:lnTo>
                <a:lnTo>
                  <a:pt x="289331" y="6400"/>
                </a:lnTo>
                <a:lnTo>
                  <a:pt x="289636" y="6400"/>
                </a:lnTo>
                <a:lnTo>
                  <a:pt x="290385" y="8432"/>
                </a:lnTo>
                <a:lnTo>
                  <a:pt x="290461" y="8686"/>
                </a:lnTo>
                <a:lnTo>
                  <a:pt x="290588" y="9067"/>
                </a:lnTo>
                <a:lnTo>
                  <a:pt x="290703" y="9448"/>
                </a:lnTo>
                <a:lnTo>
                  <a:pt x="290779" y="9702"/>
                </a:lnTo>
                <a:lnTo>
                  <a:pt x="290893" y="10083"/>
                </a:lnTo>
                <a:lnTo>
                  <a:pt x="291020" y="10464"/>
                </a:lnTo>
                <a:lnTo>
                  <a:pt x="291096" y="10718"/>
                </a:lnTo>
                <a:lnTo>
                  <a:pt x="291211" y="11099"/>
                </a:lnTo>
                <a:lnTo>
                  <a:pt x="291172" y="13385"/>
                </a:lnTo>
                <a:lnTo>
                  <a:pt x="291172" y="14147"/>
                </a:lnTo>
                <a:lnTo>
                  <a:pt x="289115" y="17449"/>
                </a:lnTo>
                <a:lnTo>
                  <a:pt x="286258" y="22148"/>
                </a:lnTo>
                <a:lnTo>
                  <a:pt x="286169" y="21640"/>
                </a:lnTo>
                <a:lnTo>
                  <a:pt x="286042" y="21005"/>
                </a:lnTo>
                <a:lnTo>
                  <a:pt x="285953" y="20497"/>
                </a:lnTo>
                <a:lnTo>
                  <a:pt x="285864" y="19989"/>
                </a:lnTo>
                <a:lnTo>
                  <a:pt x="285762" y="19481"/>
                </a:lnTo>
                <a:lnTo>
                  <a:pt x="285648" y="18846"/>
                </a:lnTo>
                <a:lnTo>
                  <a:pt x="285559" y="18338"/>
                </a:lnTo>
                <a:lnTo>
                  <a:pt x="285242" y="16687"/>
                </a:lnTo>
                <a:lnTo>
                  <a:pt x="285127" y="16052"/>
                </a:lnTo>
                <a:lnTo>
                  <a:pt x="285013" y="15417"/>
                </a:lnTo>
                <a:lnTo>
                  <a:pt x="284899" y="14782"/>
                </a:lnTo>
                <a:lnTo>
                  <a:pt x="284822" y="14401"/>
                </a:lnTo>
                <a:lnTo>
                  <a:pt x="284759" y="14147"/>
                </a:lnTo>
                <a:lnTo>
                  <a:pt x="284670" y="13766"/>
                </a:lnTo>
                <a:lnTo>
                  <a:pt x="284581" y="13385"/>
                </a:lnTo>
                <a:lnTo>
                  <a:pt x="284518" y="13131"/>
                </a:lnTo>
                <a:lnTo>
                  <a:pt x="284429" y="12750"/>
                </a:lnTo>
                <a:lnTo>
                  <a:pt x="284365" y="12496"/>
                </a:lnTo>
                <a:lnTo>
                  <a:pt x="284276" y="12115"/>
                </a:lnTo>
                <a:lnTo>
                  <a:pt x="284187" y="11734"/>
                </a:lnTo>
                <a:lnTo>
                  <a:pt x="284124" y="11480"/>
                </a:lnTo>
                <a:lnTo>
                  <a:pt x="283997" y="9448"/>
                </a:lnTo>
                <a:lnTo>
                  <a:pt x="284492" y="10464"/>
                </a:lnTo>
                <a:lnTo>
                  <a:pt x="285229" y="12115"/>
                </a:lnTo>
                <a:lnTo>
                  <a:pt x="287070" y="13385"/>
                </a:lnTo>
                <a:lnTo>
                  <a:pt x="291172" y="13385"/>
                </a:lnTo>
                <a:lnTo>
                  <a:pt x="291172" y="11099"/>
                </a:lnTo>
                <a:lnTo>
                  <a:pt x="291020" y="11099"/>
                </a:lnTo>
                <a:lnTo>
                  <a:pt x="287731" y="9448"/>
                </a:lnTo>
                <a:lnTo>
                  <a:pt x="284403" y="7670"/>
                </a:lnTo>
                <a:lnTo>
                  <a:pt x="282968" y="8051"/>
                </a:lnTo>
                <a:lnTo>
                  <a:pt x="276326" y="17449"/>
                </a:lnTo>
                <a:lnTo>
                  <a:pt x="276009" y="17449"/>
                </a:lnTo>
                <a:lnTo>
                  <a:pt x="274980" y="17780"/>
                </a:lnTo>
                <a:lnTo>
                  <a:pt x="274980" y="19481"/>
                </a:lnTo>
                <a:lnTo>
                  <a:pt x="273469" y="19481"/>
                </a:lnTo>
                <a:lnTo>
                  <a:pt x="272110" y="21640"/>
                </a:lnTo>
                <a:lnTo>
                  <a:pt x="271500" y="22656"/>
                </a:lnTo>
                <a:lnTo>
                  <a:pt x="269455" y="22783"/>
                </a:lnTo>
                <a:lnTo>
                  <a:pt x="265353" y="21386"/>
                </a:lnTo>
                <a:lnTo>
                  <a:pt x="264731" y="21640"/>
                </a:lnTo>
                <a:lnTo>
                  <a:pt x="265760" y="23164"/>
                </a:lnTo>
                <a:lnTo>
                  <a:pt x="266585" y="24688"/>
                </a:lnTo>
                <a:lnTo>
                  <a:pt x="266115" y="25831"/>
                </a:lnTo>
                <a:lnTo>
                  <a:pt x="262712" y="25831"/>
                </a:lnTo>
                <a:lnTo>
                  <a:pt x="262534" y="24688"/>
                </a:lnTo>
                <a:lnTo>
                  <a:pt x="262458" y="24180"/>
                </a:lnTo>
                <a:lnTo>
                  <a:pt x="262343" y="23418"/>
                </a:lnTo>
                <a:lnTo>
                  <a:pt x="262305" y="23164"/>
                </a:lnTo>
                <a:lnTo>
                  <a:pt x="262153" y="23164"/>
                </a:lnTo>
                <a:lnTo>
                  <a:pt x="264325" y="21005"/>
                </a:lnTo>
                <a:lnTo>
                  <a:pt x="265696" y="19481"/>
                </a:lnTo>
                <a:lnTo>
                  <a:pt x="266268" y="18846"/>
                </a:lnTo>
                <a:lnTo>
                  <a:pt x="267817" y="18846"/>
                </a:lnTo>
                <a:lnTo>
                  <a:pt x="274980" y="19481"/>
                </a:lnTo>
                <a:lnTo>
                  <a:pt x="274980" y="17780"/>
                </a:lnTo>
                <a:lnTo>
                  <a:pt x="273138" y="18338"/>
                </a:lnTo>
                <a:lnTo>
                  <a:pt x="273138" y="15417"/>
                </a:lnTo>
                <a:lnTo>
                  <a:pt x="273138" y="11099"/>
                </a:lnTo>
                <a:lnTo>
                  <a:pt x="273278" y="10718"/>
                </a:lnTo>
                <a:lnTo>
                  <a:pt x="273964" y="9448"/>
                </a:lnTo>
                <a:lnTo>
                  <a:pt x="274688" y="10083"/>
                </a:lnTo>
                <a:lnTo>
                  <a:pt x="275183" y="10464"/>
                </a:lnTo>
                <a:lnTo>
                  <a:pt x="275996" y="10985"/>
                </a:lnTo>
                <a:lnTo>
                  <a:pt x="277444" y="10464"/>
                </a:lnTo>
                <a:lnTo>
                  <a:pt x="278168" y="9448"/>
                </a:lnTo>
                <a:lnTo>
                  <a:pt x="279349" y="7416"/>
                </a:lnTo>
                <a:lnTo>
                  <a:pt x="280708" y="7416"/>
                </a:lnTo>
                <a:lnTo>
                  <a:pt x="277660" y="6781"/>
                </a:lnTo>
                <a:lnTo>
                  <a:pt x="274701" y="6781"/>
                </a:lnTo>
                <a:lnTo>
                  <a:pt x="268427" y="6400"/>
                </a:lnTo>
                <a:lnTo>
                  <a:pt x="263715" y="6032"/>
                </a:lnTo>
                <a:lnTo>
                  <a:pt x="263309" y="6400"/>
                </a:lnTo>
                <a:lnTo>
                  <a:pt x="262890" y="6781"/>
                </a:lnTo>
                <a:lnTo>
                  <a:pt x="263029" y="7416"/>
                </a:lnTo>
                <a:lnTo>
                  <a:pt x="263080" y="7670"/>
                </a:lnTo>
                <a:lnTo>
                  <a:pt x="263156" y="8051"/>
                </a:lnTo>
                <a:lnTo>
                  <a:pt x="263245" y="8432"/>
                </a:lnTo>
                <a:lnTo>
                  <a:pt x="263347" y="8940"/>
                </a:lnTo>
                <a:lnTo>
                  <a:pt x="263461" y="9448"/>
                </a:lnTo>
                <a:lnTo>
                  <a:pt x="263474" y="14147"/>
                </a:lnTo>
                <a:lnTo>
                  <a:pt x="263347" y="14147"/>
                </a:lnTo>
                <a:lnTo>
                  <a:pt x="262483" y="14782"/>
                </a:lnTo>
                <a:lnTo>
                  <a:pt x="261251" y="15417"/>
                </a:lnTo>
                <a:lnTo>
                  <a:pt x="260845" y="15290"/>
                </a:lnTo>
                <a:lnTo>
                  <a:pt x="260972" y="15036"/>
                </a:lnTo>
                <a:lnTo>
                  <a:pt x="261086" y="14782"/>
                </a:lnTo>
                <a:lnTo>
                  <a:pt x="261277" y="14401"/>
                </a:lnTo>
                <a:lnTo>
                  <a:pt x="261391" y="14147"/>
                </a:lnTo>
                <a:lnTo>
                  <a:pt x="261620" y="13766"/>
                </a:lnTo>
                <a:lnTo>
                  <a:pt x="262280" y="12750"/>
                </a:lnTo>
                <a:lnTo>
                  <a:pt x="262204" y="12496"/>
                </a:lnTo>
                <a:lnTo>
                  <a:pt x="262089" y="12115"/>
                </a:lnTo>
                <a:lnTo>
                  <a:pt x="261962" y="11734"/>
                </a:lnTo>
                <a:lnTo>
                  <a:pt x="261886" y="11480"/>
                </a:lnTo>
                <a:lnTo>
                  <a:pt x="261772" y="11099"/>
                </a:lnTo>
                <a:lnTo>
                  <a:pt x="261658" y="10718"/>
                </a:lnTo>
                <a:lnTo>
                  <a:pt x="261569" y="10464"/>
                </a:lnTo>
                <a:lnTo>
                  <a:pt x="261454" y="10083"/>
                </a:lnTo>
                <a:lnTo>
                  <a:pt x="259613" y="8051"/>
                </a:lnTo>
                <a:lnTo>
                  <a:pt x="256743" y="4114"/>
                </a:lnTo>
                <a:lnTo>
                  <a:pt x="256844" y="5130"/>
                </a:lnTo>
                <a:lnTo>
                  <a:pt x="256971" y="6400"/>
                </a:lnTo>
                <a:lnTo>
                  <a:pt x="257060" y="7416"/>
                </a:lnTo>
                <a:lnTo>
                  <a:pt x="257175" y="8432"/>
                </a:lnTo>
                <a:lnTo>
                  <a:pt x="257263" y="8940"/>
                </a:lnTo>
                <a:lnTo>
                  <a:pt x="257352" y="9448"/>
                </a:lnTo>
                <a:lnTo>
                  <a:pt x="257454" y="10083"/>
                </a:lnTo>
                <a:lnTo>
                  <a:pt x="257568" y="10718"/>
                </a:lnTo>
                <a:lnTo>
                  <a:pt x="256743" y="12115"/>
                </a:lnTo>
                <a:lnTo>
                  <a:pt x="255308" y="11734"/>
                </a:lnTo>
                <a:lnTo>
                  <a:pt x="253873" y="11480"/>
                </a:lnTo>
                <a:lnTo>
                  <a:pt x="252641" y="12115"/>
                </a:lnTo>
                <a:lnTo>
                  <a:pt x="252641" y="14401"/>
                </a:lnTo>
                <a:lnTo>
                  <a:pt x="251002" y="14668"/>
                </a:lnTo>
                <a:lnTo>
                  <a:pt x="249529" y="14147"/>
                </a:lnTo>
                <a:lnTo>
                  <a:pt x="248551" y="13766"/>
                </a:lnTo>
                <a:lnTo>
                  <a:pt x="247015" y="13131"/>
                </a:lnTo>
                <a:lnTo>
                  <a:pt x="246583" y="13131"/>
                </a:lnTo>
                <a:lnTo>
                  <a:pt x="245960" y="13766"/>
                </a:lnTo>
                <a:lnTo>
                  <a:pt x="246138" y="13766"/>
                </a:lnTo>
                <a:lnTo>
                  <a:pt x="247015" y="15798"/>
                </a:lnTo>
                <a:lnTo>
                  <a:pt x="247116" y="16052"/>
                </a:lnTo>
                <a:lnTo>
                  <a:pt x="247840" y="18084"/>
                </a:lnTo>
                <a:lnTo>
                  <a:pt x="247929" y="18338"/>
                </a:lnTo>
                <a:lnTo>
                  <a:pt x="247523" y="18846"/>
                </a:lnTo>
                <a:lnTo>
                  <a:pt x="245275" y="18084"/>
                </a:lnTo>
                <a:lnTo>
                  <a:pt x="241579" y="16687"/>
                </a:lnTo>
                <a:lnTo>
                  <a:pt x="241668" y="16306"/>
                </a:lnTo>
                <a:lnTo>
                  <a:pt x="242697" y="14782"/>
                </a:lnTo>
                <a:lnTo>
                  <a:pt x="243814" y="13131"/>
                </a:lnTo>
                <a:lnTo>
                  <a:pt x="243560" y="13131"/>
                </a:lnTo>
                <a:lnTo>
                  <a:pt x="240131" y="14668"/>
                </a:lnTo>
                <a:lnTo>
                  <a:pt x="239039" y="13131"/>
                </a:lnTo>
                <a:lnTo>
                  <a:pt x="237274" y="10718"/>
                </a:lnTo>
                <a:lnTo>
                  <a:pt x="234886" y="9448"/>
                </a:lnTo>
                <a:lnTo>
                  <a:pt x="231063" y="7416"/>
                </a:lnTo>
                <a:lnTo>
                  <a:pt x="226009" y="6819"/>
                </a:lnTo>
                <a:lnTo>
                  <a:pt x="226009" y="9702"/>
                </a:lnTo>
                <a:lnTo>
                  <a:pt x="226009" y="10718"/>
                </a:lnTo>
                <a:lnTo>
                  <a:pt x="225183" y="11734"/>
                </a:lnTo>
                <a:lnTo>
                  <a:pt x="223761" y="12496"/>
                </a:lnTo>
                <a:lnTo>
                  <a:pt x="222935" y="13017"/>
                </a:lnTo>
                <a:lnTo>
                  <a:pt x="221907" y="12496"/>
                </a:lnTo>
                <a:lnTo>
                  <a:pt x="221907" y="10464"/>
                </a:lnTo>
                <a:lnTo>
                  <a:pt x="221780" y="10464"/>
                </a:lnTo>
                <a:lnTo>
                  <a:pt x="222808" y="9448"/>
                </a:lnTo>
                <a:lnTo>
                  <a:pt x="225463" y="9448"/>
                </a:lnTo>
                <a:lnTo>
                  <a:pt x="226009" y="9702"/>
                </a:lnTo>
                <a:lnTo>
                  <a:pt x="226009" y="6819"/>
                </a:lnTo>
                <a:lnTo>
                  <a:pt x="222542" y="6400"/>
                </a:lnTo>
                <a:lnTo>
                  <a:pt x="220408" y="6400"/>
                </a:lnTo>
                <a:lnTo>
                  <a:pt x="211861" y="7416"/>
                </a:lnTo>
                <a:lnTo>
                  <a:pt x="212801" y="7416"/>
                </a:lnTo>
                <a:lnTo>
                  <a:pt x="209689" y="10464"/>
                </a:lnTo>
                <a:lnTo>
                  <a:pt x="209842" y="10464"/>
                </a:lnTo>
                <a:lnTo>
                  <a:pt x="209956" y="11099"/>
                </a:lnTo>
                <a:lnTo>
                  <a:pt x="210019" y="11480"/>
                </a:lnTo>
                <a:lnTo>
                  <a:pt x="211658" y="13385"/>
                </a:lnTo>
                <a:lnTo>
                  <a:pt x="213487" y="14782"/>
                </a:lnTo>
                <a:lnTo>
                  <a:pt x="215557" y="16306"/>
                </a:lnTo>
                <a:lnTo>
                  <a:pt x="215785" y="17449"/>
                </a:lnTo>
                <a:lnTo>
                  <a:pt x="215531" y="17449"/>
                </a:lnTo>
                <a:lnTo>
                  <a:pt x="213918" y="18338"/>
                </a:lnTo>
                <a:lnTo>
                  <a:pt x="212280" y="19367"/>
                </a:lnTo>
                <a:lnTo>
                  <a:pt x="210642" y="17703"/>
                </a:lnTo>
                <a:lnTo>
                  <a:pt x="210273" y="16687"/>
                </a:lnTo>
                <a:lnTo>
                  <a:pt x="210185" y="16433"/>
                </a:lnTo>
                <a:lnTo>
                  <a:pt x="210134" y="16306"/>
                </a:lnTo>
                <a:lnTo>
                  <a:pt x="210045" y="16052"/>
                </a:lnTo>
                <a:lnTo>
                  <a:pt x="207403" y="9067"/>
                </a:lnTo>
                <a:lnTo>
                  <a:pt x="207352" y="8940"/>
                </a:lnTo>
                <a:lnTo>
                  <a:pt x="207264" y="8686"/>
                </a:lnTo>
                <a:lnTo>
                  <a:pt x="207162" y="8432"/>
                </a:lnTo>
                <a:lnTo>
                  <a:pt x="205511" y="7416"/>
                </a:lnTo>
                <a:lnTo>
                  <a:pt x="198551" y="6781"/>
                </a:lnTo>
                <a:lnTo>
                  <a:pt x="192100" y="6781"/>
                </a:lnTo>
                <a:lnTo>
                  <a:pt x="192100" y="13385"/>
                </a:lnTo>
                <a:lnTo>
                  <a:pt x="191528" y="14782"/>
                </a:lnTo>
                <a:lnTo>
                  <a:pt x="190969" y="14782"/>
                </a:lnTo>
                <a:lnTo>
                  <a:pt x="189738" y="15036"/>
                </a:lnTo>
                <a:lnTo>
                  <a:pt x="185229" y="16052"/>
                </a:lnTo>
                <a:lnTo>
                  <a:pt x="184492" y="14401"/>
                </a:lnTo>
                <a:lnTo>
                  <a:pt x="184200" y="13766"/>
                </a:lnTo>
                <a:lnTo>
                  <a:pt x="184518" y="13385"/>
                </a:lnTo>
                <a:lnTo>
                  <a:pt x="184734" y="13131"/>
                </a:lnTo>
                <a:lnTo>
                  <a:pt x="187274" y="10083"/>
                </a:lnTo>
                <a:lnTo>
                  <a:pt x="189420" y="7416"/>
                </a:lnTo>
                <a:lnTo>
                  <a:pt x="189725" y="7035"/>
                </a:lnTo>
                <a:lnTo>
                  <a:pt x="190957" y="7416"/>
                </a:lnTo>
                <a:lnTo>
                  <a:pt x="190233" y="7416"/>
                </a:lnTo>
                <a:lnTo>
                  <a:pt x="191985" y="12496"/>
                </a:lnTo>
                <a:lnTo>
                  <a:pt x="192100" y="13385"/>
                </a:lnTo>
                <a:lnTo>
                  <a:pt x="192100" y="6781"/>
                </a:lnTo>
                <a:lnTo>
                  <a:pt x="191350" y="6781"/>
                </a:lnTo>
                <a:lnTo>
                  <a:pt x="189839" y="6908"/>
                </a:lnTo>
                <a:lnTo>
                  <a:pt x="189941" y="6781"/>
                </a:lnTo>
                <a:lnTo>
                  <a:pt x="188925" y="6781"/>
                </a:lnTo>
                <a:lnTo>
                  <a:pt x="189407" y="6934"/>
                </a:lnTo>
                <a:lnTo>
                  <a:pt x="183210" y="7416"/>
                </a:lnTo>
                <a:lnTo>
                  <a:pt x="176936" y="8432"/>
                </a:lnTo>
                <a:lnTo>
                  <a:pt x="177838" y="8432"/>
                </a:lnTo>
                <a:lnTo>
                  <a:pt x="178346" y="8940"/>
                </a:lnTo>
                <a:lnTo>
                  <a:pt x="178473" y="9067"/>
                </a:lnTo>
                <a:lnTo>
                  <a:pt x="179908" y="9067"/>
                </a:lnTo>
                <a:lnTo>
                  <a:pt x="180581" y="10464"/>
                </a:lnTo>
                <a:lnTo>
                  <a:pt x="180454" y="10464"/>
                </a:lnTo>
                <a:lnTo>
                  <a:pt x="179908" y="11480"/>
                </a:lnTo>
                <a:lnTo>
                  <a:pt x="178866" y="13004"/>
                </a:lnTo>
                <a:lnTo>
                  <a:pt x="177444" y="12750"/>
                </a:lnTo>
                <a:lnTo>
                  <a:pt x="175183" y="10718"/>
                </a:lnTo>
                <a:lnTo>
                  <a:pt x="171196" y="7416"/>
                </a:lnTo>
                <a:lnTo>
                  <a:pt x="159816" y="7416"/>
                </a:lnTo>
                <a:lnTo>
                  <a:pt x="155143" y="11480"/>
                </a:lnTo>
                <a:lnTo>
                  <a:pt x="153060" y="13131"/>
                </a:lnTo>
                <a:lnTo>
                  <a:pt x="151422" y="13385"/>
                </a:lnTo>
                <a:lnTo>
                  <a:pt x="150431" y="11734"/>
                </a:lnTo>
                <a:lnTo>
                  <a:pt x="149796" y="10718"/>
                </a:lnTo>
                <a:lnTo>
                  <a:pt x="148755" y="9067"/>
                </a:lnTo>
                <a:lnTo>
                  <a:pt x="139522" y="7416"/>
                </a:lnTo>
                <a:lnTo>
                  <a:pt x="137960" y="7416"/>
                </a:lnTo>
                <a:lnTo>
                  <a:pt x="136664" y="9702"/>
                </a:lnTo>
                <a:lnTo>
                  <a:pt x="136055" y="10464"/>
                </a:lnTo>
                <a:lnTo>
                  <a:pt x="134404" y="10718"/>
                </a:lnTo>
                <a:lnTo>
                  <a:pt x="133184" y="9956"/>
                </a:lnTo>
                <a:lnTo>
                  <a:pt x="128549" y="9067"/>
                </a:lnTo>
                <a:lnTo>
                  <a:pt x="119913" y="8940"/>
                </a:lnTo>
                <a:lnTo>
                  <a:pt x="109664" y="9448"/>
                </a:lnTo>
                <a:lnTo>
                  <a:pt x="100190" y="10464"/>
                </a:lnTo>
                <a:lnTo>
                  <a:pt x="96608" y="11099"/>
                </a:lnTo>
                <a:lnTo>
                  <a:pt x="96139" y="11099"/>
                </a:lnTo>
                <a:lnTo>
                  <a:pt x="92608" y="11480"/>
                </a:lnTo>
                <a:lnTo>
                  <a:pt x="86868" y="12496"/>
                </a:lnTo>
                <a:lnTo>
                  <a:pt x="85178" y="12115"/>
                </a:lnTo>
                <a:lnTo>
                  <a:pt x="84620" y="12115"/>
                </a:lnTo>
                <a:lnTo>
                  <a:pt x="84620" y="9956"/>
                </a:lnTo>
                <a:lnTo>
                  <a:pt x="83794" y="9448"/>
                </a:lnTo>
                <a:lnTo>
                  <a:pt x="82359" y="10464"/>
                </a:lnTo>
                <a:lnTo>
                  <a:pt x="81343" y="11099"/>
                </a:lnTo>
                <a:lnTo>
                  <a:pt x="79349" y="11099"/>
                </a:lnTo>
                <a:lnTo>
                  <a:pt x="72732" y="11480"/>
                </a:lnTo>
                <a:lnTo>
                  <a:pt x="53467" y="11480"/>
                </a:lnTo>
                <a:lnTo>
                  <a:pt x="45034" y="12496"/>
                </a:lnTo>
                <a:lnTo>
                  <a:pt x="46189" y="12496"/>
                </a:lnTo>
                <a:lnTo>
                  <a:pt x="46710" y="13131"/>
                </a:lnTo>
                <a:lnTo>
                  <a:pt x="47117" y="14147"/>
                </a:lnTo>
                <a:lnTo>
                  <a:pt x="45275" y="14401"/>
                </a:lnTo>
                <a:lnTo>
                  <a:pt x="42202" y="13766"/>
                </a:lnTo>
                <a:lnTo>
                  <a:pt x="38925" y="13131"/>
                </a:lnTo>
                <a:lnTo>
                  <a:pt x="36868" y="13766"/>
                </a:lnTo>
                <a:lnTo>
                  <a:pt x="37363" y="13766"/>
                </a:lnTo>
                <a:lnTo>
                  <a:pt x="38925" y="16052"/>
                </a:lnTo>
                <a:lnTo>
                  <a:pt x="37274" y="16433"/>
                </a:lnTo>
                <a:lnTo>
                  <a:pt x="33997" y="15798"/>
                </a:lnTo>
                <a:lnTo>
                  <a:pt x="31127" y="15290"/>
                </a:lnTo>
                <a:lnTo>
                  <a:pt x="28397" y="15798"/>
                </a:lnTo>
                <a:lnTo>
                  <a:pt x="29159" y="15798"/>
                </a:lnTo>
                <a:lnTo>
                  <a:pt x="30162" y="17449"/>
                </a:lnTo>
                <a:lnTo>
                  <a:pt x="30060" y="20497"/>
                </a:lnTo>
                <a:lnTo>
                  <a:pt x="29311" y="22148"/>
                </a:lnTo>
                <a:lnTo>
                  <a:pt x="29197" y="22402"/>
                </a:lnTo>
                <a:lnTo>
                  <a:pt x="29083" y="22656"/>
                </a:lnTo>
                <a:lnTo>
                  <a:pt x="27940" y="25831"/>
                </a:lnTo>
                <a:lnTo>
                  <a:pt x="27851" y="26085"/>
                </a:lnTo>
                <a:lnTo>
                  <a:pt x="27444" y="26085"/>
                </a:lnTo>
                <a:lnTo>
                  <a:pt x="27330" y="21005"/>
                </a:lnTo>
                <a:lnTo>
                  <a:pt x="27216" y="18846"/>
                </a:lnTo>
                <a:lnTo>
                  <a:pt x="27089" y="16687"/>
                </a:lnTo>
                <a:lnTo>
                  <a:pt x="27038" y="15798"/>
                </a:lnTo>
                <a:lnTo>
                  <a:pt x="18224" y="21386"/>
                </a:lnTo>
                <a:lnTo>
                  <a:pt x="16243" y="29768"/>
                </a:lnTo>
                <a:lnTo>
                  <a:pt x="16179" y="30022"/>
                </a:lnTo>
                <a:lnTo>
                  <a:pt x="15697" y="32435"/>
                </a:lnTo>
                <a:lnTo>
                  <a:pt x="15608" y="32816"/>
                </a:lnTo>
                <a:lnTo>
                  <a:pt x="15557" y="33070"/>
                </a:lnTo>
                <a:lnTo>
                  <a:pt x="15455" y="33578"/>
                </a:lnTo>
                <a:lnTo>
                  <a:pt x="15354" y="34086"/>
                </a:lnTo>
                <a:lnTo>
                  <a:pt x="15963" y="35864"/>
                </a:lnTo>
                <a:lnTo>
                  <a:pt x="20739" y="38150"/>
                </a:lnTo>
                <a:lnTo>
                  <a:pt x="21221" y="38150"/>
                </a:lnTo>
                <a:lnTo>
                  <a:pt x="23393" y="38519"/>
                </a:lnTo>
                <a:lnTo>
                  <a:pt x="24574" y="38150"/>
                </a:lnTo>
                <a:lnTo>
                  <a:pt x="25069" y="39166"/>
                </a:lnTo>
                <a:lnTo>
                  <a:pt x="25196" y="42849"/>
                </a:lnTo>
                <a:lnTo>
                  <a:pt x="26619" y="44754"/>
                </a:lnTo>
                <a:lnTo>
                  <a:pt x="28270" y="45389"/>
                </a:lnTo>
                <a:lnTo>
                  <a:pt x="29908" y="46151"/>
                </a:lnTo>
                <a:lnTo>
                  <a:pt x="30721" y="47421"/>
                </a:lnTo>
                <a:lnTo>
                  <a:pt x="30111" y="48437"/>
                </a:lnTo>
                <a:lnTo>
                  <a:pt x="29489" y="49580"/>
                </a:lnTo>
                <a:lnTo>
                  <a:pt x="30594" y="52882"/>
                </a:lnTo>
                <a:lnTo>
                  <a:pt x="32156" y="55422"/>
                </a:lnTo>
                <a:lnTo>
                  <a:pt x="34620" y="59232"/>
                </a:lnTo>
                <a:lnTo>
                  <a:pt x="34709" y="59740"/>
                </a:lnTo>
                <a:lnTo>
                  <a:pt x="34823" y="60502"/>
                </a:lnTo>
                <a:lnTo>
                  <a:pt x="32981" y="60502"/>
                </a:lnTo>
                <a:lnTo>
                  <a:pt x="31343" y="60756"/>
                </a:lnTo>
                <a:lnTo>
                  <a:pt x="31953" y="61899"/>
                </a:lnTo>
                <a:lnTo>
                  <a:pt x="36461" y="65201"/>
                </a:lnTo>
                <a:lnTo>
                  <a:pt x="37338" y="66852"/>
                </a:lnTo>
                <a:lnTo>
                  <a:pt x="34848" y="66852"/>
                </a:lnTo>
                <a:lnTo>
                  <a:pt x="35636" y="70154"/>
                </a:lnTo>
                <a:lnTo>
                  <a:pt x="37896" y="74853"/>
                </a:lnTo>
                <a:lnTo>
                  <a:pt x="40144" y="79425"/>
                </a:lnTo>
                <a:lnTo>
                  <a:pt x="42811" y="83108"/>
                </a:lnTo>
                <a:lnTo>
                  <a:pt x="44869" y="83108"/>
                </a:lnTo>
                <a:lnTo>
                  <a:pt x="45478" y="83616"/>
                </a:lnTo>
                <a:lnTo>
                  <a:pt x="45275" y="84505"/>
                </a:lnTo>
                <a:lnTo>
                  <a:pt x="44653" y="87553"/>
                </a:lnTo>
                <a:lnTo>
                  <a:pt x="49784" y="97459"/>
                </a:lnTo>
                <a:lnTo>
                  <a:pt x="52857" y="97459"/>
                </a:lnTo>
                <a:lnTo>
                  <a:pt x="53670" y="98221"/>
                </a:lnTo>
                <a:lnTo>
                  <a:pt x="53467" y="98983"/>
                </a:lnTo>
                <a:lnTo>
                  <a:pt x="52946" y="100634"/>
                </a:lnTo>
                <a:lnTo>
                  <a:pt x="52857" y="100888"/>
                </a:lnTo>
                <a:lnTo>
                  <a:pt x="65151" y="115874"/>
                </a:lnTo>
                <a:lnTo>
                  <a:pt x="68021" y="115874"/>
                </a:lnTo>
                <a:lnTo>
                  <a:pt x="68021" y="114985"/>
                </a:lnTo>
                <a:lnTo>
                  <a:pt x="67398" y="114223"/>
                </a:lnTo>
                <a:lnTo>
                  <a:pt x="66865" y="113334"/>
                </a:lnTo>
                <a:lnTo>
                  <a:pt x="66255" y="113334"/>
                </a:lnTo>
                <a:lnTo>
                  <a:pt x="69456" y="112572"/>
                </a:lnTo>
                <a:lnTo>
                  <a:pt x="73139" y="112572"/>
                </a:lnTo>
                <a:lnTo>
                  <a:pt x="79082" y="112826"/>
                </a:lnTo>
                <a:lnTo>
                  <a:pt x="79908" y="113334"/>
                </a:lnTo>
                <a:lnTo>
                  <a:pt x="78257" y="116255"/>
                </a:lnTo>
                <a:lnTo>
                  <a:pt x="75806" y="120700"/>
                </a:lnTo>
                <a:lnTo>
                  <a:pt x="75895" y="123875"/>
                </a:lnTo>
                <a:lnTo>
                  <a:pt x="76009" y="128066"/>
                </a:lnTo>
                <a:lnTo>
                  <a:pt x="79692" y="128066"/>
                </a:lnTo>
                <a:lnTo>
                  <a:pt x="80518" y="126923"/>
                </a:lnTo>
                <a:lnTo>
                  <a:pt x="80518" y="123875"/>
                </a:lnTo>
                <a:lnTo>
                  <a:pt x="81127" y="123875"/>
                </a:lnTo>
                <a:lnTo>
                  <a:pt x="82156" y="125018"/>
                </a:lnTo>
                <a:lnTo>
                  <a:pt x="82981" y="126288"/>
                </a:lnTo>
                <a:lnTo>
                  <a:pt x="86588" y="127685"/>
                </a:lnTo>
                <a:lnTo>
                  <a:pt x="89535" y="127685"/>
                </a:lnTo>
                <a:lnTo>
                  <a:pt x="94246" y="128066"/>
                </a:lnTo>
                <a:lnTo>
                  <a:pt x="94869" y="127685"/>
                </a:lnTo>
                <a:lnTo>
                  <a:pt x="95110" y="127685"/>
                </a:lnTo>
                <a:lnTo>
                  <a:pt x="94246" y="124256"/>
                </a:lnTo>
                <a:lnTo>
                  <a:pt x="94170" y="123875"/>
                </a:lnTo>
                <a:lnTo>
                  <a:pt x="93637" y="121335"/>
                </a:lnTo>
                <a:lnTo>
                  <a:pt x="93980" y="120700"/>
                </a:lnTo>
                <a:lnTo>
                  <a:pt x="94373" y="120700"/>
                </a:lnTo>
                <a:lnTo>
                  <a:pt x="97726" y="121970"/>
                </a:lnTo>
                <a:lnTo>
                  <a:pt x="98348" y="123240"/>
                </a:lnTo>
                <a:lnTo>
                  <a:pt x="97116" y="125272"/>
                </a:lnTo>
                <a:lnTo>
                  <a:pt x="97523" y="126034"/>
                </a:lnTo>
                <a:lnTo>
                  <a:pt x="99364" y="126034"/>
                </a:lnTo>
                <a:lnTo>
                  <a:pt x="101828" y="123240"/>
                </a:lnTo>
                <a:lnTo>
                  <a:pt x="103327" y="120700"/>
                </a:lnTo>
                <a:lnTo>
                  <a:pt x="107365" y="113842"/>
                </a:lnTo>
                <a:lnTo>
                  <a:pt x="107365" y="113334"/>
                </a:lnTo>
                <a:lnTo>
                  <a:pt x="106641" y="112572"/>
                </a:lnTo>
                <a:lnTo>
                  <a:pt x="103263" y="109016"/>
                </a:lnTo>
                <a:lnTo>
                  <a:pt x="95427" y="100634"/>
                </a:lnTo>
                <a:lnTo>
                  <a:pt x="86855" y="91109"/>
                </a:lnTo>
                <a:lnTo>
                  <a:pt x="85483" y="89585"/>
                </a:lnTo>
                <a:lnTo>
                  <a:pt x="81343" y="82219"/>
                </a:lnTo>
                <a:lnTo>
                  <a:pt x="80518" y="80187"/>
                </a:lnTo>
                <a:lnTo>
                  <a:pt x="80314" y="79908"/>
                </a:lnTo>
                <a:lnTo>
                  <a:pt x="80314" y="89966"/>
                </a:lnTo>
                <a:lnTo>
                  <a:pt x="79082" y="90601"/>
                </a:lnTo>
                <a:lnTo>
                  <a:pt x="77647" y="91109"/>
                </a:lnTo>
                <a:lnTo>
                  <a:pt x="75184" y="91109"/>
                </a:lnTo>
                <a:lnTo>
                  <a:pt x="73964" y="90601"/>
                </a:lnTo>
                <a:lnTo>
                  <a:pt x="72529" y="89966"/>
                </a:lnTo>
                <a:lnTo>
                  <a:pt x="73545" y="89585"/>
                </a:lnTo>
                <a:lnTo>
                  <a:pt x="79286" y="89585"/>
                </a:lnTo>
                <a:lnTo>
                  <a:pt x="80314" y="89966"/>
                </a:lnTo>
                <a:lnTo>
                  <a:pt x="80314" y="79908"/>
                </a:lnTo>
                <a:lnTo>
                  <a:pt x="76835" y="75107"/>
                </a:lnTo>
                <a:lnTo>
                  <a:pt x="73139" y="70916"/>
                </a:lnTo>
                <a:lnTo>
                  <a:pt x="69253" y="66852"/>
                </a:lnTo>
                <a:lnTo>
                  <a:pt x="66167" y="62407"/>
                </a:lnTo>
                <a:lnTo>
                  <a:pt x="66167" y="59740"/>
                </a:lnTo>
                <a:lnTo>
                  <a:pt x="64325" y="57454"/>
                </a:lnTo>
                <a:lnTo>
                  <a:pt x="62280" y="56057"/>
                </a:lnTo>
                <a:lnTo>
                  <a:pt x="59207" y="54152"/>
                </a:lnTo>
                <a:lnTo>
                  <a:pt x="58801" y="52882"/>
                </a:lnTo>
                <a:lnTo>
                  <a:pt x="62077" y="48818"/>
                </a:lnTo>
                <a:lnTo>
                  <a:pt x="61671" y="48183"/>
                </a:lnTo>
                <a:lnTo>
                  <a:pt x="55511" y="48183"/>
                </a:lnTo>
                <a:lnTo>
                  <a:pt x="55308" y="47802"/>
                </a:lnTo>
                <a:lnTo>
                  <a:pt x="59613" y="45135"/>
                </a:lnTo>
                <a:lnTo>
                  <a:pt x="62890" y="44119"/>
                </a:lnTo>
                <a:lnTo>
                  <a:pt x="67602" y="44119"/>
                </a:lnTo>
                <a:lnTo>
                  <a:pt x="70472" y="43103"/>
                </a:lnTo>
                <a:lnTo>
                  <a:pt x="74371" y="39166"/>
                </a:lnTo>
                <a:lnTo>
                  <a:pt x="85305" y="38150"/>
                </a:lnTo>
                <a:lnTo>
                  <a:pt x="86664" y="38150"/>
                </a:lnTo>
                <a:lnTo>
                  <a:pt x="86664" y="41198"/>
                </a:lnTo>
                <a:lnTo>
                  <a:pt x="88506" y="41198"/>
                </a:lnTo>
                <a:lnTo>
                  <a:pt x="92519" y="40182"/>
                </a:lnTo>
                <a:lnTo>
                  <a:pt x="92837" y="40182"/>
                </a:lnTo>
                <a:lnTo>
                  <a:pt x="94272" y="39166"/>
                </a:lnTo>
                <a:lnTo>
                  <a:pt x="94513" y="39166"/>
                </a:lnTo>
                <a:lnTo>
                  <a:pt x="94043" y="38150"/>
                </a:lnTo>
                <a:lnTo>
                  <a:pt x="92900" y="36499"/>
                </a:lnTo>
                <a:lnTo>
                  <a:pt x="96710" y="36499"/>
                </a:lnTo>
                <a:lnTo>
                  <a:pt x="104495" y="36753"/>
                </a:lnTo>
                <a:lnTo>
                  <a:pt x="108572" y="40703"/>
                </a:lnTo>
                <a:lnTo>
                  <a:pt x="115354" y="40436"/>
                </a:lnTo>
                <a:lnTo>
                  <a:pt x="115354" y="36753"/>
                </a:lnTo>
                <a:lnTo>
                  <a:pt x="117195" y="36753"/>
                </a:lnTo>
                <a:lnTo>
                  <a:pt x="120065" y="37769"/>
                </a:lnTo>
                <a:lnTo>
                  <a:pt x="122529" y="38785"/>
                </a:lnTo>
                <a:lnTo>
                  <a:pt x="131432" y="39801"/>
                </a:lnTo>
                <a:lnTo>
                  <a:pt x="146596" y="39801"/>
                </a:lnTo>
                <a:lnTo>
                  <a:pt x="150799" y="38785"/>
                </a:lnTo>
                <a:lnTo>
                  <a:pt x="151828" y="36880"/>
                </a:lnTo>
                <a:lnTo>
                  <a:pt x="151892" y="36753"/>
                </a:lnTo>
                <a:lnTo>
                  <a:pt x="152031" y="36499"/>
                </a:lnTo>
                <a:lnTo>
                  <a:pt x="152234" y="36118"/>
                </a:lnTo>
                <a:lnTo>
                  <a:pt x="153797" y="33578"/>
                </a:lnTo>
                <a:lnTo>
                  <a:pt x="154317" y="33578"/>
                </a:lnTo>
                <a:lnTo>
                  <a:pt x="154292" y="42468"/>
                </a:lnTo>
                <a:lnTo>
                  <a:pt x="161048" y="39801"/>
                </a:lnTo>
                <a:lnTo>
                  <a:pt x="162788" y="37515"/>
                </a:lnTo>
                <a:lnTo>
                  <a:pt x="163715" y="36118"/>
                </a:lnTo>
                <a:lnTo>
                  <a:pt x="165557" y="36753"/>
                </a:lnTo>
                <a:lnTo>
                  <a:pt x="170891" y="42087"/>
                </a:lnTo>
                <a:lnTo>
                  <a:pt x="171297" y="41833"/>
                </a:lnTo>
                <a:lnTo>
                  <a:pt x="174980" y="37769"/>
                </a:lnTo>
                <a:lnTo>
                  <a:pt x="176352" y="36118"/>
                </a:lnTo>
                <a:lnTo>
                  <a:pt x="178257" y="33832"/>
                </a:lnTo>
                <a:lnTo>
                  <a:pt x="179844" y="33832"/>
                </a:lnTo>
                <a:lnTo>
                  <a:pt x="185623" y="35864"/>
                </a:lnTo>
                <a:lnTo>
                  <a:pt x="190766" y="37515"/>
                </a:lnTo>
                <a:lnTo>
                  <a:pt x="191376" y="37515"/>
                </a:lnTo>
                <a:lnTo>
                  <a:pt x="188277" y="33832"/>
                </a:lnTo>
                <a:lnTo>
                  <a:pt x="188061" y="33578"/>
                </a:lnTo>
                <a:lnTo>
                  <a:pt x="186575" y="31800"/>
                </a:lnTo>
                <a:lnTo>
                  <a:pt x="186359" y="31800"/>
                </a:lnTo>
                <a:lnTo>
                  <a:pt x="186867" y="31165"/>
                </a:lnTo>
                <a:lnTo>
                  <a:pt x="197091" y="29133"/>
                </a:lnTo>
                <a:lnTo>
                  <a:pt x="198805" y="28752"/>
                </a:lnTo>
                <a:lnTo>
                  <a:pt x="201498" y="28117"/>
                </a:lnTo>
                <a:lnTo>
                  <a:pt x="202336" y="28117"/>
                </a:lnTo>
                <a:lnTo>
                  <a:pt x="203873" y="28752"/>
                </a:lnTo>
                <a:lnTo>
                  <a:pt x="205790" y="32181"/>
                </a:lnTo>
                <a:lnTo>
                  <a:pt x="206946" y="34467"/>
                </a:lnTo>
                <a:lnTo>
                  <a:pt x="208584" y="35750"/>
                </a:lnTo>
                <a:lnTo>
                  <a:pt x="209308" y="34848"/>
                </a:lnTo>
                <a:lnTo>
                  <a:pt x="211162" y="32181"/>
                </a:lnTo>
                <a:lnTo>
                  <a:pt x="210019" y="32181"/>
                </a:lnTo>
                <a:lnTo>
                  <a:pt x="217398" y="31419"/>
                </a:lnTo>
                <a:lnTo>
                  <a:pt x="219456" y="34848"/>
                </a:lnTo>
                <a:lnTo>
                  <a:pt x="218833" y="35369"/>
                </a:lnTo>
                <a:lnTo>
                  <a:pt x="215557" y="34086"/>
                </a:lnTo>
                <a:lnTo>
                  <a:pt x="213715" y="34467"/>
                </a:lnTo>
                <a:lnTo>
                  <a:pt x="212890" y="35483"/>
                </a:lnTo>
                <a:lnTo>
                  <a:pt x="212280" y="36499"/>
                </a:lnTo>
                <a:lnTo>
                  <a:pt x="212979" y="37515"/>
                </a:lnTo>
                <a:lnTo>
                  <a:pt x="214325" y="37515"/>
                </a:lnTo>
                <a:lnTo>
                  <a:pt x="232562" y="39801"/>
                </a:lnTo>
                <a:lnTo>
                  <a:pt x="233895" y="39801"/>
                </a:lnTo>
                <a:lnTo>
                  <a:pt x="237540" y="35483"/>
                </a:lnTo>
                <a:lnTo>
                  <a:pt x="238404" y="34467"/>
                </a:lnTo>
                <a:lnTo>
                  <a:pt x="238353" y="33578"/>
                </a:lnTo>
                <a:lnTo>
                  <a:pt x="238645" y="33578"/>
                </a:lnTo>
                <a:lnTo>
                  <a:pt x="235775" y="31419"/>
                </a:lnTo>
                <a:lnTo>
                  <a:pt x="232537" y="29133"/>
                </a:lnTo>
                <a:lnTo>
                  <a:pt x="232257" y="29133"/>
                </a:lnTo>
                <a:lnTo>
                  <a:pt x="232765" y="28498"/>
                </a:lnTo>
                <a:lnTo>
                  <a:pt x="238506" y="28117"/>
                </a:lnTo>
                <a:lnTo>
                  <a:pt x="242201" y="27736"/>
                </a:lnTo>
                <a:lnTo>
                  <a:pt x="244652" y="28117"/>
                </a:lnTo>
                <a:lnTo>
                  <a:pt x="243725" y="29133"/>
                </a:lnTo>
                <a:lnTo>
                  <a:pt x="241782" y="31165"/>
                </a:lnTo>
                <a:lnTo>
                  <a:pt x="246176" y="37515"/>
                </a:lnTo>
                <a:lnTo>
                  <a:pt x="246570" y="37515"/>
                </a:lnTo>
                <a:lnTo>
                  <a:pt x="252857" y="39166"/>
                </a:lnTo>
                <a:lnTo>
                  <a:pt x="254698" y="39166"/>
                </a:lnTo>
                <a:lnTo>
                  <a:pt x="254698" y="36499"/>
                </a:lnTo>
                <a:lnTo>
                  <a:pt x="261048" y="36499"/>
                </a:lnTo>
                <a:lnTo>
                  <a:pt x="264325" y="38531"/>
                </a:lnTo>
                <a:lnTo>
                  <a:pt x="265760" y="39674"/>
                </a:lnTo>
                <a:lnTo>
                  <a:pt x="268630" y="39166"/>
                </a:lnTo>
                <a:lnTo>
                  <a:pt x="270637" y="38150"/>
                </a:lnTo>
                <a:lnTo>
                  <a:pt x="273545" y="36753"/>
                </a:lnTo>
                <a:lnTo>
                  <a:pt x="275386" y="36499"/>
                </a:lnTo>
                <a:lnTo>
                  <a:pt x="276072" y="37769"/>
                </a:lnTo>
                <a:lnTo>
                  <a:pt x="276301" y="38150"/>
                </a:lnTo>
                <a:lnTo>
                  <a:pt x="277037" y="39166"/>
                </a:lnTo>
                <a:lnTo>
                  <a:pt x="278676" y="39166"/>
                </a:lnTo>
                <a:lnTo>
                  <a:pt x="281330" y="37515"/>
                </a:lnTo>
                <a:lnTo>
                  <a:pt x="282867" y="36499"/>
                </a:lnTo>
                <a:lnTo>
                  <a:pt x="284403" y="35483"/>
                </a:lnTo>
                <a:lnTo>
                  <a:pt x="285838" y="35483"/>
                </a:lnTo>
                <a:lnTo>
                  <a:pt x="290144" y="39801"/>
                </a:lnTo>
                <a:lnTo>
                  <a:pt x="291172" y="39166"/>
                </a:lnTo>
                <a:lnTo>
                  <a:pt x="294144" y="35483"/>
                </a:lnTo>
                <a:lnTo>
                  <a:pt x="298119" y="30530"/>
                </a:lnTo>
                <a:lnTo>
                  <a:pt x="299212" y="29133"/>
                </a:lnTo>
                <a:lnTo>
                  <a:pt x="300494" y="27482"/>
                </a:lnTo>
                <a:lnTo>
                  <a:pt x="300697" y="27482"/>
                </a:lnTo>
                <a:lnTo>
                  <a:pt x="300393" y="27101"/>
                </a:lnTo>
                <a:lnTo>
                  <a:pt x="296087" y="28117"/>
                </a:lnTo>
                <a:lnTo>
                  <a:pt x="293611" y="29006"/>
                </a:lnTo>
                <a:lnTo>
                  <a:pt x="291985" y="28498"/>
                </a:lnTo>
                <a:lnTo>
                  <a:pt x="292608" y="27736"/>
                </a:lnTo>
                <a:lnTo>
                  <a:pt x="292811" y="27482"/>
                </a:lnTo>
                <a:lnTo>
                  <a:pt x="293420" y="26466"/>
                </a:lnTo>
                <a:lnTo>
                  <a:pt x="293217" y="26085"/>
                </a:lnTo>
                <a:lnTo>
                  <a:pt x="293077" y="25831"/>
                </a:lnTo>
                <a:lnTo>
                  <a:pt x="290588" y="25831"/>
                </a:lnTo>
                <a:lnTo>
                  <a:pt x="290283" y="24688"/>
                </a:lnTo>
                <a:lnTo>
                  <a:pt x="290207" y="24434"/>
                </a:lnTo>
                <a:lnTo>
                  <a:pt x="290144" y="24180"/>
                </a:lnTo>
                <a:lnTo>
                  <a:pt x="290791" y="22783"/>
                </a:lnTo>
                <a:lnTo>
                  <a:pt x="290855" y="22656"/>
                </a:lnTo>
                <a:lnTo>
                  <a:pt x="290969" y="22402"/>
                </a:lnTo>
                <a:lnTo>
                  <a:pt x="291058" y="22148"/>
                </a:lnTo>
                <a:lnTo>
                  <a:pt x="291947" y="19481"/>
                </a:lnTo>
                <a:lnTo>
                  <a:pt x="292468" y="19481"/>
                </a:lnTo>
                <a:lnTo>
                  <a:pt x="294195" y="22656"/>
                </a:lnTo>
                <a:lnTo>
                  <a:pt x="295059" y="24180"/>
                </a:lnTo>
                <a:lnTo>
                  <a:pt x="297065" y="25831"/>
                </a:lnTo>
                <a:lnTo>
                  <a:pt x="299364" y="25831"/>
                </a:lnTo>
                <a:lnTo>
                  <a:pt x="301421" y="27101"/>
                </a:lnTo>
                <a:lnTo>
                  <a:pt x="303060" y="28752"/>
                </a:lnTo>
                <a:lnTo>
                  <a:pt x="305930" y="31419"/>
                </a:lnTo>
                <a:lnTo>
                  <a:pt x="305714" y="31800"/>
                </a:lnTo>
                <a:lnTo>
                  <a:pt x="299567" y="31800"/>
                </a:lnTo>
                <a:lnTo>
                  <a:pt x="297726" y="32816"/>
                </a:lnTo>
                <a:lnTo>
                  <a:pt x="297726" y="35102"/>
                </a:lnTo>
                <a:lnTo>
                  <a:pt x="298551" y="35483"/>
                </a:lnTo>
                <a:lnTo>
                  <a:pt x="299783" y="34848"/>
                </a:lnTo>
                <a:lnTo>
                  <a:pt x="305485" y="33578"/>
                </a:lnTo>
                <a:lnTo>
                  <a:pt x="314502" y="33070"/>
                </a:lnTo>
                <a:lnTo>
                  <a:pt x="325882" y="33578"/>
                </a:lnTo>
                <a:lnTo>
                  <a:pt x="323456" y="33578"/>
                </a:lnTo>
                <a:lnTo>
                  <a:pt x="327660" y="34848"/>
                </a:lnTo>
                <a:lnTo>
                  <a:pt x="327291" y="34848"/>
                </a:lnTo>
                <a:lnTo>
                  <a:pt x="327736" y="35864"/>
                </a:lnTo>
                <a:lnTo>
                  <a:pt x="327850" y="36118"/>
                </a:lnTo>
                <a:lnTo>
                  <a:pt x="328879" y="35864"/>
                </a:lnTo>
                <a:lnTo>
                  <a:pt x="330111" y="34086"/>
                </a:lnTo>
                <a:lnTo>
                  <a:pt x="330936" y="33070"/>
                </a:lnTo>
                <a:lnTo>
                  <a:pt x="331647" y="32181"/>
                </a:lnTo>
                <a:lnTo>
                  <a:pt x="332155" y="31800"/>
                </a:lnTo>
                <a:lnTo>
                  <a:pt x="332867" y="33578"/>
                </a:lnTo>
                <a:lnTo>
                  <a:pt x="332968" y="33832"/>
                </a:lnTo>
                <a:lnTo>
                  <a:pt x="333032" y="34086"/>
                </a:lnTo>
                <a:lnTo>
                  <a:pt x="333133" y="34467"/>
                </a:lnTo>
                <a:lnTo>
                  <a:pt x="333222" y="34848"/>
                </a:lnTo>
                <a:lnTo>
                  <a:pt x="340144" y="37515"/>
                </a:lnTo>
                <a:lnTo>
                  <a:pt x="340245" y="36753"/>
                </a:lnTo>
                <a:lnTo>
                  <a:pt x="338912" y="35102"/>
                </a:lnTo>
                <a:lnTo>
                  <a:pt x="337807" y="33832"/>
                </a:lnTo>
                <a:lnTo>
                  <a:pt x="337667" y="33578"/>
                </a:lnTo>
                <a:lnTo>
                  <a:pt x="337553" y="33070"/>
                </a:lnTo>
                <a:lnTo>
                  <a:pt x="337502" y="32816"/>
                </a:lnTo>
                <a:lnTo>
                  <a:pt x="337413" y="32435"/>
                </a:lnTo>
                <a:lnTo>
                  <a:pt x="337362" y="32181"/>
                </a:lnTo>
                <a:lnTo>
                  <a:pt x="337273" y="31800"/>
                </a:lnTo>
                <a:lnTo>
                  <a:pt x="338099" y="31165"/>
                </a:lnTo>
                <a:lnTo>
                  <a:pt x="338607" y="30530"/>
                </a:lnTo>
                <a:lnTo>
                  <a:pt x="338709" y="30403"/>
                </a:lnTo>
                <a:lnTo>
                  <a:pt x="337896" y="28117"/>
                </a:lnTo>
                <a:lnTo>
                  <a:pt x="336042" y="26085"/>
                </a:lnTo>
                <a:lnTo>
                  <a:pt x="333781" y="23418"/>
                </a:lnTo>
                <a:lnTo>
                  <a:pt x="331292" y="20497"/>
                </a:lnTo>
                <a:lnTo>
                  <a:pt x="329895" y="18846"/>
                </a:lnTo>
                <a:lnTo>
                  <a:pt x="329996" y="18338"/>
                </a:lnTo>
                <a:lnTo>
                  <a:pt x="330111" y="17703"/>
                </a:lnTo>
                <a:lnTo>
                  <a:pt x="336867" y="19481"/>
                </a:lnTo>
                <a:lnTo>
                  <a:pt x="345909" y="22148"/>
                </a:lnTo>
                <a:lnTo>
                  <a:pt x="345579" y="22148"/>
                </a:lnTo>
                <a:lnTo>
                  <a:pt x="346392" y="23164"/>
                </a:lnTo>
                <a:lnTo>
                  <a:pt x="346214" y="23164"/>
                </a:lnTo>
                <a:lnTo>
                  <a:pt x="343014" y="28117"/>
                </a:lnTo>
                <a:lnTo>
                  <a:pt x="340766" y="31800"/>
                </a:lnTo>
                <a:lnTo>
                  <a:pt x="340842" y="32181"/>
                </a:lnTo>
                <a:lnTo>
                  <a:pt x="340969" y="32816"/>
                </a:lnTo>
                <a:lnTo>
                  <a:pt x="345059" y="36753"/>
                </a:lnTo>
                <a:lnTo>
                  <a:pt x="349491" y="40817"/>
                </a:lnTo>
                <a:lnTo>
                  <a:pt x="349275" y="40436"/>
                </a:lnTo>
                <a:lnTo>
                  <a:pt x="346189" y="36499"/>
                </a:lnTo>
                <a:lnTo>
                  <a:pt x="343839" y="33832"/>
                </a:lnTo>
                <a:lnTo>
                  <a:pt x="343611" y="33070"/>
                </a:lnTo>
                <a:lnTo>
                  <a:pt x="343535" y="32816"/>
                </a:lnTo>
                <a:lnTo>
                  <a:pt x="343408" y="32435"/>
                </a:lnTo>
                <a:lnTo>
                  <a:pt x="343331" y="32181"/>
                </a:lnTo>
                <a:lnTo>
                  <a:pt x="343217" y="31800"/>
                </a:lnTo>
                <a:lnTo>
                  <a:pt x="345681" y="31800"/>
                </a:lnTo>
                <a:lnTo>
                  <a:pt x="347776" y="33578"/>
                </a:lnTo>
                <a:lnTo>
                  <a:pt x="348018" y="33832"/>
                </a:lnTo>
                <a:lnTo>
                  <a:pt x="352945" y="40817"/>
                </a:lnTo>
                <a:lnTo>
                  <a:pt x="365150" y="40817"/>
                </a:lnTo>
                <a:lnTo>
                  <a:pt x="369036" y="36118"/>
                </a:lnTo>
                <a:lnTo>
                  <a:pt x="371297" y="33070"/>
                </a:lnTo>
                <a:lnTo>
                  <a:pt x="372110" y="33578"/>
                </a:lnTo>
                <a:lnTo>
                  <a:pt x="371868" y="33578"/>
                </a:lnTo>
                <a:lnTo>
                  <a:pt x="373748" y="36499"/>
                </a:lnTo>
                <a:lnTo>
                  <a:pt x="375805" y="40182"/>
                </a:lnTo>
                <a:lnTo>
                  <a:pt x="376008" y="40182"/>
                </a:lnTo>
                <a:lnTo>
                  <a:pt x="380314" y="36499"/>
                </a:lnTo>
                <a:lnTo>
                  <a:pt x="382562" y="34467"/>
                </a:lnTo>
                <a:lnTo>
                  <a:pt x="383794" y="34086"/>
                </a:lnTo>
                <a:lnTo>
                  <a:pt x="382905" y="35483"/>
                </a:lnTo>
                <a:lnTo>
                  <a:pt x="382219" y="36753"/>
                </a:lnTo>
                <a:lnTo>
                  <a:pt x="382155" y="36880"/>
                </a:lnTo>
                <a:lnTo>
                  <a:pt x="382828" y="38150"/>
                </a:lnTo>
                <a:lnTo>
                  <a:pt x="390829" y="38150"/>
                </a:lnTo>
                <a:lnTo>
                  <a:pt x="390258" y="37045"/>
                </a:lnTo>
                <a:lnTo>
                  <a:pt x="395478" y="36271"/>
                </a:lnTo>
                <a:lnTo>
                  <a:pt x="396913" y="32575"/>
                </a:lnTo>
                <a:lnTo>
                  <a:pt x="397522" y="30937"/>
                </a:lnTo>
                <a:lnTo>
                  <a:pt x="398957" y="30124"/>
                </a:lnTo>
                <a:lnTo>
                  <a:pt x="400189" y="30734"/>
                </a:lnTo>
                <a:lnTo>
                  <a:pt x="401205" y="31343"/>
                </a:lnTo>
                <a:lnTo>
                  <a:pt x="402234" y="30937"/>
                </a:lnTo>
                <a:lnTo>
                  <a:pt x="402234" y="28689"/>
                </a:lnTo>
                <a:lnTo>
                  <a:pt x="401002" y="27660"/>
                </a:lnTo>
                <a:lnTo>
                  <a:pt x="398335" y="27660"/>
                </a:lnTo>
                <a:lnTo>
                  <a:pt x="394855" y="27051"/>
                </a:lnTo>
                <a:lnTo>
                  <a:pt x="391985" y="26631"/>
                </a:lnTo>
                <a:lnTo>
                  <a:pt x="386867" y="25412"/>
                </a:lnTo>
                <a:lnTo>
                  <a:pt x="391579" y="27660"/>
                </a:lnTo>
                <a:lnTo>
                  <a:pt x="394246" y="28689"/>
                </a:lnTo>
                <a:lnTo>
                  <a:pt x="395681" y="30530"/>
                </a:lnTo>
                <a:lnTo>
                  <a:pt x="395058" y="31762"/>
                </a:lnTo>
                <a:lnTo>
                  <a:pt x="394246" y="32994"/>
                </a:lnTo>
                <a:lnTo>
                  <a:pt x="392811" y="33401"/>
                </a:lnTo>
                <a:lnTo>
                  <a:pt x="391782" y="32778"/>
                </a:lnTo>
                <a:lnTo>
                  <a:pt x="390753" y="31965"/>
                </a:lnTo>
                <a:lnTo>
                  <a:pt x="389940" y="32575"/>
                </a:lnTo>
                <a:lnTo>
                  <a:pt x="389940" y="36410"/>
                </a:lnTo>
                <a:lnTo>
                  <a:pt x="388759" y="34086"/>
                </a:lnTo>
                <a:lnTo>
                  <a:pt x="388632" y="33832"/>
                </a:lnTo>
                <a:lnTo>
                  <a:pt x="387070" y="30784"/>
                </a:lnTo>
                <a:lnTo>
                  <a:pt x="379895" y="28117"/>
                </a:lnTo>
                <a:lnTo>
                  <a:pt x="376008" y="26847"/>
                </a:lnTo>
                <a:lnTo>
                  <a:pt x="372313" y="26085"/>
                </a:lnTo>
                <a:lnTo>
                  <a:pt x="371906" y="26720"/>
                </a:lnTo>
                <a:lnTo>
                  <a:pt x="371182" y="27482"/>
                </a:lnTo>
                <a:lnTo>
                  <a:pt x="371500" y="27482"/>
                </a:lnTo>
                <a:lnTo>
                  <a:pt x="371906" y="27736"/>
                </a:lnTo>
                <a:lnTo>
                  <a:pt x="374573" y="27736"/>
                </a:lnTo>
                <a:lnTo>
                  <a:pt x="375602" y="28498"/>
                </a:lnTo>
                <a:lnTo>
                  <a:pt x="375602" y="33832"/>
                </a:lnTo>
                <a:lnTo>
                  <a:pt x="373075" y="33070"/>
                </a:lnTo>
                <a:lnTo>
                  <a:pt x="368846" y="31800"/>
                </a:lnTo>
                <a:lnTo>
                  <a:pt x="368490" y="31800"/>
                </a:lnTo>
                <a:lnTo>
                  <a:pt x="366280" y="27101"/>
                </a:lnTo>
                <a:lnTo>
                  <a:pt x="364324" y="22783"/>
                </a:lnTo>
                <a:lnTo>
                  <a:pt x="364324" y="22148"/>
                </a:lnTo>
                <a:lnTo>
                  <a:pt x="368223" y="23672"/>
                </a:lnTo>
                <a:lnTo>
                  <a:pt x="370116" y="22148"/>
                </a:lnTo>
                <a:lnTo>
                  <a:pt x="370954" y="20497"/>
                </a:lnTo>
                <a:lnTo>
                  <a:pt x="372262" y="17703"/>
                </a:lnTo>
                <a:lnTo>
                  <a:pt x="372757" y="16687"/>
                </a:lnTo>
                <a:lnTo>
                  <a:pt x="372884" y="16433"/>
                </a:lnTo>
                <a:lnTo>
                  <a:pt x="372948" y="16306"/>
                </a:lnTo>
                <a:lnTo>
                  <a:pt x="373062" y="16052"/>
                </a:lnTo>
                <a:lnTo>
                  <a:pt x="373189" y="15798"/>
                </a:lnTo>
                <a:lnTo>
                  <a:pt x="373380" y="15417"/>
                </a:lnTo>
                <a:lnTo>
                  <a:pt x="373443" y="15290"/>
                </a:lnTo>
                <a:lnTo>
                  <a:pt x="373557" y="15036"/>
                </a:lnTo>
                <a:lnTo>
                  <a:pt x="373684" y="14782"/>
                </a:lnTo>
                <a:lnTo>
                  <a:pt x="373545" y="14782"/>
                </a:lnTo>
                <a:lnTo>
                  <a:pt x="374573" y="14147"/>
                </a:lnTo>
                <a:lnTo>
                  <a:pt x="375323" y="14147"/>
                </a:lnTo>
                <a:lnTo>
                  <a:pt x="384403" y="16306"/>
                </a:lnTo>
                <a:lnTo>
                  <a:pt x="388708" y="16052"/>
                </a:lnTo>
                <a:lnTo>
                  <a:pt x="390550" y="15290"/>
                </a:lnTo>
                <a:lnTo>
                  <a:pt x="392226" y="14147"/>
                </a:lnTo>
                <a:lnTo>
                  <a:pt x="393090" y="14147"/>
                </a:lnTo>
                <a:lnTo>
                  <a:pt x="394449" y="14401"/>
                </a:lnTo>
                <a:lnTo>
                  <a:pt x="395986" y="16306"/>
                </a:lnTo>
                <a:lnTo>
                  <a:pt x="397522" y="18084"/>
                </a:lnTo>
                <a:lnTo>
                  <a:pt x="397929" y="19481"/>
                </a:lnTo>
                <a:lnTo>
                  <a:pt x="395884" y="19989"/>
                </a:lnTo>
                <a:lnTo>
                  <a:pt x="397319" y="20497"/>
                </a:lnTo>
                <a:lnTo>
                  <a:pt x="400189" y="21386"/>
                </a:lnTo>
                <a:lnTo>
                  <a:pt x="403872" y="22402"/>
                </a:lnTo>
                <a:lnTo>
                  <a:pt x="404825" y="23672"/>
                </a:lnTo>
                <a:lnTo>
                  <a:pt x="405091" y="24180"/>
                </a:lnTo>
                <a:lnTo>
                  <a:pt x="404888" y="25831"/>
                </a:lnTo>
                <a:lnTo>
                  <a:pt x="404774" y="26720"/>
                </a:lnTo>
                <a:lnTo>
                  <a:pt x="404672" y="27482"/>
                </a:lnTo>
                <a:lnTo>
                  <a:pt x="404571" y="28117"/>
                </a:lnTo>
                <a:lnTo>
                  <a:pt x="404495" y="28498"/>
                </a:lnTo>
                <a:lnTo>
                  <a:pt x="404380" y="30022"/>
                </a:lnTo>
                <a:lnTo>
                  <a:pt x="405104" y="31800"/>
                </a:lnTo>
                <a:lnTo>
                  <a:pt x="407352" y="31800"/>
                </a:lnTo>
                <a:lnTo>
                  <a:pt x="408381" y="30530"/>
                </a:lnTo>
                <a:lnTo>
                  <a:pt x="408381" y="28117"/>
                </a:lnTo>
                <a:lnTo>
                  <a:pt x="408660" y="28117"/>
                </a:lnTo>
                <a:lnTo>
                  <a:pt x="410845" y="29133"/>
                </a:lnTo>
                <a:lnTo>
                  <a:pt x="413499" y="32435"/>
                </a:lnTo>
                <a:lnTo>
                  <a:pt x="419887" y="36880"/>
                </a:lnTo>
                <a:lnTo>
                  <a:pt x="428129" y="39420"/>
                </a:lnTo>
                <a:lnTo>
                  <a:pt x="436460" y="39420"/>
                </a:lnTo>
                <a:lnTo>
                  <a:pt x="441985" y="36880"/>
                </a:lnTo>
                <a:lnTo>
                  <a:pt x="443839" y="35102"/>
                </a:lnTo>
                <a:lnTo>
                  <a:pt x="445262" y="34467"/>
                </a:lnTo>
                <a:lnTo>
                  <a:pt x="445262" y="37515"/>
                </a:lnTo>
                <a:lnTo>
                  <a:pt x="445808" y="37515"/>
                </a:lnTo>
                <a:lnTo>
                  <a:pt x="446913" y="37769"/>
                </a:lnTo>
                <a:lnTo>
                  <a:pt x="449160" y="36880"/>
                </a:lnTo>
                <a:lnTo>
                  <a:pt x="450862" y="36499"/>
                </a:lnTo>
                <a:lnTo>
                  <a:pt x="453669" y="36499"/>
                </a:lnTo>
                <a:lnTo>
                  <a:pt x="454279" y="37515"/>
                </a:lnTo>
                <a:lnTo>
                  <a:pt x="454761" y="38531"/>
                </a:lnTo>
                <a:lnTo>
                  <a:pt x="455993" y="38531"/>
                </a:lnTo>
                <a:lnTo>
                  <a:pt x="458584" y="38785"/>
                </a:lnTo>
                <a:lnTo>
                  <a:pt x="465251" y="38150"/>
                </a:lnTo>
                <a:lnTo>
                  <a:pt x="466305" y="38150"/>
                </a:lnTo>
                <a:lnTo>
                  <a:pt x="469442" y="36753"/>
                </a:lnTo>
                <a:lnTo>
                  <a:pt x="469265" y="36499"/>
                </a:lnTo>
                <a:lnTo>
                  <a:pt x="468833" y="35864"/>
                </a:lnTo>
                <a:lnTo>
                  <a:pt x="468223" y="34848"/>
                </a:lnTo>
                <a:lnTo>
                  <a:pt x="468363" y="34467"/>
                </a:lnTo>
                <a:lnTo>
                  <a:pt x="468490" y="34086"/>
                </a:lnTo>
                <a:lnTo>
                  <a:pt x="468591" y="33832"/>
                </a:lnTo>
                <a:lnTo>
                  <a:pt x="468452" y="33832"/>
                </a:lnTo>
                <a:lnTo>
                  <a:pt x="469861" y="32816"/>
                </a:lnTo>
                <a:lnTo>
                  <a:pt x="470877" y="32181"/>
                </a:lnTo>
                <a:lnTo>
                  <a:pt x="473138" y="33578"/>
                </a:lnTo>
                <a:lnTo>
                  <a:pt x="472998" y="33578"/>
                </a:lnTo>
                <a:lnTo>
                  <a:pt x="474256" y="35864"/>
                </a:lnTo>
                <a:lnTo>
                  <a:pt x="477024" y="40055"/>
                </a:lnTo>
                <a:lnTo>
                  <a:pt x="482155" y="39166"/>
                </a:lnTo>
                <a:lnTo>
                  <a:pt x="482155" y="32181"/>
                </a:lnTo>
                <a:lnTo>
                  <a:pt x="481672" y="32181"/>
                </a:lnTo>
                <a:lnTo>
                  <a:pt x="483108" y="31800"/>
                </a:lnTo>
                <a:lnTo>
                  <a:pt x="484047" y="31800"/>
                </a:lnTo>
                <a:lnTo>
                  <a:pt x="487680" y="32816"/>
                </a:lnTo>
                <a:lnTo>
                  <a:pt x="491375" y="33578"/>
                </a:lnTo>
                <a:lnTo>
                  <a:pt x="490969" y="33578"/>
                </a:lnTo>
                <a:lnTo>
                  <a:pt x="494258" y="35483"/>
                </a:lnTo>
                <a:lnTo>
                  <a:pt x="494131" y="35483"/>
                </a:lnTo>
                <a:lnTo>
                  <a:pt x="494855" y="36499"/>
                </a:lnTo>
                <a:lnTo>
                  <a:pt x="495757" y="38150"/>
                </a:lnTo>
                <a:lnTo>
                  <a:pt x="495858" y="37515"/>
                </a:lnTo>
                <a:lnTo>
                  <a:pt x="495884" y="32181"/>
                </a:lnTo>
                <a:lnTo>
                  <a:pt x="495719" y="31800"/>
                </a:lnTo>
                <a:lnTo>
                  <a:pt x="494855" y="30530"/>
                </a:lnTo>
                <a:lnTo>
                  <a:pt x="493014" y="31673"/>
                </a:lnTo>
                <a:lnTo>
                  <a:pt x="490969" y="30530"/>
                </a:lnTo>
                <a:lnTo>
                  <a:pt x="490207" y="29768"/>
                </a:lnTo>
                <a:lnTo>
                  <a:pt x="487908" y="27482"/>
                </a:lnTo>
                <a:lnTo>
                  <a:pt x="487273" y="26847"/>
                </a:lnTo>
                <a:lnTo>
                  <a:pt x="484606" y="25831"/>
                </a:lnTo>
                <a:lnTo>
                  <a:pt x="483069" y="26466"/>
                </a:lnTo>
                <a:lnTo>
                  <a:pt x="480517" y="27482"/>
                </a:lnTo>
                <a:lnTo>
                  <a:pt x="475386" y="22148"/>
                </a:lnTo>
                <a:lnTo>
                  <a:pt x="476529" y="21386"/>
                </a:lnTo>
                <a:lnTo>
                  <a:pt x="477850" y="20497"/>
                </a:lnTo>
                <a:lnTo>
                  <a:pt x="478878" y="19989"/>
                </a:lnTo>
                <a:lnTo>
                  <a:pt x="480796" y="20497"/>
                </a:lnTo>
                <a:lnTo>
                  <a:pt x="480402" y="20497"/>
                </a:lnTo>
                <a:lnTo>
                  <a:pt x="481126" y="21640"/>
                </a:lnTo>
                <a:lnTo>
                  <a:pt x="482968" y="24688"/>
                </a:lnTo>
                <a:lnTo>
                  <a:pt x="484619" y="24180"/>
                </a:lnTo>
                <a:lnTo>
                  <a:pt x="484886" y="24180"/>
                </a:lnTo>
                <a:lnTo>
                  <a:pt x="489394" y="19989"/>
                </a:lnTo>
                <a:lnTo>
                  <a:pt x="493903" y="15798"/>
                </a:lnTo>
                <a:lnTo>
                  <a:pt x="494449" y="15798"/>
                </a:lnTo>
                <a:lnTo>
                  <a:pt x="494550" y="21005"/>
                </a:lnTo>
                <a:lnTo>
                  <a:pt x="494652" y="23418"/>
                </a:lnTo>
                <a:lnTo>
                  <a:pt x="499160" y="29768"/>
                </a:lnTo>
                <a:lnTo>
                  <a:pt x="503466" y="29768"/>
                </a:lnTo>
                <a:lnTo>
                  <a:pt x="503707" y="30403"/>
                </a:lnTo>
                <a:lnTo>
                  <a:pt x="503631" y="32816"/>
                </a:lnTo>
                <a:lnTo>
                  <a:pt x="503389" y="33578"/>
                </a:lnTo>
                <a:lnTo>
                  <a:pt x="503313" y="33832"/>
                </a:lnTo>
                <a:lnTo>
                  <a:pt x="502513" y="36499"/>
                </a:lnTo>
                <a:lnTo>
                  <a:pt x="502869" y="36118"/>
                </a:lnTo>
                <a:lnTo>
                  <a:pt x="504609" y="33578"/>
                </a:lnTo>
                <a:lnTo>
                  <a:pt x="505917" y="31419"/>
                </a:lnTo>
                <a:lnTo>
                  <a:pt x="508177" y="30403"/>
                </a:lnTo>
                <a:lnTo>
                  <a:pt x="510019" y="31165"/>
                </a:lnTo>
                <a:lnTo>
                  <a:pt x="512686" y="32181"/>
                </a:lnTo>
                <a:close/>
              </a:path>
              <a:path w="2310129" h="561975">
                <a:moveTo>
                  <a:pt x="512902" y="16179"/>
                </a:moveTo>
                <a:lnTo>
                  <a:pt x="512076" y="15367"/>
                </a:lnTo>
                <a:lnTo>
                  <a:pt x="509828" y="15367"/>
                </a:lnTo>
                <a:lnTo>
                  <a:pt x="508800" y="16802"/>
                </a:lnTo>
                <a:lnTo>
                  <a:pt x="508800" y="18643"/>
                </a:lnTo>
                <a:lnTo>
                  <a:pt x="508800" y="20281"/>
                </a:lnTo>
                <a:lnTo>
                  <a:pt x="509828" y="21107"/>
                </a:lnTo>
                <a:lnTo>
                  <a:pt x="510844" y="20485"/>
                </a:lnTo>
                <a:lnTo>
                  <a:pt x="512076" y="19875"/>
                </a:lnTo>
                <a:lnTo>
                  <a:pt x="512902" y="18440"/>
                </a:lnTo>
                <a:lnTo>
                  <a:pt x="512902" y="16179"/>
                </a:lnTo>
                <a:close/>
              </a:path>
              <a:path w="2310129" h="561975">
                <a:moveTo>
                  <a:pt x="516382" y="7581"/>
                </a:moveTo>
                <a:lnTo>
                  <a:pt x="516305" y="3886"/>
                </a:lnTo>
                <a:lnTo>
                  <a:pt x="516178" y="3073"/>
                </a:lnTo>
                <a:lnTo>
                  <a:pt x="515975" y="3073"/>
                </a:lnTo>
                <a:lnTo>
                  <a:pt x="514743" y="3886"/>
                </a:lnTo>
                <a:lnTo>
                  <a:pt x="513308" y="4914"/>
                </a:lnTo>
                <a:lnTo>
                  <a:pt x="511060" y="6350"/>
                </a:lnTo>
                <a:lnTo>
                  <a:pt x="511060" y="6756"/>
                </a:lnTo>
                <a:lnTo>
                  <a:pt x="513308" y="7785"/>
                </a:lnTo>
                <a:lnTo>
                  <a:pt x="515150" y="8394"/>
                </a:lnTo>
                <a:lnTo>
                  <a:pt x="516382" y="7581"/>
                </a:lnTo>
                <a:close/>
              </a:path>
              <a:path w="2310129" h="561975">
                <a:moveTo>
                  <a:pt x="521081" y="16789"/>
                </a:moveTo>
                <a:lnTo>
                  <a:pt x="519645" y="15976"/>
                </a:lnTo>
                <a:lnTo>
                  <a:pt x="516369" y="15976"/>
                </a:lnTo>
                <a:lnTo>
                  <a:pt x="515556" y="16789"/>
                </a:lnTo>
                <a:lnTo>
                  <a:pt x="516166" y="17818"/>
                </a:lnTo>
                <a:lnTo>
                  <a:pt x="516775" y="18643"/>
                </a:lnTo>
                <a:lnTo>
                  <a:pt x="518007" y="19456"/>
                </a:lnTo>
                <a:lnTo>
                  <a:pt x="520268" y="19456"/>
                </a:lnTo>
                <a:lnTo>
                  <a:pt x="521081" y="18643"/>
                </a:lnTo>
                <a:lnTo>
                  <a:pt x="521081" y="16789"/>
                </a:lnTo>
                <a:close/>
              </a:path>
              <a:path w="2310129" h="561975">
                <a:moveTo>
                  <a:pt x="537286" y="33807"/>
                </a:moveTo>
                <a:lnTo>
                  <a:pt x="535851" y="31153"/>
                </a:lnTo>
                <a:lnTo>
                  <a:pt x="532358" y="27876"/>
                </a:lnTo>
                <a:lnTo>
                  <a:pt x="527443" y="23368"/>
                </a:lnTo>
                <a:lnTo>
                  <a:pt x="525602" y="22542"/>
                </a:lnTo>
                <a:lnTo>
                  <a:pt x="523341" y="24384"/>
                </a:lnTo>
                <a:lnTo>
                  <a:pt x="521093" y="26022"/>
                </a:lnTo>
                <a:lnTo>
                  <a:pt x="520687" y="26022"/>
                </a:lnTo>
                <a:lnTo>
                  <a:pt x="521919" y="23977"/>
                </a:lnTo>
                <a:lnTo>
                  <a:pt x="522732" y="22542"/>
                </a:lnTo>
                <a:lnTo>
                  <a:pt x="522122" y="21513"/>
                </a:lnTo>
                <a:lnTo>
                  <a:pt x="518629" y="21513"/>
                </a:lnTo>
                <a:lnTo>
                  <a:pt x="517613" y="22745"/>
                </a:lnTo>
                <a:lnTo>
                  <a:pt x="518020" y="23977"/>
                </a:lnTo>
                <a:lnTo>
                  <a:pt x="528878" y="30530"/>
                </a:lnTo>
                <a:lnTo>
                  <a:pt x="528066" y="29514"/>
                </a:lnTo>
                <a:lnTo>
                  <a:pt x="527443" y="28486"/>
                </a:lnTo>
                <a:lnTo>
                  <a:pt x="527850" y="27660"/>
                </a:lnTo>
                <a:lnTo>
                  <a:pt x="530110" y="27660"/>
                </a:lnTo>
                <a:lnTo>
                  <a:pt x="531342" y="29095"/>
                </a:lnTo>
                <a:lnTo>
                  <a:pt x="532155" y="30734"/>
                </a:lnTo>
                <a:lnTo>
                  <a:pt x="532777" y="32385"/>
                </a:lnTo>
                <a:lnTo>
                  <a:pt x="534416" y="33807"/>
                </a:lnTo>
                <a:lnTo>
                  <a:pt x="537286" y="33807"/>
                </a:lnTo>
                <a:close/>
              </a:path>
              <a:path w="2310129" h="561975">
                <a:moveTo>
                  <a:pt x="569442" y="8801"/>
                </a:moveTo>
                <a:lnTo>
                  <a:pt x="568833" y="7988"/>
                </a:lnTo>
                <a:lnTo>
                  <a:pt x="563511" y="7988"/>
                </a:lnTo>
                <a:lnTo>
                  <a:pt x="562889" y="8801"/>
                </a:lnTo>
                <a:lnTo>
                  <a:pt x="564121" y="10033"/>
                </a:lnTo>
                <a:lnTo>
                  <a:pt x="565556" y="11468"/>
                </a:lnTo>
                <a:lnTo>
                  <a:pt x="566788" y="11468"/>
                </a:lnTo>
                <a:lnTo>
                  <a:pt x="569442" y="8801"/>
                </a:lnTo>
                <a:close/>
              </a:path>
              <a:path w="2310129" h="561975">
                <a:moveTo>
                  <a:pt x="574370" y="36474"/>
                </a:moveTo>
                <a:lnTo>
                  <a:pt x="573074" y="32791"/>
                </a:lnTo>
                <a:lnTo>
                  <a:pt x="572935" y="32372"/>
                </a:lnTo>
                <a:lnTo>
                  <a:pt x="570471" y="26225"/>
                </a:lnTo>
                <a:lnTo>
                  <a:pt x="565353" y="21513"/>
                </a:lnTo>
                <a:lnTo>
                  <a:pt x="558800" y="21513"/>
                </a:lnTo>
                <a:lnTo>
                  <a:pt x="555523" y="20497"/>
                </a:lnTo>
                <a:lnTo>
                  <a:pt x="553872" y="19265"/>
                </a:lnTo>
                <a:lnTo>
                  <a:pt x="551776" y="17805"/>
                </a:lnTo>
                <a:lnTo>
                  <a:pt x="551218" y="17411"/>
                </a:lnTo>
                <a:lnTo>
                  <a:pt x="551421" y="17208"/>
                </a:lnTo>
                <a:lnTo>
                  <a:pt x="556336" y="18846"/>
                </a:lnTo>
                <a:lnTo>
                  <a:pt x="559409" y="18846"/>
                </a:lnTo>
                <a:lnTo>
                  <a:pt x="561047" y="18237"/>
                </a:lnTo>
                <a:lnTo>
                  <a:pt x="563511" y="17208"/>
                </a:lnTo>
                <a:lnTo>
                  <a:pt x="563511" y="16395"/>
                </a:lnTo>
                <a:lnTo>
                  <a:pt x="560908" y="12496"/>
                </a:lnTo>
                <a:lnTo>
                  <a:pt x="560133" y="11264"/>
                </a:lnTo>
                <a:lnTo>
                  <a:pt x="559409" y="10096"/>
                </a:lnTo>
                <a:lnTo>
                  <a:pt x="559409" y="15989"/>
                </a:lnTo>
                <a:lnTo>
                  <a:pt x="557568" y="16395"/>
                </a:lnTo>
                <a:lnTo>
                  <a:pt x="554901" y="15773"/>
                </a:lnTo>
                <a:lnTo>
                  <a:pt x="552030" y="15367"/>
                </a:lnTo>
                <a:lnTo>
                  <a:pt x="549783" y="14554"/>
                </a:lnTo>
                <a:lnTo>
                  <a:pt x="549783" y="12915"/>
                </a:lnTo>
                <a:lnTo>
                  <a:pt x="549783" y="12496"/>
                </a:lnTo>
                <a:lnTo>
                  <a:pt x="557771" y="13322"/>
                </a:lnTo>
                <a:lnTo>
                  <a:pt x="558800" y="15163"/>
                </a:lnTo>
                <a:lnTo>
                  <a:pt x="559409" y="15989"/>
                </a:lnTo>
                <a:lnTo>
                  <a:pt x="559409" y="10096"/>
                </a:lnTo>
                <a:lnTo>
                  <a:pt x="558380" y="8407"/>
                </a:lnTo>
                <a:lnTo>
                  <a:pt x="556742" y="7581"/>
                </a:lnTo>
                <a:lnTo>
                  <a:pt x="554088" y="10248"/>
                </a:lnTo>
                <a:lnTo>
                  <a:pt x="552030" y="11264"/>
                </a:lnTo>
                <a:lnTo>
                  <a:pt x="549783" y="11264"/>
                </a:lnTo>
                <a:lnTo>
                  <a:pt x="549986" y="10452"/>
                </a:lnTo>
                <a:lnTo>
                  <a:pt x="553872" y="7988"/>
                </a:lnTo>
                <a:lnTo>
                  <a:pt x="553466" y="7378"/>
                </a:lnTo>
                <a:lnTo>
                  <a:pt x="549986" y="6146"/>
                </a:lnTo>
                <a:lnTo>
                  <a:pt x="544449" y="4508"/>
                </a:lnTo>
                <a:lnTo>
                  <a:pt x="542201" y="6146"/>
                </a:lnTo>
                <a:lnTo>
                  <a:pt x="545274" y="9842"/>
                </a:lnTo>
                <a:lnTo>
                  <a:pt x="546912" y="11887"/>
                </a:lnTo>
                <a:lnTo>
                  <a:pt x="546709" y="12496"/>
                </a:lnTo>
                <a:lnTo>
                  <a:pt x="543636" y="12700"/>
                </a:lnTo>
                <a:lnTo>
                  <a:pt x="540969" y="12915"/>
                </a:lnTo>
                <a:lnTo>
                  <a:pt x="540143" y="12090"/>
                </a:lnTo>
                <a:lnTo>
                  <a:pt x="540969" y="9842"/>
                </a:lnTo>
                <a:lnTo>
                  <a:pt x="541566" y="8407"/>
                </a:lnTo>
                <a:lnTo>
                  <a:pt x="541655" y="8191"/>
                </a:lnTo>
                <a:lnTo>
                  <a:pt x="541743" y="7988"/>
                </a:lnTo>
                <a:lnTo>
                  <a:pt x="541820" y="7785"/>
                </a:lnTo>
                <a:lnTo>
                  <a:pt x="541909" y="7581"/>
                </a:lnTo>
                <a:lnTo>
                  <a:pt x="541997" y="7378"/>
                </a:lnTo>
                <a:lnTo>
                  <a:pt x="541375" y="6769"/>
                </a:lnTo>
                <a:lnTo>
                  <a:pt x="538924" y="7785"/>
                </a:lnTo>
                <a:lnTo>
                  <a:pt x="537286" y="8407"/>
                </a:lnTo>
                <a:lnTo>
                  <a:pt x="535432" y="8191"/>
                </a:lnTo>
                <a:lnTo>
                  <a:pt x="535025" y="6972"/>
                </a:lnTo>
                <a:lnTo>
                  <a:pt x="534695" y="6146"/>
                </a:lnTo>
                <a:lnTo>
                  <a:pt x="534619" y="5943"/>
                </a:lnTo>
                <a:lnTo>
                  <a:pt x="533387" y="6769"/>
                </a:lnTo>
                <a:lnTo>
                  <a:pt x="530110" y="11887"/>
                </a:lnTo>
                <a:lnTo>
                  <a:pt x="530110" y="13322"/>
                </a:lnTo>
                <a:lnTo>
                  <a:pt x="534149" y="17805"/>
                </a:lnTo>
                <a:lnTo>
                  <a:pt x="531342" y="16395"/>
                </a:lnTo>
                <a:lnTo>
                  <a:pt x="529704" y="15367"/>
                </a:lnTo>
                <a:lnTo>
                  <a:pt x="530517" y="17208"/>
                </a:lnTo>
                <a:lnTo>
                  <a:pt x="536054" y="23152"/>
                </a:lnTo>
                <a:lnTo>
                  <a:pt x="539940" y="25615"/>
                </a:lnTo>
                <a:lnTo>
                  <a:pt x="544245" y="25615"/>
                </a:lnTo>
                <a:lnTo>
                  <a:pt x="545071" y="26644"/>
                </a:lnTo>
                <a:lnTo>
                  <a:pt x="544449" y="28689"/>
                </a:lnTo>
                <a:lnTo>
                  <a:pt x="543636" y="30734"/>
                </a:lnTo>
                <a:lnTo>
                  <a:pt x="544449" y="31762"/>
                </a:lnTo>
                <a:lnTo>
                  <a:pt x="549986" y="31762"/>
                </a:lnTo>
                <a:lnTo>
                  <a:pt x="551624" y="32372"/>
                </a:lnTo>
                <a:lnTo>
                  <a:pt x="551522" y="32791"/>
                </a:lnTo>
                <a:lnTo>
                  <a:pt x="551421" y="33197"/>
                </a:lnTo>
                <a:lnTo>
                  <a:pt x="550799" y="35039"/>
                </a:lnTo>
                <a:lnTo>
                  <a:pt x="552450" y="35864"/>
                </a:lnTo>
                <a:lnTo>
                  <a:pt x="558800" y="35864"/>
                </a:lnTo>
                <a:lnTo>
                  <a:pt x="559816" y="35039"/>
                </a:lnTo>
                <a:lnTo>
                  <a:pt x="559003" y="34023"/>
                </a:lnTo>
                <a:lnTo>
                  <a:pt x="558380" y="32791"/>
                </a:lnTo>
                <a:lnTo>
                  <a:pt x="560438" y="32791"/>
                </a:lnTo>
                <a:lnTo>
                  <a:pt x="564527" y="34023"/>
                </a:lnTo>
                <a:lnTo>
                  <a:pt x="573760" y="36474"/>
                </a:lnTo>
                <a:lnTo>
                  <a:pt x="574370" y="36474"/>
                </a:lnTo>
                <a:close/>
              </a:path>
              <a:path w="2310129" h="561975">
                <a:moveTo>
                  <a:pt x="1057160" y="515747"/>
                </a:moveTo>
                <a:lnTo>
                  <a:pt x="1056335" y="514477"/>
                </a:lnTo>
                <a:lnTo>
                  <a:pt x="1055306" y="515747"/>
                </a:lnTo>
                <a:lnTo>
                  <a:pt x="1057160" y="515747"/>
                </a:lnTo>
                <a:close/>
              </a:path>
              <a:path w="2310129" h="561975">
                <a:moveTo>
                  <a:pt x="1131747" y="551307"/>
                </a:moveTo>
                <a:lnTo>
                  <a:pt x="1131125" y="551040"/>
                </a:lnTo>
                <a:lnTo>
                  <a:pt x="1131125" y="551307"/>
                </a:lnTo>
                <a:lnTo>
                  <a:pt x="1131747" y="551307"/>
                </a:lnTo>
                <a:close/>
              </a:path>
              <a:path w="2310129" h="561975">
                <a:moveTo>
                  <a:pt x="1269034" y="508127"/>
                </a:moveTo>
                <a:lnTo>
                  <a:pt x="1268222" y="508127"/>
                </a:lnTo>
                <a:lnTo>
                  <a:pt x="1265148" y="509397"/>
                </a:lnTo>
                <a:lnTo>
                  <a:pt x="1269034" y="509397"/>
                </a:lnTo>
                <a:lnTo>
                  <a:pt x="1269034" y="508127"/>
                </a:lnTo>
                <a:close/>
              </a:path>
              <a:path w="2310129" h="561975">
                <a:moveTo>
                  <a:pt x="1293215" y="517017"/>
                </a:moveTo>
                <a:lnTo>
                  <a:pt x="1279080" y="517017"/>
                </a:lnTo>
                <a:lnTo>
                  <a:pt x="1279893" y="514477"/>
                </a:lnTo>
                <a:lnTo>
                  <a:pt x="1281544" y="508127"/>
                </a:lnTo>
                <a:lnTo>
                  <a:pt x="1274165" y="506857"/>
                </a:lnTo>
                <a:lnTo>
                  <a:pt x="1270889" y="513207"/>
                </a:lnTo>
                <a:lnTo>
                  <a:pt x="1268425" y="518287"/>
                </a:lnTo>
                <a:lnTo>
                  <a:pt x="1262888" y="519557"/>
                </a:lnTo>
                <a:lnTo>
                  <a:pt x="1263294" y="519557"/>
                </a:lnTo>
                <a:lnTo>
                  <a:pt x="1264526" y="520827"/>
                </a:lnTo>
                <a:lnTo>
                  <a:pt x="1263916" y="522097"/>
                </a:lnTo>
                <a:lnTo>
                  <a:pt x="1261452" y="525907"/>
                </a:lnTo>
                <a:lnTo>
                  <a:pt x="1265783" y="523468"/>
                </a:lnTo>
                <a:lnTo>
                  <a:pt x="1267320" y="522097"/>
                </a:lnTo>
                <a:lnTo>
                  <a:pt x="1270063" y="519557"/>
                </a:lnTo>
                <a:lnTo>
                  <a:pt x="1272108" y="517017"/>
                </a:lnTo>
                <a:lnTo>
                  <a:pt x="1274775" y="514477"/>
                </a:lnTo>
                <a:lnTo>
                  <a:pt x="1275803" y="515747"/>
                </a:lnTo>
                <a:lnTo>
                  <a:pt x="1276616" y="515747"/>
                </a:lnTo>
                <a:lnTo>
                  <a:pt x="1275803" y="517017"/>
                </a:lnTo>
                <a:lnTo>
                  <a:pt x="1273746" y="519557"/>
                </a:lnTo>
                <a:lnTo>
                  <a:pt x="1270469" y="522097"/>
                </a:lnTo>
                <a:lnTo>
                  <a:pt x="1271092" y="522097"/>
                </a:lnTo>
                <a:lnTo>
                  <a:pt x="1279893" y="520827"/>
                </a:lnTo>
                <a:lnTo>
                  <a:pt x="1286865" y="519557"/>
                </a:lnTo>
                <a:lnTo>
                  <a:pt x="1289532" y="520827"/>
                </a:lnTo>
                <a:lnTo>
                  <a:pt x="1289532" y="523468"/>
                </a:lnTo>
                <a:lnTo>
                  <a:pt x="1289380" y="523468"/>
                </a:lnTo>
                <a:lnTo>
                  <a:pt x="1287691" y="524637"/>
                </a:lnTo>
                <a:lnTo>
                  <a:pt x="1284465" y="523468"/>
                </a:lnTo>
                <a:lnTo>
                  <a:pt x="1278420" y="523468"/>
                </a:lnTo>
                <a:lnTo>
                  <a:pt x="1277645" y="525907"/>
                </a:lnTo>
                <a:lnTo>
                  <a:pt x="1272311" y="527177"/>
                </a:lnTo>
                <a:lnTo>
                  <a:pt x="1255306" y="527177"/>
                </a:lnTo>
                <a:lnTo>
                  <a:pt x="1255852" y="524637"/>
                </a:lnTo>
                <a:lnTo>
                  <a:pt x="1256042" y="523760"/>
                </a:lnTo>
                <a:lnTo>
                  <a:pt x="1256106" y="523468"/>
                </a:lnTo>
                <a:lnTo>
                  <a:pt x="1256741" y="522097"/>
                </a:lnTo>
                <a:lnTo>
                  <a:pt x="1259001" y="519557"/>
                </a:lnTo>
                <a:lnTo>
                  <a:pt x="1262888" y="519557"/>
                </a:lnTo>
                <a:lnTo>
                  <a:pt x="1262888" y="514477"/>
                </a:lnTo>
                <a:lnTo>
                  <a:pt x="1267599" y="514477"/>
                </a:lnTo>
                <a:lnTo>
                  <a:pt x="1269034" y="511937"/>
                </a:lnTo>
                <a:lnTo>
                  <a:pt x="1269034" y="510667"/>
                </a:lnTo>
                <a:lnTo>
                  <a:pt x="1263091" y="510667"/>
                </a:lnTo>
                <a:lnTo>
                  <a:pt x="1259814" y="510667"/>
                </a:lnTo>
                <a:lnTo>
                  <a:pt x="1259001" y="510667"/>
                </a:lnTo>
                <a:lnTo>
                  <a:pt x="1259814" y="511937"/>
                </a:lnTo>
                <a:lnTo>
                  <a:pt x="1261046" y="514477"/>
                </a:lnTo>
                <a:lnTo>
                  <a:pt x="1260640" y="514477"/>
                </a:lnTo>
                <a:lnTo>
                  <a:pt x="1257973" y="513207"/>
                </a:lnTo>
                <a:lnTo>
                  <a:pt x="1255509" y="511937"/>
                </a:lnTo>
                <a:lnTo>
                  <a:pt x="1254696" y="513207"/>
                </a:lnTo>
                <a:lnTo>
                  <a:pt x="1255509" y="518287"/>
                </a:lnTo>
                <a:lnTo>
                  <a:pt x="1254696" y="518922"/>
                </a:lnTo>
                <a:lnTo>
                  <a:pt x="1254696" y="532257"/>
                </a:lnTo>
                <a:lnTo>
                  <a:pt x="1254696" y="536067"/>
                </a:lnTo>
                <a:lnTo>
                  <a:pt x="1253871" y="536067"/>
                </a:lnTo>
                <a:lnTo>
                  <a:pt x="1252232" y="534797"/>
                </a:lnTo>
                <a:lnTo>
                  <a:pt x="1249781" y="532257"/>
                </a:lnTo>
                <a:lnTo>
                  <a:pt x="1248752" y="530987"/>
                </a:lnTo>
                <a:lnTo>
                  <a:pt x="1249362" y="529717"/>
                </a:lnTo>
                <a:lnTo>
                  <a:pt x="1253261" y="529717"/>
                </a:lnTo>
                <a:lnTo>
                  <a:pt x="1254696" y="532257"/>
                </a:lnTo>
                <a:lnTo>
                  <a:pt x="1254696" y="518922"/>
                </a:lnTo>
                <a:lnTo>
                  <a:pt x="1253871" y="519557"/>
                </a:lnTo>
                <a:lnTo>
                  <a:pt x="1240345" y="519557"/>
                </a:lnTo>
                <a:lnTo>
                  <a:pt x="1241374" y="518287"/>
                </a:lnTo>
                <a:lnTo>
                  <a:pt x="1241983" y="517017"/>
                </a:lnTo>
                <a:lnTo>
                  <a:pt x="1244650" y="517017"/>
                </a:lnTo>
                <a:lnTo>
                  <a:pt x="1245679" y="518287"/>
                </a:lnTo>
                <a:lnTo>
                  <a:pt x="1247927" y="517017"/>
                </a:lnTo>
                <a:lnTo>
                  <a:pt x="1249565" y="515747"/>
                </a:lnTo>
                <a:lnTo>
                  <a:pt x="1252029" y="513207"/>
                </a:lnTo>
                <a:lnTo>
                  <a:pt x="1253261" y="511937"/>
                </a:lnTo>
                <a:lnTo>
                  <a:pt x="1253667" y="509397"/>
                </a:lnTo>
                <a:lnTo>
                  <a:pt x="1247114" y="513207"/>
                </a:lnTo>
                <a:lnTo>
                  <a:pt x="1232154" y="513207"/>
                </a:lnTo>
                <a:lnTo>
                  <a:pt x="1232154" y="510667"/>
                </a:lnTo>
                <a:lnTo>
                  <a:pt x="1222730" y="509397"/>
                </a:lnTo>
                <a:lnTo>
                  <a:pt x="1194041" y="511937"/>
                </a:lnTo>
                <a:lnTo>
                  <a:pt x="1192403" y="511937"/>
                </a:lnTo>
                <a:lnTo>
                  <a:pt x="1199984" y="519557"/>
                </a:lnTo>
                <a:lnTo>
                  <a:pt x="1204290" y="519557"/>
                </a:lnTo>
                <a:lnTo>
                  <a:pt x="1205509" y="522097"/>
                </a:lnTo>
                <a:lnTo>
                  <a:pt x="1201216" y="522097"/>
                </a:lnTo>
                <a:lnTo>
                  <a:pt x="1201216" y="529717"/>
                </a:lnTo>
                <a:lnTo>
                  <a:pt x="1200391" y="530987"/>
                </a:lnTo>
                <a:lnTo>
                  <a:pt x="1198346" y="533527"/>
                </a:lnTo>
                <a:lnTo>
                  <a:pt x="1194854" y="536067"/>
                </a:lnTo>
                <a:lnTo>
                  <a:pt x="1187069" y="536067"/>
                </a:lnTo>
                <a:lnTo>
                  <a:pt x="1187069" y="534797"/>
                </a:lnTo>
                <a:lnTo>
                  <a:pt x="1187069" y="533527"/>
                </a:lnTo>
                <a:lnTo>
                  <a:pt x="1187069" y="532257"/>
                </a:lnTo>
                <a:lnTo>
                  <a:pt x="1188910" y="532257"/>
                </a:lnTo>
                <a:lnTo>
                  <a:pt x="1193419" y="533527"/>
                </a:lnTo>
                <a:lnTo>
                  <a:pt x="1195882" y="533527"/>
                </a:lnTo>
                <a:lnTo>
                  <a:pt x="1196492" y="532257"/>
                </a:lnTo>
                <a:lnTo>
                  <a:pt x="1197114" y="530987"/>
                </a:lnTo>
                <a:lnTo>
                  <a:pt x="1198549" y="529717"/>
                </a:lnTo>
                <a:lnTo>
                  <a:pt x="1201216" y="529717"/>
                </a:lnTo>
                <a:lnTo>
                  <a:pt x="1201216" y="522097"/>
                </a:lnTo>
                <a:lnTo>
                  <a:pt x="1198753" y="522097"/>
                </a:lnTo>
                <a:lnTo>
                  <a:pt x="1196492" y="523468"/>
                </a:lnTo>
                <a:lnTo>
                  <a:pt x="1194041" y="524637"/>
                </a:lnTo>
                <a:lnTo>
                  <a:pt x="1193457" y="523468"/>
                </a:lnTo>
                <a:lnTo>
                  <a:pt x="1194244" y="522097"/>
                </a:lnTo>
                <a:lnTo>
                  <a:pt x="1195057" y="519557"/>
                </a:lnTo>
                <a:lnTo>
                  <a:pt x="1194041" y="518287"/>
                </a:lnTo>
                <a:lnTo>
                  <a:pt x="1192403" y="517512"/>
                </a:lnTo>
                <a:lnTo>
                  <a:pt x="1192403" y="527177"/>
                </a:lnTo>
                <a:lnTo>
                  <a:pt x="1191983" y="528447"/>
                </a:lnTo>
                <a:lnTo>
                  <a:pt x="1189736" y="528447"/>
                </a:lnTo>
                <a:lnTo>
                  <a:pt x="1187894" y="527177"/>
                </a:lnTo>
                <a:lnTo>
                  <a:pt x="1185024" y="525907"/>
                </a:lnTo>
                <a:lnTo>
                  <a:pt x="1187183" y="523468"/>
                </a:lnTo>
                <a:lnTo>
                  <a:pt x="1188085" y="522097"/>
                </a:lnTo>
                <a:lnTo>
                  <a:pt x="1189736" y="519557"/>
                </a:lnTo>
                <a:lnTo>
                  <a:pt x="1190142" y="519557"/>
                </a:lnTo>
                <a:lnTo>
                  <a:pt x="1191387" y="523468"/>
                </a:lnTo>
                <a:lnTo>
                  <a:pt x="1191983" y="525907"/>
                </a:lnTo>
                <a:lnTo>
                  <a:pt x="1192403" y="527177"/>
                </a:lnTo>
                <a:lnTo>
                  <a:pt x="1192403" y="517512"/>
                </a:lnTo>
                <a:lnTo>
                  <a:pt x="1191374" y="517017"/>
                </a:lnTo>
                <a:lnTo>
                  <a:pt x="1187488" y="517017"/>
                </a:lnTo>
                <a:lnTo>
                  <a:pt x="1188097" y="518287"/>
                </a:lnTo>
                <a:lnTo>
                  <a:pt x="1188504" y="518287"/>
                </a:lnTo>
                <a:lnTo>
                  <a:pt x="1186662" y="520827"/>
                </a:lnTo>
                <a:lnTo>
                  <a:pt x="1184617" y="521741"/>
                </a:lnTo>
                <a:lnTo>
                  <a:pt x="1184617" y="530987"/>
                </a:lnTo>
                <a:lnTo>
                  <a:pt x="1184198" y="532257"/>
                </a:lnTo>
                <a:lnTo>
                  <a:pt x="1182979" y="533527"/>
                </a:lnTo>
                <a:lnTo>
                  <a:pt x="1180922" y="533527"/>
                </a:lnTo>
                <a:lnTo>
                  <a:pt x="1180922" y="528447"/>
                </a:lnTo>
                <a:lnTo>
                  <a:pt x="1182154" y="527177"/>
                </a:lnTo>
                <a:lnTo>
                  <a:pt x="1183995" y="529717"/>
                </a:lnTo>
                <a:lnTo>
                  <a:pt x="1184617" y="530987"/>
                </a:lnTo>
                <a:lnTo>
                  <a:pt x="1184617" y="521741"/>
                </a:lnTo>
                <a:lnTo>
                  <a:pt x="1183792" y="522097"/>
                </a:lnTo>
                <a:lnTo>
                  <a:pt x="1177442" y="524637"/>
                </a:lnTo>
                <a:lnTo>
                  <a:pt x="1176820" y="524637"/>
                </a:lnTo>
                <a:lnTo>
                  <a:pt x="1176820" y="520827"/>
                </a:lnTo>
                <a:lnTo>
                  <a:pt x="1178471" y="519557"/>
                </a:lnTo>
                <a:lnTo>
                  <a:pt x="1183589" y="519557"/>
                </a:lnTo>
                <a:lnTo>
                  <a:pt x="1184198" y="518287"/>
                </a:lnTo>
                <a:lnTo>
                  <a:pt x="1183386" y="514477"/>
                </a:lnTo>
                <a:lnTo>
                  <a:pt x="1182979" y="511937"/>
                </a:lnTo>
                <a:lnTo>
                  <a:pt x="1181747" y="509397"/>
                </a:lnTo>
                <a:lnTo>
                  <a:pt x="1179893" y="509397"/>
                </a:lnTo>
                <a:lnTo>
                  <a:pt x="1179487" y="511937"/>
                </a:lnTo>
                <a:lnTo>
                  <a:pt x="1179893" y="514477"/>
                </a:lnTo>
                <a:lnTo>
                  <a:pt x="1180922" y="518287"/>
                </a:lnTo>
                <a:lnTo>
                  <a:pt x="1173746" y="519557"/>
                </a:lnTo>
                <a:lnTo>
                  <a:pt x="1173251" y="518287"/>
                </a:lnTo>
                <a:lnTo>
                  <a:pt x="1172273" y="515747"/>
                </a:lnTo>
                <a:lnTo>
                  <a:pt x="1171295" y="513207"/>
                </a:lnTo>
                <a:lnTo>
                  <a:pt x="1169860" y="511937"/>
                </a:lnTo>
                <a:lnTo>
                  <a:pt x="1168628" y="511937"/>
                </a:lnTo>
                <a:lnTo>
                  <a:pt x="1168628" y="525907"/>
                </a:lnTo>
                <a:lnTo>
                  <a:pt x="1168628" y="532257"/>
                </a:lnTo>
                <a:lnTo>
                  <a:pt x="1167904" y="534479"/>
                </a:lnTo>
                <a:lnTo>
                  <a:pt x="1167815" y="534797"/>
                </a:lnTo>
                <a:lnTo>
                  <a:pt x="1166583" y="533527"/>
                </a:lnTo>
                <a:lnTo>
                  <a:pt x="1165555" y="532257"/>
                </a:lnTo>
                <a:lnTo>
                  <a:pt x="1165148" y="530987"/>
                </a:lnTo>
                <a:lnTo>
                  <a:pt x="1165961" y="529717"/>
                </a:lnTo>
                <a:lnTo>
                  <a:pt x="1166672" y="527177"/>
                </a:lnTo>
                <a:lnTo>
                  <a:pt x="1167396" y="524637"/>
                </a:lnTo>
                <a:lnTo>
                  <a:pt x="1168628" y="525907"/>
                </a:lnTo>
                <a:lnTo>
                  <a:pt x="1168628" y="511937"/>
                </a:lnTo>
                <a:lnTo>
                  <a:pt x="1167396" y="511937"/>
                </a:lnTo>
                <a:lnTo>
                  <a:pt x="1166990" y="513207"/>
                </a:lnTo>
                <a:lnTo>
                  <a:pt x="1167599" y="514477"/>
                </a:lnTo>
                <a:lnTo>
                  <a:pt x="1168222" y="514477"/>
                </a:lnTo>
                <a:lnTo>
                  <a:pt x="1167815" y="515747"/>
                </a:lnTo>
                <a:lnTo>
                  <a:pt x="1164526" y="515747"/>
                </a:lnTo>
                <a:lnTo>
                  <a:pt x="1164526" y="513207"/>
                </a:lnTo>
                <a:lnTo>
                  <a:pt x="1162888" y="511937"/>
                </a:lnTo>
                <a:lnTo>
                  <a:pt x="1161046" y="511937"/>
                </a:lnTo>
                <a:lnTo>
                  <a:pt x="1151623" y="513207"/>
                </a:lnTo>
                <a:lnTo>
                  <a:pt x="1145882" y="511937"/>
                </a:lnTo>
                <a:lnTo>
                  <a:pt x="1147318" y="509397"/>
                </a:lnTo>
                <a:lnTo>
                  <a:pt x="1148346" y="508127"/>
                </a:lnTo>
                <a:lnTo>
                  <a:pt x="1147724" y="508127"/>
                </a:lnTo>
                <a:lnTo>
                  <a:pt x="1145476" y="509397"/>
                </a:lnTo>
                <a:lnTo>
                  <a:pt x="1143635" y="510667"/>
                </a:lnTo>
                <a:lnTo>
                  <a:pt x="1141984" y="511937"/>
                </a:lnTo>
                <a:lnTo>
                  <a:pt x="1141984" y="510667"/>
                </a:lnTo>
                <a:lnTo>
                  <a:pt x="1139939" y="510667"/>
                </a:lnTo>
                <a:lnTo>
                  <a:pt x="1139126" y="511136"/>
                </a:lnTo>
                <a:lnTo>
                  <a:pt x="1139126" y="542417"/>
                </a:lnTo>
                <a:lnTo>
                  <a:pt x="1138707" y="543687"/>
                </a:lnTo>
                <a:lnTo>
                  <a:pt x="1137691" y="543687"/>
                </a:lnTo>
                <a:lnTo>
                  <a:pt x="1136662" y="542417"/>
                </a:lnTo>
                <a:lnTo>
                  <a:pt x="1135900" y="541248"/>
                </a:lnTo>
                <a:lnTo>
                  <a:pt x="1135837" y="538607"/>
                </a:lnTo>
                <a:lnTo>
                  <a:pt x="1135837" y="537337"/>
                </a:lnTo>
                <a:lnTo>
                  <a:pt x="1135024" y="536067"/>
                </a:lnTo>
                <a:lnTo>
                  <a:pt x="1131747" y="536067"/>
                </a:lnTo>
                <a:lnTo>
                  <a:pt x="1131747" y="534797"/>
                </a:lnTo>
                <a:lnTo>
                  <a:pt x="1131747" y="530987"/>
                </a:lnTo>
                <a:lnTo>
                  <a:pt x="1137272" y="536067"/>
                </a:lnTo>
                <a:lnTo>
                  <a:pt x="1138123" y="539623"/>
                </a:lnTo>
                <a:lnTo>
                  <a:pt x="1138542" y="541248"/>
                </a:lnTo>
                <a:lnTo>
                  <a:pt x="1139126" y="542417"/>
                </a:lnTo>
                <a:lnTo>
                  <a:pt x="1139126" y="511136"/>
                </a:lnTo>
                <a:lnTo>
                  <a:pt x="1137691" y="511937"/>
                </a:lnTo>
                <a:lnTo>
                  <a:pt x="1134198" y="514477"/>
                </a:lnTo>
                <a:lnTo>
                  <a:pt x="1133589" y="513207"/>
                </a:lnTo>
                <a:lnTo>
                  <a:pt x="1136053" y="510667"/>
                </a:lnTo>
                <a:lnTo>
                  <a:pt x="1135634" y="509397"/>
                </a:lnTo>
                <a:lnTo>
                  <a:pt x="1133589" y="510667"/>
                </a:lnTo>
                <a:lnTo>
                  <a:pt x="1131951" y="511937"/>
                </a:lnTo>
                <a:lnTo>
                  <a:pt x="1129284" y="512419"/>
                </a:lnTo>
                <a:lnTo>
                  <a:pt x="1129284" y="530987"/>
                </a:lnTo>
                <a:lnTo>
                  <a:pt x="1127442" y="532257"/>
                </a:lnTo>
                <a:lnTo>
                  <a:pt x="1124572" y="534797"/>
                </a:lnTo>
                <a:lnTo>
                  <a:pt x="1123200" y="534238"/>
                </a:lnTo>
                <a:lnTo>
                  <a:pt x="1123200" y="541248"/>
                </a:lnTo>
                <a:lnTo>
                  <a:pt x="1123010" y="541248"/>
                </a:lnTo>
                <a:lnTo>
                  <a:pt x="1121702" y="542417"/>
                </a:lnTo>
                <a:lnTo>
                  <a:pt x="1119632" y="541248"/>
                </a:lnTo>
                <a:lnTo>
                  <a:pt x="1119822" y="541248"/>
                </a:lnTo>
                <a:lnTo>
                  <a:pt x="1114742" y="539877"/>
                </a:lnTo>
                <a:lnTo>
                  <a:pt x="1114120" y="538607"/>
                </a:lnTo>
                <a:lnTo>
                  <a:pt x="1119860" y="538607"/>
                </a:lnTo>
                <a:lnTo>
                  <a:pt x="1121702" y="539877"/>
                </a:lnTo>
                <a:lnTo>
                  <a:pt x="1122324" y="539877"/>
                </a:lnTo>
                <a:lnTo>
                  <a:pt x="1123200" y="541248"/>
                </a:lnTo>
                <a:lnTo>
                  <a:pt x="1123200" y="534238"/>
                </a:lnTo>
                <a:lnTo>
                  <a:pt x="1121498" y="533527"/>
                </a:lnTo>
                <a:lnTo>
                  <a:pt x="1121498" y="532257"/>
                </a:lnTo>
                <a:lnTo>
                  <a:pt x="1121498" y="530987"/>
                </a:lnTo>
                <a:lnTo>
                  <a:pt x="1121498" y="529717"/>
                </a:lnTo>
                <a:lnTo>
                  <a:pt x="1125804" y="529717"/>
                </a:lnTo>
                <a:lnTo>
                  <a:pt x="1128877" y="530987"/>
                </a:lnTo>
                <a:lnTo>
                  <a:pt x="1129284" y="530987"/>
                </a:lnTo>
                <a:lnTo>
                  <a:pt x="1129284" y="512419"/>
                </a:lnTo>
                <a:lnTo>
                  <a:pt x="1124775" y="513207"/>
                </a:lnTo>
                <a:lnTo>
                  <a:pt x="1117396" y="513207"/>
                </a:lnTo>
                <a:lnTo>
                  <a:pt x="1101001" y="514426"/>
                </a:lnTo>
                <a:lnTo>
                  <a:pt x="1101001" y="518287"/>
                </a:lnTo>
                <a:lnTo>
                  <a:pt x="1101001" y="520827"/>
                </a:lnTo>
                <a:lnTo>
                  <a:pt x="1099578" y="522097"/>
                </a:lnTo>
                <a:lnTo>
                  <a:pt x="1096289" y="519557"/>
                </a:lnTo>
                <a:lnTo>
                  <a:pt x="1094854" y="519557"/>
                </a:lnTo>
                <a:lnTo>
                  <a:pt x="1094854" y="518287"/>
                </a:lnTo>
                <a:lnTo>
                  <a:pt x="1101001" y="518287"/>
                </a:lnTo>
                <a:lnTo>
                  <a:pt x="1101001" y="514426"/>
                </a:lnTo>
                <a:lnTo>
                  <a:pt x="1100315" y="514477"/>
                </a:lnTo>
                <a:lnTo>
                  <a:pt x="1089266" y="514477"/>
                </a:lnTo>
                <a:lnTo>
                  <a:pt x="1084414" y="515505"/>
                </a:lnTo>
                <a:lnTo>
                  <a:pt x="1084414" y="527177"/>
                </a:lnTo>
                <a:lnTo>
                  <a:pt x="1076617" y="527177"/>
                </a:lnTo>
                <a:lnTo>
                  <a:pt x="1074369" y="525907"/>
                </a:lnTo>
                <a:lnTo>
                  <a:pt x="1074369" y="523468"/>
                </a:lnTo>
                <a:lnTo>
                  <a:pt x="1084414" y="527177"/>
                </a:lnTo>
                <a:lnTo>
                  <a:pt x="1084414" y="515505"/>
                </a:lnTo>
                <a:lnTo>
                  <a:pt x="1083221" y="515747"/>
                </a:lnTo>
                <a:lnTo>
                  <a:pt x="1081125" y="517017"/>
                </a:lnTo>
                <a:lnTo>
                  <a:pt x="1080516" y="519557"/>
                </a:lnTo>
                <a:lnTo>
                  <a:pt x="1078471" y="518287"/>
                </a:lnTo>
                <a:lnTo>
                  <a:pt x="1074166" y="515747"/>
                </a:lnTo>
                <a:lnTo>
                  <a:pt x="1067396" y="511937"/>
                </a:lnTo>
                <a:lnTo>
                  <a:pt x="1060018" y="513207"/>
                </a:lnTo>
                <a:lnTo>
                  <a:pt x="1060018" y="519557"/>
                </a:lnTo>
                <a:lnTo>
                  <a:pt x="1062075" y="519557"/>
                </a:lnTo>
                <a:lnTo>
                  <a:pt x="1063307" y="518287"/>
                </a:lnTo>
                <a:lnTo>
                  <a:pt x="1064120" y="519557"/>
                </a:lnTo>
                <a:lnTo>
                  <a:pt x="1064120" y="525907"/>
                </a:lnTo>
                <a:lnTo>
                  <a:pt x="1059815" y="525907"/>
                </a:lnTo>
                <a:lnTo>
                  <a:pt x="1056741" y="524637"/>
                </a:lnTo>
                <a:lnTo>
                  <a:pt x="1055928" y="524637"/>
                </a:lnTo>
                <a:lnTo>
                  <a:pt x="1056741" y="527177"/>
                </a:lnTo>
                <a:lnTo>
                  <a:pt x="1057363" y="529717"/>
                </a:lnTo>
                <a:lnTo>
                  <a:pt x="1056944" y="529717"/>
                </a:lnTo>
                <a:lnTo>
                  <a:pt x="1055103" y="528447"/>
                </a:lnTo>
                <a:lnTo>
                  <a:pt x="1053261" y="527177"/>
                </a:lnTo>
                <a:lnTo>
                  <a:pt x="1053261" y="522097"/>
                </a:lnTo>
                <a:lnTo>
                  <a:pt x="1056944" y="522097"/>
                </a:lnTo>
                <a:lnTo>
                  <a:pt x="1057567" y="520827"/>
                </a:lnTo>
                <a:lnTo>
                  <a:pt x="1057465" y="519557"/>
                </a:lnTo>
                <a:lnTo>
                  <a:pt x="1057363" y="518287"/>
                </a:lnTo>
                <a:lnTo>
                  <a:pt x="1057262" y="517017"/>
                </a:lnTo>
                <a:lnTo>
                  <a:pt x="1054290" y="517017"/>
                </a:lnTo>
                <a:lnTo>
                  <a:pt x="1050594" y="517017"/>
                </a:lnTo>
                <a:lnTo>
                  <a:pt x="1048143" y="517017"/>
                </a:lnTo>
                <a:lnTo>
                  <a:pt x="1048956" y="518287"/>
                </a:lnTo>
                <a:lnTo>
                  <a:pt x="1049782" y="520827"/>
                </a:lnTo>
                <a:lnTo>
                  <a:pt x="1048956" y="522097"/>
                </a:lnTo>
                <a:lnTo>
                  <a:pt x="1043419" y="522097"/>
                </a:lnTo>
                <a:lnTo>
                  <a:pt x="1041577" y="520827"/>
                </a:lnTo>
                <a:lnTo>
                  <a:pt x="1041577" y="519557"/>
                </a:lnTo>
                <a:lnTo>
                  <a:pt x="1041577" y="518287"/>
                </a:lnTo>
                <a:lnTo>
                  <a:pt x="1045883" y="518287"/>
                </a:lnTo>
                <a:lnTo>
                  <a:pt x="1045679" y="517017"/>
                </a:lnTo>
                <a:lnTo>
                  <a:pt x="1041577" y="514477"/>
                </a:lnTo>
                <a:lnTo>
                  <a:pt x="1038707" y="517017"/>
                </a:lnTo>
                <a:lnTo>
                  <a:pt x="1037272" y="519557"/>
                </a:lnTo>
                <a:lnTo>
                  <a:pt x="1036662" y="519557"/>
                </a:lnTo>
                <a:lnTo>
                  <a:pt x="1035227" y="518287"/>
                </a:lnTo>
                <a:lnTo>
                  <a:pt x="1032764" y="513207"/>
                </a:lnTo>
                <a:lnTo>
                  <a:pt x="1022527" y="514477"/>
                </a:lnTo>
                <a:lnTo>
                  <a:pt x="1019454" y="518287"/>
                </a:lnTo>
                <a:lnTo>
                  <a:pt x="1016787" y="522097"/>
                </a:lnTo>
                <a:lnTo>
                  <a:pt x="1016381" y="522097"/>
                </a:lnTo>
                <a:lnTo>
                  <a:pt x="1012888" y="518287"/>
                </a:lnTo>
                <a:lnTo>
                  <a:pt x="1008380" y="513207"/>
                </a:lnTo>
                <a:lnTo>
                  <a:pt x="1005928" y="513207"/>
                </a:lnTo>
                <a:lnTo>
                  <a:pt x="1007364" y="518287"/>
                </a:lnTo>
                <a:lnTo>
                  <a:pt x="1008380" y="522097"/>
                </a:lnTo>
                <a:lnTo>
                  <a:pt x="1004900" y="522097"/>
                </a:lnTo>
                <a:lnTo>
                  <a:pt x="1001750" y="519557"/>
                </a:lnTo>
                <a:lnTo>
                  <a:pt x="1000188" y="518287"/>
                </a:lnTo>
                <a:lnTo>
                  <a:pt x="998550" y="517017"/>
                </a:lnTo>
                <a:lnTo>
                  <a:pt x="996289" y="517017"/>
                </a:lnTo>
                <a:lnTo>
                  <a:pt x="994651" y="518287"/>
                </a:lnTo>
                <a:lnTo>
                  <a:pt x="993013" y="518287"/>
                </a:lnTo>
                <a:lnTo>
                  <a:pt x="990358" y="519557"/>
                </a:lnTo>
                <a:lnTo>
                  <a:pt x="988504" y="518287"/>
                </a:lnTo>
                <a:lnTo>
                  <a:pt x="986256" y="518287"/>
                </a:lnTo>
                <a:lnTo>
                  <a:pt x="989126" y="520827"/>
                </a:lnTo>
                <a:lnTo>
                  <a:pt x="991450" y="523468"/>
                </a:lnTo>
                <a:lnTo>
                  <a:pt x="992403" y="524637"/>
                </a:lnTo>
                <a:lnTo>
                  <a:pt x="990358" y="524637"/>
                </a:lnTo>
                <a:lnTo>
                  <a:pt x="988263" y="523468"/>
                </a:lnTo>
                <a:lnTo>
                  <a:pt x="987691" y="522744"/>
                </a:lnTo>
                <a:lnTo>
                  <a:pt x="987691" y="533527"/>
                </a:lnTo>
                <a:lnTo>
                  <a:pt x="987374" y="534479"/>
                </a:lnTo>
                <a:lnTo>
                  <a:pt x="987272" y="534797"/>
                </a:lnTo>
                <a:lnTo>
                  <a:pt x="985024" y="534797"/>
                </a:lnTo>
                <a:lnTo>
                  <a:pt x="984199" y="533527"/>
                </a:lnTo>
                <a:lnTo>
                  <a:pt x="984199" y="532257"/>
                </a:lnTo>
                <a:lnTo>
                  <a:pt x="984199" y="529717"/>
                </a:lnTo>
                <a:lnTo>
                  <a:pt x="984618" y="528447"/>
                </a:lnTo>
                <a:lnTo>
                  <a:pt x="985431" y="528447"/>
                </a:lnTo>
                <a:lnTo>
                  <a:pt x="987069" y="530987"/>
                </a:lnTo>
                <a:lnTo>
                  <a:pt x="987691" y="533527"/>
                </a:lnTo>
                <a:lnTo>
                  <a:pt x="987691" y="522744"/>
                </a:lnTo>
                <a:lnTo>
                  <a:pt x="987272" y="522097"/>
                </a:lnTo>
                <a:lnTo>
                  <a:pt x="986459" y="520827"/>
                </a:lnTo>
                <a:lnTo>
                  <a:pt x="984618" y="519557"/>
                </a:lnTo>
                <a:lnTo>
                  <a:pt x="982154" y="518718"/>
                </a:lnTo>
                <a:lnTo>
                  <a:pt x="982154" y="525907"/>
                </a:lnTo>
                <a:lnTo>
                  <a:pt x="980719" y="529717"/>
                </a:lnTo>
                <a:lnTo>
                  <a:pt x="980109" y="530987"/>
                </a:lnTo>
                <a:lnTo>
                  <a:pt x="979081" y="532257"/>
                </a:lnTo>
                <a:lnTo>
                  <a:pt x="978674" y="530987"/>
                </a:lnTo>
                <a:lnTo>
                  <a:pt x="978052" y="530987"/>
                </a:lnTo>
                <a:lnTo>
                  <a:pt x="978268" y="529717"/>
                </a:lnTo>
                <a:lnTo>
                  <a:pt x="979081" y="528447"/>
                </a:lnTo>
                <a:lnTo>
                  <a:pt x="980300" y="525907"/>
                </a:lnTo>
                <a:lnTo>
                  <a:pt x="980922" y="524637"/>
                </a:lnTo>
                <a:lnTo>
                  <a:pt x="982154" y="525907"/>
                </a:lnTo>
                <a:lnTo>
                  <a:pt x="982154" y="518718"/>
                </a:lnTo>
                <a:lnTo>
                  <a:pt x="980922" y="518287"/>
                </a:lnTo>
                <a:lnTo>
                  <a:pt x="978052" y="517017"/>
                </a:lnTo>
                <a:lnTo>
                  <a:pt x="973963" y="515747"/>
                </a:lnTo>
                <a:lnTo>
                  <a:pt x="973543" y="515747"/>
                </a:lnTo>
                <a:lnTo>
                  <a:pt x="976007" y="518287"/>
                </a:lnTo>
                <a:lnTo>
                  <a:pt x="978471" y="519557"/>
                </a:lnTo>
                <a:lnTo>
                  <a:pt x="978268" y="520827"/>
                </a:lnTo>
                <a:lnTo>
                  <a:pt x="974979" y="518287"/>
                </a:lnTo>
                <a:lnTo>
                  <a:pt x="967295" y="517017"/>
                </a:lnTo>
                <a:lnTo>
                  <a:pt x="955306" y="517017"/>
                </a:lnTo>
                <a:lnTo>
                  <a:pt x="955306" y="520827"/>
                </a:lnTo>
                <a:lnTo>
                  <a:pt x="953668" y="522097"/>
                </a:lnTo>
                <a:lnTo>
                  <a:pt x="949985" y="522097"/>
                </a:lnTo>
                <a:lnTo>
                  <a:pt x="947318" y="518287"/>
                </a:lnTo>
                <a:lnTo>
                  <a:pt x="948143" y="518287"/>
                </a:lnTo>
                <a:lnTo>
                  <a:pt x="951623" y="519557"/>
                </a:lnTo>
                <a:lnTo>
                  <a:pt x="954290" y="520827"/>
                </a:lnTo>
                <a:lnTo>
                  <a:pt x="955306" y="520827"/>
                </a:lnTo>
                <a:lnTo>
                  <a:pt x="955306" y="517017"/>
                </a:lnTo>
                <a:lnTo>
                  <a:pt x="947547" y="517017"/>
                </a:lnTo>
                <a:lnTo>
                  <a:pt x="944245" y="518287"/>
                </a:lnTo>
                <a:lnTo>
                  <a:pt x="945070" y="519557"/>
                </a:lnTo>
                <a:lnTo>
                  <a:pt x="943216" y="519557"/>
                </a:lnTo>
                <a:lnTo>
                  <a:pt x="943216" y="537337"/>
                </a:lnTo>
                <a:lnTo>
                  <a:pt x="943216" y="539877"/>
                </a:lnTo>
                <a:lnTo>
                  <a:pt x="939330" y="539877"/>
                </a:lnTo>
                <a:lnTo>
                  <a:pt x="938098" y="538607"/>
                </a:lnTo>
                <a:lnTo>
                  <a:pt x="937488" y="537337"/>
                </a:lnTo>
                <a:lnTo>
                  <a:pt x="938301" y="536067"/>
                </a:lnTo>
                <a:lnTo>
                  <a:pt x="941781" y="536067"/>
                </a:lnTo>
                <a:lnTo>
                  <a:pt x="943216" y="537337"/>
                </a:lnTo>
                <a:lnTo>
                  <a:pt x="943216" y="519557"/>
                </a:lnTo>
                <a:lnTo>
                  <a:pt x="941171" y="519557"/>
                </a:lnTo>
                <a:lnTo>
                  <a:pt x="941171" y="527177"/>
                </a:lnTo>
                <a:lnTo>
                  <a:pt x="941171" y="530987"/>
                </a:lnTo>
                <a:lnTo>
                  <a:pt x="940358" y="532257"/>
                </a:lnTo>
                <a:lnTo>
                  <a:pt x="939126" y="533527"/>
                </a:lnTo>
                <a:lnTo>
                  <a:pt x="938098" y="533527"/>
                </a:lnTo>
                <a:lnTo>
                  <a:pt x="937069" y="532257"/>
                </a:lnTo>
                <a:lnTo>
                  <a:pt x="937069" y="528447"/>
                </a:lnTo>
                <a:lnTo>
                  <a:pt x="938098" y="525907"/>
                </a:lnTo>
                <a:lnTo>
                  <a:pt x="940358" y="525907"/>
                </a:lnTo>
                <a:lnTo>
                  <a:pt x="941171" y="527177"/>
                </a:lnTo>
                <a:lnTo>
                  <a:pt x="941171" y="519557"/>
                </a:lnTo>
                <a:lnTo>
                  <a:pt x="939126" y="519557"/>
                </a:lnTo>
                <a:lnTo>
                  <a:pt x="936663" y="520827"/>
                </a:lnTo>
                <a:lnTo>
                  <a:pt x="935164" y="523468"/>
                </a:lnTo>
                <a:lnTo>
                  <a:pt x="934415" y="523468"/>
                </a:lnTo>
                <a:lnTo>
                  <a:pt x="934415" y="527177"/>
                </a:lnTo>
                <a:lnTo>
                  <a:pt x="933792" y="529717"/>
                </a:lnTo>
                <a:lnTo>
                  <a:pt x="932154" y="532257"/>
                </a:lnTo>
                <a:lnTo>
                  <a:pt x="931341" y="532257"/>
                </a:lnTo>
                <a:lnTo>
                  <a:pt x="930922" y="530987"/>
                </a:lnTo>
                <a:lnTo>
                  <a:pt x="930922" y="527177"/>
                </a:lnTo>
                <a:lnTo>
                  <a:pt x="931748" y="525907"/>
                </a:lnTo>
                <a:lnTo>
                  <a:pt x="933996" y="525907"/>
                </a:lnTo>
                <a:lnTo>
                  <a:pt x="934415" y="527177"/>
                </a:lnTo>
                <a:lnTo>
                  <a:pt x="934415" y="523468"/>
                </a:lnTo>
                <a:lnTo>
                  <a:pt x="933780" y="523468"/>
                </a:lnTo>
                <a:lnTo>
                  <a:pt x="931125" y="522097"/>
                </a:lnTo>
                <a:lnTo>
                  <a:pt x="929081" y="520827"/>
                </a:lnTo>
                <a:lnTo>
                  <a:pt x="926617" y="520827"/>
                </a:lnTo>
                <a:lnTo>
                  <a:pt x="925804" y="522097"/>
                </a:lnTo>
                <a:lnTo>
                  <a:pt x="924775" y="522097"/>
                </a:lnTo>
                <a:lnTo>
                  <a:pt x="925601" y="520827"/>
                </a:lnTo>
                <a:lnTo>
                  <a:pt x="922032" y="517017"/>
                </a:lnTo>
                <a:lnTo>
                  <a:pt x="910818" y="515747"/>
                </a:lnTo>
                <a:lnTo>
                  <a:pt x="897559" y="517017"/>
                </a:lnTo>
                <a:lnTo>
                  <a:pt x="895680" y="517512"/>
                </a:lnTo>
                <a:lnTo>
                  <a:pt x="895680" y="536067"/>
                </a:lnTo>
                <a:lnTo>
                  <a:pt x="892810" y="536067"/>
                </a:lnTo>
                <a:lnTo>
                  <a:pt x="891374" y="534797"/>
                </a:lnTo>
                <a:lnTo>
                  <a:pt x="889533" y="532257"/>
                </a:lnTo>
                <a:lnTo>
                  <a:pt x="889736" y="532257"/>
                </a:lnTo>
                <a:lnTo>
                  <a:pt x="892606" y="533527"/>
                </a:lnTo>
                <a:lnTo>
                  <a:pt x="894651" y="534797"/>
                </a:lnTo>
                <a:lnTo>
                  <a:pt x="895680" y="536067"/>
                </a:lnTo>
                <a:lnTo>
                  <a:pt x="895680" y="517512"/>
                </a:lnTo>
                <a:lnTo>
                  <a:pt x="895642" y="523468"/>
                </a:lnTo>
                <a:lnTo>
                  <a:pt x="895273" y="524637"/>
                </a:lnTo>
                <a:lnTo>
                  <a:pt x="893013" y="524637"/>
                </a:lnTo>
                <a:lnTo>
                  <a:pt x="892073" y="523468"/>
                </a:lnTo>
                <a:lnTo>
                  <a:pt x="891997" y="520827"/>
                </a:lnTo>
                <a:lnTo>
                  <a:pt x="892403" y="519557"/>
                </a:lnTo>
                <a:lnTo>
                  <a:pt x="893432" y="519557"/>
                </a:lnTo>
                <a:lnTo>
                  <a:pt x="894448" y="520827"/>
                </a:lnTo>
                <a:lnTo>
                  <a:pt x="895070" y="522097"/>
                </a:lnTo>
                <a:lnTo>
                  <a:pt x="895642" y="523468"/>
                </a:lnTo>
                <a:lnTo>
                  <a:pt x="895642" y="517525"/>
                </a:lnTo>
                <a:lnTo>
                  <a:pt x="887895" y="519557"/>
                </a:lnTo>
                <a:lnTo>
                  <a:pt x="885850" y="519557"/>
                </a:lnTo>
                <a:lnTo>
                  <a:pt x="885850" y="515747"/>
                </a:lnTo>
                <a:lnTo>
                  <a:pt x="882980" y="517017"/>
                </a:lnTo>
                <a:lnTo>
                  <a:pt x="882561" y="520827"/>
                </a:lnTo>
                <a:lnTo>
                  <a:pt x="882357" y="520827"/>
                </a:lnTo>
                <a:lnTo>
                  <a:pt x="882256" y="522097"/>
                </a:lnTo>
                <a:lnTo>
                  <a:pt x="882142" y="523468"/>
                </a:lnTo>
                <a:lnTo>
                  <a:pt x="881951" y="523468"/>
                </a:lnTo>
                <a:lnTo>
                  <a:pt x="881951" y="524637"/>
                </a:lnTo>
                <a:lnTo>
                  <a:pt x="879487" y="523468"/>
                </a:lnTo>
                <a:lnTo>
                  <a:pt x="878090" y="522097"/>
                </a:lnTo>
                <a:lnTo>
                  <a:pt x="873340" y="517017"/>
                </a:lnTo>
                <a:lnTo>
                  <a:pt x="871499" y="515747"/>
                </a:lnTo>
                <a:lnTo>
                  <a:pt x="872121" y="517017"/>
                </a:lnTo>
                <a:lnTo>
                  <a:pt x="872934" y="518287"/>
                </a:lnTo>
                <a:lnTo>
                  <a:pt x="872121" y="520827"/>
                </a:lnTo>
                <a:lnTo>
                  <a:pt x="870470" y="522097"/>
                </a:lnTo>
                <a:lnTo>
                  <a:pt x="867816" y="524637"/>
                </a:lnTo>
                <a:lnTo>
                  <a:pt x="870889" y="527177"/>
                </a:lnTo>
                <a:lnTo>
                  <a:pt x="875195" y="530987"/>
                </a:lnTo>
                <a:lnTo>
                  <a:pt x="878471" y="530987"/>
                </a:lnTo>
                <a:lnTo>
                  <a:pt x="876007" y="527177"/>
                </a:lnTo>
                <a:lnTo>
                  <a:pt x="877443" y="527177"/>
                </a:lnTo>
                <a:lnTo>
                  <a:pt x="882777" y="528447"/>
                </a:lnTo>
                <a:lnTo>
                  <a:pt x="883386" y="529717"/>
                </a:lnTo>
                <a:lnTo>
                  <a:pt x="881748" y="530987"/>
                </a:lnTo>
                <a:lnTo>
                  <a:pt x="880719" y="532257"/>
                </a:lnTo>
                <a:lnTo>
                  <a:pt x="880351" y="534479"/>
                </a:lnTo>
                <a:lnTo>
                  <a:pt x="880313" y="534797"/>
                </a:lnTo>
                <a:lnTo>
                  <a:pt x="881126" y="534797"/>
                </a:lnTo>
                <a:lnTo>
                  <a:pt x="883996" y="538607"/>
                </a:lnTo>
                <a:lnTo>
                  <a:pt x="883932" y="539623"/>
                </a:lnTo>
                <a:lnTo>
                  <a:pt x="883831" y="541578"/>
                </a:lnTo>
                <a:lnTo>
                  <a:pt x="883704" y="543890"/>
                </a:lnTo>
                <a:lnTo>
                  <a:pt x="883589" y="546227"/>
                </a:lnTo>
                <a:lnTo>
                  <a:pt x="878268" y="546227"/>
                </a:lnTo>
                <a:lnTo>
                  <a:pt x="877849" y="544957"/>
                </a:lnTo>
                <a:lnTo>
                  <a:pt x="879487" y="539877"/>
                </a:lnTo>
                <a:lnTo>
                  <a:pt x="878268" y="537337"/>
                </a:lnTo>
                <a:lnTo>
                  <a:pt x="875195" y="534797"/>
                </a:lnTo>
                <a:lnTo>
                  <a:pt x="872731" y="532257"/>
                </a:lnTo>
                <a:lnTo>
                  <a:pt x="870267" y="530987"/>
                </a:lnTo>
                <a:lnTo>
                  <a:pt x="869137" y="534479"/>
                </a:lnTo>
                <a:lnTo>
                  <a:pt x="869048" y="534797"/>
                </a:lnTo>
                <a:lnTo>
                  <a:pt x="857364" y="530987"/>
                </a:lnTo>
                <a:lnTo>
                  <a:pt x="854290" y="528447"/>
                </a:lnTo>
                <a:lnTo>
                  <a:pt x="852652" y="525907"/>
                </a:lnTo>
                <a:lnTo>
                  <a:pt x="854494" y="527177"/>
                </a:lnTo>
                <a:lnTo>
                  <a:pt x="857364" y="527177"/>
                </a:lnTo>
                <a:lnTo>
                  <a:pt x="858177" y="525907"/>
                </a:lnTo>
                <a:lnTo>
                  <a:pt x="858799" y="524637"/>
                </a:lnTo>
                <a:lnTo>
                  <a:pt x="860844" y="524637"/>
                </a:lnTo>
                <a:lnTo>
                  <a:pt x="862888" y="525907"/>
                </a:lnTo>
                <a:lnTo>
                  <a:pt x="865759" y="525907"/>
                </a:lnTo>
                <a:lnTo>
                  <a:pt x="860234" y="522097"/>
                </a:lnTo>
                <a:lnTo>
                  <a:pt x="859205" y="519557"/>
                </a:lnTo>
                <a:lnTo>
                  <a:pt x="861466" y="519557"/>
                </a:lnTo>
                <a:lnTo>
                  <a:pt x="859612" y="518287"/>
                </a:lnTo>
                <a:lnTo>
                  <a:pt x="856335" y="518287"/>
                </a:lnTo>
                <a:lnTo>
                  <a:pt x="849376" y="515747"/>
                </a:lnTo>
                <a:lnTo>
                  <a:pt x="842403" y="519557"/>
                </a:lnTo>
                <a:lnTo>
                  <a:pt x="847318" y="522097"/>
                </a:lnTo>
                <a:lnTo>
                  <a:pt x="848791" y="523468"/>
                </a:lnTo>
                <a:lnTo>
                  <a:pt x="849376" y="524637"/>
                </a:lnTo>
                <a:lnTo>
                  <a:pt x="848550" y="524637"/>
                </a:lnTo>
                <a:lnTo>
                  <a:pt x="847940" y="525907"/>
                </a:lnTo>
                <a:lnTo>
                  <a:pt x="845680" y="524637"/>
                </a:lnTo>
                <a:lnTo>
                  <a:pt x="843978" y="523468"/>
                </a:lnTo>
                <a:lnTo>
                  <a:pt x="842810" y="522097"/>
                </a:lnTo>
                <a:lnTo>
                  <a:pt x="841794" y="520827"/>
                </a:lnTo>
                <a:lnTo>
                  <a:pt x="839127" y="519557"/>
                </a:lnTo>
                <a:lnTo>
                  <a:pt x="837895" y="518287"/>
                </a:lnTo>
                <a:lnTo>
                  <a:pt x="833589" y="518287"/>
                </a:lnTo>
                <a:lnTo>
                  <a:pt x="830922" y="517017"/>
                </a:lnTo>
                <a:lnTo>
                  <a:pt x="826833" y="517017"/>
                </a:lnTo>
                <a:lnTo>
                  <a:pt x="827443" y="518287"/>
                </a:lnTo>
                <a:lnTo>
                  <a:pt x="828675" y="519557"/>
                </a:lnTo>
                <a:lnTo>
                  <a:pt x="823760" y="519557"/>
                </a:lnTo>
                <a:lnTo>
                  <a:pt x="823963" y="520827"/>
                </a:lnTo>
                <a:lnTo>
                  <a:pt x="823341" y="522097"/>
                </a:lnTo>
                <a:lnTo>
                  <a:pt x="822591" y="523468"/>
                </a:lnTo>
                <a:lnTo>
                  <a:pt x="821093" y="524637"/>
                </a:lnTo>
                <a:lnTo>
                  <a:pt x="818832" y="524637"/>
                </a:lnTo>
                <a:lnTo>
                  <a:pt x="818680" y="523760"/>
                </a:lnTo>
                <a:lnTo>
                  <a:pt x="818642" y="523468"/>
                </a:lnTo>
                <a:lnTo>
                  <a:pt x="819861" y="520827"/>
                </a:lnTo>
                <a:lnTo>
                  <a:pt x="821499" y="519557"/>
                </a:lnTo>
                <a:lnTo>
                  <a:pt x="817613" y="519557"/>
                </a:lnTo>
                <a:lnTo>
                  <a:pt x="817613" y="528447"/>
                </a:lnTo>
                <a:lnTo>
                  <a:pt x="813308" y="536067"/>
                </a:lnTo>
                <a:lnTo>
                  <a:pt x="811466" y="538607"/>
                </a:lnTo>
                <a:lnTo>
                  <a:pt x="811047" y="539623"/>
                </a:lnTo>
                <a:lnTo>
                  <a:pt x="810945" y="539877"/>
                </a:lnTo>
                <a:lnTo>
                  <a:pt x="810475" y="541248"/>
                </a:lnTo>
                <a:lnTo>
                  <a:pt x="811669" y="543687"/>
                </a:lnTo>
                <a:lnTo>
                  <a:pt x="809205" y="543687"/>
                </a:lnTo>
                <a:lnTo>
                  <a:pt x="805103" y="542417"/>
                </a:lnTo>
                <a:lnTo>
                  <a:pt x="810641" y="536067"/>
                </a:lnTo>
                <a:lnTo>
                  <a:pt x="815416" y="529717"/>
                </a:lnTo>
                <a:lnTo>
                  <a:pt x="816381" y="528447"/>
                </a:lnTo>
                <a:lnTo>
                  <a:pt x="817613" y="528447"/>
                </a:lnTo>
                <a:lnTo>
                  <a:pt x="817613" y="519557"/>
                </a:lnTo>
                <a:lnTo>
                  <a:pt x="812076" y="519557"/>
                </a:lnTo>
                <a:lnTo>
                  <a:pt x="807974" y="518071"/>
                </a:lnTo>
                <a:lnTo>
                  <a:pt x="807974" y="529717"/>
                </a:lnTo>
                <a:lnTo>
                  <a:pt x="806538" y="533527"/>
                </a:lnTo>
                <a:lnTo>
                  <a:pt x="805929" y="534797"/>
                </a:lnTo>
                <a:lnTo>
                  <a:pt x="804900" y="536067"/>
                </a:lnTo>
                <a:lnTo>
                  <a:pt x="804494" y="536067"/>
                </a:lnTo>
                <a:lnTo>
                  <a:pt x="803884" y="534797"/>
                </a:lnTo>
                <a:lnTo>
                  <a:pt x="804087" y="533527"/>
                </a:lnTo>
                <a:lnTo>
                  <a:pt x="804900" y="532257"/>
                </a:lnTo>
                <a:lnTo>
                  <a:pt x="806742" y="529717"/>
                </a:lnTo>
                <a:lnTo>
                  <a:pt x="807974" y="529717"/>
                </a:lnTo>
                <a:lnTo>
                  <a:pt x="807974" y="518071"/>
                </a:lnTo>
                <a:lnTo>
                  <a:pt x="805103" y="517017"/>
                </a:lnTo>
                <a:lnTo>
                  <a:pt x="803059" y="515747"/>
                </a:lnTo>
                <a:lnTo>
                  <a:pt x="801827" y="516382"/>
                </a:lnTo>
                <a:lnTo>
                  <a:pt x="801827" y="529717"/>
                </a:lnTo>
                <a:lnTo>
                  <a:pt x="801827" y="530987"/>
                </a:lnTo>
                <a:lnTo>
                  <a:pt x="799985" y="530987"/>
                </a:lnTo>
                <a:lnTo>
                  <a:pt x="795477" y="529717"/>
                </a:lnTo>
                <a:lnTo>
                  <a:pt x="793635" y="529717"/>
                </a:lnTo>
                <a:lnTo>
                  <a:pt x="793635" y="528447"/>
                </a:lnTo>
                <a:lnTo>
                  <a:pt x="799985" y="528447"/>
                </a:lnTo>
                <a:lnTo>
                  <a:pt x="801827" y="529717"/>
                </a:lnTo>
                <a:lnTo>
                  <a:pt x="801827" y="516382"/>
                </a:lnTo>
                <a:lnTo>
                  <a:pt x="800595" y="517017"/>
                </a:lnTo>
                <a:lnTo>
                  <a:pt x="799579" y="518287"/>
                </a:lnTo>
                <a:lnTo>
                  <a:pt x="798347" y="520827"/>
                </a:lnTo>
                <a:lnTo>
                  <a:pt x="797318" y="520827"/>
                </a:lnTo>
                <a:lnTo>
                  <a:pt x="796302" y="518287"/>
                </a:lnTo>
                <a:lnTo>
                  <a:pt x="794245" y="515747"/>
                </a:lnTo>
                <a:lnTo>
                  <a:pt x="783386" y="514477"/>
                </a:lnTo>
                <a:lnTo>
                  <a:pt x="783386" y="517017"/>
                </a:lnTo>
                <a:lnTo>
                  <a:pt x="784618" y="518287"/>
                </a:lnTo>
                <a:lnTo>
                  <a:pt x="787895" y="518287"/>
                </a:lnTo>
                <a:lnTo>
                  <a:pt x="789533" y="519557"/>
                </a:lnTo>
                <a:lnTo>
                  <a:pt x="790143" y="520827"/>
                </a:lnTo>
                <a:lnTo>
                  <a:pt x="791210" y="523468"/>
                </a:lnTo>
                <a:lnTo>
                  <a:pt x="790295" y="523468"/>
                </a:lnTo>
                <a:lnTo>
                  <a:pt x="782154" y="518287"/>
                </a:lnTo>
                <a:lnTo>
                  <a:pt x="781126" y="517017"/>
                </a:lnTo>
                <a:lnTo>
                  <a:pt x="780110" y="515747"/>
                </a:lnTo>
                <a:lnTo>
                  <a:pt x="780719" y="515747"/>
                </a:lnTo>
                <a:lnTo>
                  <a:pt x="781545" y="514477"/>
                </a:lnTo>
                <a:lnTo>
                  <a:pt x="778065" y="514477"/>
                </a:lnTo>
                <a:lnTo>
                  <a:pt x="773341" y="517017"/>
                </a:lnTo>
                <a:lnTo>
                  <a:pt x="771702" y="517017"/>
                </a:lnTo>
                <a:lnTo>
                  <a:pt x="763917" y="514477"/>
                </a:lnTo>
                <a:lnTo>
                  <a:pt x="758596" y="514477"/>
                </a:lnTo>
                <a:lnTo>
                  <a:pt x="765975" y="519557"/>
                </a:lnTo>
                <a:lnTo>
                  <a:pt x="761047" y="518287"/>
                </a:lnTo>
                <a:lnTo>
                  <a:pt x="757224" y="515747"/>
                </a:lnTo>
                <a:lnTo>
                  <a:pt x="755319" y="514477"/>
                </a:lnTo>
                <a:lnTo>
                  <a:pt x="751420" y="511937"/>
                </a:lnTo>
                <a:lnTo>
                  <a:pt x="750189" y="511937"/>
                </a:lnTo>
                <a:lnTo>
                  <a:pt x="751420" y="513207"/>
                </a:lnTo>
                <a:lnTo>
                  <a:pt x="752856" y="515747"/>
                </a:lnTo>
                <a:lnTo>
                  <a:pt x="752652" y="515747"/>
                </a:lnTo>
                <a:lnTo>
                  <a:pt x="750392" y="514477"/>
                </a:lnTo>
                <a:lnTo>
                  <a:pt x="746036" y="513207"/>
                </a:lnTo>
                <a:lnTo>
                  <a:pt x="739914" y="513207"/>
                </a:lnTo>
                <a:lnTo>
                  <a:pt x="739914" y="523468"/>
                </a:lnTo>
                <a:lnTo>
                  <a:pt x="739736" y="524637"/>
                </a:lnTo>
                <a:lnTo>
                  <a:pt x="737489" y="524637"/>
                </a:lnTo>
                <a:lnTo>
                  <a:pt x="735977" y="523468"/>
                </a:lnTo>
                <a:lnTo>
                  <a:pt x="735228" y="522097"/>
                </a:lnTo>
                <a:lnTo>
                  <a:pt x="734618" y="520827"/>
                </a:lnTo>
                <a:lnTo>
                  <a:pt x="734822" y="519557"/>
                </a:lnTo>
                <a:lnTo>
                  <a:pt x="737082" y="519557"/>
                </a:lnTo>
                <a:lnTo>
                  <a:pt x="738720" y="520827"/>
                </a:lnTo>
                <a:lnTo>
                  <a:pt x="739330" y="522097"/>
                </a:lnTo>
                <a:lnTo>
                  <a:pt x="739914" y="523468"/>
                </a:lnTo>
                <a:lnTo>
                  <a:pt x="739914" y="513207"/>
                </a:lnTo>
                <a:lnTo>
                  <a:pt x="731634" y="513207"/>
                </a:lnTo>
                <a:lnTo>
                  <a:pt x="724166" y="514477"/>
                </a:lnTo>
                <a:lnTo>
                  <a:pt x="715149" y="514477"/>
                </a:lnTo>
                <a:lnTo>
                  <a:pt x="712482" y="513207"/>
                </a:lnTo>
                <a:lnTo>
                  <a:pt x="707567" y="513207"/>
                </a:lnTo>
                <a:lnTo>
                  <a:pt x="707567" y="515747"/>
                </a:lnTo>
                <a:lnTo>
                  <a:pt x="704291" y="515747"/>
                </a:lnTo>
                <a:lnTo>
                  <a:pt x="703884" y="514477"/>
                </a:lnTo>
                <a:lnTo>
                  <a:pt x="704494" y="514477"/>
                </a:lnTo>
                <a:lnTo>
                  <a:pt x="705104" y="513207"/>
                </a:lnTo>
                <a:lnTo>
                  <a:pt x="704697" y="511937"/>
                </a:lnTo>
                <a:lnTo>
                  <a:pt x="702030" y="511937"/>
                </a:lnTo>
                <a:lnTo>
                  <a:pt x="701624" y="513207"/>
                </a:lnTo>
                <a:lnTo>
                  <a:pt x="702246" y="515747"/>
                </a:lnTo>
                <a:lnTo>
                  <a:pt x="703059" y="517017"/>
                </a:lnTo>
                <a:lnTo>
                  <a:pt x="702030" y="519557"/>
                </a:lnTo>
                <a:lnTo>
                  <a:pt x="699376" y="522097"/>
                </a:lnTo>
                <a:lnTo>
                  <a:pt x="697318" y="524421"/>
                </a:lnTo>
                <a:lnTo>
                  <a:pt x="697318" y="533527"/>
                </a:lnTo>
                <a:lnTo>
                  <a:pt x="695883" y="534797"/>
                </a:lnTo>
                <a:lnTo>
                  <a:pt x="693229" y="534797"/>
                </a:lnTo>
                <a:lnTo>
                  <a:pt x="693229" y="539877"/>
                </a:lnTo>
                <a:lnTo>
                  <a:pt x="693229" y="541248"/>
                </a:lnTo>
                <a:lnTo>
                  <a:pt x="693064" y="541248"/>
                </a:lnTo>
                <a:lnTo>
                  <a:pt x="691172" y="542417"/>
                </a:lnTo>
                <a:lnTo>
                  <a:pt x="688911" y="541248"/>
                </a:lnTo>
                <a:lnTo>
                  <a:pt x="682929" y="541248"/>
                </a:lnTo>
                <a:lnTo>
                  <a:pt x="678065" y="539877"/>
                </a:lnTo>
                <a:lnTo>
                  <a:pt x="678192" y="539623"/>
                </a:lnTo>
                <a:lnTo>
                  <a:pt x="679983" y="536067"/>
                </a:lnTo>
                <a:lnTo>
                  <a:pt x="683183" y="529717"/>
                </a:lnTo>
                <a:lnTo>
                  <a:pt x="689127" y="529717"/>
                </a:lnTo>
                <a:lnTo>
                  <a:pt x="688924" y="530987"/>
                </a:lnTo>
                <a:lnTo>
                  <a:pt x="687489" y="532257"/>
                </a:lnTo>
                <a:lnTo>
                  <a:pt x="683793" y="536067"/>
                </a:lnTo>
                <a:lnTo>
                  <a:pt x="684415" y="538607"/>
                </a:lnTo>
                <a:lnTo>
                  <a:pt x="691375" y="538607"/>
                </a:lnTo>
                <a:lnTo>
                  <a:pt x="693229" y="539877"/>
                </a:lnTo>
                <a:lnTo>
                  <a:pt x="693229" y="534797"/>
                </a:lnTo>
                <a:lnTo>
                  <a:pt x="692607" y="534797"/>
                </a:lnTo>
                <a:lnTo>
                  <a:pt x="691172" y="533527"/>
                </a:lnTo>
                <a:lnTo>
                  <a:pt x="691172" y="530987"/>
                </a:lnTo>
                <a:lnTo>
                  <a:pt x="694245" y="530987"/>
                </a:lnTo>
                <a:lnTo>
                  <a:pt x="695883" y="532257"/>
                </a:lnTo>
                <a:lnTo>
                  <a:pt x="697318" y="533527"/>
                </a:lnTo>
                <a:lnTo>
                  <a:pt x="697318" y="524421"/>
                </a:lnTo>
                <a:lnTo>
                  <a:pt x="697115" y="524637"/>
                </a:lnTo>
                <a:lnTo>
                  <a:pt x="695274" y="525907"/>
                </a:lnTo>
                <a:lnTo>
                  <a:pt x="695274" y="523468"/>
                </a:lnTo>
                <a:lnTo>
                  <a:pt x="694448" y="522097"/>
                </a:lnTo>
                <a:lnTo>
                  <a:pt x="693127" y="523468"/>
                </a:lnTo>
                <a:lnTo>
                  <a:pt x="691172" y="523468"/>
                </a:lnTo>
                <a:lnTo>
                  <a:pt x="691172" y="519557"/>
                </a:lnTo>
                <a:lnTo>
                  <a:pt x="689940" y="518287"/>
                </a:lnTo>
                <a:lnTo>
                  <a:pt x="686866" y="518287"/>
                </a:lnTo>
                <a:lnTo>
                  <a:pt x="684415" y="517017"/>
                </a:lnTo>
                <a:lnTo>
                  <a:pt x="683183" y="515747"/>
                </a:lnTo>
                <a:lnTo>
                  <a:pt x="682574" y="514502"/>
                </a:lnTo>
                <a:lnTo>
                  <a:pt x="682574" y="519557"/>
                </a:lnTo>
                <a:lnTo>
                  <a:pt x="678878" y="519557"/>
                </a:lnTo>
                <a:lnTo>
                  <a:pt x="678878" y="517017"/>
                </a:lnTo>
                <a:lnTo>
                  <a:pt x="679284" y="515747"/>
                </a:lnTo>
                <a:lnTo>
                  <a:pt x="680313" y="515747"/>
                </a:lnTo>
                <a:lnTo>
                  <a:pt x="681342" y="517017"/>
                </a:lnTo>
                <a:lnTo>
                  <a:pt x="682574" y="519557"/>
                </a:lnTo>
                <a:lnTo>
                  <a:pt x="682574" y="514502"/>
                </a:lnTo>
                <a:lnTo>
                  <a:pt x="681951" y="513207"/>
                </a:lnTo>
                <a:lnTo>
                  <a:pt x="677037" y="511937"/>
                </a:lnTo>
                <a:lnTo>
                  <a:pt x="673138" y="511937"/>
                </a:lnTo>
                <a:lnTo>
                  <a:pt x="673138" y="539877"/>
                </a:lnTo>
                <a:lnTo>
                  <a:pt x="673138" y="541248"/>
                </a:lnTo>
                <a:lnTo>
                  <a:pt x="672985" y="541248"/>
                </a:lnTo>
                <a:lnTo>
                  <a:pt x="671296" y="542417"/>
                </a:lnTo>
                <a:lnTo>
                  <a:pt x="667334" y="543648"/>
                </a:lnTo>
                <a:lnTo>
                  <a:pt x="667893" y="541578"/>
                </a:lnTo>
                <a:lnTo>
                  <a:pt x="667981" y="541248"/>
                </a:lnTo>
                <a:lnTo>
                  <a:pt x="668832" y="537337"/>
                </a:lnTo>
                <a:lnTo>
                  <a:pt x="669658" y="536067"/>
                </a:lnTo>
                <a:lnTo>
                  <a:pt x="671499" y="538607"/>
                </a:lnTo>
                <a:lnTo>
                  <a:pt x="673138" y="539877"/>
                </a:lnTo>
                <a:lnTo>
                  <a:pt x="673138" y="511937"/>
                </a:lnTo>
                <a:lnTo>
                  <a:pt x="667410" y="511937"/>
                </a:lnTo>
                <a:lnTo>
                  <a:pt x="664743" y="513207"/>
                </a:lnTo>
                <a:lnTo>
                  <a:pt x="666178" y="513207"/>
                </a:lnTo>
                <a:lnTo>
                  <a:pt x="669658" y="514477"/>
                </a:lnTo>
                <a:lnTo>
                  <a:pt x="669251" y="517017"/>
                </a:lnTo>
                <a:lnTo>
                  <a:pt x="663714" y="519557"/>
                </a:lnTo>
                <a:lnTo>
                  <a:pt x="662686" y="519557"/>
                </a:lnTo>
                <a:lnTo>
                  <a:pt x="663308" y="518287"/>
                </a:lnTo>
                <a:lnTo>
                  <a:pt x="664743" y="515747"/>
                </a:lnTo>
                <a:lnTo>
                  <a:pt x="658799" y="513207"/>
                </a:lnTo>
                <a:lnTo>
                  <a:pt x="655929" y="515747"/>
                </a:lnTo>
                <a:lnTo>
                  <a:pt x="654291" y="515747"/>
                </a:lnTo>
                <a:lnTo>
                  <a:pt x="654900" y="514477"/>
                </a:lnTo>
                <a:lnTo>
                  <a:pt x="655726" y="513207"/>
                </a:lnTo>
                <a:lnTo>
                  <a:pt x="654900" y="511937"/>
                </a:lnTo>
                <a:lnTo>
                  <a:pt x="653059" y="510667"/>
                </a:lnTo>
                <a:lnTo>
                  <a:pt x="650595" y="510667"/>
                </a:lnTo>
                <a:lnTo>
                  <a:pt x="651217" y="511937"/>
                </a:lnTo>
                <a:lnTo>
                  <a:pt x="653059" y="514477"/>
                </a:lnTo>
                <a:lnTo>
                  <a:pt x="649579" y="514477"/>
                </a:lnTo>
                <a:lnTo>
                  <a:pt x="646087" y="510667"/>
                </a:lnTo>
                <a:lnTo>
                  <a:pt x="643636" y="509397"/>
                </a:lnTo>
                <a:lnTo>
                  <a:pt x="645883" y="511937"/>
                </a:lnTo>
                <a:lnTo>
                  <a:pt x="648144" y="515747"/>
                </a:lnTo>
                <a:lnTo>
                  <a:pt x="643636" y="515747"/>
                </a:lnTo>
                <a:lnTo>
                  <a:pt x="641591" y="514477"/>
                </a:lnTo>
                <a:lnTo>
                  <a:pt x="640765" y="513207"/>
                </a:lnTo>
                <a:lnTo>
                  <a:pt x="640156" y="511937"/>
                </a:lnTo>
                <a:lnTo>
                  <a:pt x="634619" y="511937"/>
                </a:lnTo>
                <a:lnTo>
                  <a:pt x="631952" y="513207"/>
                </a:lnTo>
                <a:lnTo>
                  <a:pt x="629704" y="513207"/>
                </a:lnTo>
                <a:lnTo>
                  <a:pt x="629704" y="509397"/>
                </a:lnTo>
                <a:lnTo>
                  <a:pt x="622731" y="510667"/>
                </a:lnTo>
                <a:lnTo>
                  <a:pt x="621919" y="514477"/>
                </a:lnTo>
                <a:lnTo>
                  <a:pt x="621296" y="515747"/>
                </a:lnTo>
                <a:lnTo>
                  <a:pt x="623354" y="515747"/>
                </a:lnTo>
                <a:lnTo>
                  <a:pt x="626427" y="513207"/>
                </a:lnTo>
                <a:lnTo>
                  <a:pt x="628878" y="519557"/>
                </a:lnTo>
                <a:lnTo>
                  <a:pt x="623138" y="525907"/>
                </a:lnTo>
                <a:lnTo>
                  <a:pt x="614540" y="522097"/>
                </a:lnTo>
                <a:lnTo>
                  <a:pt x="617194" y="519557"/>
                </a:lnTo>
                <a:lnTo>
                  <a:pt x="618426" y="517017"/>
                </a:lnTo>
                <a:lnTo>
                  <a:pt x="609612" y="517017"/>
                </a:lnTo>
                <a:lnTo>
                  <a:pt x="610235" y="518287"/>
                </a:lnTo>
                <a:lnTo>
                  <a:pt x="610641" y="518287"/>
                </a:lnTo>
                <a:lnTo>
                  <a:pt x="609003" y="519557"/>
                </a:lnTo>
                <a:lnTo>
                  <a:pt x="606539" y="519557"/>
                </a:lnTo>
                <a:lnTo>
                  <a:pt x="603681" y="518287"/>
                </a:lnTo>
                <a:lnTo>
                  <a:pt x="602653" y="517385"/>
                </a:lnTo>
                <a:lnTo>
                  <a:pt x="602653" y="543687"/>
                </a:lnTo>
                <a:lnTo>
                  <a:pt x="597535" y="543687"/>
                </a:lnTo>
                <a:lnTo>
                  <a:pt x="595274" y="542417"/>
                </a:lnTo>
                <a:lnTo>
                  <a:pt x="593432" y="542417"/>
                </a:lnTo>
                <a:lnTo>
                  <a:pt x="592848" y="541248"/>
                </a:lnTo>
                <a:lnTo>
                  <a:pt x="592810" y="534797"/>
                </a:lnTo>
                <a:lnTo>
                  <a:pt x="598347" y="536067"/>
                </a:lnTo>
                <a:lnTo>
                  <a:pt x="601014" y="539877"/>
                </a:lnTo>
                <a:lnTo>
                  <a:pt x="602653" y="543687"/>
                </a:lnTo>
                <a:lnTo>
                  <a:pt x="602653" y="517385"/>
                </a:lnTo>
                <a:lnTo>
                  <a:pt x="602246" y="517017"/>
                </a:lnTo>
                <a:lnTo>
                  <a:pt x="602348" y="514477"/>
                </a:lnTo>
                <a:lnTo>
                  <a:pt x="602449" y="513207"/>
                </a:lnTo>
                <a:lnTo>
                  <a:pt x="601624" y="511937"/>
                </a:lnTo>
                <a:lnTo>
                  <a:pt x="598957" y="511937"/>
                </a:lnTo>
                <a:lnTo>
                  <a:pt x="598347" y="511797"/>
                </a:lnTo>
                <a:lnTo>
                  <a:pt x="598347" y="515747"/>
                </a:lnTo>
                <a:lnTo>
                  <a:pt x="598347" y="518287"/>
                </a:lnTo>
                <a:lnTo>
                  <a:pt x="597535" y="519557"/>
                </a:lnTo>
                <a:lnTo>
                  <a:pt x="595884" y="519557"/>
                </a:lnTo>
                <a:lnTo>
                  <a:pt x="594868" y="518287"/>
                </a:lnTo>
                <a:lnTo>
                  <a:pt x="593636" y="515747"/>
                </a:lnTo>
                <a:lnTo>
                  <a:pt x="594245" y="514477"/>
                </a:lnTo>
                <a:lnTo>
                  <a:pt x="597115" y="514477"/>
                </a:lnTo>
                <a:lnTo>
                  <a:pt x="598347" y="515747"/>
                </a:lnTo>
                <a:lnTo>
                  <a:pt x="598347" y="511797"/>
                </a:lnTo>
                <a:lnTo>
                  <a:pt x="593432" y="510667"/>
                </a:lnTo>
                <a:lnTo>
                  <a:pt x="588098" y="510667"/>
                </a:lnTo>
                <a:lnTo>
                  <a:pt x="585851" y="510374"/>
                </a:lnTo>
                <a:lnTo>
                  <a:pt x="585851" y="530987"/>
                </a:lnTo>
                <a:lnTo>
                  <a:pt x="583755" y="530987"/>
                </a:lnTo>
                <a:lnTo>
                  <a:pt x="583755" y="541248"/>
                </a:lnTo>
                <a:lnTo>
                  <a:pt x="583387" y="542417"/>
                </a:lnTo>
                <a:lnTo>
                  <a:pt x="582155" y="542417"/>
                </a:lnTo>
                <a:lnTo>
                  <a:pt x="579704" y="541248"/>
                </a:lnTo>
                <a:lnTo>
                  <a:pt x="579513" y="541248"/>
                </a:lnTo>
                <a:lnTo>
                  <a:pt x="578065" y="534797"/>
                </a:lnTo>
                <a:lnTo>
                  <a:pt x="581342" y="534797"/>
                </a:lnTo>
                <a:lnTo>
                  <a:pt x="582574" y="536067"/>
                </a:lnTo>
                <a:lnTo>
                  <a:pt x="583425" y="539623"/>
                </a:lnTo>
                <a:lnTo>
                  <a:pt x="583755" y="541248"/>
                </a:lnTo>
                <a:lnTo>
                  <a:pt x="583755" y="530987"/>
                </a:lnTo>
                <a:lnTo>
                  <a:pt x="579285" y="530987"/>
                </a:lnTo>
                <a:lnTo>
                  <a:pt x="579704" y="529717"/>
                </a:lnTo>
                <a:lnTo>
                  <a:pt x="580313" y="529717"/>
                </a:lnTo>
                <a:lnTo>
                  <a:pt x="581545" y="528447"/>
                </a:lnTo>
                <a:lnTo>
                  <a:pt x="583590" y="528447"/>
                </a:lnTo>
                <a:lnTo>
                  <a:pt x="584822" y="529717"/>
                </a:lnTo>
                <a:lnTo>
                  <a:pt x="585444" y="529717"/>
                </a:lnTo>
                <a:lnTo>
                  <a:pt x="585851" y="530987"/>
                </a:lnTo>
                <a:lnTo>
                  <a:pt x="585851" y="510374"/>
                </a:lnTo>
                <a:lnTo>
                  <a:pt x="578472" y="509397"/>
                </a:lnTo>
                <a:lnTo>
                  <a:pt x="578269" y="509397"/>
                </a:lnTo>
                <a:lnTo>
                  <a:pt x="580517" y="513207"/>
                </a:lnTo>
                <a:lnTo>
                  <a:pt x="583387" y="519557"/>
                </a:lnTo>
                <a:lnTo>
                  <a:pt x="578878" y="518287"/>
                </a:lnTo>
                <a:lnTo>
                  <a:pt x="578675" y="518045"/>
                </a:lnTo>
                <a:lnTo>
                  <a:pt x="578675" y="522097"/>
                </a:lnTo>
                <a:lnTo>
                  <a:pt x="577926" y="523468"/>
                </a:lnTo>
                <a:lnTo>
                  <a:pt x="576427" y="524637"/>
                </a:lnTo>
                <a:lnTo>
                  <a:pt x="574776" y="524637"/>
                </a:lnTo>
                <a:lnTo>
                  <a:pt x="572528" y="525907"/>
                </a:lnTo>
                <a:lnTo>
                  <a:pt x="570280" y="525907"/>
                </a:lnTo>
                <a:lnTo>
                  <a:pt x="570687" y="524637"/>
                </a:lnTo>
                <a:lnTo>
                  <a:pt x="573697" y="523468"/>
                </a:lnTo>
                <a:lnTo>
                  <a:pt x="576427" y="522097"/>
                </a:lnTo>
                <a:lnTo>
                  <a:pt x="578675" y="522097"/>
                </a:lnTo>
                <a:lnTo>
                  <a:pt x="578675" y="518045"/>
                </a:lnTo>
                <a:lnTo>
                  <a:pt x="576821" y="515747"/>
                </a:lnTo>
                <a:lnTo>
                  <a:pt x="574776" y="513207"/>
                </a:lnTo>
                <a:lnTo>
                  <a:pt x="572122" y="509397"/>
                </a:lnTo>
                <a:lnTo>
                  <a:pt x="571919" y="509397"/>
                </a:lnTo>
                <a:lnTo>
                  <a:pt x="566991" y="515747"/>
                </a:lnTo>
                <a:lnTo>
                  <a:pt x="566178" y="515747"/>
                </a:lnTo>
                <a:lnTo>
                  <a:pt x="566585" y="514477"/>
                </a:lnTo>
                <a:lnTo>
                  <a:pt x="566991" y="511937"/>
                </a:lnTo>
                <a:lnTo>
                  <a:pt x="565353" y="510667"/>
                </a:lnTo>
                <a:lnTo>
                  <a:pt x="558393" y="510667"/>
                </a:lnTo>
                <a:lnTo>
                  <a:pt x="558800" y="513207"/>
                </a:lnTo>
                <a:lnTo>
                  <a:pt x="557364" y="515747"/>
                </a:lnTo>
                <a:lnTo>
                  <a:pt x="555320" y="517017"/>
                </a:lnTo>
                <a:lnTo>
                  <a:pt x="552246" y="518287"/>
                </a:lnTo>
                <a:lnTo>
                  <a:pt x="551014" y="518287"/>
                </a:lnTo>
                <a:lnTo>
                  <a:pt x="549376" y="516458"/>
                </a:lnTo>
                <a:lnTo>
                  <a:pt x="549376" y="536067"/>
                </a:lnTo>
                <a:lnTo>
                  <a:pt x="549173" y="537337"/>
                </a:lnTo>
                <a:lnTo>
                  <a:pt x="544233" y="541147"/>
                </a:lnTo>
                <a:lnTo>
                  <a:pt x="542810" y="539877"/>
                </a:lnTo>
                <a:lnTo>
                  <a:pt x="544664" y="536067"/>
                </a:lnTo>
                <a:lnTo>
                  <a:pt x="545274" y="536067"/>
                </a:lnTo>
                <a:lnTo>
                  <a:pt x="546912" y="534797"/>
                </a:lnTo>
                <a:lnTo>
                  <a:pt x="548144" y="536067"/>
                </a:lnTo>
                <a:lnTo>
                  <a:pt x="549376" y="536067"/>
                </a:lnTo>
                <a:lnTo>
                  <a:pt x="549376" y="516458"/>
                </a:lnTo>
                <a:lnTo>
                  <a:pt x="548754" y="515747"/>
                </a:lnTo>
                <a:lnTo>
                  <a:pt x="545477" y="510667"/>
                </a:lnTo>
                <a:lnTo>
                  <a:pt x="539127" y="509397"/>
                </a:lnTo>
                <a:lnTo>
                  <a:pt x="537083" y="513207"/>
                </a:lnTo>
                <a:lnTo>
                  <a:pt x="535851" y="514477"/>
                </a:lnTo>
                <a:lnTo>
                  <a:pt x="535444" y="514477"/>
                </a:lnTo>
                <a:lnTo>
                  <a:pt x="535444" y="510667"/>
                </a:lnTo>
                <a:lnTo>
                  <a:pt x="526834" y="510667"/>
                </a:lnTo>
                <a:lnTo>
                  <a:pt x="526834" y="514477"/>
                </a:lnTo>
                <a:lnTo>
                  <a:pt x="526008" y="517017"/>
                </a:lnTo>
                <a:lnTo>
                  <a:pt x="525195" y="518287"/>
                </a:lnTo>
                <a:lnTo>
                  <a:pt x="522935" y="520827"/>
                </a:lnTo>
                <a:lnTo>
                  <a:pt x="520890" y="522097"/>
                </a:lnTo>
                <a:lnTo>
                  <a:pt x="518553" y="523468"/>
                </a:lnTo>
                <a:lnTo>
                  <a:pt x="516991" y="525907"/>
                </a:lnTo>
                <a:lnTo>
                  <a:pt x="516991" y="528447"/>
                </a:lnTo>
                <a:lnTo>
                  <a:pt x="516178" y="529717"/>
                </a:lnTo>
                <a:lnTo>
                  <a:pt x="512076" y="529717"/>
                </a:lnTo>
                <a:lnTo>
                  <a:pt x="512178" y="528447"/>
                </a:lnTo>
                <a:lnTo>
                  <a:pt x="512279" y="527177"/>
                </a:lnTo>
                <a:lnTo>
                  <a:pt x="517410" y="522097"/>
                </a:lnTo>
                <a:lnTo>
                  <a:pt x="514946" y="519557"/>
                </a:lnTo>
                <a:lnTo>
                  <a:pt x="512483" y="518287"/>
                </a:lnTo>
                <a:lnTo>
                  <a:pt x="515772" y="518287"/>
                </a:lnTo>
                <a:lnTo>
                  <a:pt x="518426" y="519557"/>
                </a:lnTo>
                <a:lnTo>
                  <a:pt x="519252" y="519557"/>
                </a:lnTo>
                <a:lnTo>
                  <a:pt x="518731" y="518287"/>
                </a:lnTo>
                <a:lnTo>
                  <a:pt x="518223" y="517017"/>
                </a:lnTo>
                <a:lnTo>
                  <a:pt x="517410" y="514477"/>
                </a:lnTo>
                <a:lnTo>
                  <a:pt x="526834" y="514477"/>
                </a:lnTo>
                <a:lnTo>
                  <a:pt x="526834" y="510667"/>
                </a:lnTo>
                <a:lnTo>
                  <a:pt x="510844" y="510667"/>
                </a:lnTo>
                <a:lnTo>
                  <a:pt x="510844" y="525907"/>
                </a:lnTo>
                <a:lnTo>
                  <a:pt x="504291" y="525907"/>
                </a:lnTo>
                <a:lnTo>
                  <a:pt x="506539" y="524637"/>
                </a:lnTo>
                <a:lnTo>
                  <a:pt x="507809" y="523760"/>
                </a:lnTo>
                <a:lnTo>
                  <a:pt x="508241" y="523468"/>
                </a:lnTo>
                <a:lnTo>
                  <a:pt x="508368" y="523468"/>
                </a:lnTo>
                <a:lnTo>
                  <a:pt x="508596" y="522097"/>
                </a:lnTo>
                <a:lnTo>
                  <a:pt x="506958" y="520827"/>
                </a:lnTo>
                <a:lnTo>
                  <a:pt x="505726" y="520827"/>
                </a:lnTo>
                <a:lnTo>
                  <a:pt x="504698" y="518287"/>
                </a:lnTo>
                <a:lnTo>
                  <a:pt x="504698" y="515747"/>
                </a:lnTo>
                <a:lnTo>
                  <a:pt x="504698" y="514477"/>
                </a:lnTo>
                <a:lnTo>
                  <a:pt x="510641" y="522097"/>
                </a:lnTo>
                <a:lnTo>
                  <a:pt x="510743" y="523468"/>
                </a:lnTo>
                <a:lnTo>
                  <a:pt x="510844" y="525907"/>
                </a:lnTo>
                <a:lnTo>
                  <a:pt x="510844" y="510667"/>
                </a:lnTo>
                <a:lnTo>
                  <a:pt x="510438" y="510667"/>
                </a:lnTo>
                <a:lnTo>
                  <a:pt x="508393" y="509397"/>
                </a:lnTo>
                <a:lnTo>
                  <a:pt x="505523" y="508127"/>
                </a:lnTo>
                <a:lnTo>
                  <a:pt x="504088" y="508127"/>
                </a:lnTo>
                <a:lnTo>
                  <a:pt x="504088" y="538607"/>
                </a:lnTo>
                <a:lnTo>
                  <a:pt x="503262" y="539877"/>
                </a:lnTo>
                <a:lnTo>
                  <a:pt x="499986" y="539877"/>
                </a:lnTo>
                <a:lnTo>
                  <a:pt x="498551" y="538607"/>
                </a:lnTo>
                <a:lnTo>
                  <a:pt x="498551" y="537337"/>
                </a:lnTo>
                <a:lnTo>
                  <a:pt x="499376" y="536067"/>
                </a:lnTo>
                <a:lnTo>
                  <a:pt x="501624" y="536067"/>
                </a:lnTo>
                <a:lnTo>
                  <a:pt x="502856" y="537337"/>
                </a:lnTo>
                <a:lnTo>
                  <a:pt x="503466" y="538607"/>
                </a:lnTo>
                <a:lnTo>
                  <a:pt x="504088" y="538607"/>
                </a:lnTo>
                <a:lnTo>
                  <a:pt x="504088" y="508127"/>
                </a:lnTo>
                <a:lnTo>
                  <a:pt x="503732" y="508127"/>
                </a:lnTo>
                <a:lnTo>
                  <a:pt x="503732" y="523760"/>
                </a:lnTo>
                <a:lnTo>
                  <a:pt x="500189" y="520827"/>
                </a:lnTo>
                <a:lnTo>
                  <a:pt x="497865" y="518287"/>
                </a:lnTo>
                <a:lnTo>
                  <a:pt x="496709" y="517017"/>
                </a:lnTo>
                <a:lnTo>
                  <a:pt x="495681" y="515747"/>
                </a:lnTo>
                <a:lnTo>
                  <a:pt x="497738" y="515747"/>
                </a:lnTo>
                <a:lnTo>
                  <a:pt x="499376" y="517017"/>
                </a:lnTo>
                <a:lnTo>
                  <a:pt x="500811" y="519557"/>
                </a:lnTo>
                <a:lnTo>
                  <a:pt x="503732" y="523760"/>
                </a:lnTo>
                <a:lnTo>
                  <a:pt x="503732" y="508127"/>
                </a:lnTo>
                <a:lnTo>
                  <a:pt x="501421" y="510667"/>
                </a:lnTo>
                <a:lnTo>
                  <a:pt x="499783" y="510667"/>
                </a:lnTo>
                <a:lnTo>
                  <a:pt x="493839" y="511644"/>
                </a:lnTo>
                <a:lnTo>
                  <a:pt x="493839" y="533527"/>
                </a:lnTo>
                <a:lnTo>
                  <a:pt x="493522" y="534479"/>
                </a:lnTo>
                <a:lnTo>
                  <a:pt x="493433" y="534797"/>
                </a:lnTo>
                <a:lnTo>
                  <a:pt x="492404" y="536067"/>
                </a:lnTo>
                <a:lnTo>
                  <a:pt x="491172" y="536067"/>
                </a:lnTo>
                <a:lnTo>
                  <a:pt x="490359" y="534797"/>
                </a:lnTo>
                <a:lnTo>
                  <a:pt x="490359" y="529717"/>
                </a:lnTo>
                <a:lnTo>
                  <a:pt x="490359" y="527177"/>
                </a:lnTo>
                <a:lnTo>
                  <a:pt x="491591" y="527177"/>
                </a:lnTo>
                <a:lnTo>
                  <a:pt x="493026" y="530987"/>
                </a:lnTo>
                <a:lnTo>
                  <a:pt x="493839" y="533527"/>
                </a:lnTo>
                <a:lnTo>
                  <a:pt x="493839" y="511644"/>
                </a:lnTo>
                <a:lnTo>
                  <a:pt x="491998" y="511937"/>
                </a:lnTo>
                <a:lnTo>
                  <a:pt x="486460" y="512356"/>
                </a:lnTo>
                <a:lnTo>
                  <a:pt x="486460" y="533527"/>
                </a:lnTo>
                <a:lnTo>
                  <a:pt x="485851" y="536067"/>
                </a:lnTo>
                <a:lnTo>
                  <a:pt x="484416" y="537337"/>
                </a:lnTo>
                <a:lnTo>
                  <a:pt x="482371" y="538607"/>
                </a:lnTo>
                <a:lnTo>
                  <a:pt x="482155" y="538607"/>
                </a:lnTo>
                <a:lnTo>
                  <a:pt x="483387" y="536067"/>
                </a:lnTo>
                <a:lnTo>
                  <a:pt x="483692" y="534797"/>
                </a:lnTo>
                <a:lnTo>
                  <a:pt x="484009" y="533527"/>
                </a:lnTo>
                <a:lnTo>
                  <a:pt x="485228" y="532257"/>
                </a:lnTo>
                <a:lnTo>
                  <a:pt x="486460" y="533527"/>
                </a:lnTo>
                <a:lnTo>
                  <a:pt x="486460" y="512356"/>
                </a:lnTo>
                <a:lnTo>
                  <a:pt x="481812" y="512699"/>
                </a:lnTo>
                <a:lnTo>
                  <a:pt x="481812" y="523468"/>
                </a:lnTo>
                <a:lnTo>
                  <a:pt x="481228" y="523468"/>
                </a:lnTo>
                <a:lnTo>
                  <a:pt x="479907" y="524637"/>
                </a:lnTo>
                <a:lnTo>
                  <a:pt x="478104" y="523468"/>
                </a:lnTo>
                <a:lnTo>
                  <a:pt x="476008" y="522097"/>
                </a:lnTo>
                <a:lnTo>
                  <a:pt x="476008" y="518287"/>
                </a:lnTo>
                <a:lnTo>
                  <a:pt x="477240" y="518287"/>
                </a:lnTo>
                <a:lnTo>
                  <a:pt x="479082" y="519557"/>
                </a:lnTo>
                <a:lnTo>
                  <a:pt x="480936" y="522097"/>
                </a:lnTo>
                <a:lnTo>
                  <a:pt x="481812" y="523468"/>
                </a:lnTo>
                <a:lnTo>
                  <a:pt x="481812" y="512699"/>
                </a:lnTo>
                <a:lnTo>
                  <a:pt x="474789" y="513207"/>
                </a:lnTo>
                <a:lnTo>
                  <a:pt x="471500" y="513207"/>
                </a:lnTo>
                <a:lnTo>
                  <a:pt x="471500" y="539877"/>
                </a:lnTo>
                <a:lnTo>
                  <a:pt x="470890" y="539877"/>
                </a:lnTo>
                <a:lnTo>
                  <a:pt x="470268" y="541159"/>
                </a:lnTo>
                <a:lnTo>
                  <a:pt x="468642" y="539877"/>
                </a:lnTo>
                <a:lnTo>
                  <a:pt x="467207" y="538607"/>
                </a:lnTo>
                <a:lnTo>
                  <a:pt x="465353" y="536067"/>
                </a:lnTo>
                <a:lnTo>
                  <a:pt x="465556" y="536067"/>
                </a:lnTo>
                <a:lnTo>
                  <a:pt x="468426" y="537337"/>
                </a:lnTo>
                <a:lnTo>
                  <a:pt x="470484" y="538607"/>
                </a:lnTo>
                <a:lnTo>
                  <a:pt x="471500" y="539877"/>
                </a:lnTo>
                <a:lnTo>
                  <a:pt x="471500" y="513207"/>
                </a:lnTo>
                <a:lnTo>
                  <a:pt x="468845" y="513207"/>
                </a:lnTo>
                <a:lnTo>
                  <a:pt x="468426" y="515747"/>
                </a:lnTo>
                <a:lnTo>
                  <a:pt x="468020" y="516597"/>
                </a:lnTo>
                <a:lnTo>
                  <a:pt x="468020" y="530987"/>
                </a:lnTo>
                <a:lnTo>
                  <a:pt x="467207" y="530987"/>
                </a:lnTo>
                <a:lnTo>
                  <a:pt x="466585" y="532257"/>
                </a:lnTo>
                <a:lnTo>
                  <a:pt x="463308" y="532257"/>
                </a:lnTo>
                <a:lnTo>
                  <a:pt x="461670" y="530987"/>
                </a:lnTo>
                <a:lnTo>
                  <a:pt x="464540" y="530987"/>
                </a:lnTo>
                <a:lnTo>
                  <a:pt x="466788" y="529717"/>
                </a:lnTo>
                <a:lnTo>
                  <a:pt x="468020" y="530987"/>
                </a:lnTo>
                <a:lnTo>
                  <a:pt x="468020" y="516597"/>
                </a:lnTo>
                <a:lnTo>
                  <a:pt x="467817" y="517017"/>
                </a:lnTo>
                <a:lnTo>
                  <a:pt x="465772" y="517017"/>
                </a:lnTo>
                <a:lnTo>
                  <a:pt x="461873" y="515747"/>
                </a:lnTo>
                <a:lnTo>
                  <a:pt x="452856" y="515747"/>
                </a:lnTo>
                <a:lnTo>
                  <a:pt x="450811" y="517017"/>
                </a:lnTo>
                <a:lnTo>
                  <a:pt x="449173" y="517017"/>
                </a:lnTo>
                <a:lnTo>
                  <a:pt x="447535" y="514477"/>
                </a:lnTo>
                <a:lnTo>
                  <a:pt x="441172" y="514477"/>
                </a:lnTo>
                <a:lnTo>
                  <a:pt x="441172" y="520827"/>
                </a:lnTo>
                <a:lnTo>
                  <a:pt x="441172" y="523468"/>
                </a:lnTo>
                <a:lnTo>
                  <a:pt x="437375" y="523468"/>
                </a:lnTo>
                <a:lnTo>
                  <a:pt x="436054" y="522097"/>
                </a:lnTo>
                <a:lnTo>
                  <a:pt x="435444" y="520827"/>
                </a:lnTo>
                <a:lnTo>
                  <a:pt x="436257" y="519557"/>
                </a:lnTo>
                <a:lnTo>
                  <a:pt x="439737" y="519557"/>
                </a:lnTo>
                <a:lnTo>
                  <a:pt x="441172" y="520827"/>
                </a:lnTo>
                <a:lnTo>
                  <a:pt x="441172" y="514477"/>
                </a:lnTo>
                <a:lnTo>
                  <a:pt x="429082" y="514477"/>
                </a:lnTo>
                <a:lnTo>
                  <a:pt x="427863" y="513207"/>
                </a:lnTo>
                <a:lnTo>
                  <a:pt x="426834" y="513207"/>
                </a:lnTo>
                <a:lnTo>
                  <a:pt x="424789" y="513765"/>
                </a:lnTo>
                <a:lnTo>
                  <a:pt x="424789" y="543687"/>
                </a:lnTo>
                <a:lnTo>
                  <a:pt x="424789" y="546227"/>
                </a:lnTo>
                <a:lnTo>
                  <a:pt x="422325" y="546227"/>
                </a:lnTo>
                <a:lnTo>
                  <a:pt x="421703" y="544957"/>
                </a:lnTo>
                <a:lnTo>
                  <a:pt x="421182" y="543890"/>
                </a:lnTo>
                <a:lnTo>
                  <a:pt x="421093" y="543687"/>
                </a:lnTo>
                <a:lnTo>
                  <a:pt x="421500" y="542417"/>
                </a:lnTo>
                <a:lnTo>
                  <a:pt x="423760" y="542417"/>
                </a:lnTo>
                <a:lnTo>
                  <a:pt x="424789" y="543687"/>
                </a:lnTo>
                <a:lnTo>
                  <a:pt x="424789" y="513765"/>
                </a:lnTo>
                <a:lnTo>
                  <a:pt x="422122" y="514477"/>
                </a:lnTo>
                <a:lnTo>
                  <a:pt x="412076" y="517017"/>
                </a:lnTo>
                <a:lnTo>
                  <a:pt x="409003" y="517017"/>
                </a:lnTo>
                <a:lnTo>
                  <a:pt x="407568" y="516039"/>
                </a:lnTo>
                <a:lnTo>
                  <a:pt x="407568" y="530987"/>
                </a:lnTo>
                <a:lnTo>
                  <a:pt x="407162" y="530987"/>
                </a:lnTo>
                <a:lnTo>
                  <a:pt x="404088" y="532257"/>
                </a:lnTo>
                <a:lnTo>
                  <a:pt x="400189" y="532257"/>
                </a:lnTo>
                <a:lnTo>
                  <a:pt x="399580" y="530987"/>
                </a:lnTo>
                <a:lnTo>
                  <a:pt x="398970" y="529717"/>
                </a:lnTo>
                <a:lnTo>
                  <a:pt x="400291" y="528447"/>
                </a:lnTo>
                <a:lnTo>
                  <a:pt x="401624" y="527177"/>
                </a:lnTo>
                <a:lnTo>
                  <a:pt x="403263" y="525907"/>
                </a:lnTo>
                <a:lnTo>
                  <a:pt x="403479" y="525907"/>
                </a:lnTo>
                <a:lnTo>
                  <a:pt x="405930" y="528447"/>
                </a:lnTo>
                <a:lnTo>
                  <a:pt x="407568" y="530987"/>
                </a:lnTo>
                <a:lnTo>
                  <a:pt x="407568" y="516039"/>
                </a:lnTo>
                <a:lnTo>
                  <a:pt x="407162" y="515747"/>
                </a:lnTo>
                <a:lnTo>
                  <a:pt x="403885" y="513207"/>
                </a:lnTo>
                <a:lnTo>
                  <a:pt x="391388" y="515747"/>
                </a:lnTo>
                <a:lnTo>
                  <a:pt x="393839" y="519557"/>
                </a:lnTo>
                <a:lnTo>
                  <a:pt x="391591" y="518287"/>
                </a:lnTo>
                <a:lnTo>
                  <a:pt x="387896" y="517017"/>
                </a:lnTo>
                <a:lnTo>
                  <a:pt x="381952" y="514477"/>
                </a:lnTo>
                <a:lnTo>
                  <a:pt x="381342" y="514477"/>
                </a:lnTo>
                <a:lnTo>
                  <a:pt x="382371" y="517017"/>
                </a:lnTo>
                <a:lnTo>
                  <a:pt x="382981" y="518287"/>
                </a:lnTo>
                <a:lnTo>
                  <a:pt x="382879" y="519557"/>
                </a:lnTo>
                <a:lnTo>
                  <a:pt x="382778" y="520827"/>
                </a:lnTo>
                <a:lnTo>
                  <a:pt x="381749" y="520827"/>
                </a:lnTo>
                <a:lnTo>
                  <a:pt x="380517" y="522097"/>
                </a:lnTo>
                <a:lnTo>
                  <a:pt x="379704" y="520827"/>
                </a:lnTo>
                <a:lnTo>
                  <a:pt x="379704" y="519557"/>
                </a:lnTo>
                <a:lnTo>
                  <a:pt x="365569" y="519557"/>
                </a:lnTo>
                <a:lnTo>
                  <a:pt x="356755" y="519557"/>
                </a:lnTo>
                <a:lnTo>
                  <a:pt x="312077" y="519557"/>
                </a:lnTo>
                <a:lnTo>
                  <a:pt x="302653" y="519557"/>
                </a:lnTo>
                <a:lnTo>
                  <a:pt x="293636" y="519557"/>
                </a:lnTo>
                <a:lnTo>
                  <a:pt x="293636" y="522097"/>
                </a:lnTo>
                <a:lnTo>
                  <a:pt x="293027" y="522097"/>
                </a:lnTo>
                <a:lnTo>
                  <a:pt x="290360" y="518287"/>
                </a:lnTo>
                <a:lnTo>
                  <a:pt x="286054" y="518287"/>
                </a:lnTo>
                <a:lnTo>
                  <a:pt x="285445" y="518668"/>
                </a:lnTo>
                <a:lnTo>
                  <a:pt x="285445" y="534797"/>
                </a:lnTo>
                <a:lnTo>
                  <a:pt x="285445" y="537337"/>
                </a:lnTo>
                <a:lnTo>
                  <a:pt x="285026" y="538607"/>
                </a:lnTo>
                <a:lnTo>
                  <a:pt x="284010" y="538607"/>
                </a:lnTo>
                <a:lnTo>
                  <a:pt x="282981" y="537337"/>
                </a:lnTo>
                <a:lnTo>
                  <a:pt x="281749" y="534797"/>
                </a:lnTo>
                <a:lnTo>
                  <a:pt x="285445" y="534797"/>
                </a:lnTo>
                <a:lnTo>
                  <a:pt x="285445" y="518668"/>
                </a:lnTo>
                <a:lnTo>
                  <a:pt x="281952" y="520827"/>
                </a:lnTo>
                <a:lnTo>
                  <a:pt x="280530" y="522097"/>
                </a:lnTo>
                <a:lnTo>
                  <a:pt x="278472" y="522097"/>
                </a:lnTo>
                <a:lnTo>
                  <a:pt x="277241" y="520827"/>
                </a:lnTo>
                <a:lnTo>
                  <a:pt x="276225" y="520827"/>
                </a:lnTo>
                <a:lnTo>
                  <a:pt x="269252" y="519557"/>
                </a:lnTo>
                <a:lnTo>
                  <a:pt x="269049" y="519557"/>
                </a:lnTo>
                <a:lnTo>
                  <a:pt x="269049" y="547497"/>
                </a:lnTo>
                <a:lnTo>
                  <a:pt x="269049" y="550037"/>
                </a:lnTo>
                <a:lnTo>
                  <a:pt x="268224" y="551307"/>
                </a:lnTo>
                <a:lnTo>
                  <a:pt x="265976" y="551307"/>
                </a:lnTo>
                <a:lnTo>
                  <a:pt x="264947" y="550037"/>
                </a:lnTo>
                <a:lnTo>
                  <a:pt x="264947" y="547497"/>
                </a:lnTo>
                <a:lnTo>
                  <a:pt x="265976" y="546227"/>
                </a:lnTo>
                <a:lnTo>
                  <a:pt x="268224" y="546227"/>
                </a:lnTo>
                <a:lnTo>
                  <a:pt x="269049" y="547497"/>
                </a:lnTo>
                <a:lnTo>
                  <a:pt x="269049" y="519557"/>
                </a:lnTo>
                <a:lnTo>
                  <a:pt x="251015" y="519557"/>
                </a:lnTo>
                <a:lnTo>
                  <a:pt x="250190" y="519849"/>
                </a:lnTo>
                <a:lnTo>
                  <a:pt x="250190" y="537337"/>
                </a:lnTo>
                <a:lnTo>
                  <a:pt x="249986" y="538607"/>
                </a:lnTo>
                <a:lnTo>
                  <a:pt x="247738" y="538607"/>
                </a:lnTo>
                <a:lnTo>
                  <a:pt x="246100" y="537337"/>
                </a:lnTo>
                <a:lnTo>
                  <a:pt x="244868" y="534797"/>
                </a:lnTo>
                <a:lnTo>
                  <a:pt x="248970" y="534797"/>
                </a:lnTo>
                <a:lnTo>
                  <a:pt x="250190" y="537337"/>
                </a:lnTo>
                <a:lnTo>
                  <a:pt x="250190" y="519849"/>
                </a:lnTo>
                <a:lnTo>
                  <a:pt x="247332" y="520827"/>
                </a:lnTo>
                <a:lnTo>
                  <a:pt x="245389" y="523468"/>
                </a:lnTo>
                <a:lnTo>
                  <a:pt x="243230" y="525907"/>
                </a:lnTo>
                <a:lnTo>
                  <a:pt x="242608" y="525907"/>
                </a:lnTo>
                <a:lnTo>
                  <a:pt x="241388" y="524408"/>
                </a:lnTo>
                <a:lnTo>
                  <a:pt x="241388" y="534797"/>
                </a:lnTo>
                <a:lnTo>
                  <a:pt x="239331" y="538607"/>
                </a:lnTo>
                <a:lnTo>
                  <a:pt x="235851" y="538607"/>
                </a:lnTo>
                <a:lnTo>
                  <a:pt x="235851" y="547497"/>
                </a:lnTo>
                <a:lnTo>
                  <a:pt x="235445" y="548767"/>
                </a:lnTo>
                <a:lnTo>
                  <a:pt x="233184" y="548767"/>
                </a:lnTo>
                <a:lnTo>
                  <a:pt x="232168" y="547497"/>
                </a:lnTo>
                <a:lnTo>
                  <a:pt x="232168" y="544957"/>
                </a:lnTo>
                <a:lnTo>
                  <a:pt x="234619" y="544957"/>
                </a:lnTo>
                <a:lnTo>
                  <a:pt x="235851" y="547497"/>
                </a:lnTo>
                <a:lnTo>
                  <a:pt x="235851" y="538607"/>
                </a:lnTo>
                <a:lnTo>
                  <a:pt x="232981" y="538607"/>
                </a:lnTo>
                <a:lnTo>
                  <a:pt x="232168" y="537337"/>
                </a:lnTo>
                <a:lnTo>
                  <a:pt x="233387" y="533527"/>
                </a:lnTo>
                <a:lnTo>
                  <a:pt x="232981" y="532257"/>
                </a:lnTo>
                <a:lnTo>
                  <a:pt x="231546" y="530987"/>
                </a:lnTo>
                <a:lnTo>
                  <a:pt x="236461" y="530987"/>
                </a:lnTo>
                <a:lnTo>
                  <a:pt x="241388" y="534797"/>
                </a:lnTo>
                <a:lnTo>
                  <a:pt x="241388" y="524408"/>
                </a:lnTo>
                <a:lnTo>
                  <a:pt x="240639" y="523468"/>
                </a:lnTo>
                <a:lnTo>
                  <a:pt x="238099" y="520827"/>
                </a:lnTo>
                <a:lnTo>
                  <a:pt x="232371" y="520471"/>
                </a:lnTo>
                <a:lnTo>
                  <a:pt x="232371" y="527177"/>
                </a:lnTo>
                <a:lnTo>
                  <a:pt x="231546" y="527177"/>
                </a:lnTo>
                <a:lnTo>
                  <a:pt x="230936" y="528447"/>
                </a:lnTo>
                <a:lnTo>
                  <a:pt x="229095" y="528447"/>
                </a:lnTo>
                <a:lnTo>
                  <a:pt x="227660" y="527177"/>
                </a:lnTo>
                <a:lnTo>
                  <a:pt x="226021" y="527177"/>
                </a:lnTo>
                <a:lnTo>
                  <a:pt x="226631" y="525907"/>
                </a:lnTo>
                <a:lnTo>
                  <a:pt x="231140" y="525907"/>
                </a:lnTo>
                <a:lnTo>
                  <a:pt x="232371" y="527177"/>
                </a:lnTo>
                <a:lnTo>
                  <a:pt x="232371" y="520471"/>
                </a:lnTo>
                <a:lnTo>
                  <a:pt x="217817" y="519557"/>
                </a:lnTo>
                <a:lnTo>
                  <a:pt x="217906" y="523468"/>
                </a:lnTo>
                <a:lnTo>
                  <a:pt x="219049" y="524637"/>
                </a:lnTo>
                <a:lnTo>
                  <a:pt x="220484" y="525907"/>
                </a:lnTo>
                <a:lnTo>
                  <a:pt x="221716" y="528447"/>
                </a:lnTo>
                <a:lnTo>
                  <a:pt x="220484" y="527177"/>
                </a:lnTo>
                <a:lnTo>
                  <a:pt x="217614" y="524637"/>
                </a:lnTo>
                <a:lnTo>
                  <a:pt x="212293" y="519557"/>
                </a:lnTo>
                <a:lnTo>
                  <a:pt x="207568" y="518566"/>
                </a:lnTo>
                <a:lnTo>
                  <a:pt x="207568" y="525907"/>
                </a:lnTo>
                <a:lnTo>
                  <a:pt x="207568" y="528447"/>
                </a:lnTo>
                <a:lnTo>
                  <a:pt x="206756" y="529717"/>
                </a:lnTo>
                <a:lnTo>
                  <a:pt x="204495" y="529717"/>
                </a:lnTo>
                <a:lnTo>
                  <a:pt x="203479" y="528447"/>
                </a:lnTo>
                <a:lnTo>
                  <a:pt x="203479" y="525907"/>
                </a:lnTo>
                <a:lnTo>
                  <a:pt x="204495" y="524637"/>
                </a:lnTo>
                <a:lnTo>
                  <a:pt x="206756" y="524637"/>
                </a:lnTo>
                <a:lnTo>
                  <a:pt x="207568" y="525907"/>
                </a:lnTo>
                <a:lnTo>
                  <a:pt x="207568" y="518566"/>
                </a:lnTo>
                <a:lnTo>
                  <a:pt x="200190" y="517017"/>
                </a:lnTo>
                <a:lnTo>
                  <a:pt x="198145" y="520827"/>
                </a:lnTo>
                <a:lnTo>
                  <a:pt x="197535" y="520827"/>
                </a:lnTo>
                <a:lnTo>
                  <a:pt x="195275" y="522097"/>
                </a:lnTo>
                <a:lnTo>
                  <a:pt x="190969" y="522097"/>
                </a:lnTo>
                <a:lnTo>
                  <a:pt x="188976" y="523468"/>
                </a:lnTo>
                <a:lnTo>
                  <a:pt x="189128" y="523468"/>
                </a:lnTo>
                <a:lnTo>
                  <a:pt x="189128" y="525907"/>
                </a:lnTo>
                <a:lnTo>
                  <a:pt x="187693" y="528447"/>
                </a:lnTo>
                <a:lnTo>
                  <a:pt x="186055" y="529717"/>
                </a:lnTo>
                <a:lnTo>
                  <a:pt x="183603" y="532257"/>
                </a:lnTo>
                <a:lnTo>
                  <a:pt x="182981" y="532257"/>
                </a:lnTo>
                <a:lnTo>
                  <a:pt x="182981" y="528447"/>
                </a:lnTo>
                <a:lnTo>
                  <a:pt x="181546" y="528447"/>
                </a:lnTo>
                <a:lnTo>
                  <a:pt x="179908" y="529717"/>
                </a:lnTo>
                <a:lnTo>
                  <a:pt x="176834" y="529717"/>
                </a:lnTo>
                <a:lnTo>
                  <a:pt x="176834" y="524637"/>
                </a:lnTo>
                <a:lnTo>
                  <a:pt x="174371" y="522389"/>
                </a:lnTo>
                <a:lnTo>
                  <a:pt x="174371" y="533527"/>
                </a:lnTo>
                <a:lnTo>
                  <a:pt x="173761" y="533527"/>
                </a:lnTo>
                <a:lnTo>
                  <a:pt x="173151" y="534797"/>
                </a:lnTo>
                <a:lnTo>
                  <a:pt x="171513" y="533527"/>
                </a:lnTo>
                <a:lnTo>
                  <a:pt x="170078" y="532257"/>
                </a:lnTo>
                <a:lnTo>
                  <a:pt x="168224" y="530987"/>
                </a:lnTo>
                <a:lnTo>
                  <a:pt x="168440" y="529717"/>
                </a:lnTo>
                <a:lnTo>
                  <a:pt x="171297" y="530987"/>
                </a:lnTo>
                <a:lnTo>
                  <a:pt x="173355" y="532257"/>
                </a:lnTo>
                <a:lnTo>
                  <a:pt x="174371" y="533527"/>
                </a:lnTo>
                <a:lnTo>
                  <a:pt x="174371" y="522389"/>
                </a:lnTo>
                <a:lnTo>
                  <a:pt x="171297" y="519557"/>
                </a:lnTo>
                <a:lnTo>
                  <a:pt x="168224" y="520827"/>
                </a:lnTo>
                <a:lnTo>
                  <a:pt x="166789" y="520827"/>
                </a:lnTo>
                <a:lnTo>
                  <a:pt x="166179" y="521182"/>
                </a:lnTo>
                <a:lnTo>
                  <a:pt x="166179" y="550037"/>
                </a:lnTo>
                <a:lnTo>
                  <a:pt x="165849" y="551040"/>
                </a:lnTo>
                <a:lnTo>
                  <a:pt x="165773" y="551307"/>
                </a:lnTo>
                <a:lnTo>
                  <a:pt x="163512" y="551307"/>
                </a:lnTo>
                <a:lnTo>
                  <a:pt x="162496" y="550037"/>
                </a:lnTo>
                <a:lnTo>
                  <a:pt x="162496" y="547497"/>
                </a:lnTo>
                <a:lnTo>
                  <a:pt x="162902" y="546227"/>
                </a:lnTo>
                <a:lnTo>
                  <a:pt x="163931" y="546227"/>
                </a:lnTo>
                <a:lnTo>
                  <a:pt x="164947" y="547497"/>
                </a:lnTo>
                <a:lnTo>
                  <a:pt x="166179" y="550037"/>
                </a:lnTo>
                <a:lnTo>
                  <a:pt x="166179" y="521182"/>
                </a:lnTo>
                <a:lnTo>
                  <a:pt x="164541" y="522097"/>
                </a:lnTo>
                <a:lnTo>
                  <a:pt x="163106" y="524637"/>
                </a:lnTo>
                <a:lnTo>
                  <a:pt x="160439" y="528447"/>
                </a:lnTo>
                <a:lnTo>
                  <a:pt x="150202" y="530987"/>
                </a:lnTo>
                <a:lnTo>
                  <a:pt x="150202" y="529717"/>
                </a:lnTo>
                <a:lnTo>
                  <a:pt x="150202" y="527177"/>
                </a:lnTo>
                <a:lnTo>
                  <a:pt x="152044" y="525907"/>
                </a:lnTo>
                <a:lnTo>
                  <a:pt x="158597" y="525907"/>
                </a:lnTo>
                <a:lnTo>
                  <a:pt x="159207" y="524637"/>
                </a:lnTo>
                <a:lnTo>
                  <a:pt x="159956" y="523468"/>
                </a:lnTo>
                <a:lnTo>
                  <a:pt x="155663" y="523468"/>
                </a:lnTo>
                <a:lnTo>
                  <a:pt x="152654" y="524637"/>
                </a:lnTo>
                <a:lnTo>
                  <a:pt x="152044" y="524637"/>
                </a:lnTo>
                <a:lnTo>
                  <a:pt x="153276" y="522097"/>
                </a:lnTo>
                <a:lnTo>
                  <a:pt x="154495" y="520827"/>
                </a:lnTo>
                <a:lnTo>
                  <a:pt x="154089" y="519557"/>
                </a:lnTo>
                <a:lnTo>
                  <a:pt x="152044" y="520827"/>
                </a:lnTo>
                <a:lnTo>
                  <a:pt x="150609" y="522097"/>
                </a:lnTo>
                <a:lnTo>
                  <a:pt x="149580" y="522249"/>
                </a:lnTo>
                <a:lnTo>
                  <a:pt x="149580" y="536067"/>
                </a:lnTo>
                <a:lnTo>
                  <a:pt x="148767" y="537337"/>
                </a:lnTo>
                <a:lnTo>
                  <a:pt x="147840" y="539623"/>
                </a:lnTo>
                <a:lnTo>
                  <a:pt x="147739" y="539877"/>
                </a:lnTo>
                <a:lnTo>
                  <a:pt x="147129" y="539877"/>
                </a:lnTo>
                <a:lnTo>
                  <a:pt x="143840" y="537337"/>
                </a:lnTo>
                <a:lnTo>
                  <a:pt x="141592" y="536067"/>
                </a:lnTo>
                <a:lnTo>
                  <a:pt x="141046" y="534797"/>
                </a:lnTo>
                <a:lnTo>
                  <a:pt x="139954" y="532257"/>
                </a:lnTo>
                <a:lnTo>
                  <a:pt x="140157" y="530987"/>
                </a:lnTo>
                <a:lnTo>
                  <a:pt x="140157" y="529717"/>
                </a:lnTo>
                <a:lnTo>
                  <a:pt x="140766" y="529717"/>
                </a:lnTo>
                <a:lnTo>
                  <a:pt x="141389" y="532257"/>
                </a:lnTo>
                <a:lnTo>
                  <a:pt x="141795" y="533527"/>
                </a:lnTo>
                <a:lnTo>
                  <a:pt x="144043" y="534797"/>
                </a:lnTo>
                <a:lnTo>
                  <a:pt x="148767" y="534797"/>
                </a:lnTo>
                <a:lnTo>
                  <a:pt x="149580" y="536067"/>
                </a:lnTo>
                <a:lnTo>
                  <a:pt x="149580" y="522249"/>
                </a:lnTo>
                <a:lnTo>
                  <a:pt x="140652" y="523468"/>
                </a:lnTo>
                <a:lnTo>
                  <a:pt x="140563" y="525907"/>
                </a:lnTo>
                <a:lnTo>
                  <a:pt x="136880" y="529717"/>
                </a:lnTo>
                <a:lnTo>
                  <a:pt x="133807" y="533527"/>
                </a:lnTo>
                <a:lnTo>
                  <a:pt x="133184" y="533920"/>
                </a:lnTo>
                <a:lnTo>
                  <a:pt x="133184" y="551307"/>
                </a:lnTo>
                <a:lnTo>
                  <a:pt x="132372" y="552577"/>
                </a:lnTo>
                <a:lnTo>
                  <a:pt x="130530" y="552577"/>
                </a:lnTo>
                <a:lnTo>
                  <a:pt x="129095" y="551307"/>
                </a:lnTo>
                <a:lnTo>
                  <a:pt x="127241" y="551307"/>
                </a:lnTo>
                <a:lnTo>
                  <a:pt x="126631" y="552577"/>
                </a:lnTo>
                <a:lnTo>
                  <a:pt x="125666" y="553948"/>
                </a:lnTo>
                <a:lnTo>
                  <a:pt x="124167" y="555117"/>
                </a:lnTo>
                <a:lnTo>
                  <a:pt x="121094" y="555117"/>
                </a:lnTo>
                <a:lnTo>
                  <a:pt x="121094" y="554240"/>
                </a:lnTo>
                <a:lnTo>
                  <a:pt x="121094" y="553948"/>
                </a:lnTo>
                <a:lnTo>
                  <a:pt x="123050" y="553948"/>
                </a:lnTo>
                <a:lnTo>
                  <a:pt x="125603" y="551307"/>
                </a:lnTo>
                <a:lnTo>
                  <a:pt x="125603" y="547497"/>
                </a:lnTo>
                <a:lnTo>
                  <a:pt x="126631" y="546227"/>
                </a:lnTo>
                <a:lnTo>
                  <a:pt x="129095" y="546227"/>
                </a:lnTo>
                <a:lnTo>
                  <a:pt x="129501" y="544957"/>
                </a:lnTo>
                <a:lnTo>
                  <a:pt x="128981" y="543890"/>
                </a:lnTo>
                <a:lnTo>
                  <a:pt x="128892" y="543687"/>
                </a:lnTo>
                <a:lnTo>
                  <a:pt x="128193" y="541578"/>
                </a:lnTo>
                <a:lnTo>
                  <a:pt x="128092" y="541248"/>
                </a:lnTo>
                <a:lnTo>
                  <a:pt x="131572" y="541248"/>
                </a:lnTo>
                <a:lnTo>
                  <a:pt x="132778" y="544957"/>
                </a:lnTo>
                <a:lnTo>
                  <a:pt x="132880" y="546227"/>
                </a:lnTo>
                <a:lnTo>
                  <a:pt x="132981" y="547497"/>
                </a:lnTo>
                <a:lnTo>
                  <a:pt x="133045" y="548767"/>
                </a:lnTo>
                <a:lnTo>
                  <a:pt x="133108" y="550037"/>
                </a:lnTo>
                <a:lnTo>
                  <a:pt x="133184" y="551307"/>
                </a:lnTo>
                <a:lnTo>
                  <a:pt x="133184" y="533920"/>
                </a:lnTo>
                <a:lnTo>
                  <a:pt x="131749" y="534797"/>
                </a:lnTo>
                <a:lnTo>
                  <a:pt x="126428" y="533527"/>
                </a:lnTo>
                <a:lnTo>
                  <a:pt x="120281" y="532257"/>
                </a:lnTo>
                <a:lnTo>
                  <a:pt x="119875" y="532257"/>
                </a:lnTo>
                <a:lnTo>
                  <a:pt x="121043" y="539623"/>
                </a:lnTo>
                <a:lnTo>
                  <a:pt x="121094" y="539877"/>
                </a:lnTo>
                <a:lnTo>
                  <a:pt x="120891" y="539877"/>
                </a:lnTo>
                <a:lnTo>
                  <a:pt x="119659" y="537337"/>
                </a:lnTo>
                <a:lnTo>
                  <a:pt x="118630" y="536067"/>
                </a:lnTo>
                <a:lnTo>
                  <a:pt x="117614" y="534797"/>
                </a:lnTo>
                <a:lnTo>
                  <a:pt x="115773" y="532257"/>
                </a:lnTo>
                <a:lnTo>
                  <a:pt x="112903" y="530987"/>
                </a:lnTo>
                <a:lnTo>
                  <a:pt x="113309" y="529717"/>
                </a:lnTo>
                <a:lnTo>
                  <a:pt x="123558" y="529717"/>
                </a:lnTo>
                <a:lnTo>
                  <a:pt x="123558" y="528447"/>
                </a:lnTo>
                <a:lnTo>
                  <a:pt x="123558" y="527177"/>
                </a:lnTo>
                <a:lnTo>
                  <a:pt x="125399" y="527177"/>
                </a:lnTo>
                <a:lnTo>
                  <a:pt x="132778" y="532257"/>
                </a:lnTo>
                <a:lnTo>
                  <a:pt x="133604" y="532257"/>
                </a:lnTo>
                <a:lnTo>
                  <a:pt x="137083" y="528447"/>
                </a:lnTo>
                <a:lnTo>
                  <a:pt x="138823" y="527177"/>
                </a:lnTo>
                <a:lnTo>
                  <a:pt x="140563" y="525907"/>
                </a:lnTo>
                <a:lnTo>
                  <a:pt x="140563" y="523468"/>
                </a:lnTo>
                <a:lnTo>
                  <a:pt x="121373" y="523468"/>
                </a:lnTo>
                <a:lnTo>
                  <a:pt x="112699" y="524637"/>
                </a:lnTo>
                <a:lnTo>
                  <a:pt x="108800" y="524637"/>
                </a:lnTo>
                <a:lnTo>
                  <a:pt x="107162" y="525907"/>
                </a:lnTo>
                <a:lnTo>
                  <a:pt x="107162" y="527177"/>
                </a:lnTo>
                <a:lnTo>
                  <a:pt x="105727" y="528447"/>
                </a:lnTo>
                <a:lnTo>
                  <a:pt x="104089" y="527177"/>
                </a:lnTo>
                <a:lnTo>
                  <a:pt x="101015" y="527177"/>
                </a:lnTo>
                <a:lnTo>
                  <a:pt x="101015" y="529717"/>
                </a:lnTo>
                <a:lnTo>
                  <a:pt x="100050" y="529717"/>
                </a:lnTo>
                <a:lnTo>
                  <a:pt x="100050" y="554240"/>
                </a:lnTo>
                <a:lnTo>
                  <a:pt x="98044" y="552577"/>
                </a:lnTo>
                <a:lnTo>
                  <a:pt x="96507" y="551307"/>
                </a:lnTo>
                <a:lnTo>
                  <a:pt x="93027" y="548767"/>
                </a:lnTo>
                <a:lnTo>
                  <a:pt x="91998" y="546227"/>
                </a:lnTo>
                <a:lnTo>
                  <a:pt x="94056" y="546227"/>
                </a:lnTo>
                <a:lnTo>
                  <a:pt x="95694" y="548767"/>
                </a:lnTo>
                <a:lnTo>
                  <a:pt x="97129" y="550037"/>
                </a:lnTo>
                <a:lnTo>
                  <a:pt x="100050" y="554240"/>
                </a:lnTo>
                <a:lnTo>
                  <a:pt x="100050" y="529717"/>
                </a:lnTo>
                <a:lnTo>
                  <a:pt x="98513" y="527177"/>
                </a:lnTo>
                <a:lnTo>
                  <a:pt x="96354" y="523468"/>
                </a:lnTo>
                <a:lnTo>
                  <a:pt x="94869" y="523468"/>
                </a:lnTo>
                <a:lnTo>
                  <a:pt x="94869" y="529717"/>
                </a:lnTo>
                <a:lnTo>
                  <a:pt x="94869" y="532257"/>
                </a:lnTo>
                <a:lnTo>
                  <a:pt x="93027" y="530987"/>
                </a:lnTo>
                <a:lnTo>
                  <a:pt x="92405" y="530821"/>
                </a:lnTo>
                <a:lnTo>
                  <a:pt x="92405" y="539877"/>
                </a:lnTo>
                <a:lnTo>
                  <a:pt x="91960" y="541248"/>
                </a:lnTo>
                <a:lnTo>
                  <a:pt x="89827" y="541248"/>
                </a:lnTo>
                <a:lnTo>
                  <a:pt x="88722" y="539877"/>
                </a:lnTo>
                <a:lnTo>
                  <a:pt x="88722" y="537337"/>
                </a:lnTo>
                <a:lnTo>
                  <a:pt x="89128" y="536067"/>
                </a:lnTo>
                <a:lnTo>
                  <a:pt x="90157" y="536067"/>
                </a:lnTo>
                <a:lnTo>
                  <a:pt x="91186" y="537337"/>
                </a:lnTo>
                <a:lnTo>
                  <a:pt x="92278" y="539623"/>
                </a:lnTo>
                <a:lnTo>
                  <a:pt x="92405" y="539877"/>
                </a:lnTo>
                <a:lnTo>
                  <a:pt x="92405" y="530821"/>
                </a:lnTo>
                <a:lnTo>
                  <a:pt x="88519" y="529717"/>
                </a:lnTo>
                <a:lnTo>
                  <a:pt x="86677" y="528447"/>
                </a:lnTo>
                <a:lnTo>
                  <a:pt x="86677" y="527177"/>
                </a:lnTo>
                <a:lnTo>
                  <a:pt x="88519" y="527177"/>
                </a:lnTo>
                <a:lnTo>
                  <a:pt x="93027" y="528447"/>
                </a:lnTo>
                <a:lnTo>
                  <a:pt x="94869" y="529717"/>
                </a:lnTo>
                <a:lnTo>
                  <a:pt x="94869" y="523468"/>
                </a:lnTo>
                <a:lnTo>
                  <a:pt x="91059" y="523468"/>
                </a:lnTo>
                <a:lnTo>
                  <a:pt x="83185" y="525907"/>
                </a:lnTo>
                <a:lnTo>
                  <a:pt x="75603" y="529717"/>
                </a:lnTo>
                <a:lnTo>
                  <a:pt x="74587" y="529894"/>
                </a:lnTo>
                <a:lnTo>
                  <a:pt x="74587" y="536067"/>
                </a:lnTo>
                <a:lnTo>
                  <a:pt x="74168" y="537337"/>
                </a:lnTo>
                <a:lnTo>
                  <a:pt x="72732" y="538607"/>
                </a:lnTo>
                <a:lnTo>
                  <a:pt x="71094" y="538607"/>
                </a:lnTo>
                <a:lnTo>
                  <a:pt x="70675" y="539623"/>
                </a:lnTo>
                <a:lnTo>
                  <a:pt x="70091" y="541248"/>
                </a:lnTo>
                <a:lnTo>
                  <a:pt x="70688" y="544957"/>
                </a:lnTo>
                <a:lnTo>
                  <a:pt x="69875" y="546227"/>
                </a:lnTo>
                <a:lnTo>
                  <a:pt x="67005" y="544957"/>
                </a:lnTo>
                <a:lnTo>
                  <a:pt x="64338" y="543687"/>
                </a:lnTo>
                <a:lnTo>
                  <a:pt x="66586" y="542417"/>
                </a:lnTo>
                <a:lnTo>
                  <a:pt x="67894" y="541248"/>
                </a:lnTo>
                <a:lnTo>
                  <a:pt x="64414" y="541248"/>
                </a:lnTo>
                <a:lnTo>
                  <a:pt x="66078" y="539877"/>
                </a:lnTo>
                <a:lnTo>
                  <a:pt x="70688" y="536067"/>
                </a:lnTo>
                <a:lnTo>
                  <a:pt x="74587" y="536067"/>
                </a:lnTo>
                <a:lnTo>
                  <a:pt x="74587" y="529894"/>
                </a:lnTo>
                <a:lnTo>
                  <a:pt x="68224" y="530987"/>
                </a:lnTo>
                <a:lnTo>
                  <a:pt x="68224" y="524637"/>
                </a:lnTo>
                <a:lnTo>
                  <a:pt x="60032" y="524637"/>
                </a:lnTo>
                <a:lnTo>
                  <a:pt x="60032" y="544957"/>
                </a:lnTo>
                <a:lnTo>
                  <a:pt x="60032" y="546227"/>
                </a:lnTo>
                <a:lnTo>
                  <a:pt x="53886" y="546227"/>
                </a:lnTo>
                <a:lnTo>
                  <a:pt x="53886" y="544957"/>
                </a:lnTo>
                <a:lnTo>
                  <a:pt x="53886" y="543687"/>
                </a:lnTo>
                <a:lnTo>
                  <a:pt x="56959" y="543687"/>
                </a:lnTo>
                <a:lnTo>
                  <a:pt x="58597" y="544957"/>
                </a:lnTo>
                <a:lnTo>
                  <a:pt x="60032" y="544957"/>
                </a:lnTo>
                <a:lnTo>
                  <a:pt x="60032" y="524637"/>
                </a:lnTo>
                <a:lnTo>
                  <a:pt x="56959" y="529717"/>
                </a:lnTo>
                <a:lnTo>
                  <a:pt x="56553" y="532257"/>
                </a:lnTo>
                <a:lnTo>
                  <a:pt x="56959" y="532257"/>
                </a:lnTo>
                <a:lnTo>
                  <a:pt x="57569" y="533527"/>
                </a:lnTo>
                <a:lnTo>
                  <a:pt x="56349" y="534797"/>
                </a:lnTo>
                <a:lnTo>
                  <a:pt x="51841" y="538797"/>
                </a:lnTo>
                <a:lnTo>
                  <a:pt x="51841" y="544957"/>
                </a:lnTo>
                <a:lnTo>
                  <a:pt x="51841" y="547497"/>
                </a:lnTo>
                <a:lnTo>
                  <a:pt x="51422" y="548767"/>
                </a:lnTo>
                <a:lnTo>
                  <a:pt x="50406" y="548767"/>
                </a:lnTo>
                <a:lnTo>
                  <a:pt x="49377" y="547497"/>
                </a:lnTo>
                <a:lnTo>
                  <a:pt x="48145" y="544957"/>
                </a:lnTo>
                <a:lnTo>
                  <a:pt x="51841" y="544957"/>
                </a:lnTo>
                <a:lnTo>
                  <a:pt x="51841" y="538797"/>
                </a:lnTo>
                <a:lnTo>
                  <a:pt x="50609" y="539877"/>
                </a:lnTo>
                <a:lnTo>
                  <a:pt x="50203" y="539877"/>
                </a:lnTo>
                <a:lnTo>
                  <a:pt x="44259" y="533527"/>
                </a:lnTo>
                <a:lnTo>
                  <a:pt x="37896" y="527177"/>
                </a:lnTo>
                <a:lnTo>
                  <a:pt x="45897" y="519557"/>
                </a:lnTo>
                <a:lnTo>
                  <a:pt x="50203" y="517017"/>
                </a:lnTo>
                <a:lnTo>
                  <a:pt x="53886" y="511937"/>
                </a:lnTo>
                <a:lnTo>
                  <a:pt x="53886" y="509397"/>
                </a:lnTo>
                <a:lnTo>
                  <a:pt x="54914" y="508127"/>
                </a:lnTo>
                <a:lnTo>
                  <a:pt x="57162" y="508127"/>
                </a:lnTo>
                <a:lnTo>
                  <a:pt x="57988" y="506857"/>
                </a:lnTo>
                <a:lnTo>
                  <a:pt x="57988" y="503047"/>
                </a:lnTo>
                <a:lnTo>
                  <a:pt x="59220" y="501777"/>
                </a:lnTo>
                <a:lnTo>
                  <a:pt x="60642" y="501777"/>
                </a:lnTo>
                <a:lnTo>
                  <a:pt x="62293" y="503047"/>
                </a:lnTo>
                <a:lnTo>
                  <a:pt x="63512" y="501777"/>
                </a:lnTo>
                <a:lnTo>
                  <a:pt x="63512" y="499237"/>
                </a:lnTo>
                <a:lnTo>
                  <a:pt x="62077" y="497967"/>
                </a:lnTo>
                <a:lnTo>
                  <a:pt x="57365" y="497967"/>
                </a:lnTo>
                <a:lnTo>
                  <a:pt x="57569" y="496697"/>
                </a:lnTo>
                <a:lnTo>
                  <a:pt x="60642" y="495427"/>
                </a:lnTo>
                <a:lnTo>
                  <a:pt x="62496" y="494157"/>
                </a:lnTo>
                <a:lnTo>
                  <a:pt x="64947" y="494157"/>
                </a:lnTo>
                <a:lnTo>
                  <a:pt x="67005" y="495427"/>
                </a:lnTo>
                <a:lnTo>
                  <a:pt x="68846" y="494157"/>
                </a:lnTo>
                <a:lnTo>
                  <a:pt x="69799" y="492887"/>
                </a:lnTo>
                <a:lnTo>
                  <a:pt x="71716" y="490347"/>
                </a:lnTo>
                <a:lnTo>
                  <a:pt x="73964" y="489077"/>
                </a:lnTo>
                <a:lnTo>
                  <a:pt x="79502" y="489077"/>
                </a:lnTo>
                <a:lnTo>
                  <a:pt x="79019" y="487807"/>
                </a:lnTo>
                <a:lnTo>
                  <a:pt x="77101" y="482727"/>
                </a:lnTo>
                <a:lnTo>
                  <a:pt x="76631" y="481457"/>
                </a:lnTo>
                <a:lnTo>
                  <a:pt x="70078" y="481457"/>
                </a:lnTo>
                <a:lnTo>
                  <a:pt x="70485" y="480187"/>
                </a:lnTo>
                <a:lnTo>
                  <a:pt x="73964" y="478917"/>
                </a:lnTo>
                <a:lnTo>
                  <a:pt x="77660" y="476377"/>
                </a:lnTo>
                <a:lnTo>
                  <a:pt x="78066" y="475107"/>
                </a:lnTo>
                <a:lnTo>
                  <a:pt x="76022" y="472567"/>
                </a:lnTo>
                <a:lnTo>
                  <a:pt x="73228" y="469442"/>
                </a:lnTo>
                <a:lnTo>
                  <a:pt x="73850" y="470128"/>
                </a:lnTo>
                <a:lnTo>
                  <a:pt x="74066" y="470128"/>
                </a:lnTo>
                <a:lnTo>
                  <a:pt x="78676" y="473837"/>
                </a:lnTo>
                <a:lnTo>
                  <a:pt x="79705" y="476377"/>
                </a:lnTo>
                <a:lnTo>
                  <a:pt x="79095" y="478917"/>
                </a:lnTo>
                <a:lnTo>
                  <a:pt x="78473" y="480187"/>
                </a:lnTo>
                <a:lnTo>
                  <a:pt x="81140" y="480187"/>
                </a:lnTo>
                <a:lnTo>
                  <a:pt x="86474" y="477647"/>
                </a:lnTo>
                <a:lnTo>
                  <a:pt x="87083" y="472567"/>
                </a:lnTo>
                <a:lnTo>
                  <a:pt x="81965" y="471297"/>
                </a:lnTo>
                <a:lnTo>
                  <a:pt x="79108" y="469442"/>
                </a:lnTo>
                <a:lnTo>
                  <a:pt x="78066" y="468757"/>
                </a:lnTo>
                <a:lnTo>
                  <a:pt x="89128" y="468757"/>
                </a:lnTo>
                <a:lnTo>
                  <a:pt x="93230" y="467487"/>
                </a:lnTo>
                <a:lnTo>
                  <a:pt x="94043" y="466217"/>
                </a:lnTo>
                <a:lnTo>
                  <a:pt x="94869" y="464947"/>
                </a:lnTo>
                <a:lnTo>
                  <a:pt x="94665" y="464947"/>
                </a:lnTo>
                <a:lnTo>
                  <a:pt x="91795" y="466217"/>
                </a:lnTo>
                <a:lnTo>
                  <a:pt x="90766" y="466217"/>
                </a:lnTo>
                <a:lnTo>
                  <a:pt x="90766" y="463677"/>
                </a:lnTo>
                <a:lnTo>
                  <a:pt x="91795" y="462407"/>
                </a:lnTo>
                <a:lnTo>
                  <a:pt x="94665" y="462407"/>
                </a:lnTo>
                <a:lnTo>
                  <a:pt x="91186" y="457327"/>
                </a:lnTo>
                <a:lnTo>
                  <a:pt x="91186" y="456057"/>
                </a:lnTo>
                <a:lnTo>
                  <a:pt x="93027" y="454787"/>
                </a:lnTo>
                <a:lnTo>
                  <a:pt x="94869" y="454787"/>
                </a:lnTo>
                <a:lnTo>
                  <a:pt x="94259" y="456057"/>
                </a:lnTo>
                <a:lnTo>
                  <a:pt x="93433" y="457327"/>
                </a:lnTo>
                <a:lnTo>
                  <a:pt x="94259" y="458597"/>
                </a:lnTo>
                <a:lnTo>
                  <a:pt x="95897" y="459867"/>
                </a:lnTo>
                <a:lnTo>
                  <a:pt x="97942" y="459867"/>
                </a:lnTo>
                <a:lnTo>
                  <a:pt x="99783" y="458597"/>
                </a:lnTo>
                <a:lnTo>
                  <a:pt x="101015" y="456057"/>
                </a:lnTo>
                <a:lnTo>
                  <a:pt x="102044" y="453517"/>
                </a:lnTo>
                <a:lnTo>
                  <a:pt x="104940" y="449707"/>
                </a:lnTo>
                <a:lnTo>
                  <a:pt x="107835" y="445897"/>
                </a:lnTo>
                <a:lnTo>
                  <a:pt x="108800" y="444627"/>
                </a:lnTo>
                <a:lnTo>
                  <a:pt x="111252" y="442087"/>
                </a:lnTo>
                <a:lnTo>
                  <a:pt x="69049" y="442087"/>
                </a:lnTo>
                <a:lnTo>
                  <a:pt x="66179" y="442087"/>
                </a:lnTo>
                <a:lnTo>
                  <a:pt x="66179" y="447167"/>
                </a:lnTo>
                <a:lnTo>
                  <a:pt x="67005" y="448437"/>
                </a:lnTo>
                <a:lnTo>
                  <a:pt x="69659" y="447167"/>
                </a:lnTo>
                <a:lnTo>
                  <a:pt x="71920" y="445897"/>
                </a:lnTo>
                <a:lnTo>
                  <a:pt x="72529" y="445897"/>
                </a:lnTo>
                <a:lnTo>
                  <a:pt x="71513" y="448437"/>
                </a:lnTo>
                <a:lnTo>
                  <a:pt x="70485" y="449707"/>
                </a:lnTo>
                <a:lnTo>
                  <a:pt x="68224" y="449707"/>
                </a:lnTo>
                <a:lnTo>
                  <a:pt x="68224" y="476377"/>
                </a:lnTo>
                <a:lnTo>
                  <a:pt x="68224" y="477647"/>
                </a:lnTo>
                <a:lnTo>
                  <a:pt x="67208" y="478917"/>
                </a:lnTo>
                <a:lnTo>
                  <a:pt x="64947" y="478917"/>
                </a:lnTo>
                <a:lnTo>
                  <a:pt x="64541" y="477647"/>
                </a:lnTo>
                <a:lnTo>
                  <a:pt x="65151" y="477647"/>
                </a:lnTo>
                <a:lnTo>
                  <a:pt x="65773" y="476377"/>
                </a:lnTo>
                <a:lnTo>
                  <a:pt x="66802" y="475107"/>
                </a:lnTo>
                <a:lnTo>
                  <a:pt x="67818" y="475107"/>
                </a:lnTo>
                <a:lnTo>
                  <a:pt x="68224" y="476377"/>
                </a:lnTo>
                <a:lnTo>
                  <a:pt x="68224" y="449707"/>
                </a:lnTo>
                <a:lnTo>
                  <a:pt x="65773" y="449707"/>
                </a:lnTo>
                <a:lnTo>
                  <a:pt x="62293" y="448437"/>
                </a:lnTo>
                <a:lnTo>
                  <a:pt x="61671" y="448437"/>
                </a:lnTo>
                <a:lnTo>
                  <a:pt x="62699" y="450977"/>
                </a:lnTo>
                <a:lnTo>
                  <a:pt x="63512" y="453517"/>
                </a:lnTo>
                <a:lnTo>
                  <a:pt x="62903" y="454787"/>
                </a:lnTo>
                <a:lnTo>
                  <a:pt x="62077" y="454787"/>
                </a:lnTo>
                <a:lnTo>
                  <a:pt x="62077" y="476377"/>
                </a:lnTo>
                <a:lnTo>
                  <a:pt x="62077" y="478917"/>
                </a:lnTo>
                <a:lnTo>
                  <a:pt x="62077" y="490347"/>
                </a:lnTo>
                <a:lnTo>
                  <a:pt x="61264" y="491617"/>
                </a:lnTo>
                <a:lnTo>
                  <a:pt x="60032" y="492887"/>
                </a:lnTo>
                <a:lnTo>
                  <a:pt x="57988" y="492887"/>
                </a:lnTo>
                <a:lnTo>
                  <a:pt x="57988" y="490347"/>
                </a:lnTo>
                <a:lnTo>
                  <a:pt x="59004" y="489077"/>
                </a:lnTo>
                <a:lnTo>
                  <a:pt x="61264" y="489077"/>
                </a:lnTo>
                <a:lnTo>
                  <a:pt x="62077" y="490347"/>
                </a:lnTo>
                <a:lnTo>
                  <a:pt x="62077" y="478917"/>
                </a:lnTo>
                <a:lnTo>
                  <a:pt x="56134" y="478917"/>
                </a:lnTo>
                <a:lnTo>
                  <a:pt x="56134" y="492887"/>
                </a:lnTo>
                <a:lnTo>
                  <a:pt x="55930" y="493077"/>
                </a:lnTo>
                <a:lnTo>
                  <a:pt x="55930" y="503047"/>
                </a:lnTo>
                <a:lnTo>
                  <a:pt x="55930" y="505587"/>
                </a:lnTo>
                <a:lnTo>
                  <a:pt x="54914" y="505587"/>
                </a:lnTo>
                <a:lnTo>
                  <a:pt x="53886" y="504317"/>
                </a:lnTo>
                <a:lnTo>
                  <a:pt x="52654" y="501777"/>
                </a:lnTo>
                <a:lnTo>
                  <a:pt x="51841" y="501777"/>
                </a:lnTo>
                <a:lnTo>
                  <a:pt x="51841" y="504317"/>
                </a:lnTo>
                <a:lnTo>
                  <a:pt x="50812" y="505587"/>
                </a:lnTo>
                <a:lnTo>
                  <a:pt x="48348" y="505587"/>
                </a:lnTo>
                <a:lnTo>
                  <a:pt x="48348" y="504317"/>
                </a:lnTo>
                <a:lnTo>
                  <a:pt x="49987" y="501777"/>
                </a:lnTo>
                <a:lnTo>
                  <a:pt x="51841" y="497967"/>
                </a:lnTo>
                <a:lnTo>
                  <a:pt x="52654" y="497967"/>
                </a:lnTo>
                <a:lnTo>
                  <a:pt x="55930" y="503047"/>
                </a:lnTo>
                <a:lnTo>
                  <a:pt x="55930" y="493077"/>
                </a:lnTo>
                <a:lnTo>
                  <a:pt x="46304" y="501777"/>
                </a:lnTo>
                <a:lnTo>
                  <a:pt x="40767" y="501777"/>
                </a:lnTo>
                <a:lnTo>
                  <a:pt x="40157" y="500507"/>
                </a:lnTo>
                <a:lnTo>
                  <a:pt x="40982" y="497967"/>
                </a:lnTo>
                <a:lnTo>
                  <a:pt x="41592" y="496697"/>
                </a:lnTo>
                <a:lnTo>
                  <a:pt x="42621" y="495427"/>
                </a:lnTo>
                <a:lnTo>
                  <a:pt x="43230" y="496697"/>
                </a:lnTo>
                <a:lnTo>
                  <a:pt x="43840" y="496697"/>
                </a:lnTo>
                <a:lnTo>
                  <a:pt x="45478" y="495427"/>
                </a:lnTo>
                <a:lnTo>
                  <a:pt x="46304" y="494157"/>
                </a:lnTo>
                <a:lnTo>
                  <a:pt x="47129" y="492887"/>
                </a:lnTo>
                <a:lnTo>
                  <a:pt x="50203" y="489077"/>
                </a:lnTo>
                <a:lnTo>
                  <a:pt x="52857" y="487807"/>
                </a:lnTo>
                <a:lnTo>
                  <a:pt x="54914" y="491617"/>
                </a:lnTo>
                <a:lnTo>
                  <a:pt x="56134" y="492887"/>
                </a:lnTo>
                <a:lnTo>
                  <a:pt x="56134" y="478917"/>
                </a:lnTo>
                <a:lnTo>
                  <a:pt x="53060" y="478917"/>
                </a:lnTo>
                <a:lnTo>
                  <a:pt x="50812" y="480187"/>
                </a:lnTo>
                <a:lnTo>
                  <a:pt x="48971" y="481076"/>
                </a:lnTo>
                <a:lnTo>
                  <a:pt x="48971" y="489077"/>
                </a:lnTo>
                <a:lnTo>
                  <a:pt x="46507" y="490347"/>
                </a:lnTo>
                <a:lnTo>
                  <a:pt x="44589" y="487807"/>
                </a:lnTo>
                <a:lnTo>
                  <a:pt x="43637" y="486537"/>
                </a:lnTo>
                <a:lnTo>
                  <a:pt x="41998" y="483997"/>
                </a:lnTo>
                <a:lnTo>
                  <a:pt x="41998" y="482727"/>
                </a:lnTo>
                <a:lnTo>
                  <a:pt x="44462" y="482727"/>
                </a:lnTo>
                <a:lnTo>
                  <a:pt x="46101" y="483997"/>
                </a:lnTo>
                <a:lnTo>
                  <a:pt x="46710" y="485267"/>
                </a:lnTo>
                <a:lnTo>
                  <a:pt x="48971" y="489077"/>
                </a:lnTo>
                <a:lnTo>
                  <a:pt x="48971" y="481076"/>
                </a:lnTo>
                <a:lnTo>
                  <a:pt x="48145" y="481457"/>
                </a:lnTo>
                <a:lnTo>
                  <a:pt x="48348" y="480187"/>
                </a:lnTo>
                <a:lnTo>
                  <a:pt x="51638" y="478917"/>
                </a:lnTo>
                <a:lnTo>
                  <a:pt x="55930" y="476377"/>
                </a:lnTo>
                <a:lnTo>
                  <a:pt x="62077" y="476377"/>
                </a:lnTo>
                <a:lnTo>
                  <a:pt x="62077" y="454787"/>
                </a:lnTo>
                <a:lnTo>
                  <a:pt x="58394" y="454787"/>
                </a:lnTo>
                <a:lnTo>
                  <a:pt x="53060" y="466217"/>
                </a:lnTo>
                <a:lnTo>
                  <a:pt x="55143" y="469442"/>
                </a:lnTo>
                <a:lnTo>
                  <a:pt x="55473" y="470128"/>
                </a:lnTo>
                <a:lnTo>
                  <a:pt x="54914" y="471297"/>
                </a:lnTo>
                <a:lnTo>
                  <a:pt x="53682" y="472567"/>
                </a:lnTo>
                <a:lnTo>
                  <a:pt x="51841" y="472567"/>
                </a:lnTo>
                <a:lnTo>
                  <a:pt x="52857" y="471297"/>
                </a:lnTo>
                <a:lnTo>
                  <a:pt x="54089" y="468757"/>
                </a:lnTo>
                <a:lnTo>
                  <a:pt x="53682" y="468757"/>
                </a:lnTo>
                <a:lnTo>
                  <a:pt x="50800" y="470128"/>
                </a:lnTo>
                <a:lnTo>
                  <a:pt x="48806" y="470128"/>
                </a:lnTo>
                <a:lnTo>
                  <a:pt x="46913" y="471297"/>
                </a:lnTo>
                <a:lnTo>
                  <a:pt x="45897" y="471297"/>
                </a:lnTo>
                <a:lnTo>
                  <a:pt x="46710" y="472567"/>
                </a:lnTo>
                <a:lnTo>
                  <a:pt x="47332" y="473837"/>
                </a:lnTo>
                <a:lnTo>
                  <a:pt x="46304" y="476377"/>
                </a:lnTo>
                <a:lnTo>
                  <a:pt x="41998" y="480187"/>
                </a:lnTo>
                <a:lnTo>
                  <a:pt x="40563" y="480187"/>
                </a:lnTo>
                <a:lnTo>
                  <a:pt x="39547" y="478917"/>
                </a:lnTo>
                <a:lnTo>
                  <a:pt x="37693" y="476377"/>
                </a:lnTo>
                <a:lnTo>
                  <a:pt x="37490" y="476669"/>
                </a:lnTo>
                <a:lnTo>
                  <a:pt x="37490" y="506857"/>
                </a:lnTo>
                <a:lnTo>
                  <a:pt x="37490" y="510667"/>
                </a:lnTo>
                <a:lnTo>
                  <a:pt x="36677" y="511937"/>
                </a:lnTo>
                <a:lnTo>
                  <a:pt x="35039" y="509397"/>
                </a:lnTo>
                <a:lnTo>
                  <a:pt x="32575" y="506857"/>
                </a:lnTo>
                <a:lnTo>
                  <a:pt x="31546" y="506857"/>
                </a:lnTo>
                <a:lnTo>
                  <a:pt x="32169" y="505587"/>
                </a:lnTo>
                <a:lnTo>
                  <a:pt x="36055" y="505587"/>
                </a:lnTo>
                <a:lnTo>
                  <a:pt x="37490" y="506857"/>
                </a:lnTo>
                <a:lnTo>
                  <a:pt x="37490" y="476669"/>
                </a:lnTo>
                <a:lnTo>
                  <a:pt x="35852" y="478917"/>
                </a:lnTo>
                <a:lnTo>
                  <a:pt x="36474" y="483997"/>
                </a:lnTo>
                <a:lnTo>
                  <a:pt x="36880" y="485267"/>
                </a:lnTo>
                <a:lnTo>
                  <a:pt x="35852" y="486537"/>
                </a:lnTo>
                <a:lnTo>
                  <a:pt x="33401" y="485267"/>
                </a:lnTo>
                <a:lnTo>
                  <a:pt x="31343" y="485267"/>
                </a:lnTo>
                <a:lnTo>
                  <a:pt x="29095" y="486537"/>
                </a:lnTo>
                <a:lnTo>
                  <a:pt x="28270" y="487807"/>
                </a:lnTo>
                <a:lnTo>
                  <a:pt x="27241" y="489077"/>
                </a:lnTo>
                <a:lnTo>
                  <a:pt x="28473" y="489077"/>
                </a:lnTo>
                <a:lnTo>
                  <a:pt x="29705" y="487807"/>
                </a:lnTo>
                <a:lnTo>
                  <a:pt x="31750" y="487807"/>
                </a:lnTo>
                <a:lnTo>
                  <a:pt x="33185" y="489077"/>
                </a:lnTo>
                <a:lnTo>
                  <a:pt x="35039" y="490347"/>
                </a:lnTo>
                <a:lnTo>
                  <a:pt x="33185" y="490347"/>
                </a:lnTo>
                <a:lnTo>
                  <a:pt x="33185" y="494157"/>
                </a:lnTo>
                <a:lnTo>
                  <a:pt x="31965" y="495427"/>
                </a:lnTo>
                <a:lnTo>
                  <a:pt x="26835" y="495427"/>
                </a:lnTo>
                <a:lnTo>
                  <a:pt x="25400" y="494157"/>
                </a:lnTo>
                <a:lnTo>
                  <a:pt x="33185" y="494157"/>
                </a:lnTo>
                <a:lnTo>
                  <a:pt x="33185" y="490347"/>
                </a:lnTo>
                <a:lnTo>
                  <a:pt x="26022" y="490347"/>
                </a:lnTo>
                <a:lnTo>
                  <a:pt x="24587" y="491693"/>
                </a:lnTo>
                <a:lnTo>
                  <a:pt x="24587" y="497967"/>
                </a:lnTo>
                <a:lnTo>
                  <a:pt x="22529" y="499237"/>
                </a:lnTo>
                <a:lnTo>
                  <a:pt x="20688" y="500507"/>
                </a:lnTo>
                <a:lnTo>
                  <a:pt x="19659" y="503047"/>
                </a:lnTo>
                <a:lnTo>
                  <a:pt x="20281" y="504317"/>
                </a:lnTo>
                <a:lnTo>
                  <a:pt x="21094" y="505587"/>
                </a:lnTo>
                <a:lnTo>
                  <a:pt x="20688" y="505587"/>
                </a:lnTo>
                <a:lnTo>
                  <a:pt x="19253" y="504317"/>
                </a:lnTo>
                <a:lnTo>
                  <a:pt x="16383" y="503047"/>
                </a:lnTo>
                <a:lnTo>
                  <a:pt x="19875" y="497967"/>
                </a:lnTo>
                <a:lnTo>
                  <a:pt x="24587" y="497967"/>
                </a:lnTo>
                <a:lnTo>
                  <a:pt x="24587" y="491693"/>
                </a:lnTo>
                <a:lnTo>
                  <a:pt x="15151" y="500507"/>
                </a:lnTo>
                <a:lnTo>
                  <a:pt x="15074" y="501777"/>
                </a:lnTo>
                <a:lnTo>
                  <a:pt x="15011" y="503047"/>
                </a:lnTo>
                <a:lnTo>
                  <a:pt x="14947" y="505587"/>
                </a:lnTo>
                <a:lnTo>
                  <a:pt x="12496" y="508127"/>
                </a:lnTo>
                <a:lnTo>
                  <a:pt x="9423" y="511937"/>
                </a:lnTo>
                <a:lnTo>
                  <a:pt x="6146" y="515747"/>
                </a:lnTo>
                <a:lnTo>
                  <a:pt x="3886" y="519557"/>
                </a:lnTo>
                <a:lnTo>
                  <a:pt x="4089" y="520827"/>
                </a:lnTo>
                <a:lnTo>
                  <a:pt x="4495" y="520827"/>
                </a:lnTo>
                <a:lnTo>
                  <a:pt x="3886" y="522097"/>
                </a:lnTo>
                <a:lnTo>
                  <a:pt x="0" y="522097"/>
                </a:lnTo>
                <a:lnTo>
                  <a:pt x="127" y="523468"/>
                </a:lnTo>
                <a:lnTo>
                  <a:pt x="241" y="524637"/>
                </a:lnTo>
                <a:lnTo>
                  <a:pt x="368" y="525907"/>
                </a:lnTo>
                <a:lnTo>
                  <a:pt x="495" y="527177"/>
                </a:lnTo>
                <a:lnTo>
                  <a:pt x="1638" y="538607"/>
                </a:lnTo>
                <a:lnTo>
                  <a:pt x="5321" y="546227"/>
                </a:lnTo>
                <a:lnTo>
                  <a:pt x="9004" y="552577"/>
                </a:lnTo>
                <a:lnTo>
                  <a:pt x="12903" y="555117"/>
                </a:lnTo>
                <a:lnTo>
                  <a:pt x="24993" y="556387"/>
                </a:lnTo>
                <a:lnTo>
                  <a:pt x="32372" y="556387"/>
                </a:lnTo>
                <a:lnTo>
                  <a:pt x="32372" y="557657"/>
                </a:lnTo>
                <a:lnTo>
                  <a:pt x="35852" y="557657"/>
                </a:lnTo>
                <a:lnTo>
                  <a:pt x="37896" y="558927"/>
                </a:lnTo>
                <a:lnTo>
                  <a:pt x="40360" y="557657"/>
                </a:lnTo>
                <a:lnTo>
                  <a:pt x="41592" y="555117"/>
                </a:lnTo>
                <a:lnTo>
                  <a:pt x="43434" y="552577"/>
                </a:lnTo>
                <a:lnTo>
                  <a:pt x="43535" y="553948"/>
                </a:lnTo>
                <a:lnTo>
                  <a:pt x="43637" y="558927"/>
                </a:lnTo>
                <a:lnTo>
                  <a:pt x="47942" y="560197"/>
                </a:lnTo>
                <a:lnTo>
                  <a:pt x="52857" y="558927"/>
                </a:lnTo>
                <a:lnTo>
                  <a:pt x="54089" y="558927"/>
                </a:lnTo>
                <a:lnTo>
                  <a:pt x="56959" y="557657"/>
                </a:lnTo>
                <a:lnTo>
                  <a:pt x="68021" y="557657"/>
                </a:lnTo>
                <a:lnTo>
                  <a:pt x="67005" y="555117"/>
                </a:lnTo>
                <a:lnTo>
                  <a:pt x="49987" y="555117"/>
                </a:lnTo>
                <a:lnTo>
                  <a:pt x="51015" y="557657"/>
                </a:lnTo>
                <a:lnTo>
                  <a:pt x="51841" y="558927"/>
                </a:lnTo>
                <a:lnTo>
                  <a:pt x="51638" y="558927"/>
                </a:lnTo>
                <a:lnTo>
                  <a:pt x="50203" y="557657"/>
                </a:lnTo>
                <a:lnTo>
                  <a:pt x="46101" y="555117"/>
                </a:lnTo>
                <a:lnTo>
                  <a:pt x="48552" y="552577"/>
                </a:lnTo>
                <a:lnTo>
                  <a:pt x="49784" y="551307"/>
                </a:lnTo>
                <a:lnTo>
                  <a:pt x="55321" y="552577"/>
                </a:lnTo>
                <a:lnTo>
                  <a:pt x="60032" y="552577"/>
                </a:lnTo>
                <a:lnTo>
                  <a:pt x="59410" y="551307"/>
                </a:lnTo>
                <a:lnTo>
                  <a:pt x="58801" y="550037"/>
                </a:lnTo>
                <a:lnTo>
                  <a:pt x="57569" y="548767"/>
                </a:lnTo>
                <a:lnTo>
                  <a:pt x="58191" y="548767"/>
                </a:lnTo>
                <a:lnTo>
                  <a:pt x="60642" y="550037"/>
                </a:lnTo>
                <a:lnTo>
                  <a:pt x="62496" y="552577"/>
                </a:lnTo>
                <a:lnTo>
                  <a:pt x="64135" y="552577"/>
                </a:lnTo>
                <a:lnTo>
                  <a:pt x="64135" y="551307"/>
                </a:lnTo>
                <a:lnTo>
                  <a:pt x="66802" y="552577"/>
                </a:lnTo>
                <a:lnTo>
                  <a:pt x="70243" y="553948"/>
                </a:lnTo>
                <a:lnTo>
                  <a:pt x="76631" y="557657"/>
                </a:lnTo>
                <a:lnTo>
                  <a:pt x="86677" y="557657"/>
                </a:lnTo>
                <a:lnTo>
                  <a:pt x="86677" y="552577"/>
                </a:lnTo>
                <a:lnTo>
                  <a:pt x="88811" y="553948"/>
                </a:lnTo>
                <a:lnTo>
                  <a:pt x="91186" y="556387"/>
                </a:lnTo>
                <a:lnTo>
                  <a:pt x="93637" y="557657"/>
                </a:lnTo>
                <a:lnTo>
                  <a:pt x="94869" y="558927"/>
                </a:lnTo>
                <a:lnTo>
                  <a:pt x="94056" y="557657"/>
                </a:lnTo>
                <a:lnTo>
                  <a:pt x="92824" y="555117"/>
                </a:lnTo>
                <a:lnTo>
                  <a:pt x="93840" y="555117"/>
                </a:lnTo>
                <a:lnTo>
                  <a:pt x="101422" y="557657"/>
                </a:lnTo>
                <a:lnTo>
                  <a:pt x="115773" y="557657"/>
                </a:lnTo>
                <a:lnTo>
                  <a:pt x="118643" y="558927"/>
                </a:lnTo>
                <a:lnTo>
                  <a:pt x="118021" y="558927"/>
                </a:lnTo>
                <a:lnTo>
                  <a:pt x="116586" y="561467"/>
                </a:lnTo>
                <a:lnTo>
                  <a:pt x="119253" y="561467"/>
                </a:lnTo>
                <a:lnTo>
                  <a:pt x="124383" y="557657"/>
                </a:lnTo>
                <a:lnTo>
                  <a:pt x="127863" y="555117"/>
                </a:lnTo>
                <a:lnTo>
                  <a:pt x="129705" y="555117"/>
                </a:lnTo>
                <a:lnTo>
                  <a:pt x="130733" y="556387"/>
                </a:lnTo>
                <a:lnTo>
                  <a:pt x="131749" y="558927"/>
                </a:lnTo>
                <a:lnTo>
                  <a:pt x="133604" y="556387"/>
                </a:lnTo>
                <a:lnTo>
                  <a:pt x="136055" y="552577"/>
                </a:lnTo>
                <a:lnTo>
                  <a:pt x="139547" y="547497"/>
                </a:lnTo>
                <a:lnTo>
                  <a:pt x="148971" y="542417"/>
                </a:lnTo>
                <a:lnTo>
                  <a:pt x="151638" y="544957"/>
                </a:lnTo>
                <a:lnTo>
                  <a:pt x="152450" y="546227"/>
                </a:lnTo>
                <a:lnTo>
                  <a:pt x="148971" y="546227"/>
                </a:lnTo>
                <a:lnTo>
                  <a:pt x="141592" y="547497"/>
                </a:lnTo>
                <a:lnTo>
                  <a:pt x="134620" y="556387"/>
                </a:lnTo>
                <a:lnTo>
                  <a:pt x="143433" y="556387"/>
                </a:lnTo>
                <a:lnTo>
                  <a:pt x="146913" y="557657"/>
                </a:lnTo>
                <a:lnTo>
                  <a:pt x="148971" y="557657"/>
                </a:lnTo>
                <a:lnTo>
                  <a:pt x="151638" y="558927"/>
                </a:lnTo>
                <a:lnTo>
                  <a:pt x="152450" y="558927"/>
                </a:lnTo>
                <a:lnTo>
                  <a:pt x="150812" y="556387"/>
                </a:lnTo>
                <a:lnTo>
                  <a:pt x="152450" y="555117"/>
                </a:lnTo>
                <a:lnTo>
                  <a:pt x="155321" y="555117"/>
                </a:lnTo>
                <a:lnTo>
                  <a:pt x="157772" y="553948"/>
                </a:lnTo>
                <a:lnTo>
                  <a:pt x="159778" y="553948"/>
                </a:lnTo>
                <a:lnTo>
                  <a:pt x="158597" y="556387"/>
                </a:lnTo>
                <a:lnTo>
                  <a:pt x="161264" y="556387"/>
                </a:lnTo>
                <a:lnTo>
                  <a:pt x="162699" y="555117"/>
                </a:lnTo>
                <a:lnTo>
                  <a:pt x="162979" y="554240"/>
                </a:lnTo>
                <a:lnTo>
                  <a:pt x="163068" y="553948"/>
                </a:lnTo>
                <a:lnTo>
                  <a:pt x="163931" y="552577"/>
                </a:lnTo>
                <a:lnTo>
                  <a:pt x="164744" y="552577"/>
                </a:lnTo>
                <a:lnTo>
                  <a:pt x="166039" y="553948"/>
                </a:lnTo>
                <a:lnTo>
                  <a:pt x="166789" y="555117"/>
                </a:lnTo>
                <a:lnTo>
                  <a:pt x="170891" y="556387"/>
                </a:lnTo>
                <a:lnTo>
                  <a:pt x="183184" y="556387"/>
                </a:lnTo>
                <a:lnTo>
                  <a:pt x="184619" y="557657"/>
                </a:lnTo>
                <a:lnTo>
                  <a:pt x="189331" y="560197"/>
                </a:lnTo>
                <a:lnTo>
                  <a:pt x="191592" y="556387"/>
                </a:lnTo>
                <a:lnTo>
                  <a:pt x="188048" y="552577"/>
                </a:lnTo>
                <a:lnTo>
                  <a:pt x="186880" y="551307"/>
                </a:lnTo>
                <a:lnTo>
                  <a:pt x="182168" y="546227"/>
                </a:lnTo>
                <a:lnTo>
                  <a:pt x="182727" y="543890"/>
                </a:lnTo>
                <a:lnTo>
                  <a:pt x="182778" y="543687"/>
                </a:lnTo>
                <a:lnTo>
                  <a:pt x="186664" y="542417"/>
                </a:lnTo>
                <a:lnTo>
                  <a:pt x="194462" y="539877"/>
                </a:lnTo>
                <a:lnTo>
                  <a:pt x="196507" y="539877"/>
                </a:lnTo>
                <a:lnTo>
                  <a:pt x="195846" y="541248"/>
                </a:lnTo>
                <a:lnTo>
                  <a:pt x="196011" y="541248"/>
                </a:lnTo>
                <a:lnTo>
                  <a:pt x="197332" y="542417"/>
                </a:lnTo>
                <a:lnTo>
                  <a:pt x="199783" y="544957"/>
                </a:lnTo>
                <a:lnTo>
                  <a:pt x="203682" y="547497"/>
                </a:lnTo>
                <a:lnTo>
                  <a:pt x="203682" y="548767"/>
                </a:lnTo>
                <a:lnTo>
                  <a:pt x="200609" y="548767"/>
                </a:lnTo>
                <a:lnTo>
                  <a:pt x="198767" y="550037"/>
                </a:lnTo>
                <a:lnTo>
                  <a:pt x="197739" y="550037"/>
                </a:lnTo>
                <a:lnTo>
                  <a:pt x="198970" y="547497"/>
                </a:lnTo>
                <a:lnTo>
                  <a:pt x="198551" y="546227"/>
                </a:lnTo>
                <a:lnTo>
                  <a:pt x="197332" y="546227"/>
                </a:lnTo>
                <a:lnTo>
                  <a:pt x="196303" y="544957"/>
                </a:lnTo>
                <a:lnTo>
                  <a:pt x="195275" y="546227"/>
                </a:lnTo>
                <a:lnTo>
                  <a:pt x="195275" y="548767"/>
                </a:lnTo>
                <a:lnTo>
                  <a:pt x="193840" y="551307"/>
                </a:lnTo>
                <a:lnTo>
                  <a:pt x="189331" y="551307"/>
                </a:lnTo>
                <a:lnTo>
                  <a:pt x="190157" y="552577"/>
                </a:lnTo>
                <a:lnTo>
                  <a:pt x="191592" y="555117"/>
                </a:lnTo>
                <a:lnTo>
                  <a:pt x="201968" y="553948"/>
                </a:lnTo>
                <a:lnTo>
                  <a:pt x="202730" y="553948"/>
                </a:lnTo>
                <a:lnTo>
                  <a:pt x="207568" y="550037"/>
                </a:lnTo>
                <a:lnTo>
                  <a:pt x="209207" y="550037"/>
                </a:lnTo>
                <a:lnTo>
                  <a:pt x="212077" y="552577"/>
                </a:lnTo>
                <a:lnTo>
                  <a:pt x="216281" y="553948"/>
                </a:lnTo>
                <a:lnTo>
                  <a:pt x="223469" y="553948"/>
                </a:lnTo>
                <a:lnTo>
                  <a:pt x="227241" y="555117"/>
                </a:lnTo>
                <a:lnTo>
                  <a:pt x="228879" y="556387"/>
                </a:lnTo>
                <a:lnTo>
                  <a:pt x="230936" y="558927"/>
                </a:lnTo>
                <a:lnTo>
                  <a:pt x="232168" y="558927"/>
                </a:lnTo>
                <a:lnTo>
                  <a:pt x="233184" y="556387"/>
                </a:lnTo>
                <a:lnTo>
                  <a:pt x="234010" y="555117"/>
                </a:lnTo>
                <a:lnTo>
                  <a:pt x="237083" y="555117"/>
                </a:lnTo>
                <a:lnTo>
                  <a:pt x="239750" y="556387"/>
                </a:lnTo>
                <a:lnTo>
                  <a:pt x="241020" y="555117"/>
                </a:lnTo>
                <a:lnTo>
                  <a:pt x="244868" y="551307"/>
                </a:lnTo>
                <a:lnTo>
                  <a:pt x="243027" y="550037"/>
                </a:lnTo>
                <a:lnTo>
                  <a:pt x="242201" y="548767"/>
                </a:lnTo>
                <a:lnTo>
                  <a:pt x="246710" y="548767"/>
                </a:lnTo>
                <a:lnTo>
                  <a:pt x="248551" y="550037"/>
                </a:lnTo>
                <a:lnTo>
                  <a:pt x="249377" y="551307"/>
                </a:lnTo>
                <a:lnTo>
                  <a:pt x="250405" y="555117"/>
                </a:lnTo>
                <a:lnTo>
                  <a:pt x="257162" y="556387"/>
                </a:lnTo>
                <a:lnTo>
                  <a:pt x="256463" y="554240"/>
                </a:lnTo>
                <a:lnTo>
                  <a:pt x="256374" y="553948"/>
                </a:lnTo>
                <a:lnTo>
                  <a:pt x="255727" y="551307"/>
                </a:lnTo>
                <a:lnTo>
                  <a:pt x="262902" y="551307"/>
                </a:lnTo>
                <a:lnTo>
                  <a:pt x="260845" y="552577"/>
                </a:lnTo>
                <a:lnTo>
                  <a:pt x="258419" y="553948"/>
                </a:lnTo>
                <a:lnTo>
                  <a:pt x="258660" y="553948"/>
                </a:lnTo>
                <a:lnTo>
                  <a:pt x="259422" y="555117"/>
                </a:lnTo>
                <a:lnTo>
                  <a:pt x="267817" y="555117"/>
                </a:lnTo>
                <a:lnTo>
                  <a:pt x="271018" y="553948"/>
                </a:lnTo>
                <a:lnTo>
                  <a:pt x="271259" y="553948"/>
                </a:lnTo>
                <a:lnTo>
                  <a:pt x="272529" y="550037"/>
                </a:lnTo>
                <a:lnTo>
                  <a:pt x="273354" y="550037"/>
                </a:lnTo>
                <a:lnTo>
                  <a:pt x="274586" y="552577"/>
                </a:lnTo>
                <a:lnTo>
                  <a:pt x="275463" y="553948"/>
                </a:lnTo>
                <a:lnTo>
                  <a:pt x="277787" y="553948"/>
                </a:lnTo>
                <a:lnTo>
                  <a:pt x="279298" y="555117"/>
                </a:lnTo>
                <a:lnTo>
                  <a:pt x="292201" y="555117"/>
                </a:lnTo>
                <a:lnTo>
                  <a:pt x="303060" y="556387"/>
                </a:lnTo>
                <a:lnTo>
                  <a:pt x="310642" y="555117"/>
                </a:lnTo>
                <a:lnTo>
                  <a:pt x="309003" y="552577"/>
                </a:lnTo>
                <a:lnTo>
                  <a:pt x="307771" y="551307"/>
                </a:lnTo>
                <a:lnTo>
                  <a:pt x="320687" y="551307"/>
                </a:lnTo>
                <a:lnTo>
                  <a:pt x="324091" y="553948"/>
                </a:lnTo>
                <a:lnTo>
                  <a:pt x="326580" y="553948"/>
                </a:lnTo>
                <a:lnTo>
                  <a:pt x="327240" y="552577"/>
                </a:lnTo>
                <a:lnTo>
                  <a:pt x="328066" y="552577"/>
                </a:lnTo>
                <a:lnTo>
                  <a:pt x="327444" y="551307"/>
                </a:lnTo>
                <a:lnTo>
                  <a:pt x="326834" y="550037"/>
                </a:lnTo>
                <a:lnTo>
                  <a:pt x="324993" y="550037"/>
                </a:lnTo>
                <a:lnTo>
                  <a:pt x="322122" y="548767"/>
                </a:lnTo>
                <a:lnTo>
                  <a:pt x="328066" y="548767"/>
                </a:lnTo>
                <a:lnTo>
                  <a:pt x="330733" y="550037"/>
                </a:lnTo>
                <a:lnTo>
                  <a:pt x="331343" y="552577"/>
                </a:lnTo>
                <a:lnTo>
                  <a:pt x="332371" y="555117"/>
                </a:lnTo>
                <a:lnTo>
                  <a:pt x="333387" y="555117"/>
                </a:lnTo>
                <a:lnTo>
                  <a:pt x="336677" y="551307"/>
                </a:lnTo>
                <a:lnTo>
                  <a:pt x="336054" y="550037"/>
                </a:lnTo>
                <a:lnTo>
                  <a:pt x="334213" y="548767"/>
                </a:lnTo>
                <a:lnTo>
                  <a:pt x="332371" y="547497"/>
                </a:lnTo>
                <a:lnTo>
                  <a:pt x="331139" y="546227"/>
                </a:lnTo>
                <a:lnTo>
                  <a:pt x="329907" y="544957"/>
                </a:lnTo>
                <a:lnTo>
                  <a:pt x="327444" y="542417"/>
                </a:lnTo>
                <a:lnTo>
                  <a:pt x="338721" y="546227"/>
                </a:lnTo>
                <a:lnTo>
                  <a:pt x="340156" y="547497"/>
                </a:lnTo>
                <a:lnTo>
                  <a:pt x="339331" y="550037"/>
                </a:lnTo>
                <a:lnTo>
                  <a:pt x="338315" y="552577"/>
                </a:lnTo>
                <a:lnTo>
                  <a:pt x="338721" y="552577"/>
                </a:lnTo>
                <a:lnTo>
                  <a:pt x="340969" y="551307"/>
                </a:lnTo>
                <a:lnTo>
                  <a:pt x="345274" y="548767"/>
                </a:lnTo>
                <a:lnTo>
                  <a:pt x="348970" y="548767"/>
                </a:lnTo>
                <a:lnTo>
                  <a:pt x="349072" y="550037"/>
                </a:lnTo>
                <a:lnTo>
                  <a:pt x="349173" y="552577"/>
                </a:lnTo>
                <a:lnTo>
                  <a:pt x="349986" y="551307"/>
                </a:lnTo>
                <a:lnTo>
                  <a:pt x="351015" y="548767"/>
                </a:lnTo>
                <a:lnTo>
                  <a:pt x="352044" y="546227"/>
                </a:lnTo>
                <a:lnTo>
                  <a:pt x="353885" y="544957"/>
                </a:lnTo>
                <a:lnTo>
                  <a:pt x="356552" y="544957"/>
                </a:lnTo>
                <a:lnTo>
                  <a:pt x="356755" y="546227"/>
                </a:lnTo>
                <a:lnTo>
                  <a:pt x="355320" y="548767"/>
                </a:lnTo>
                <a:lnTo>
                  <a:pt x="353682" y="551307"/>
                </a:lnTo>
                <a:lnTo>
                  <a:pt x="353885" y="552577"/>
                </a:lnTo>
                <a:lnTo>
                  <a:pt x="356298" y="553948"/>
                </a:lnTo>
                <a:lnTo>
                  <a:pt x="359156" y="553948"/>
                </a:lnTo>
                <a:lnTo>
                  <a:pt x="359829" y="552577"/>
                </a:lnTo>
                <a:lnTo>
                  <a:pt x="360235" y="550037"/>
                </a:lnTo>
                <a:lnTo>
                  <a:pt x="361873" y="550037"/>
                </a:lnTo>
                <a:lnTo>
                  <a:pt x="365353" y="552577"/>
                </a:lnTo>
                <a:lnTo>
                  <a:pt x="369112" y="553948"/>
                </a:lnTo>
                <a:lnTo>
                  <a:pt x="372122" y="553948"/>
                </a:lnTo>
                <a:lnTo>
                  <a:pt x="377444" y="551307"/>
                </a:lnTo>
                <a:lnTo>
                  <a:pt x="382155" y="550037"/>
                </a:lnTo>
                <a:lnTo>
                  <a:pt x="386461" y="550037"/>
                </a:lnTo>
                <a:lnTo>
                  <a:pt x="389534" y="551307"/>
                </a:lnTo>
                <a:lnTo>
                  <a:pt x="392201" y="552577"/>
                </a:lnTo>
                <a:lnTo>
                  <a:pt x="395478" y="552577"/>
                </a:lnTo>
                <a:lnTo>
                  <a:pt x="396709" y="551307"/>
                </a:lnTo>
                <a:lnTo>
                  <a:pt x="398145" y="550037"/>
                </a:lnTo>
                <a:lnTo>
                  <a:pt x="406133" y="550037"/>
                </a:lnTo>
                <a:lnTo>
                  <a:pt x="414540" y="548767"/>
                </a:lnTo>
                <a:lnTo>
                  <a:pt x="430898" y="548767"/>
                </a:lnTo>
                <a:lnTo>
                  <a:pt x="442328" y="547497"/>
                </a:lnTo>
                <a:lnTo>
                  <a:pt x="449478" y="547497"/>
                </a:lnTo>
                <a:lnTo>
                  <a:pt x="453059" y="546227"/>
                </a:lnTo>
                <a:lnTo>
                  <a:pt x="454698" y="544957"/>
                </a:lnTo>
                <a:lnTo>
                  <a:pt x="455117" y="544957"/>
                </a:lnTo>
                <a:lnTo>
                  <a:pt x="454291" y="547497"/>
                </a:lnTo>
                <a:lnTo>
                  <a:pt x="452945" y="551040"/>
                </a:lnTo>
                <a:lnTo>
                  <a:pt x="452856" y="551307"/>
                </a:lnTo>
                <a:lnTo>
                  <a:pt x="459828" y="551307"/>
                </a:lnTo>
                <a:lnTo>
                  <a:pt x="462280" y="547497"/>
                </a:lnTo>
                <a:lnTo>
                  <a:pt x="463511" y="544957"/>
                </a:lnTo>
                <a:lnTo>
                  <a:pt x="466585" y="544957"/>
                </a:lnTo>
                <a:lnTo>
                  <a:pt x="472325" y="546227"/>
                </a:lnTo>
                <a:lnTo>
                  <a:pt x="479082" y="547497"/>
                </a:lnTo>
                <a:lnTo>
                  <a:pt x="480314" y="546227"/>
                </a:lnTo>
                <a:lnTo>
                  <a:pt x="479488" y="544957"/>
                </a:lnTo>
                <a:lnTo>
                  <a:pt x="477862" y="542417"/>
                </a:lnTo>
                <a:lnTo>
                  <a:pt x="478269" y="542417"/>
                </a:lnTo>
                <a:lnTo>
                  <a:pt x="480517" y="543687"/>
                </a:lnTo>
                <a:lnTo>
                  <a:pt x="484822" y="543687"/>
                </a:lnTo>
                <a:lnTo>
                  <a:pt x="486257" y="542417"/>
                </a:lnTo>
                <a:lnTo>
                  <a:pt x="488302" y="539877"/>
                </a:lnTo>
                <a:lnTo>
                  <a:pt x="488518" y="539877"/>
                </a:lnTo>
                <a:lnTo>
                  <a:pt x="486460" y="543687"/>
                </a:lnTo>
                <a:lnTo>
                  <a:pt x="487489" y="544957"/>
                </a:lnTo>
                <a:lnTo>
                  <a:pt x="502653" y="544957"/>
                </a:lnTo>
                <a:lnTo>
                  <a:pt x="502653" y="547497"/>
                </a:lnTo>
                <a:lnTo>
                  <a:pt x="516178" y="547497"/>
                </a:lnTo>
                <a:lnTo>
                  <a:pt x="515353" y="544957"/>
                </a:lnTo>
                <a:lnTo>
                  <a:pt x="515772" y="544957"/>
                </a:lnTo>
                <a:lnTo>
                  <a:pt x="516991" y="543687"/>
                </a:lnTo>
                <a:lnTo>
                  <a:pt x="518020" y="542417"/>
                </a:lnTo>
                <a:lnTo>
                  <a:pt x="519049" y="543687"/>
                </a:lnTo>
                <a:lnTo>
                  <a:pt x="519049" y="546227"/>
                </a:lnTo>
                <a:lnTo>
                  <a:pt x="520065" y="546227"/>
                </a:lnTo>
                <a:lnTo>
                  <a:pt x="521500" y="544957"/>
                </a:lnTo>
                <a:lnTo>
                  <a:pt x="523138" y="544957"/>
                </a:lnTo>
                <a:lnTo>
                  <a:pt x="522795" y="543890"/>
                </a:lnTo>
                <a:lnTo>
                  <a:pt x="522732" y="543687"/>
                </a:lnTo>
                <a:lnTo>
                  <a:pt x="521601" y="542417"/>
                </a:lnTo>
                <a:lnTo>
                  <a:pt x="520573" y="541248"/>
                </a:lnTo>
                <a:lnTo>
                  <a:pt x="518426" y="539877"/>
                </a:lnTo>
                <a:lnTo>
                  <a:pt x="516991" y="537337"/>
                </a:lnTo>
                <a:lnTo>
                  <a:pt x="516991" y="534797"/>
                </a:lnTo>
                <a:lnTo>
                  <a:pt x="518223" y="534797"/>
                </a:lnTo>
                <a:lnTo>
                  <a:pt x="521093" y="537337"/>
                </a:lnTo>
                <a:lnTo>
                  <a:pt x="528066" y="544957"/>
                </a:lnTo>
                <a:lnTo>
                  <a:pt x="530313" y="546227"/>
                </a:lnTo>
                <a:lnTo>
                  <a:pt x="532980" y="544957"/>
                </a:lnTo>
                <a:lnTo>
                  <a:pt x="536663" y="544957"/>
                </a:lnTo>
                <a:lnTo>
                  <a:pt x="539534" y="547497"/>
                </a:lnTo>
                <a:lnTo>
                  <a:pt x="554697" y="547497"/>
                </a:lnTo>
                <a:lnTo>
                  <a:pt x="561835" y="546227"/>
                </a:lnTo>
                <a:lnTo>
                  <a:pt x="562483" y="546227"/>
                </a:lnTo>
                <a:lnTo>
                  <a:pt x="561454" y="544957"/>
                </a:lnTo>
                <a:lnTo>
                  <a:pt x="559409" y="542417"/>
                </a:lnTo>
                <a:lnTo>
                  <a:pt x="558177" y="541248"/>
                </a:lnTo>
                <a:lnTo>
                  <a:pt x="554088" y="537337"/>
                </a:lnTo>
                <a:lnTo>
                  <a:pt x="557771" y="536067"/>
                </a:lnTo>
                <a:lnTo>
                  <a:pt x="564896" y="541248"/>
                </a:lnTo>
                <a:lnTo>
                  <a:pt x="568693" y="543687"/>
                </a:lnTo>
                <a:lnTo>
                  <a:pt x="573392" y="544957"/>
                </a:lnTo>
                <a:lnTo>
                  <a:pt x="580009" y="546227"/>
                </a:lnTo>
                <a:lnTo>
                  <a:pt x="605523" y="546227"/>
                </a:lnTo>
                <a:lnTo>
                  <a:pt x="608596" y="544957"/>
                </a:lnTo>
                <a:lnTo>
                  <a:pt x="610133" y="543687"/>
                </a:lnTo>
                <a:lnTo>
                  <a:pt x="611670" y="542417"/>
                </a:lnTo>
                <a:lnTo>
                  <a:pt x="614946" y="538607"/>
                </a:lnTo>
                <a:lnTo>
                  <a:pt x="615149" y="538607"/>
                </a:lnTo>
                <a:lnTo>
                  <a:pt x="618223" y="542417"/>
                </a:lnTo>
                <a:lnTo>
                  <a:pt x="620064" y="544957"/>
                </a:lnTo>
                <a:lnTo>
                  <a:pt x="621499" y="546227"/>
                </a:lnTo>
                <a:lnTo>
                  <a:pt x="621499" y="542417"/>
                </a:lnTo>
                <a:lnTo>
                  <a:pt x="622528" y="542417"/>
                </a:lnTo>
                <a:lnTo>
                  <a:pt x="628675" y="546227"/>
                </a:lnTo>
                <a:lnTo>
                  <a:pt x="629704" y="546227"/>
                </a:lnTo>
                <a:lnTo>
                  <a:pt x="629704" y="542417"/>
                </a:lnTo>
                <a:lnTo>
                  <a:pt x="630720" y="542417"/>
                </a:lnTo>
                <a:lnTo>
                  <a:pt x="633183" y="544957"/>
                </a:lnTo>
                <a:lnTo>
                  <a:pt x="635431" y="547497"/>
                </a:lnTo>
                <a:lnTo>
                  <a:pt x="636054" y="547497"/>
                </a:lnTo>
                <a:lnTo>
                  <a:pt x="635025" y="544957"/>
                </a:lnTo>
                <a:lnTo>
                  <a:pt x="634009" y="543687"/>
                </a:lnTo>
                <a:lnTo>
                  <a:pt x="635025" y="542417"/>
                </a:lnTo>
                <a:lnTo>
                  <a:pt x="643013" y="542417"/>
                </a:lnTo>
                <a:lnTo>
                  <a:pt x="640651" y="541248"/>
                </a:lnTo>
                <a:lnTo>
                  <a:pt x="637895" y="539877"/>
                </a:lnTo>
                <a:lnTo>
                  <a:pt x="632980" y="536067"/>
                </a:lnTo>
                <a:lnTo>
                  <a:pt x="641591" y="537337"/>
                </a:lnTo>
                <a:lnTo>
                  <a:pt x="648957" y="538607"/>
                </a:lnTo>
                <a:lnTo>
                  <a:pt x="653681" y="539877"/>
                </a:lnTo>
                <a:lnTo>
                  <a:pt x="657364" y="539877"/>
                </a:lnTo>
                <a:lnTo>
                  <a:pt x="657364" y="536067"/>
                </a:lnTo>
                <a:lnTo>
                  <a:pt x="657364" y="534797"/>
                </a:lnTo>
                <a:lnTo>
                  <a:pt x="657364" y="532257"/>
                </a:lnTo>
                <a:lnTo>
                  <a:pt x="657364" y="529717"/>
                </a:lnTo>
                <a:lnTo>
                  <a:pt x="656742" y="528447"/>
                </a:lnTo>
                <a:lnTo>
                  <a:pt x="656132" y="527177"/>
                </a:lnTo>
                <a:lnTo>
                  <a:pt x="652653" y="527177"/>
                </a:lnTo>
                <a:lnTo>
                  <a:pt x="650392" y="525907"/>
                </a:lnTo>
                <a:lnTo>
                  <a:pt x="648817" y="523468"/>
                </a:lnTo>
                <a:lnTo>
                  <a:pt x="648944" y="523468"/>
                </a:lnTo>
                <a:lnTo>
                  <a:pt x="646303" y="522097"/>
                </a:lnTo>
                <a:lnTo>
                  <a:pt x="642607" y="522097"/>
                </a:lnTo>
                <a:lnTo>
                  <a:pt x="638721" y="520827"/>
                </a:lnTo>
                <a:lnTo>
                  <a:pt x="635850" y="519557"/>
                </a:lnTo>
                <a:lnTo>
                  <a:pt x="633387" y="517728"/>
                </a:lnTo>
                <a:lnTo>
                  <a:pt x="633387" y="530987"/>
                </a:lnTo>
                <a:lnTo>
                  <a:pt x="632574" y="532257"/>
                </a:lnTo>
                <a:lnTo>
                  <a:pt x="631342" y="532257"/>
                </a:lnTo>
                <a:lnTo>
                  <a:pt x="631342" y="539877"/>
                </a:lnTo>
                <a:lnTo>
                  <a:pt x="630897" y="541248"/>
                </a:lnTo>
                <a:lnTo>
                  <a:pt x="628751" y="541248"/>
                </a:lnTo>
                <a:lnTo>
                  <a:pt x="627646" y="539877"/>
                </a:lnTo>
                <a:lnTo>
                  <a:pt x="627646" y="538607"/>
                </a:lnTo>
                <a:lnTo>
                  <a:pt x="627646" y="537337"/>
                </a:lnTo>
                <a:lnTo>
                  <a:pt x="628065" y="536067"/>
                </a:lnTo>
                <a:lnTo>
                  <a:pt x="629081" y="536067"/>
                </a:lnTo>
                <a:lnTo>
                  <a:pt x="630110" y="537337"/>
                </a:lnTo>
                <a:lnTo>
                  <a:pt x="631215" y="539623"/>
                </a:lnTo>
                <a:lnTo>
                  <a:pt x="631342" y="539877"/>
                </a:lnTo>
                <a:lnTo>
                  <a:pt x="631342" y="532257"/>
                </a:lnTo>
                <a:lnTo>
                  <a:pt x="629081" y="532257"/>
                </a:lnTo>
                <a:lnTo>
                  <a:pt x="627646" y="530987"/>
                </a:lnTo>
                <a:lnTo>
                  <a:pt x="627646" y="529717"/>
                </a:lnTo>
                <a:lnTo>
                  <a:pt x="628472" y="528447"/>
                </a:lnTo>
                <a:lnTo>
                  <a:pt x="630720" y="528447"/>
                </a:lnTo>
                <a:lnTo>
                  <a:pt x="632155" y="529717"/>
                </a:lnTo>
                <a:lnTo>
                  <a:pt x="632777" y="529717"/>
                </a:lnTo>
                <a:lnTo>
                  <a:pt x="633387" y="530987"/>
                </a:lnTo>
                <a:lnTo>
                  <a:pt x="633387" y="517728"/>
                </a:lnTo>
                <a:lnTo>
                  <a:pt x="630720" y="515747"/>
                </a:lnTo>
                <a:lnTo>
                  <a:pt x="635850" y="517017"/>
                </a:lnTo>
                <a:lnTo>
                  <a:pt x="642200" y="517017"/>
                </a:lnTo>
                <a:lnTo>
                  <a:pt x="645071" y="519557"/>
                </a:lnTo>
                <a:lnTo>
                  <a:pt x="647115" y="519557"/>
                </a:lnTo>
                <a:lnTo>
                  <a:pt x="648754" y="518287"/>
                </a:lnTo>
                <a:lnTo>
                  <a:pt x="650189" y="517017"/>
                </a:lnTo>
                <a:lnTo>
                  <a:pt x="653059" y="517017"/>
                </a:lnTo>
                <a:lnTo>
                  <a:pt x="655320" y="518287"/>
                </a:lnTo>
                <a:lnTo>
                  <a:pt x="659003" y="519557"/>
                </a:lnTo>
                <a:lnTo>
                  <a:pt x="654291" y="519557"/>
                </a:lnTo>
                <a:lnTo>
                  <a:pt x="649986" y="520827"/>
                </a:lnTo>
                <a:lnTo>
                  <a:pt x="649782" y="520827"/>
                </a:lnTo>
                <a:lnTo>
                  <a:pt x="653262" y="522097"/>
                </a:lnTo>
                <a:lnTo>
                  <a:pt x="658114" y="523468"/>
                </a:lnTo>
                <a:lnTo>
                  <a:pt x="657860" y="523468"/>
                </a:lnTo>
                <a:lnTo>
                  <a:pt x="662686" y="528447"/>
                </a:lnTo>
                <a:lnTo>
                  <a:pt x="661047" y="530987"/>
                </a:lnTo>
                <a:lnTo>
                  <a:pt x="660641" y="532257"/>
                </a:lnTo>
                <a:lnTo>
                  <a:pt x="661047" y="533527"/>
                </a:lnTo>
                <a:lnTo>
                  <a:pt x="662279" y="534797"/>
                </a:lnTo>
                <a:lnTo>
                  <a:pt x="663308" y="536067"/>
                </a:lnTo>
                <a:lnTo>
                  <a:pt x="663409" y="537337"/>
                </a:lnTo>
                <a:lnTo>
                  <a:pt x="663511" y="538607"/>
                </a:lnTo>
                <a:lnTo>
                  <a:pt x="662686" y="539877"/>
                </a:lnTo>
                <a:lnTo>
                  <a:pt x="660438" y="543687"/>
                </a:lnTo>
                <a:lnTo>
                  <a:pt x="658723" y="541578"/>
                </a:lnTo>
                <a:lnTo>
                  <a:pt x="658190" y="539877"/>
                </a:lnTo>
                <a:lnTo>
                  <a:pt x="657364" y="539877"/>
                </a:lnTo>
                <a:lnTo>
                  <a:pt x="658456" y="541261"/>
                </a:lnTo>
                <a:lnTo>
                  <a:pt x="657974" y="542417"/>
                </a:lnTo>
                <a:lnTo>
                  <a:pt x="656755" y="542417"/>
                </a:lnTo>
                <a:lnTo>
                  <a:pt x="655104" y="544957"/>
                </a:lnTo>
                <a:lnTo>
                  <a:pt x="656132" y="546227"/>
                </a:lnTo>
                <a:lnTo>
                  <a:pt x="665353" y="546227"/>
                </a:lnTo>
                <a:lnTo>
                  <a:pt x="666991" y="544957"/>
                </a:lnTo>
                <a:lnTo>
                  <a:pt x="667270" y="543890"/>
                </a:lnTo>
                <a:lnTo>
                  <a:pt x="667321" y="543687"/>
                </a:lnTo>
                <a:lnTo>
                  <a:pt x="667270" y="543890"/>
                </a:lnTo>
                <a:lnTo>
                  <a:pt x="668223" y="546227"/>
                </a:lnTo>
                <a:lnTo>
                  <a:pt x="676427" y="546227"/>
                </a:lnTo>
                <a:lnTo>
                  <a:pt x="675792" y="543890"/>
                </a:lnTo>
                <a:lnTo>
                  <a:pt x="675741" y="543687"/>
                </a:lnTo>
                <a:lnTo>
                  <a:pt x="675398" y="542417"/>
                </a:lnTo>
                <a:lnTo>
                  <a:pt x="674166" y="539877"/>
                </a:lnTo>
                <a:lnTo>
                  <a:pt x="674039" y="539623"/>
                </a:lnTo>
                <a:lnTo>
                  <a:pt x="677646" y="542417"/>
                </a:lnTo>
                <a:lnTo>
                  <a:pt x="681951" y="546227"/>
                </a:lnTo>
                <a:lnTo>
                  <a:pt x="690562" y="546227"/>
                </a:lnTo>
                <a:lnTo>
                  <a:pt x="696506" y="543687"/>
                </a:lnTo>
                <a:lnTo>
                  <a:pt x="699376" y="542417"/>
                </a:lnTo>
                <a:lnTo>
                  <a:pt x="703059" y="543687"/>
                </a:lnTo>
                <a:lnTo>
                  <a:pt x="707771" y="544957"/>
                </a:lnTo>
                <a:lnTo>
                  <a:pt x="717804" y="547497"/>
                </a:lnTo>
                <a:lnTo>
                  <a:pt x="731697" y="547497"/>
                </a:lnTo>
                <a:lnTo>
                  <a:pt x="744423" y="546227"/>
                </a:lnTo>
                <a:lnTo>
                  <a:pt x="751014" y="543687"/>
                </a:lnTo>
                <a:lnTo>
                  <a:pt x="752449" y="542417"/>
                </a:lnTo>
                <a:lnTo>
                  <a:pt x="753465" y="543687"/>
                </a:lnTo>
                <a:lnTo>
                  <a:pt x="752652" y="548767"/>
                </a:lnTo>
                <a:lnTo>
                  <a:pt x="753262" y="548767"/>
                </a:lnTo>
                <a:lnTo>
                  <a:pt x="774369" y="550037"/>
                </a:lnTo>
                <a:lnTo>
                  <a:pt x="783386" y="550037"/>
                </a:lnTo>
                <a:lnTo>
                  <a:pt x="791997" y="551307"/>
                </a:lnTo>
                <a:lnTo>
                  <a:pt x="793432" y="551307"/>
                </a:lnTo>
                <a:lnTo>
                  <a:pt x="795070" y="552577"/>
                </a:lnTo>
                <a:lnTo>
                  <a:pt x="796709" y="552577"/>
                </a:lnTo>
                <a:lnTo>
                  <a:pt x="797521" y="551307"/>
                </a:lnTo>
                <a:lnTo>
                  <a:pt x="798550" y="550037"/>
                </a:lnTo>
                <a:lnTo>
                  <a:pt x="801014" y="548767"/>
                </a:lnTo>
                <a:lnTo>
                  <a:pt x="805103" y="550037"/>
                </a:lnTo>
                <a:lnTo>
                  <a:pt x="813777" y="551307"/>
                </a:lnTo>
                <a:lnTo>
                  <a:pt x="835444" y="551307"/>
                </a:lnTo>
                <a:lnTo>
                  <a:pt x="840562" y="548767"/>
                </a:lnTo>
                <a:lnTo>
                  <a:pt x="841171" y="548767"/>
                </a:lnTo>
                <a:lnTo>
                  <a:pt x="843432" y="547497"/>
                </a:lnTo>
                <a:lnTo>
                  <a:pt x="845477" y="547497"/>
                </a:lnTo>
                <a:lnTo>
                  <a:pt x="848956" y="548767"/>
                </a:lnTo>
                <a:lnTo>
                  <a:pt x="847991" y="547497"/>
                </a:lnTo>
                <a:lnTo>
                  <a:pt x="847039" y="546227"/>
                </a:lnTo>
                <a:lnTo>
                  <a:pt x="846086" y="544957"/>
                </a:lnTo>
                <a:lnTo>
                  <a:pt x="844245" y="542417"/>
                </a:lnTo>
                <a:lnTo>
                  <a:pt x="842810" y="539877"/>
                </a:lnTo>
                <a:lnTo>
                  <a:pt x="842810" y="536067"/>
                </a:lnTo>
                <a:lnTo>
                  <a:pt x="842403" y="536067"/>
                </a:lnTo>
                <a:lnTo>
                  <a:pt x="840968" y="538607"/>
                </a:lnTo>
                <a:lnTo>
                  <a:pt x="839736" y="539877"/>
                </a:lnTo>
                <a:lnTo>
                  <a:pt x="838923" y="539877"/>
                </a:lnTo>
                <a:lnTo>
                  <a:pt x="836663" y="537337"/>
                </a:lnTo>
                <a:lnTo>
                  <a:pt x="836663" y="543687"/>
                </a:lnTo>
                <a:lnTo>
                  <a:pt x="836663" y="546227"/>
                </a:lnTo>
                <a:lnTo>
                  <a:pt x="834212" y="546227"/>
                </a:lnTo>
                <a:lnTo>
                  <a:pt x="833069" y="543890"/>
                </a:lnTo>
                <a:lnTo>
                  <a:pt x="832980" y="543687"/>
                </a:lnTo>
                <a:lnTo>
                  <a:pt x="833386" y="542417"/>
                </a:lnTo>
                <a:lnTo>
                  <a:pt x="835647" y="542417"/>
                </a:lnTo>
                <a:lnTo>
                  <a:pt x="836663" y="543687"/>
                </a:lnTo>
                <a:lnTo>
                  <a:pt x="836663" y="537337"/>
                </a:lnTo>
                <a:lnTo>
                  <a:pt x="834415" y="534797"/>
                </a:lnTo>
                <a:lnTo>
                  <a:pt x="843229" y="534797"/>
                </a:lnTo>
                <a:lnTo>
                  <a:pt x="845680" y="536067"/>
                </a:lnTo>
                <a:lnTo>
                  <a:pt x="848956" y="543687"/>
                </a:lnTo>
                <a:lnTo>
                  <a:pt x="851217" y="544957"/>
                </a:lnTo>
                <a:lnTo>
                  <a:pt x="858596" y="544957"/>
                </a:lnTo>
                <a:lnTo>
                  <a:pt x="861250" y="546227"/>
                </a:lnTo>
                <a:lnTo>
                  <a:pt x="861250" y="547497"/>
                </a:lnTo>
                <a:lnTo>
                  <a:pt x="860437" y="548767"/>
                </a:lnTo>
                <a:lnTo>
                  <a:pt x="859205" y="547497"/>
                </a:lnTo>
                <a:lnTo>
                  <a:pt x="857161" y="547497"/>
                </a:lnTo>
                <a:lnTo>
                  <a:pt x="857161" y="550037"/>
                </a:lnTo>
                <a:lnTo>
                  <a:pt x="858799" y="551307"/>
                </a:lnTo>
                <a:lnTo>
                  <a:pt x="866787" y="551307"/>
                </a:lnTo>
                <a:lnTo>
                  <a:pt x="870064" y="552577"/>
                </a:lnTo>
                <a:lnTo>
                  <a:pt x="875601" y="552577"/>
                </a:lnTo>
                <a:lnTo>
                  <a:pt x="875601" y="548767"/>
                </a:lnTo>
                <a:lnTo>
                  <a:pt x="886866" y="550037"/>
                </a:lnTo>
                <a:lnTo>
                  <a:pt x="891781" y="552577"/>
                </a:lnTo>
                <a:lnTo>
                  <a:pt x="891997" y="552577"/>
                </a:lnTo>
                <a:lnTo>
                  <a:pt x="888707" y="547497"/>
                </a:lnTo>
                <a:lnTo>
                  <a:pt x="888580" y="546227"/>
                </a:lnTo>
                <a:lnTo>
                  <a:pt x="888453" y="544957"/>
                </a:lnTo>
                <a:lnTo>
                  <a:pt x="888339" y="543687"/>
                </a:lnTo>
                <a:lnTo>
                  <a:pt x="888212" y="542417"/>
                </a:lnTo>
                <a:lnTo>
                  <a:pt x="888098" y="541248"/>
                </a:lnTo>
                <a:lnTo>
                  <a:pt x="891997" y="541248"/>
                </a:lnTo>
                <a:lnTo>
                  <a:pt x="891997" y="543687"/>
                </a:lnTo>
                <a:lnTo>
                  <a:pt x="893432" y="544957"/>
                </a:lnTo>
                <a:lnTo>
                  <a:pt x="897940" y="544957"/>
                </a:lnTo>
                <a:lnTo>
                  <a:pt x="897318" y="546227"/>
                </a:lnTo>
                <a:lnTo>
                  <a:pt x="896505" y="547497"/>
                </a:lnTo>
                <a:lnTo>
                  <a:pt x="897940" y="547497"/>
                </a:lnTo>
                <a:lnTo>
                  <a:pt x="902449" y="546227"/>
                </a:lnTo>
                <a:lnTo>
                  <a:pt x="904290" y="547497"/>
                </a:lnTo>
                <a:lnTo>
                  <a:pt x="904290" y="548767"/>
                </a:lnTo>
                <a:lnTo>
                  <a:pt x="906132" y="551307"/>
                </a:lnTo>
                <a:lnTo>
                  <a:pt x="908380" y="551307"/>
                </a:lnTo>
                <a:lnTo>
                  <a:pt x="910844" y="552577"/>
                </a:lnTo>
                <a:lnTo>
                  <a:pt x="912075" y="551307"/>
                </a:lnTo>
                <a:lnTo>
                  <a:pt x="910437" y="548767"/>
                </a:lnTo>
                <a:lnTo>
                  <a:pt x="911453" y="548767"/>
                </a:lnTo>
                <a:lnTo>
                  <a:pt x="914120" y="550037"/>
                </a:lnTo>
                <a:lnTo>
                  <a:pt x="918832" y="550037"/>
                </a:lnTo>
                <a:lnTo>
                  <a:pt x="919657" y="548767"/>
                </a:lnTo>
                <a:lnTo>
                  <a:pt x="920889" y="547497"/>
                </a:lnTo>
                <a:lnTo>
                  <a:pt x="921702" y="547497"/>
                </a:lnTo>
                <a:lnTo>
                  <a:pt x="922934" y="548767"/>
                </a:lnTo>
                <a:lnTo>
                  <a:pt x="927074" y="551307"/>
                </a:lnTo>
                <a:lnTo>
                  <a:pt x="934377" y="552577"/>
                </a:lnTo>
                <a:lnTo>
                  <a:pt x="942263" y="552577"/>
                </a:lnTo>
                <a:lnTo>
                  <a:pt x="948143" y="550037"/>
                </a:lnTo>
                <a:lnTo>
                  <a:pt x="950595" y="548767"/>
                </a:lnTo>
                <a:lnTo>
                  <a:pt x="954087" y="547497"/>
                </a:lnTo>
                <a:lnTo>
                  <a:pt x="957364" y="548767"/>
                </a:lnTo>
                <a:lnTo>
                  <a:pt x="960437" y="550037"/>
                </a:lnTo>
                <a:lnTo>
                  <a:pt x="967397" y="550037"/>
                </a:lnTo>
                <a:lnTo>
                  <a:pt x="968019" y="551307"/>
                </a:lnTo>
                <a:lnTo>
                  <a:pt x="968832" y="552577"/>
                </a:lnTo>
                <a:lnTo>
                  <a:pt x="970686" y="551307"/>
                </a:lnTo>
                <a:lnTo>
                  <a:pt x="972108" y="550037"/>
                </a:lnTo>
                <a:lnTo>
                  <a:pt x="974572" y="547497"/>
                </a:lnTo>
                <a:lnTo>
                  <a:pt x="975194" y="547497"/>
                </a:lnTo>
                <a:lnTo>
                  <a:pt x="979754" y="553948"/>
                </a:lnTo>
                <a:lnTo>
                  <a:pt x="979893" y="553948"/>
                </a:lnTo>
                <a:lnTo>
                  <a:pt x="980008" y="551040"/>
                </a:lnTo>
                <a:lnTo>
                  <a:pt x="980109" y="548767"/>
                </a:lnTo>
                <a:lnTo>
                  <a:pt x="980376" y="547497"/>
                </a:lnTo>
                <a:lnTo>
                  <a:pt x="980655" y="546227"/>
                </a:lnTo>
                <a:lnTo>
                  <a:pt x="981659" y="541578"/>
                </a:lnTo>
                <a:lnTo>
                  <a:pt x="981722" y="541248"/>
                </a:lnTo>
                <a:lnTo>
                  <a:pt x="983018" y="539877"/>
                </a:lnTo>
                <a:lnTo>
                  <a:pt x="985558" y="537337"/>
                </a:lnTo>
                <a:lnTo>
                  <a:pt x="989876" y="537337"/>
                </a:lnTo>
                <a:lnTo>
                  <a:pt x="993013" y="542417"/>
                </a:lnTo>
                <a:lnTo>
                  <a:pt x="993635" y="544957"/>
                </a:lnTo>
                <a:lnTo>
                  <a:pt x="993216" y="546227"/>
                </a:lnTo>
                <a:lnTo>
                  <a:pt x="992403" y="546227"/>
                </a:lnTo>
                <a:lnTo>
                  <a:pt x="989939" y="543687"/>
                </a:lnTo>
                <a:lnTo>
                  <a:pt x="987488" y="548767"/>
                </a:lnTo>
                <a:lnTo>
                  <a:pt x="989533" y="550037"/>
                </a:lnTo>
                <a:lnTo>
                  <a:pt x="990561" y="551307"/>
                </a:lnTo>
                <a:lnTo>
                  <a:pt x="990968" y="551307"/>
                </a:lnTo>
                <a:lnTo>
                  <a:pt x="990765" y="550037"/>
                </a:lnTo>
                <a:lnTo>
                  <a:pt x="992606" y="548767"/>
                </a:lnTo>
                <a:lnTo>
                  <a:pt x="995070" y="546227"/>
                </a:lnTo>
                <a:lnTo>
                  <a:pt x="998956" y="543687"/>
                </a:lnTo>
                <a:lnTo>
                  <a:pt x="999159" y="542417"/>
                </a:lnTo>
                <a:lnTo>
                  <a:pt x="996708" y="541248"/>
                </a:lnTo>
                <a:lnTo>
                  <a:pt x="995273" y="539877"/>
                </a:lnTo>
                <a:lnTo>
                  <a:pt x="994041" y="538607"/>
                </a:lnTo>
                <a:lnTo>
                  <a:pt x="994448" y="538607"/>
                </a:lnTo>
                <a:lnTo>
                  <a:pt x="1003452" y="541147"/>
                </a:lnTo>
                <a:lnTo>
                  <a:pt x="1001001" y="538607"/>
                </a:lnTo>
                <a:lnTo>
                  <a:pt x="999782" y="537337"/>
                </a:lnTo>
                <a:lnTo>
                  <a:pt x="997521" y="536067"/>
                </a:lnTo>
                <a:lnTo>
                  <a:pt x="996899" y="534797"/>
                </a:lnTo>
                <a:lnTo>
                  <a:pt x="996289" y="533527"/>
                </a:lnTo>
                <a:lnTo>
                  <a:pt x="997115" y="533527"/>
                </a:lnTo>
                <a:lnTo>
                  <a:pt x="999578" y="530987"/>
                </a:lnTo>
                <a:lnTo>
                  <a:pt x="1004697" y="537337"/>
                </a:lnTo>
                <a:lnTo>
                  <a:pt x="1004697" y="546227"/>
                </a:lnTo>
                <a:lnTo>
                  <a:pt x="1008799" y="546227"/>
                </a:lnTo>
                <a:lnTo>
                  <a:pt x="1011250" y="544957"/>
                </a:lnTo>
                <a:lnTo>
                  <a:pt x="1012888" y="544957"/>
                </a:lnTo>
                <a:lnTo>
                  <a:pt x="1012888" y="547497"/>
                </a:lnTo>
                <a:lnTo>
                  <a:pt x="1012075" y="548767"/>
                </a:lnTo>
                <a:lnTo>
                  <a:pt x="1010843" y="547497"/>
                </a:lnTo>
                <a:lnTo>
                  <a:pt x="1008799" y="547497"/>
                </a:lnTo>
                <a:lnTo>
                  <a:pt x="1008799" y="552577"/>
                </a:lnTo>
                <a:lnTo>
                  <a:pt x="1012685" y="551307"/>
                </a:lnTo>
                <a:lnTo>
                  <a:pt x="1014463" y="548767"/>
                </a:lnTo>
                <a:lnTo>
                  <a:pt x="1015352" y="547497"/>
                </a:lnTo>
                <a:lnTo>
                  <a:pt x="1016850" y="544957"/>
                </a:lnTo>
                <a:lnTo>
                  <a:pt x="1017473" y="543890"/>
                </a:lnTo>
                <a:lnTo>
                  <a:pt x="1017600" y="543687"/>
                </a:lnTo>
                <a:lnTo>
                  <a:pt x="1018019" y="543687"/>
                </a:lnTo>
                <a:lnTo>
                  <a:pt x="1020064" y="546227"/>
                </a:lnTo>
                <a:lnTo>
                  <a:pt x="1025093" y="548767"/>
                </a:lnTo>
                <a:lnTo>
                  <a:pt x="1033195" y="550037"/>
                </a:lnTo>
                <a:lnTo>
                  <a:pt x="1041184" y="548767"/>
                </a:lnTo>
                <a:lnTo>
                  <a:pt x="1045883" y="546227"/>
                </a:lnTo>
                <a:lnTo>
                  <a:pt x="1046911" y="544957"/>
                </a:lnTo>
                <a:lnTo>
                  <a:pt x="1047724" y="544957"/>
                </a:lnTo>
                <a:lnTo>
                  <a:pt x="1047724" y="548767"/>
                </a:lnTo>
                <a:lnTo>
                  <a:pt x="1055103" y="551307"/>
                </a:lnTo>
                <a:lnTo>
                  <a:pt x="1059408" y="546227"/>
                </a:lnTo>
                <a:lnTo>
                  <a:pt x="1060018" y="546227"/>
                </a:lnTo>
                <a:lnTo>
                  <a:pt x="1060018" y="550037"/>
                </a:lnTo>
                <a:lnTo>
                  <a:pt x="1062075" y="550037"/>
                </a:lnTo>
                <a:lnTo>
                  <a:pt x="1063307" y="548767"/>
                </a:lnTo>
                <a:lnTo>
                  <a:pt x="1063510" y="547497"/>
                </a:lnTo>
                <a:lnTo>
                  <a:pt x="1062685" y="546227"/>
                </a:lnTo>
                <a:lnTo>
                  <a:pt x="1062075" y="544957"/>
                </a:lnTo>
                <a:lnTo>
                  <a:pt x="1063307" y="544957"/>
                </a:lnTo>
                <a:lnTo>
                  <a:pt x="1065555" y="547497"/>
                </a:lnTo>
                <a:lnTo>
                  <a:pt x="1069657" y="551307"/>
                </a:lnTo>
                <a:lnTo>
                  <a:pt x="1075397" y="552577"/>
                </a:lnTo>
                <a:lnTo>
                  <a:pt x="1073543" y="548767"/>
                </a:lnTo>
                <a:lnTo>
                  <a:pt x="1072730" y="547497"/>
                </a:lnTo>
                <a:lnTo>
                  <a:pt x="1073962" y="547497"/>
                </a:lnTo>
                <a:lnTo>
                  <a:pt x="1076007" y="548767"/>
                </a:lnTo>
                <a:lnTo>
                  <a:pt x="1078471" y="548767"/>
                </a:lnTo>
                <a:lnTo>
                  <a:pt x="1079906" y="547497"/>
                </a:lnTo>
                <a:lnTo>
                  <a:pt x="1079906" y="544957"/>
                </a:lnTo>
                <a:lnTo>
                  <a:pt x="1079906" y="543687"/>
                </a:lnTo>
                <a:lnTo>
                  <a:pt x="1077849" y="542417"/>
                </a:lnTo>
                <a:lnTo>
                  <a:pt x="1071295" y="539877"/>
                </a:lnTo>
                <a:lnTo>
                  <a:pt x="1068832" y="534797"/>
                </a:lnTo>
                <a:lnTo>
                  <a:pt x="1073543" y="534797"/>
                </a:lnTo>
                <a:lnTo>
                  <a:pt x="1074369" y="536067"/>
                </a:lnTo>
                <a:lnTo>
                  <a:pt x="1074369" y="537337"/>
                </a:lnTo>
                <a:lnTo>
                  <a:pt x="1076007" y="539877"/>
                </a:lnTo>
                <a:lnTo>
                  <a:pt x="1078052" y="539877"/>
                </a:lnTo>
                <a:lnTo>
                  <a:pt x="1080046" y="541248"/>
                </a:lnTo>
                <a:lnTo>
                  <a:pt x="1080173" y="541248"/>
                </a:lnTo>
                <a:lnTo>
                  <a:pt x="1083386" y="542417"/>
                </a:lnTo>
                <a:lnTo>
                  <a:pt x="1085430" y="544957"/>
                </a:lnTo>
                <a:lnTo>
                  <a:pt x="1088301" y="547497"/>
                </a:lnTo>
                <a:lnTo>
                  <a:pt x="1090142" y="548767"/>
                </a:lnTo>
                <a:lnTo>
                  <a:pt x="1091577" y="546227"/>
                </a:lnTo>
                <a:lnTo>
                  <a:pt x="1093216" y="544957"/>
                </a:lnTo>
                <a:lnTo>
                  <a:pt x="1092873" y="543890"/>
                </a:lnTo>
                <a:lnTo>
                  <a:pt x="1092809" y="543687"/>
                </a:lnTo>
                <a:lnTo>
                  <a:pt x="1090345" y="542417"/>
                </a:lnTo>
                <a:lnTo>
                  <a:pt x="1088453" y="541248"/>
                </a:lnTo>
                <a:lnTo>
                  <a:pt x="1087780" y="539877"/>
                </a:lnTo>
                <a:lnTo>
                  <a:pt x="1087272" y="538607"/>
                </a:lnTo>
                <a:lnTo>
                  <a:pt x="1087894" y="537337"/>
                </a:lnTo>
                <a:lnTo>
                  <a:pt x="1088707" y="534797"/>
                </a:lnTo>
                <a:lnTo>
                  <a:pt x="1088796" y="534479"/>
                </a:lnTo>
                <a:lnTo>
                  <a:pt x="1087272" y="536067"/>
                </a:lnTo>
                <a:lnTo>
                  <a:pt x="1085634" y="538607"/>
                </a:lnTo>
                <a:lnTo>
                  <a:pt x="1084821" y="538607"/>
                </a:lnTo>
                <a:lnTo>
                  <a:pt x="1082116" y="534797"/>
                </a:lnTo>
                <a:lnTo>
                  <a:pt x="1080312" y="532257"/>
                </a:lnTo>
                <a:lnTo>
                  <a:pt x="1092200" y="532257"/>
                </a:lnTo>
                <a:lnTo>
                  <a:pt x="1093216" y="533527"/>
                </a:lnTo>
                <a:lnTo>
                  <a:pt x="1092200" y="536067"/>
                </a:lnTo>
                <a:lnTo>
                  <a:pt x="1091425" y="539623"/>
                </a:lnTo>
                <a:lnTo>
                  <a:pt x="1091374" y="539877"/>
                </a:lnTo>
                <a:lnTo>
                  <a:pt x="1092263" y="541248"/>
                </a:lnTo>
                <a:lnTo>
                  <a:pt x="1097305" y="541248"/>
                </a:lnTo>
                <a:lnTo>
                  <a:pt x="1099578" y="542417"/>
                </a:lnTo>
                <a:lnTo>
                  <a:pt x="1100797" y="543687"/>
                </a:lnTo>
                <a:lnTo>
                  <a:pt x="1102652" y="547497"/>
                </a:lnTo>
                <a:lnTo>
                  <a:pt x="1102855" y="547497"/>
                </a:lnTo>
                <a:lnTo>
                  <a:pt x="1104011" y="543890"/>
                </a:lnTo>
                <a:lnTo>
                  <a:pt x="1104087" y="543687"/>
                </a:lnTo>
                <a:lnTo>
                  <a:pt x="1104900" y="542417"/>
                </a:lnTo>
                <a:lnTo>
                  <a:pt x="1106398" y="541248"/>
                </a:lnTo>
                <a:lnTo>
                  <a:pt x="1108798" y="541248"/>
                </a:lnTo>
                <a:lnTo>
                  <a:pt x="1108798" y="542417"/>
                </a:lnTo>
                <a:lnTo>
                  <a:pt x="1105928" y="544957"/>
                </a:lnTo>
                <a:lnTo>
                  <a:pt x="1105827" y="546227"/>
                </a:lnTo>
                <a:lnTo>
                  <a:pt x="1105725" y="547497"/>
                </a:lnTo>
                <a:lnTo>
                  <a:pt x="1106741" y="547497"/>
                </a:lnTo>
                <a:lnTo>
                  <a:pt x="1107973" y="548767"/>
                </a:lnTo>
                <a:lnTo>
                  <a:pt x="1109205" y="547497"/>
                </a:lnTo>
                <a:lnTo>
                  <a:pt x="1110018" y="546227"/>
                </a:lnTo>
                <a:lnTo>
                  <a:pt x="1110589" y="543890"/>
                </a:lnTo>
                <a:lnTo>
                  <a:pt x="1110640" y="543687"/>
                </a:lnTo>
                <a:lnTo>
                  <a:pt x="1112075" y="542417"/>
                </a:lnTo>
                <a:lnTo>
                  <a:pt x="1114526" y="542417"/>
                </a:lnTo>
                <a:lnTo>
                  <a:pt x="1114945" y="543687"/>
                </a:lnTo>
                <a:lnTo>
                  <a:pt x="1113307" y="546227"/>
                </a:lnTo>
                <a:lnTo>
                  <a:pt x="1113307" y="547497"/>
                </a:lnTo>
                <a:lnTo>
                  <a:pt x="1114323" y="546227"/>
                </a:lnTo>
                <a:lnTo>
                  <a:pt x="1115148" y="544957"/>
                </a:lnTo>
                <a:lnTo>
                  <a:pt x="1122934" y="547497"/>
                </a:lnTo>
                <a:lnTo>
                  <a:pt x="1131125" y="551040"/>
                </a:lnTo>
                <a:lnTo>
                  <a:pt x="1131125" y="547497"/>
                </a:lnTo>
                <a:lnTo>
                  <a:pt x="1131125" y="546227"/>
                </a:lnTo>
                <a:lnTo>
                  <a:pt x="1129906" y="544957"/>
                </a:lnTo>
                <a:lnTo>
                  <a:pt x="1128052" y="546227"/>
                </a:lnTo>
                <a:lnTo>
                  <a:pt x="1125601" y="547497"/>
                </a:lnTo>
                <a:lnTo>
                  <a:pt x="1127036" y="542417"/>
                </a:lnTo>
                <a:lnTo>
                  <a:pt x="1127645" y="539877"/>
                </a:lnTo>
                <a:lnTo>
                  <a:pt x="1127645" y="538607"/>
                </a:lnTo>
                <a:lnTo>
                  <a:pt x="1129080" y="538607"/>
                </a:lnTo>
                <a:lnTo>
                  <a:pt x="1132357" y="542417"/>
                </a:lnTo>
                <a:lnTo>
                  <a:pt x="1133792" y="543687"/>
                </a:lnTo>
                <a:lnTo>
                  <a:pt x="1133792" y="547497"/>
                </a:lnTo>
                <a:lnTo>
                  <a:pt x="1150391" y="547497"/>
                </a:lnTo>
                <a:lnTo>
                  <a:pt x="1155725" y="546227"/>
                </a:lnTo>
                <a:lnTo>
                  <a:pt x="1168425" y="546227"/>
                </a:lnTo>
                <a:lnTo>
                  <a:pt x="1172730" y="544957"/>
                </a:lnTo>
                <a:lnTo>
                  <a:pt x="1174165" y="543687"/>
                </a:lnTo>
                <a:lnTo>
                  <a:pt x="1175600" y="542417"/>
                </a:lnTo>
                <a:lnTo>
                  <a:pt x="1176820" y="542417"/>
                </a:lnTo>
                <a:lnTo>
                  <a:pt x="1176820" y="544957"/>
                </a:lnTo>
                <a:lnTo>
                  <a:pt x="1179080" y="546227"/>
                </a:lnTo>
                <a:lnTo>
                  <a:pt x="1185227" y="546227"/>
                </a:lnTo>
                <a:lnTo>
                  <a:pt x="1186459" y="544957"/>
                </a:lnTo>
                <a:lnTo>
                  <a:pt x="1185633" y="543687"/>
                </a:lnTo>
                <a:lnTo>
                  <a:pt x="1185024" y="542417"/>
                </a:lnTo>
                <a:lnTo>
                  <a:pt x="1185291" y="541578"/>
                </a:lnTo>
                <a:lnTo>
                  <a:pt x="1185392" y="541248"/>
                </a:lnTo>
                <a:lnTo>
                  <a:pt x="1187818" y="541248"/>
                </a:lnTo>
                <a:lnTo>
                  <a:pt x="1189329" y="542417"/>
                </a:lnTo>
                <a:lnTo>
                  <a:pt x="1189939" y="543687"/>
                </a:lnTo>
                <a:lnTo>
                  <a:pt x="1190967" y="546227"/>
                </a:lnTo>
                <a:lnTo>
                  <a:pt x="1191983" y="546227"/>
                </a:lnTo>
                <a:lnTo>
                  <a:pt x="1194041" y="544957"/>
                </a:lnTo>
                <a:lnTo>
                  <a:pt x="1195476" y="543687"/>
                </a:lnTo>
                <a:lnTo>
                  <a:pt x="1198346" y="543687"/>
                </a:lnTo>
                <a:lnTo>
                  <a:pt x="1199159" y="544957"/>
                </a:lnTo>
                <a:lnTo>
                  <a:pt x="1199324" y="543890"/>
                </a:lnTo>
                <a:lnTo>
                  <a:pt x="1199362" y="543687"/>
                </a:lnTo>
                <a:lnTo>
                  <a:pt x="1198880" y="541578"/>
                </a:lnTo>
                <a:lnTo>
                  <a:pt x="1198803" y="541248"/>
                </a:lnTo>
                <a:lnTo>
                  <a:pt x="1197927" y="537337"/>
                </a:lnTo>
                <a:lnTo>
                  <a:pt x="1198549" y="536067"/>
                </a:lnTo>
                <a:lnTo>
                  <a:pt x="1201623" y="534797"/>
                </a:lnTo>
                <a:lnTo>
                  <a:pt x="1204074" y="534797"/>
                </a:lnTo>
                <a:lnTo>
                  <a:pt x="1205306" y="532257"/>
                </a:lnTo>
                <a:lnTo>
                  <a:pt x="1204074" y="529717"/>
                </a:lnTo>
                <a:lnTo>
                  <a:pt x="1204493" y="528447"/>
                </a:lnTo>
                <a:lnTo>
                  <a:pt x="1205509" y="529717"/>
                </a:lnTo>
                <a:lnTo>
                  <a:pt x="1206741" y="529717"/>
                </a:lnTo>
                <a:lnTo>
                  <a:pt x="1207147" y="532257"/>
                </a:lnTo>
                <a:lnTo>
                  <a:pt x="1206741" y="536067"/>
                </a:lnTo>
                <a:lnTo>
                  <a:pt x="1205699" y="541248"/>
                </a:lnTo>
                <a:lnTo>
                  <a:pt x="1205852" y="541248"/>
                </a:lnTo>
                <a:lnTo>
                  <a:pt x="1207363" y="542417"/>
                </a:lnTo>
                <a:lnTo>
                  <a:pt x="1211453" y="537337"/>
                </a:lnTo>
                <a:lnTo>
                  <a:pt x="1212888" y="536067"/>
                </a:lnTo>
                <a:lnTo>
                  <a:pt x="1213916" y="536067"/>
                </a:lnTo>
                <a:lnTo>
                  <a:pt x="1213713" y="537337"/>
                </a:lnTo>
                <a:lnTo>
                  <a:pt x="1212684" y="542417"/>
                </a:lnTo>
                <a:lnTo>
                  <a:pt x="1213916" y="544957"/>
                </a:lnTo>
                <a:lnTo>
                  <a:pt x="1219454" y="542417"/>
                </a:lnTo>
                <a:lnTo>
                  <a:pt x="1220063" y="542417"/>
                </a:lnTo>
                <a:lnTo>
                  <a:pt x="1219034" y="543687"/>
                </a:lnTo>
                <a:lnTo>
                  <a:pt x="1218222" y="546227"/>
                </a:lnTo>
                <a:lnTo>
                  <a:pt x="1221905" y="546227"/>
                </a:lnTo>
                <a:lnTo>
                  <a:pt x="1221905" y="543687"/>
                </a:lnTo>
                <a:lnTo>
                  <a:pt x="1223962" y="542417"/>
                </a:lnTo>
                <a:lnTo>
                  <a:pt x="1229080" y="543687"/>
                </a:lnTo>
                <a:lnTo>
                  <a:pt x="1232357" y="542417"/>
                </a:lnTo>
                <a:lnTo>
                  <a:pt x="1236459" y="539877"/>
                </a:lnTo>
                <a:lnTo>
                  <a:pt x="1236662" y="539877"/>
                </a:lnTo>
                <a:lnTo>
                  <a:pt x="1235633" y="543687"/>
                </a:lnTo>
                <a:lnTo>
                  <a:pt x="1234401" y="546227"/>
                </a:lnTo>
                <a:lnTo>
                  <a:pt x="1234821" y="546227"/>
                </a:lnTo>
                <a:lnTo>
                  <a:pt x="1240967" y="543687"/>
                </a:lnTo>
                <a:lnTo>
                  <a:pt x="1242606" y="543687"/>
                </a:lnTo>
                <a:lnTo>
                  <a:pt x="1243418" y="544957"/>
                </a:lnTo>
                <a:lnTo>
                  <a:pt x="1244447" y="546227"/>
                </a:lnTo>
                <a:lnTo>
                  <a:pt x="1245882" y="546227"/>
                </a:lnTo>
                <a:lnTo>
                  <a:pt x="1248879" y="543687"/>
                </a:lnTo>
                <a:lnTo>
                  <a:pt x="1250391" y="542417"/>
                </a:lnTo>
                <a:lnTo>
                  <a:pt x="1251000" y="542417"/>
                </a:lnTo>
                <a:lnTo>
                  <a:pt x="1249984" y="543687"/>
                </a:lnTo>
                <a:lnTo>
                  <a:pt x="1248752" y="546227"/>
                </a:lnTo>
                <a:lnTo>
                  <a:pt x="1249781" y="546227"/>
                </a:lnTo>
                <a:lnTo>
                  <a:pt x="1253464" y="543687"/>
                </a:lnTo>
                <a:lnTo>
                  <a:pt x="1256131" y="542417"/>
                </a:lnTo>
                <a:lnTo>
                  <a:pt x="1260830" y="541248"/>
                </a:lnTo>
                <a:lnTo>
                  <a:pt x="1261795" y="541248"/>
                </a:lnTo>
                <a:lnTo>
                  <a:pt x="1268222" y="542417"/>
                </a:lnTo>
                <a:lnTo>
                  <a:pt x="1270850" y="541248"/>
                </a:lnTo>
                <a:lnTo>
                  <a:pt x="1271092" y="541248"/>
                </a:lnTo>
                <a:lnTo>
                  <a:pt x="1271092" y="539877"/>
                </a:lnTo>
                <a:lnTo>
                  <a:pt x="1272527" y="538607"/>
                </a:lnTo>
                <a:lnTo>
                  <a:pt x="1274368" y="537337"/>
                </a:lnTo>
                <a:lnTo>
                  <a:pt x="1277035" y="537337"/>
                </a:lnTo>
                <a:lnTo>
                  <a:pt x="1275918" y="539623"/>
                </a:lnTo>
                <a:lnTo>
                  <a:pt x="1275803" y="539877"/>
                </a:lnTo>
                <a:lnTo>
                  <a:pt x="1278115" y="541248"/>
                </a:lnTo>
                <a:lnTo>
                  <a:pt x="1281328" y="542417"/>
                </a:lnTo>
                <a:lnTo>
                  <a:pt x="1286662" y="543687"/>
                </a:lnTo>
                <a:lnTo>
                  <a:pt x="1287691" y="543687"/>
                </a:lnTo>
                <a:lnTo>
                  <a:pt x="1288364" y="542417"/>
                </a:lnTo>
                <a:lnTo>
                  <a:pt x="1289735" y="539877"/>
                </a:lnTo>
                <a:lnTo>
                  <a:pt x="1291374" y="537337"/>
                </a:lnTo>
                <a:lnTo>
                  <a:pt x="1291170" y="536067"/>
                </a:lnTo>
                <a:lnTo>
                  <a:pt x="1288097" y="533527"/>
                </a:lnTo>
                <a:lnTo>
                  <a:pt x="1287475" y="533082"/>
                </a:lnTo>
                <a:lnTo>
                  <a:pt x="1287475" y="539877"/>
                </a:lnTo>
                <a:lnTo>
                  <a:pt x="1287475" y="542417"/>
                </a:lnTo>
                <a:lnTo>
                  <a:pt x="1286662" y="542417"/>
                </a:lnTo>
                <a:lnTo>
                  <a:pt x="1285519" y="541248"/>
                </a:lnTo>
                <a:lnTo>
                  <a:pt x="1284478" y="541248"/>
                </a:lnTo>
                <a:lnTo>
                  <a:pt x="1283385" y="539877"/>
                </a:lnTo>
                <a:lnTo>
                  <a:pt x="1283385" y="537337"/>
                </a:lnTo>
                <a:lnTo>
                  <a:pt x="1285430" y="537337"/>
                </a:lnTo>
                <a:lnTo>
                  <a:pt x="1286662" y="538607"/>
                </a:lnTo>
                <a:lnTo>
                  <a:pt x="1287475" y="539877"/>
                </a:lnTo>
                <a:lnTo>
                  <a:pt x="1287475" y="533082"/>
                </a:lnTo>
                <a:lnTo>
                  <a:pt x="1284617" y="530987"/>
                </a:lnTo>
                <a:lnTo>
                  <a:pt x="1284617" y="529717"/>
                </a:lnTo>
                <a:lnTo>
                  <a:pt x="1288097" y="527177"/>
                </a:lnTo>
                <a:lnTo>
                  <a:pt x="1290142" y="525907"/>
                </a:lnTo>
                <a:lnTo>
                  <a:pt x="1291056" y="524637"/>
                </a:lnTo>
                <a:lnTo>
                  <a:pt x="1291907" y="523468"/>
                </a:lnTo>
                <a:lnTo>
                  <a:pt x="1292288" y="522097"/>
                </a:lnTo>
                <a:lnTo>
                  <a:pt x="1292606" y="520827"/>
                </a:lnTo>
                <a:lnTo>
                  <a:pt x="1292809" y="519557"/>
                </a:lnTo>
                <a:lnTo>
                  <a:pt x="1293215" y="517017"/>
                </a:lnTo>
                <a:close/>
              </a:path>
              <a:path w="2310129" h="561975">
                <a:moveTo>
                  <a:pt x="1706524" y="499999"/>
                </a:moveTo>
                <a:lnTo>
                  <a:pt x="1703247" y="505587"/>
                </a:lnTo>
                <a:lnTo>
                  <a:pt x="1701279" y="509143"/>
                </a:lnTo>
                <a:lnTo>
                  <a:pt x="1701203" y="509270"/>
                </a:lnTo>
                <a:lnTo>
                  <a:pt x="1693202" y="510679"/>
                </a:lnTo>
                <a:lnTo>
                  <a:pt x="1694434" y="510921"/>
                </a:lnTo>
                <a:lnTo>
                  <a:pt x="1698332" y="511556"/>
                </a:lnTo>
                <a:lnTo>
                  <a:pt x="1698942" y="512318"/>
                </a:lnTo>
                <a:lnTo>
                  <a:pt x="1697101" y="514604"/>
                </a:lnTo>
                <a:lnTo>
                  <a:pt x="1695665" y="516509"/>
                </a:lnTo>
                <a:lnTo>
                  <a:pt x="1695564" y="517017"/>
                </a:lnTo>
                <a:lnTo>
                  <a:pt x="1695437" y="517652"/>
                </a:lnTo>
                <a:lnTo>
                  <a:pt x="1698028" y="517652"/>
                </a:lnTo>
                <a:lnTo>
                  <a:pt x="1700580" y="514604"/>
                </a:lnTo>
                <a:lnTo>
                  <a:pt x="1702219" y="510921"/>
                </a:lnTo>
                <a:lnTo>
                  <a:pt x="1705914" y="503936"/>
                </a:lnTo>
                <a:lnTo>
                  <a:pt x="1706435" y="500570"/>
                </a:lnTo>
                <a:lnTo>
                  <a:pt x="1706524" y="499999"/>
                </a:lnTo>
                <a:close/>
              </a:path>
              <a:path w="2310129" h="561975">
                <a:moveTo>
                  <a:pt x="2051812" y="530352"/>
                </a:moveTo>
                <a:lnTo>
                  <a:pt x="2050376" y="529717"/>
                </a:lnTo>
                <a:lnTo>
                  <a:pt x="2048738" y="530352"/>
                </a:lnTo>
                <a:lnTo>
                  <a:pt x="2047100" y="531253"/>
                </a:lnTo>
                <a:lnTo>
                  <a:pt x="2045868" y="530910"/>
                </a:lnTo>
                <a:lnTo>
                  <a:pt x="2045868" y="537718"/>
                </a:lnTo>
                <a:lnTo>
                  <a:pt x="2039315" y="537083"/>
                </a:lnTo>
                <a:lnTo>
                  <a:pt x="2037880" y="535686"/>
                </a:lnTo>
                <a:lnTo>
                  <a:pt x="2038007" y="534289"/>
                </a:lnTo>
                <a:lnTo>
                  <a:pt x="2038121" y="533019"/>
                </a:lnTo>
                <a:lnTo>
                  <a:pt x="2038184" y="532384"/>
                </a:lnTo>
                <a:lnTo>
                  <a:pt x="2038311" y="530987"/>
                </a:lnTo>
                <a:lnTo>
                  <a:pt x="2038426" y="529717"/>
                </a:lnTo>
                <a:lnTo>
                  <a:pt x="2038451" y="529336"/>
                </a:lnTo>
                <a:lnTo>
                  <a:pt x="2042591" y="533654"/>
                </a:lnTo>
                <a:lnTo>
                  <a:pt x="2045868" y="537718"/>
                </a:lnTo>
                <a:lnTo>
                  <a:pt x="2045868" y="530910"/>
                </a:lnTo>
                <a:lnTo>
                  <a:pt x="2045258" y="530733"/>
                </a:lnTo>
                <a:lnTo>
                  <a:pt x="2044636" y="529717"/>
                </a:lnTo>
                <a:lnTo>
                  <a:pt x="2044090" y="528955"/>
                </a:lnTo>
                <a:lnTo>
                  <a:pt x="2043912" y="528701"/>
                </a:lnTo>
                <a:lnTo>
                  <a:pt x="2043823" y="528574"/>
                </a:lnTo>
                <a:lnTo>
                  <a:pt x="2041156" y="527685"/>
                </a:lnTo>
                <a:lnTo>
                  <a:pt x="2035822" y="527685"/>
                </a:lnTo>
                <a:lnTo>
                  <a:pt x="2032952" y="526669"/>
                </a:lnTo>
                <a:lnTo>
                  <a:pt x="2032215" y="525399"/>
                </a:lnTo>
                <a:lnTo>
                  <a:pt x="2031949" y="525018"/>
                </a:lnTo>
                <a:lnTo>
                  <a:pt x="2031199" y="524002"/>
                </a:lnTo>
                <a:lnTo>
                  <a:pt x="2031111" y="523875"/>
                </a:lnTo>
                <a:lnTo>
                  <a:pt x="2031733" y="523367"/>
                </a:lnTo>
                <a:lnTo>
                  <a:pt x="2033574" y="524002"/>
                </a:lnTo>
                <a:lnTo>
                  <a:pt x="2035619" y="524891"/>
                </a:lnTo>
                <a:lnTo>
                  <a:pt x="2036381" y="523367"/>
                </a:lnTo>
                <a:lnTo>
                  <a:pt x="2036483" y="522859"/>
                </a:lnTo>
                <a:lnTo>
                  <a:pt x="2036597" y="521385"/>
                </a:lnTo>
                <a:lnTo>
                  <a:pt x="2036711" y="519938"/>
                </a:lnTo>
                <a:lnTo>
                  <a:pt x="2036826" y="518668"/>
                </a:lnTo>
                <a:lnTo>
                  <a:pt x="2036940" y="516255"/>
                </a:lnTo>
                <a:lnTo>
                  <a:pt x="2036965" y="513334"/>
                </a:lnTo>
                <a:lnTo>
                  <a:pt x="2036470" y="511937"/>
                </a:lnTo>
                <a:lnTo>
                  <a:pt x="2036381" y="511683"/>
                </a:lnTo>
                <a:lnTo>
                  <a:pt x="2036330" y="511556"/>
                </a:lnTo>
                <a:lnTo>
                  <a:pt x="2036241" y="511302"/>
                </a:lnTo>
                <a:lnTo>
                  <a:pt x="2032546" y="511302"/>
                </a:lnTo>
                <a:lnTo>
                  <a:pt x="2032063" y="512318"/>
                </a:lnTo>
                <a:lnTo>
                  <a:pt x="2032063" y="512953"/>
                </a:lnTo>
                <a:lnTo>
                  <a:pt x="2032419" y="513969"/>
                </a:lnTo>
                <a:lnTo>
                  <a:pt x="2034184" y="518553"/>
                </a:lnTo>
                <a:lnTo>
                  <a:pt x="2030501" y="518287"/>
                </a:lnTo>
                <a:lnTo>
                  <a:pt x="2029993" y="517652"/>
                </a:lnTo>
                <a:lnTo>
                  <a:pt x="2027834" y="514985"/>
                </a:lnTo>
                <a:lnTo>
                  <a:pt x="2027288" y="514311"/>
                </a:lnTo>
                <a:lnTo>
                  <a:pt x="2027288" y="539496"/>
                </a:lnTo>
                <a:lnTo>
                  <a:pt x="2018004" y="539496"/>
                </a:lnTo>
                <a:lnTo>
                  <a:pt x="2018817" y="539369"/>
                </a:lnTo>
                <a:lnTo>
                  <a:pt x="2026742" y="539369"/>
                </a:lnTo>
                <a:lnTo>
                  <a:pt x="2027288" y="539496"/>
                </a:lnTo>
                <a:lnTo>
                  <a:pt x="2027288" y="514311"/>
                </a:lnTo>
                <a:lnTo>
                  <a:pt x="2025370" y="511937"/>
                </a:lnTo>
                <a:lnTo>
                  <a:pt x="2025269" y="511556"/>
                </a:lnTo>
                <a:lnTo>
                  <a:pt x="2025205" y="511302"/>
                </a:lnTo>
                <a:lnTo>
                  <a:pt x="2025408" y="511302"/>
                </a:lnTo>
                <a:lnTo>
                  <a:pt x="2026602" y="511937"/>
                </a:lnTo>
                <a:lnTo>
                  <a:pt x="2029879" y="513969"/>
                </a:lnTo>
                <a:lnTo>
                  <a:pt x="2031365" y="511302"/>
                </a:lnTo>
                <a:lnTo>
                  <a:pt x="2032279" y="509651"/>
                </a:lnTo>
                <a:lnTo>
                  <a:pt x="2032469" y="509651"/>
                </a:lnTo>
                <a:lnTo>
                  <a:pt x="2031466" y="508635"/>
                </a:lnTo>
                <a:lnTo>
                  <a:pt x="2027834" y="504952"/>
                </a:lnTo>
                <a:lnTo>
                  <a:pt x="2026602" y="504952"/>
                </a:lnTo>
                <a:lnTo>
                  <a:pt x="2023452" y="508127"/>
                </a:lnTo>
                <a:lnTo>
                  <a:pt x="2023325" y="508254"/>
                </a:lnTo>
                <a:lnTo>
                  <a:pt x="2021281" y="508508"/>
                </a:lnTo>
                <a:lnTo>
                  <a:pt x="2018817" y="507238"/>
                </a:lnTo>
                <a:lnTo>
                  <a:pt x="2015947" y="505587"/>
                </a:lnTo>
                <a:lnTo>
                  <a:pt x="2015540" y="505968"/>
                </a:lnTo>
                <a:lnTo>
                  <a:pt x="2015604" y="506222"/>
                </a:lnTo>
                <a:lnTo>
                  <a:pt x="2015731" y="506730"/>
                </a:lnTo>
                <a:lnTo>
                  <a:pt x="2015858" y="507238"/>
                </a:lnTo>
                <a:lnTo>
                  <a:pt x="2015947" y="507619"/>
                </a:lnTo>
                <a:lnTo>
                  <a:pt x="2016074" y="508127"/>
                </a:lnTo>
                <a:lnTo>
                  <a:pt x="2016201" y="508635"/>
                </a:lnTo>
                <a:lnTo>
                  <a:pt x="2016328" y="509143"/>
                </a:lnTo>
                <a:lnTo>
                  <a:pt x="2016455" y="509651"/>
                </a:lnTo>
                <a:lnTo>
                  <a:pt x="2016544" y="510032"/>
                </a:lnTo>
                <a:lnTo>
                  <a:pt x="2016607" y="510286"/>
                </a:lnTo>
                <a:lnTo>
                  <a:pt x="2016709" y="510679"/>
                </a:lnTo>
                <a:lnTo>
                  <a:pt x="2016772" y="510921"/>
                </a:lnTo>
                <a:lnTo>
                  <a:pt x="2016861" y="511302"/>
                </a:lnTo>
                <a:lnTo>
                  <a:pt x="2016925" y="511556"/>
                </a:lnTo>
                <a:lnTo>
                  <a:pt x="2017026" y="511937"/>
                </a:lnTo>
                <a:lnTo>
                  <a:pt x="2017115" y="512318"/>
                </a:lnTo>
                <a:lnTo>
                  <a:pt x="2017179" y="512572"/>
                </a:lnTo>
                <a:lnTo>
                  <a:pt x="2017268" y="512953"/>
                </a:lnTo>
                <a:lnTo>
                  <a:pt x="2017369" y="513334"/>
                </a:lnTo>
                <a:lnTo>
                  <a:pt x="2017433" y="513588"/>
                </a:lnTo>
                <a:lnTo>
                  <a:pt x="2017522" y="513969"/>
                </a:lnTo>
                <a:lnTo>
                  <a:pt x="2017585" y="514223"/>
                </a:lnTo>
                <a:lnTo>
                  <a:pt x="2013902" y="514858"/>
                </a:lnTo>
                <a:lnTo>
                  <a:pt x="2013419" y="513588"/>
                </a:lnTo>
                <a:lnTo>
                  <a:pt x="2012162" y="510286"/>
                </a:lnTo>
                <a:lnTo>
                  <a:pt x="2011756" y="509270"/>
                </a:lnTo>
                <a:lnTo>
                  <a:pt x="2011705" y="509143"/>
                </a:lnTo>
                <a:lnTo>
                  <a:pt x="2011603" y="508889"/>
                </a:lnTo>
                <a:lnTo>
                  <a:pt x="2011489" y="508635"/>
                </a:lnTo>
                <a:lnTo>
                  <a:pt x="2011337" y="508254"/>
                </a:lnTo>
                <a:lnTo>
                  <a:pt x="2011286" y="508127"/>
                </a:lnTo>
                <a:lnTo>
                  <a:pt x="2011578" y="508127"/>
                </a:lnTo>
                <a:lnTo>
                  <a:pt x="2009190" y="507238"/>
                </a:lnTo>
                <a:lnTo>
                  <a:pt x="2006727" y="507873"/>
                </a:lnTo>
                <a:lnTo>
                  <a:pt x="2004479" y="508508"/>
                </a:lnTo>
                <a:lnTo>
                  <a:pt x="2002790" y="508127"/>
                </a:lnTo>
                <a:lnTo>
                  <a:pt x="2002320" y="508127"/>
                </a:lnTo>
                <a:lnTo>
                  <a:pt x="2001608" y="507238"/>
                </a:lnTo>
                <a:lnTo>
                  <a:pt x="2000986" y="506222"/>
                </a:lnTo>
                <a:lnTo>
                  <a:pt x="1999627" y="505968"/>
                </a:lnTo>
                <a:lnTo>
                  <a:pt x="1998256" y="505968"/>
                </a:lnTo>
                <a:lnTo>
                  <a:pt x="1996897" y="506222"/>
                </a:lnTo>
                <a:lnTo>
                  <a:pt x="1994420" y="506730"/>
                </a:lnTo>
                <a:lnTo>
                  <a:pt x="1994090" y="506730"/>
                </a:lnTo>
                <a:lnTo>
                  <a:pt x="1992172" y="506984"/>
                </a:lnTo>
                <a:lnTo>
                  <a:pt x="1990534" y="506984"/>
                </a:lnTo>
                <a:lnTo>
                  <a:pt x="1988896" y="507238"/>
                </a:lnTo>
                <a:lnTo>
                  <a:pt x="1988718" y="507619"/>
                </a:lnTo>
                <a:lnTo>
                  <a:pt x="1988591" y="509270"/>
                </a:lnTo>
                <a:lnTo>
                  <a:pt x="1990229" y="513334"/>
                </a:lnTo>
                <a:lnTo>
                  <a:pt x="1990331" y="513588"/>
                </a:lnTo>
                <a:lnTo>
                  <a:pt x="1989924" y="513588"/>
                </a:lnTo>
                <a:lnTo>
                  <a:pt x="1980704" y="507619"/>
                </a:lnTo>
                <a:lnTo>
                  <a:pt x="1980082" y="507619"/>
                </a:lnTo>
                <a:lnTo>
                  <a:pt x="1980006" y="508889"/>
                </a:lnTo>
                <a:lnTo>
                  <a:pt x="1979879" y="513588"/>
                </a:lnTo>
                <a:lnTo>
                  <a:pt x="1979472" y="513334"/>
                </a:lnTo>
                <a:lnTo>
                  <a:pt x="1977758" y="509270"/>
                </a:lnTo>
                <a:lnTo>
                  <a:pt x="1976894" y="507326"/>
                </a:lnTo>
                <a:lnTo>
                  <a:pt x="1976894" y="539496"/>
                </a:lnTo>
                <a:lnTo>
                  <a:pt x="1973554" y="539496"/>
                </a:lnTo>
                <a:lnTo>
                  <a:pt x="1974126" y="539000"/>
                </a:lnTo>
                <a:lnTo>
                  <a:pt x="1975383" y="538734"/>
                </a:lnTo>
                <a:lnTo>
                  <a:pt x="1976132" y="538734"/>
                </a:lnTo>
                <a:lnTo>
                  <a:pt x="1976805" y="539369"/>
                </a:lnTo>
                <a:lnTo>
                  <a:pt x="1976894" y="539496"/>
                </a:lnTo>
                <a:lnTo>
                  <a:pt x="1976894" y="507326"/>
                </a:lnTo>
                <a:lnTo>
                  <a:pt x="1976742" y="506984"/>
                </a:lnTo>
                <a:lnTo>
                  <a:pt x="1976628" y="506730"/>
                </a:lnTo>
                <a:lnTo>
                  <a:pt x="1976513" y="506476"/>
                </a:lnTo>
                <a:lnTo>
                  <a:pt x="1976399" y="506222"/>
                </a:lnTo>
                <a:lnTo>
                  <a:pt x="1975167" y="505587"/>
                </a:lnTo>
                <a:lnTo>
                  <a:pt x="1971751" y="506895"/>
                </a:lnTo>
                <a:lnTo>
                  <a:pt x="1971751" y="537337"/>
                </a:lnTo>
                <a:lnTo>
                  <a:pt x="1971027" y="539369"/>
                </a:lnTo>
                <a:lnTo>
                  <a:pt x="1970976" y="539496"/>
                </a:lnTo>
                <a:lnTo>
                  <a:pt x="1966277" y="539496"/>
                </a:lnTo>
                <a:lnTo>
                  <a:pt x="1966264" y="539369"/>
                </a:lnTo>
                <a:lnTo>
                  <a:pt x="1966163" y="538734"/>
                </a:lnTo>
                <a:lnTo>
                  <a:pt x="1966048" y="537972"/>
                </a:lnTo>
                <a:lnTo>
                  <a:pt x="1965947" y="536702"/>
                </a:lnTo>
                <a:lnTo>
                  <a:pt x="1965706" y="536702"/>
                </a:lnTo>
                <a:lnTo>
                  <a:pt x="1966937" y="536067"/>
                </a:lnTo>
                <a:lnTo>
                  <a:pt x="1971357" y="536067"/>
                </a:lnTo>
                <a:lnTo>
                  <a:pt x="1971738" y="536702"/>
                </a:lnTo>
                <a:lnTo>
                  <a:pt x="1971751" y="537337"/>
                </a:lnTo>
                <a:lnTo>
                  <a:pt x="1971751" y="506895"/>
                </a:lnTo>
                <a:lnTo>
                  <a:pt x="1971484" y="506984"/>
                </a:lnTo>
                <a:lnTo>
                  <a:pt x="1968817" y="507873"/>
                </a:lnTo>
                <a:lnTo>
                  <a:pt x="1966569" y="510679"/>
                </a:lnTo>
                <a:lnTo>
                  <a:pt x="1966455" y="511302"/>
                </a:lnTo>
                <a:lnTo>
                  <a:pt x="1966391" y="511683"/>
                </a:lnTo>
                <a:lnTo>
                  <a:pt x="1966277" y="512318"/>
                </a:lnTo>
                <a:lnTo>
                  <a:pt x="1966214" y="512699"/>
                </a:lnTo>
                <a:lnTo>
                  <a:pt x="1966099" y="513334"/>
                </a:lnTo>
                <a:lnTo>
                  <a:pt x="1965985" y="513969"/>
                </a:lnTo>
                <a:lnTo>
                  <a:pt x="1965921" y="514350"/>
                </a:lnTo>
                <a:lnTo>
                  <a:pt x="1965807" y="514985"/>
                </a:lnTo>
                <a:lnTo>
                  <a:pt x="1965744" y="515366"/>
                </a:lnTo>
                <a:lnTo>
                  <a:pt x="1964436" y="517652"/>
                </a:lnTo>
                <a:lnTo>
                  <a:pt x="1962277" y="517652"/>
                </a:lnTo>
                <a:lnTo>
                  <a:pt x="1962327" y="514604"/>
                </a:lnTo>
                <a:lnTo>
                  <a:pt x="1962429" y="514223"/>
                </a:lnTo>
                <a:lnTo>
                  <a:pt x="1962505" y="513969"/>
                </a:lnTo>
                <a:lnTo>
                  <a:pt x="1962607" y="513588"/>
                </a:lnTo>
                <a:lnTo>
                  <a:pt x="1962670" y="513334"/>
                </a:lnTo>
                <a:lnTo>
                  <a:pt x="1962785" y="512953"/>
                </a:lnTo>
                <a:lnTo>
                  <a:pt x="1962912" y="512572"/>
                </a:lnTo>
                <a:lnTo>
                  <a:pt x="1962988" y="512318"/>
                </a:lnTo>
                <a:lnTo>
                  <a:pt x="1963102" y="511937"/>
                </a:lnTo>
                <a:lnTo>
                  <a:pt x="1963216" y="511556"/>
                </a:lnTo>
                <a:lnTo>
                  <a:pt x="1963305" y="511302"/>
                </a:lnTo>
                <a:lnTo>
                  <a:pt x="1963191" y="509651"/>
                </a:lnTo>
                <a:lnTo>
                  <a:pt x="1963077" y="509270"/>
                </a:lnTo>
                <a:lnTo>
                  <a:pt x="1962213" y="509155"/>
                </a:lnTo>
                <a:lnTo>
                  <a:pt x="1962213" y="539496"/>
                </a:lnTo>
                <a:lnTo>
                  <a:pt x="1951863" y="539496"/>
                </a:lnTo>
                <a:lnTo>
                  <a:pt x="1954060" y="537083"/>
                </a:lnTo>
                <a:lnTo>
                  <a:pt x="1954237" y="536956"/>
                </a:lnTo>
                <a:lnTo>
                  <a:pt x="1961261" y="532003"/>
                </a:lnTo>
                <a:lnTo>
                  <a:pt x="1961134" y="532003"/>
                </a:lnTo>
                <a:lnTo>
                  <a:pt x="1962061" y="531622"/>
                </a:lnTo>
                <a:lnTo>
                  <a:pt x="1961134" y="534035"/>
                </a:lnTo>
                <a:lnTo>
                  <a:pt x="1960549" y="535686"/>
                </a:lnTo>
                <a:lnTo>
                  <a:pt x="1960613" y="536702"/>
                </a:lnTo>
                <a:lnTo>
                  <a:pt x="1960689" y="536956"/>
                </a:lnTo>
                <a:lnTo>
                  <a:pt x="1960816" y="537337"/>
                </a:lnTo>
                <a:lnTo>
                  <a:pt x="1960930" y="537718"/>
                </a:lnTo>
                <a:lnTo>
                  <a:pt x="1961007" y="537972"/>
                </a:lnTo>
                <a:lnTo>
                  <a:pt x="1961121" y="538353"/>
                </a:lnTo>
                <a:lnTo>
                  <a:pt x="1961235" y="538734"/>
                </a:lnTo>
                <a:lnTo>
                  <a:pt x="1962213" y="539496"/>
                </a:lnTo>
                <a:lnTo>
                  <a:pt x="1962213" y="509155"/>
                </a:lnTo>
                <a:lnTo>
                  <a:pt x="1963458" y="509143"/>
                </a:lnTo>
                <a:lnTo>
                  <a:pt x="1959394" y="508914"/>
                </a:lnTo>
                <a:lnTo>
                  <a:pt x="1959394" y="522859"/>
                </a:lnTo>
                <a:lnTo>
                  <a:pt x="1952840" y="521716"/>
                </a:lnTo>
                <a:lnTo>
                  <a:pt x="1952218" y="521639"/>
                </a:lnTo>
                <a:lnTo>
                  <a:pt x="1952218" y="536067"/>
                </a:lnTo>
                <a:lnTo>
                  <a:pt x="1949970" y="536956"/>
                </a:lnTo>
                <a:lnTo>
                  <a:pt x="1948738" y="534670"/>
                </a:lnTo>
                <a:lnTo>
                  <a:pt x="1947303" y="532003"/>
                </a:lnTo>
                <a:lnTo>
                  <a:pt x="1946135" y="529717"/>
                </a:lnTo>
                <a:lnTo>
                  <a:pt x="1946008" y="528955"/>
                </a:lnTo>
                <a:lnTo>
                  <a:pt x="1945894" y="527939"/>
                </a:lnTo>
                <a:lnTo>
                  <a:pt x="1945868" y="527685"/>
                </a:lnTo>
                <a:lnTo>
                  <a:pt x="1948116" y="527685"/>
                </a:lnTo>
                <a:lnTo>
                  <a:pt x="1949310" y="528955"/>
                </a:lnTo>
                <a:lnTo>
                  <a:pt x="1949602" y="529336"/>
                </a:lnTo>
                <a:lnTo>
                  <a:pt x="1950085" y="530733"/>
                </a:lnTo>
                <a:lnTo>
                  <a:pt x="1952218" y="536067"/>
                </a:lnTo>
                <a:lnTo>
                  <a:pt x="1952218" y="521639"/>
                </a:lnTo>
                <a:lnTo>
                  <a:pt x="1951863" y="521589"/>
                </a:lnTo>
                <a:lnTo>
                  <a:pt x="1950300" y="521385"/>
                </a:lnTo>
                <a:lnTo>
                  <a:pt x="1949284" y="521385"/>
                </a:lnTo>
                <a:lnTo>
                  <a:pt x="1947710" y="520573"/>
                </a:lnTo>
                <a:lnTo>
                  <a:pt x="1949970" y="519938"/>
                </a:lnTo>
                <a:lnTo>
                  <a:pt x="1951202" y="519684"/>
                </a:lnTo>
                <a:lnTo>
                  <a:pt x="1951685" y="519684"/>
                </a:lnTo>
                <a:lnTo>
                  <a:pt x="1953044" y="518287"/>
                </a:lnTo>
                <a:lnTo>
                  <a:pt x="1952650" y="517652"/>
                </a:lnTo>
                <a:lnTo>
                  <a:pt x="1950466" y="514350"/>
                </a:lnTo>
                <a:lnTo>
                  <a:pt x="1950377" y="514223"/>
                </a:lnTo>
                <a:lnTo>
                  <a:pt x="1952625" y="515239"/>
                </a:lnTo>
                <a:lnTo>
                  <a:pt x="1956003" y="518922"/>
                </a:lnTo>
                <a:lnTo>
                  <a:pt x="1959394" y="522859"/>
                </a:lnTo>
                <a:lnTo>
                  <a:pt x="1959394" y="508914"/>
                </a:lnTo>
                <a:lnTo>
                  <a:pt x="1948840" y="508317"/>
                </a:lnTo>
                <a:lnTo>
                  <a:pt x="1948840" y="516636"/>
                </a:lnTo>
                <a:lnTo>
                  <a:pt x="1948014" y="517652"/>
                </a:lnTo>
                <a:lnTo>
                  <a:pt x="1944814" y="517652"/>
                </a:lnTo>
                <a:lnTo>
                  <a:pt x="1943201" y="516509"/>
                </a:lnTo>
                <a:lnTo>
                  <a:pt x="1943201" y="514223"/>
                </a:lnTo>
                <a:lnTo>
                  <a:pt x="1944027" y="513334"/>
                </a:lnTo>
                <a:lnTo>
                  <a:pt x="1946275" y="513334"/>
                </a:lnTo>
                <a:lnTo>
                  <a:pt x="1947710" y="514223"/>
                </a:lnTo>
                <a:lnTo>
                  <a:pt x="1948802" y="516255"/>
                </a:lnTo>
                <a:lnTo>
                  <a:pt x="1948840" y="516636"/>
                </a:lnTo>
                <a:lnTo>
                  <a:pt x="1948840" y="508317"/>
                </a:lnTo>
                <a:lnTo>
                  <a:pt x="1947913" y="508254"/>
                </a:lnTo>
                <a:lnTo>
                  <a:pt x="1943938" y="508635"/>
                </a:lnTo>
                <a:lnTo>
                  <a:pt x="1945259" y="508635"/>
                </a:lnTo>
                <a:lnTo>
                  <a:pt x="1945233" y="510679"/>
                </a:lnTo>
                <a:lnTo>
                  <a:pt x="1943608" y="511302"/>
                </a:lnTo>
                <a:lnTo>
                  <a:pt x="1939518" y="511302"/>
                </a:lnTo>
                <a:lnTo>
                  <a:pt x="1937105" y="510679"/>
                </a:lnTo>
                <a:lnTo>
                  <a:pt x="1936750" y="510286"/>
                </a:lnTo>
                <a:lnTo>
                  <a:pt x="1936242" y="509651"/>
                </a:lnTo>
                <a:lnTo>
                  <a:pt x="1934616" y="508190"/>
                </a:lnTo>
                <a:lnTo>
                  <a:pt x="1934616" y="537337"/>
                </a:lnTo>
                <a:lnTo>
                  <a:pt x="1934565" y="538353"/>
                </a:lnTo>
                <a:lnTo>
                  <a:pt x="1934121" y="539496"/>
                </a:lnTo>
                <a:lnTo>
                  <a:pt x="1931555" y="539496"/>
                </a:lnTo>
                <a:lnTo>
                  <a:pt x="1931606" y="539369"/>
                </a:lnTo>
                <a:lnTo>
                  <a:pt x="1931720" y="539000"/>
                </a:lnTo>
                <a:lnTo>
                  <a:pt x="1931809" y="538734"/>
                </a:lnTo>
                <a:lnTo>
                  <a:pt x="1931936" y="538353"/>
                </a:lnTo>
                <a:lnTo>
                  <a:pt x="1932063" y="537972"/>
                </a:lnTo>
                <a:lnTo>
                  <a:pt x="1932139" y="537718"/>
                </a:lnTo>
                <a:lnTo>
                  <a:pt x="1932051" y="537337"/>
                </a:lnTo>
                <a:lnTo>
                  <a:pt x="1931962" y="536956"/>
                </a:lnTo>
                <a:lnTo>
                  <a:pt x="1931898" y="536702"/>
                </a:lnTo>
                <a:lnTo>
                  <a:pt x="1931809" y="536321"/>
                </a:lnTo>
                <a:lnTo>
                  <a:pt x="1931758" y="536067"/>
                </a:lnTo>
                <a:lnTo>
                  <a:pt x="1931670" y="535686"/>
                </a:lnTo>
                <a:lnTo>
                  <a:pt x="1931581" y="535305"/>
                </a:lnTo>
                <a:lnTo>
                  <a:pt x="1931517" y="535051"/>
                </a:lnTo>
                <a:lnTo>
                  <a:pt x="1930742" y="534289"/>
                </a:lnTo>
                <a:lnTo>
                  <a:pt x="1930095" y="533654"/>
                </a:lnTo>
                <a:lnTo>
                  <a:pt x="1929892" y="533400"/>
                </a:lnTo>
                <a:lnTo>
                  <a:pt x="1928761" y="532003"/>
                </a:lnTo>
                <a:lnTo>
                  <a:pt x="1929218" y="532003"/>
                </a:lnTo>
                <a:lnTo>
                  <a:pt x="1931212" y="533654"/>
                </a:lnTo>
                <a:lnTo>
                  <a:pt x="1931708" y="534035"/>
                </a:lnTo>
                <a:lnTo>
                  <a:pt x="1933575" y="535305"/>
                </a:lnTo>
                <a:lnTo>
                  <a:pt x="1934616" y="537337"/>
                </a:lnTo>
                <a:lnTo>
                  <a:pt x="1934616" y="508190"/>
                </a:lnTo>
                <a:lnTo>
                  <a:pt x="1933981" y="507619"/>
                </a:lnTo>
                <a:lnTo>
                  <a:pt x="1930095" y="507873"/>
                </a:lnTo>
                <a:lnTo>
                  <a:pt x="1928444" y="510286"/>
                </a:lnTo>
                <a:lnTo>
                  <a:pt x="1927428" y="511556"/>
                </a:lnTo>
                <a:lnTo>
                  <a:pt x="1926196" y="511302"/>
                </a:lnTo>
                <a:lnTo>
                  <a:pt x="1924964" y="509651"/>
                </a:lnTo>
                <a:lnTo>
                  <a:pt x="1922919" y="506222"/>
                </a:lnTo>
                <a:lnTo>
                  <a:pt x="1922297" y="506310"/>
                </a:lnTo>
                <a:lnTo>
                  <a:pt x="1922297" y="533019"/>
                </a:lnTo>
                <a:lnTo>
                  <a:pt x="1921471" y="533285"/>
                </a:lnTo>
                <a:lnTo>
                  <a:pt x="1916480" y="531368"/>
                </a:lnTo>
                <a:lnTo>
                  <a:pt x="1916201" y="531368"/>
                </a:lnTo>
                <a:lnTo>
                  <a:pt x="1915642" y="529971"/>
                </a:lnTo>
                <a:lnTo>
                  <a:pt x="1915541" y="529717"/>
                </a:lnTo>
                <a:lnTo>
                  <a:pt x="1919643" y="529717"/>
                </a:lnTo>
                <a:lnTo>
                  <a:pt x="1921281" y="530733"/>
                </a:lnTo>
                <a:lnTo>
                  <a:pt x="1921268" y="530987"/>
                </a:lnTo>
                <a:lnTo>
                  <a:pt x="1921751" y="532003"/>
                </a:lnTo>
                <a:lnTo>
                  <a:pt x="1922297" y="533019"/>
                </a:lnTo>
                <a:lnTo>
                  <a:pt x="1922297" y="506310"/>
                </a:lnTo>
                <a:lnTo>
                  <a:pt x="1912327" y="507619"/>
                </a:lnTo>
                <a:lnTo>
                  <a:pt x="1913318" y="507619"/>
                </a:lnTo>
                <a:lnTo>
                  <a:pt x="1913445" y="508127"/>
                </a:lnTo>
                <a:lnTo>
                  <a:pt x="1913559" y="508635"/>
                </a:lnTo>
                <a:lnTo>
                  <a:pt x="1913686" y="509143"/>
                </a:lnTo>
                <a:lnTo>
                  <a:pt x="1913801" y="509651"/>
                </a:lnTo>
                <a:lnTo>
                  <a:pt x="1913902" y="510032"/>
                </a:lnTo>
                <a:lnTo>
                  <a:pt x="1913953" y="510286"/>
                </a:lnTo>
                <a:lnTo>
                  <a:pt x="1914055" y="510679"/>
                </a:lnTo>
                <a:lnTo>
                  <a:pt x="1914105" y="510921"/>
                </a:lnTo>
                <a:lnTo>
                  <a:pt x="1914194" y="512699"/>
                </a:lnTo>
                <a:lnTo>
                  <a:pt x="1913699" y="513219"/>
                </a:lnTo>
                <a:lnTo>
                  <a:pt x="1912467" y="512318"/>
                </a:lnTo>
                <a:lnTo>
                  <a:pt x="1911235" y="511683"/>
                </a:lnTo>
                <a:lnTo>
                  <a:pt x="1911121" y="511302"/>
                </a:lnTo>
                <a:lnTo>
                  <a:pt x="1911019" y="510921"/>
                </a:lnTo>
                <a:lnTo>
                  <a:pt x="1910943" y="510679"/>
                </a:lnTo>
                <a:lnTo>
                  <a:pt x="1910829" y="510286"/>
                </a:lnTo>
                <a:lnTo>
                  <a:pt x="1911172" y="509651"/>
                </a:lnTo>
                <a:lnTo>
                  <a:pt x="1911858" y="508635"/>
                </a:lnTo>
                <a:lnTo>
                  <a:pt x="1909800" y="507873"/>
                </a:lnTo>
                <a:lnTo>
                  <a:pt x="1906727" y="507619"/>
                </a:lnTo>
                <a:lnTo>
                  <a:pt x="1906447" y="507619"/>
                </a:lnTo>
                <a:lnTo>
                  <a:pt x="1906447" y="521385"/>
                </a:lnTo>
                <a:lnTo>
                  <a:pt x="1906257" y="521385"/>
                </a:lnTo>
                <a:lnTo>
                  <a:pt x="1903450" y="520319"/>
                </a:lnTo>
                <a:lnTo>
                  <a:pt x="1901837" y="519772"/>
                </a:lnTo>
                <a:lnTo>
                  <a:pt x="1901837" y="539496"/>
                </a:lnTo>
                <a:lnTo>
                  <a:pt x="1900174" y="539496"/>
                </a:lnTo>
                <a:lnTo>
                  <a:pt x="1900174" y="537718"/>
                </a:lnTo>
                <a:lnTo>
                  <a:pt x="1900986" y="538226"/>
                </a:lnTo>
                <a:lnTo>
                  <a:pt x="1901837" y="539496"/>
                </a:lnTo>
                <a:lnTo>
                  <a:pt x="1901837" y="519772"/>
                </a:lnTo>
                <a:lnTo>
                  <a:pt x="1901609" y="519684"/>
                </a:lnTo>
                <a:lnTo>
                  <a:pt x="1901380" y="519303"/>
                </a:lnTo>
                <a:lnTo>
                  <a:pt x="1900174" y="517271"/>
                </a:lnTo>
                <a:lnTo>
                  <a:pt x="1900174" y="517017"/>
                </a:lnTo>
                <a:lnTo>
                  <a:pt x="1900174" y="515366"/>
                </a:lnTo>
                <a:lnTo>
                  <a:pt x="1900174" y="512953"/>
                </a:lnTo>
                <a:lnTo>
                  <a:pt x="1900301" y="512572"/>
                </a:lnTo>
                <a:lnTo>
                  <a:pt x="1901190" y="511683"/>
                </a:lnTo>
                <a:lnTo>
                  <a:pt x="1902421" y="512318"/>
                </a:lnTo>
                <a:lnTo>
                  <a:pt x="1903831" y="513334"/>
                </a:lnTo>
                <a:lnTo>
                  <a:pt x="1903704" y="513334"/>
                </a:lnTo>
                <a:lnTo>
                  <a:pt x="1903920" y="513969"/>
                </a:lnTo>
                <a:lnTo>
                  <a:pt x="1904022" y="514223"/>
                </a:lnTo>
                <a:lnTo>
                  <a:pt x="1904060" y="514350"/>
                </a:lnTo>
                <a:lnTo>
                  <a:pt x="1902841" y="515620"/>
                </a:lnTo>
                <a:lnTo>
                  <a:pt x="1902929" y="516001"/>
                </a:lnTo>
                <a:lnTo>
                  <a:pt x="1903056" y="516509"/>
                </a:lnTo>
                <a:lnTo>
                  <a:pt x="1903183" y="517017"/>
                </a:lnTo>
                <a:lnTo>
                  <a:pt x="1903247" y="517271"/>
                </a:lnTo>
                <a:lnTo>
                  <a:pt x="1904682" y="518922"/>
                </a:lnTo>
                <a:lnTo>
                  <a:pt x="1906447" y="521385"/>
                </a:lnTo>
                <a:lnTo>
                  <a:pt x="1906447" y="507619"/>
                </a:lnTo>
                <a:lnTo>
                  <a:pt x="1903653" y="507619"/>
                </a:lnTo>
                <a:lnTo>
                  <a:pt x="1899348" y="506984"/>
                </a:lnTo>
                <a:lnTo>
                  <a:pt x="1899056" y="506945"/>
                </a:lnTo>
                <a:lnTo>
                  <a:pt x="1899056" y="539496"/>
                </a:lnTo>
                <a:lnTo>
                  <a:pt x="1898802" y="539496"/>
                </a:lnTo>
                <a:lnTo>
                  <a:pt x="1896071" y="539496"/>
                </a:lnTo>
                <a:lnTo>
                  <a:pt x="1896071" y="535686"/>
                </a:lnTo>
                <a:lnTo>
                  <a:pt x="1897316" y="536067"/>
                </a:lnTo>
                <a:lnTo>
                  <a:pt x="1896973" y="536067"/>
                </a:lnTo>
                <a:lnTo>
                  <a:pt x="1899056" y="539496"/>
                </a:lnTo>
                <a:lnTo>
                  <a:pt x="1899056" y="506945"/>
                </a:lnTo>
                <a:lnTo>
                  <a:pt x="1894636" y="506222"/>
                </a:lnTo>
                <a:lnTo>
                  <a:pt x="1891703" y="507619"/>
                </a:lnTo>
                <a:lnTo>
                  <a:pt x="1891880" y="507619"/>
                </a:lnTo>
                <a:lnTo>
                  <a:pt x="1889582" y="510705"/>
                </a:lnTo>
                <a:lnTo>
                  <a:pt x="1889582" y="525018"/>
                </a:lnTo>
                <a:lnTo>
                  <a:pt x="1888693" y="525018"/>
                </a:lnTo>
                <a:lnTo>
                  <a:pt x="1888540" y="524967"/>
                </a:lnTo>
                <a:lnTo>
                  <a:pt x="1888540" y="539496"/>
                </a:lnTo>
                <a:lnTo>
                  <a:pt x="1886470" y="539496"/>
                </a:lnTo>
                <a:lnTo>
                  <a:pt x="1886623" y="539686"/>
                </a:lnTo>
                <a:lnTo>
                  <a:pt x="1881936" y="534289"/>
                </a:lnTo>
                <a:lnTo>
                  <a:pt x="1882851" y="534670"/>
                </a:lnTo>
                <a:lnTo>
                  <a:pt x="1882698" y="534670"/>
                </a:lnTo>
                <a:lnTo>
                  <a:pt x="1888540" y="539496"/>
                </a:lnTo>
                <a:lnTo>
                  <a:pt x="1888540" y="524967"/>
                </a:lnTo>
                <a:lnTo>
                  <a:pt x="1883371" y="522986"/>
                </a:lnTo>
                <a:lnTo>
                  <a:pt x="1882914" y="521970"/>
                </a:lnTo>
                <a:lnTo>
                  <a:pt x="1882813" y="521716"/>
                </a:lnTo>
                <a:lnTo>
                  <a:pt x="1882749" y="521589"/>
                </a:lnTo>
                <a:lnTo>
                  <a:pt x="1886851" y="521589"/>
                </a:lnTo>
                <a:lnTo>
                  <a:pt x="1888286" y="522351"/>
                </a:lnTo>
                <a:lnTo>
                  <a:pt x="1889582" y="525018"/>
                </a:lnTo>
                <a:lnTo>
                  <a:pt x="1889582" y="510705"/>
                </a:lnTo>
                <a:lnTo>
                  <a:pt x="1888185" y="512572"/>
                </a:lnTo>
                <a:lnTo>
                  <a:pt x="1888083" y="512699"/>
                </a:lnTo>
                <a:lnTo>
                  <a:pt x="1886851" y="512953"/>
                </a:lnTo>
                <a:lnTo>
                  <a:pt x="1884768" y="511302"/>
                </a:lnTo>
                <a:lnTo>
                  <a:pt x="1884045" y="510679"/>
                </a:lnTo>
                <a:lnTo>
                  <a:pt x="1883308" y="510032"/>
                </a:lnTo>
                <a:lnTo>
                  <a:pt x="1883702" y="510032"/>
                </a:lnTo>
                <a:lnTo>
                  <a:pt x="1880501" y="509270"/>
                </a:lnTo>
                <a:lnTo>
                  <a:pt x="1879396" y="509651"/>
                </a:lnTo>
                <a:lnTo>
                  <a:pt x="1878393" y="510032"/>
                </a:lnTo>
                <a:lnTo>
                  <a:pt x="1877009" y="510679"/>
                </a:lnTo>
                <a:lnTo>
                  <a:pt x="1875167" y="510286"/>
                </a:lnTo>
                <a:lnTo>
                  <a:pt x="1874164" y="508635"/>
                </a:lnTo>
                <a:lnTo>
                  <a:pt x="1872792" y="506476"/>
                </a:lnTo>
                <a:lnTo>
                  <a:pt x="1873821" y="506476"/>
                </a:lnTo>
                <a:lnTo>
                  <a:pt x="1862670" y="505193"/>
                </a:lnTo>
                <a:lnTo>
                  <a:pt x="1862670" y="527050"/>
                </a:lnTo>
                <a:lnTo>
                  <a:pt x="1862264" y="527304"/>
                </a:lnTo>
                <a:lnTo>
                  <a:pt x="1861235" y="528345"/>
                </a:lnTo>
                <a:lnTo>
                  <a:pt x="1861235" y="535686"/>
                </a:lnTo>
                <a:lnTo>
                  <a:pt x="1861235" y="539496"/>
                </a:lnTo>
                <a:lnTo>
                  <a:pt x="1833372" y="539496"/>
                </a:lnTo>
                <a:lnTo>
                  <a:pt x="1833168" y="539369"/>
                </a:lnTo>
                <a:lnTo>
                  <a:pt x="1832813" y="539000"/>
                </a:lnTo>
                <a:lnTo>
                  <a:pt x="1832140" y="537972"/>
                </a:lnTo>
                <a:lnTo>
                  <a:pt x="1832406" y="537718"/>
                </a:lnTo>
                <a:lnTo>
                  <a:pt x="1832940" y="537337"/>
                </a:lnTo>
                <a:lnTo>
                  <a:pt x="1835518" y="535686"/>
                </a:lnTo>
                <a:lnTo>
                  <a:pt x="1838096" y="534035"/>
                </a:lnTo>
                <a:lnTo>
                  <a:pt x="1838883" y="533654"/>
                </a:lnTo>
                <a:lnTo>
                  <a:pt x="1840395" y="533019"/>
                </a:lnTo>
                <a:lnTo>
                  <a:pt x="1842795" y="532003"/>
                </a:lnTo>
                <a:lnTo>
                  <a:pt x="1842795" y="534670"/>
                </a:lnTo>
                <a:lnTo>
                  <a:pt x="1844827" y="536067"/>
                </a:lnTo>
                <a:lnTo>
                  <a:pt x="1845132" y="536067"/>
                </a:lnTo>
                <a:lnTo>
                  <a:pt x="1847684" y="536702"/>
                </a:lnTo>
                <a:lnTo>
                  <a:pt x="1850580" y="537337"/>
                </a:lnTo>
                <a:lnTo>
                  <a:pt x="1850682" y="536956"/>
                </a:lnTo>
                <a:lnTo>
                  <a:pt x="1846795" y="532384"/>
                </a:lnTo>
                <a:lnTo>
                  <a:pt x="1846580" y="532384"/>
                </a:lnTo>
                <a:lnTo>
                  <a:pt x="1846897" y="532003"/>
                </a:lnTo>
                <a:lnTo>
                  <a:pt x="1851609" y="533654"/>
                </a:lnTo>
                <a:lnTo>
                  <a:pt x="1853044" y="533654"/>
                </a:lnTo>
                <a:lnTo>
                  <a:pt x="1853044" y="532384"/>
                </a:lnTo>
                <a:lnTo>
                  <a:pt x="1853222" y="532384"/>
                </a:lnTo>
                <a:lnTo>
                  <a:pt x="1852701" y="532003"/>
                </a:lnTo>
                <a:lnTo>
                  <a:pt x="1850986" y="530733"/>
                </a:lnTo>
                <a:lnTo>
                  <a:pt x="1848535" y="529717"/>
                </a:lnTo>
                <a:lnTo>
                  <a:pt x="1845259" y="528574"/>
                </a:lnTo>
                <a:lnTo>
                  <a:pt x="1844929" y="528066"/>
                </a:lnTo>
                <a:lnTo>
                  <a:pt x="1844840" y="527939"/>
                </a:lnTo>
                <a:lnTo>
                  <a:pt x="1847100" y="527939"/>
                </a:lnTo>
                <a:lnTo>
                  <a:pt x="1848942" y="527685"/>
                </a:lnTo>
                <a:lnTo>
                  <a:pt x="1851164" y="528955"/>
                </a:lnTo>
                <a:lnTo>
                  <a:pt x="1851736" y="529336"/>
                </a:lnTo>
                <a:lnTo>
                  <a:pt x="1854479" y="532384"/>
                </a:lnTo>
                <a:lnTo>
                  <a:pt x="1857133" y="534035"/>
                </a:lnTo>
                <a:lnTo>
                  <a:pt x="1860105" y="534035"/>
                </a:lnTo>
                <a:lnTo>
                  <a:pt x="1861045" y="535305"/>
                </a:lnTo>
                <a:lnTo>
                  <a:pt x="1861235" y="535686"/>
                </a:lnTo>
                <a:lnTo>
                  <a:pt x="1861235" y="528345"/>
                </a:lnTo>
                <a:lnTo>
                  <a:pt x="1860626" y="528955"/>
                </a:lnTo>
                <a:lnTo>
                  <a:pt x="1859419" y="527685"/>
                </a:lnTo>
                <a:lnTo>
                  <a:pt x="1857260" y="525399"/>
                </a:lnTo>
                <a:lnTo>
                  <a:pt x="1857133" y="519303"/>
                </a:lnTo>
                <a:lnTo>
                  <a:pt x="1857552" y="519303"/>
                </a:lnTo>
                <a:lnTo>
                  <a:pt x="1860003" y="522859"/>
                </a:lnTo>
                <a:lnTo>
                  <a:pt x="1861439" y="524637"/>
                </a:lnTo>
                <a:lnTo>
                  <a:pt x="1861705" y="525018"/>
                </a:lnTo>
                <a:lnTo>
                  <a:pt x="1861820" y="525272"/>
                </a:lnTo>
                <a:lnTo>
                  <a:pt x="1861883" y="525399"/>
                </a:lnTo>
                <a:lnTo>
                  <a:pt x="1862010" y="525653"/>
                </a:lnTo>
                <a:lnTo>
                  <a:pt x="1862124" y="525907"/>
                </a:lnTo>
                <a:lnTo>
                  <a:pt x="1862188" y="526034"/>
                </a:lnTo>
                <a:lnTo>
                  <a:pt x="1862315" y="526288"/>
                </a:lnTo>
                <a:lnTo>
                  <a:pt x="1862429" y="526542"/>
                </a:lnTo>
                <a:lnTo>
                  <a:pt x="1862493" y="526669"/>
                </a:lnTo>
                <a:lnTo>
                  <a:pt x="1862607" y="526923"/>
                </a:lnTo>
                <a:lnTo>
                  <a:pt x="1862670" y="527050"/>
                </a:lnTo>
                <a:lnTo>
                  <a:pt x="1862670" y="505193"/>
                </a:lnTo>
                <a:lnTo>
                  <a:pt x="1857349" y="504571"/>
                </a:lnTo>
                <a:lnTo>
                  <a:pt x="1854276" y="506984"/>
                </a:lnTo>
                <a:lnTo>
                  <a:pt x="1852841" y="508254"/>
                </a:lnTo>
                <a:lnTo>
                  <a:pt x="1851202" y="508635"/>
                </a:lnTo>
                <a:lnTo>
                  <a:pt x="1849920" y="507619"/>
                </a:lnTo>
                <a:lnTo>
                  <a:pt x="1850009" y="509651"/>
                </a:lnTo>
                <a:lnTo>
                  <a:pt x="1850110" y="510032"/>
                </a:lnTo>
                <a:lnTo>
                  <a:pt x="1850161" y="510286"/>
                </a:lnTo>
                <a:lnTo>
                  <a:pt x="1850263" y="510679"/>
                </a:lnTo>
                <a:lnTo>
                  <a:pt x="1850313" y="510921"/>
                </a:lnTo>
                <a:lnTo>
                  <a:pt x="1850402" y="511302"/>
                </a:lnTo>
                <a:lnTo>
                  <a:pt x="1850466" y="511556"/>
                </a:lnTo>
                <a:lnTo>
                  <a:pt x="1850580" y="515366"/>
                </a:lnTo>
                <a:lnTo>
                  <a:pt x="1847710" y="515366"/>
                </a:lnTo>
                <a:lnTo>
                  <a:pt x="1847253" y="514985"/>
                </a:lnTo>
                <a:lnTo>
                  <a:pt x="1847049" y="514985"/>
                </a:lnTo>
                <a:lnTo>
                  <a:pt x="1847202" y="514604"/>
                </a:lnTo>
                <a:lnTo>
                  <a:pt x="1847303" y="514350"/>
                </a:lnTo>
                <a:lnTo>
                  <a:pt x="1847354" y="514223"/>
                </a:lnTo>
                <a:lnTo>
                  <a:pt x="1847456" y="513969"/>
                </a:lnTo>
                <a:lnTo>
                  <a:pt x="1847684" y="513588"/>
                </a:lnTo>
                <a:lnTo>
                  <a:pt x="1848129" y="512953"/>
                </a:lnTo>
                <a:lnTo>
                  <a:pt x="1847100" y="510921"/>
                </a:lnTo>
                <a:lnTo>
                  <a:pt x="1845259" y="509270"/>
                </a:lnTo>
                <a:lnTo>
                  <a:pt x="1842528" y="506730"/>
                </a:lnTo>
                <a:lnTo>
                  <a:pt x="1842287" y="506730"/>
                </a:lnTo>
                <a:lnTo>
                  <a:pt x="1842084" y="506984"/>
                </a:lnTo>
                <a:lnTo>
                  <a:pt x="1842236" y="506984"/>
                </a:lnTo>
                <a:lnTo>
                  <a:pt x="1844954" y="513969"/>
                </a:lnTo>
                <a:lnTo>
                  <a:pt x="1845043" y="514223"/>
                </a:lnTo>
                <a:lnTo>
                  <a:pt x="1844243" y="514223"/>
                </a:lnTo>
                <a:lnTo>
                  <a:pt x="1844243" y="520319"/>
                </a:lnTo>
                <a:lnTo>
                  <a:pt x="1844154" y="522986"/>
                </a:lnTo>
                <a:lnTo>
                  <a:pt x="1843366" y="525018"/>
                </a:lnTo>
                <a:lnTo>
                  <a:pt x="1843265" y="525272"/>
                </a:lnTo>
                <a:lnTo>
                  <a:pt x="1843214" y="525399"/>
                </a:lnTo>
                <a:lnTo>
                  <a:pt x="1843112" y="525653"/>
                </a:lnTo>
                <a:lnTo>
                  <a:pt x="1842998" y="525907"/>
                </a:lnTo>
                <a:lnTo>
                  <a:pt x="1842947" y="526034"/>
                </a:lnTo>
                <a:lnTo>
                  <a:pt x="1842846" y="526288"/>
                </a:lnTo>
                <a:lnTo>
                  <a:pt x="1842744" y="526542"/>
                </a:lnTo>
                <a:lnTo>
                  <a:pt x="1842693" y="526669"/>
                </a:lnTo>
                <a:lnTo>
                  <a:pt x="1842592" y="526923"/>
                </a:lnTo>
                <a:lnTo>
                  <a:pt x="1828863" y="533019"/>
                </a:lnTo>
                <a:lnTo>
                  <a:pt x="1827339" y="531368"/>
                </a:lnTo>
                <a:lnTo>
                  <a:pt x="1826602" y="530733"/>
                </a:lnTo>
                <a:lnTo>
                  <a:pt x="1828431" y="529717"/>
                </a:lnTo>
                <a:lnTo>
                  <a:pt x="1828088" y="529717"/>
                </a:lnTo>
                <a:lnTo>
                  <a:pt x="1829777" y="529336"/>
                </a:lnTo>
                <a:lnTo>
                  <a:pt x="1831530" y="528955"/>
                </a:lnTo>
                <a:lnTo>
                  <a:pt x="1834388" y="528066"/>
                </a:lnTo>
                <a:lnTo>
                  <a:pt x="1834896" y="527685"/>
                </a:lnTo>
                <a:lnTo>
                  <a:pt x="1836242" y="526669"/>
                </a:lnTo>
                <a:lnTo>
                  <a:pt x="1834273" y="523621"/>
                </a:lnTo>
                <a:lnTo>
                  <a:pt x="1834108" y="523367"/>
                </a:lnTo>
                <a:lnTo>
                  <a:pt x="1833867" y="522986"/>
                </a:lnTo>
                <a:lnTo>
                  <a:pt x="1833778" y="522859"/>
                </a:lnTo>
                <a:lnTo>
                  <a:pt x="1841157" y="517017"/>
                </a:lnTo>
                <a:lnTo>
                  <a:pt x="1843989" y="519938"/>
                </a:lnTo>
                <a:lnTo>
                  <a:pt x="1844243" y="520319"/>
                </a:lnTo>
                <a:lnTo>
                  <a:pt x="1844243" y="514223"/>
                </a:lnTo>
                <a:lnTo>
                  <a:pt x="1844027" y="514223"/>
                </a:lnTo>
                <a:lnTo>
                  <a:pt x="1839188" y="510921"/>
                </a:lnTo>
                <a:lnTo>
                  <a:pt x="1837880" y="510032"/>
                </a:lnTo>
                <a:lnTo>
                  <a:pt x="1834807" y="508127"/>
                </a:lnTo>
                <a:lnTo>
                  <a:pt x="1835289" y="508127"/>
                </a:lnTo>
                <a:lnTo>
                  <a:pt x="1832546" y="507619"/>
                </a:lnTo>
                <a:lnTo>
                  <a:pt x="1831606" y="509143"/>
                </a:lnTo>
                <a:lnTo>
                  <a:pt x="1830844" y="510679"/>
                </a:lnTo>
                <a:lnTo>
                  <a:pt x="1830311" y="510679"/>
                </a:lnTo>
                <a:lnTo>
                  <a:pt x="1829269" y="510921"/>
                </a:lnTo>
                <a:lnTo>
                  <a:pt x="1827225" y="509651"/>
                </a:lnTo>
                <a:lnTo>
                  <a:pt x="1827199" y="510921"/>
                </a:lnTo>
                <a:lnTo>
                  <a:pt x="1827834" y="512318"/>
                </a:lnTo>
                <a:lnTo>
                  <a:pt x="1827923" y="512572"/>
                </a:lnTo>
                <a:lnTo>
                  <a:pt x="1828038" y="512953"/>
                </a:lnTo>
                <a:lnTo>
                  <a:pt x="1828165" y="513334"/>
                </a:lnTo>
                <a:lnTo>
                  <a:pt x="1828253" y="513588"/>
                </a:lnTo>
                <a:lnTo>
                  <a:pt x="1828380" y="513969"/>
                </a:lnTo>
                <a:lnTo>
                  <a:pt x="1828457" y="514223"/>
                </a:lnTo>
                <a:lnTo>
                  <a:pt x="1830908" y="516509"/>
                </a:lnTo>
                <a:lnTo>
                  <a:pt x="1833372" y="517271"/>
                </a:lnTo>
                <a:lnTo>
                  <a:pt x="1837461" y="518922"/>
                </a:lnTo>
                <a:lnTo>
                  <a:pt x="1832864" y="521385"/>
                </a:lnTo>
                <a:lnTo>
                  <a:pt x="1829028" y="523367"/>
                </a:lnTo>
                <a:lnTo>
                  <a:pt x="1828609" y="523367"/>
                </a:lnTo>
                <a:lnTo>
                  <a:pt x="1828761" y="522986"/>
                </a:lnTo>
                <a:lnTo>
                  <a:pt x="1828812" y="522859"/>
                </a:lnTo>
                <a:lnTo>
                  <a:pt x="1828914" y="522605"/>
                </a:lnTo>
                <a:lnTo>
                  <a:pt x="1829015" y="522351"/>
                </a:lnTo>
                <a:lnTo>
                  <a:pt x="1829574" y="520954"/>
                </a:lnTo>
                <a:lnTo>
                  <a:pt x="1830171" y="519303"/>
                </a:lnTo>
                <a:lnTo>
                  <a:pt x="1830260" y="519049"/>
                </a:lnTo>
                <a:lnTo>
                  <a:pt x="1830298" y="518922"/>
                </a:lnTo>
                <a:lnTo>
                  <a:pt x="1829066" y="517271"/>
                </a:lnTo>
                <a:lnTo>
                  <a:pt x="1826602" y="516509"/>
                </a:lnTo>
                <a:lnTo>
                  <a:pt x="1826399" y="516458"/>
                </a:lnTo>
                <a:lnTo>
                  <a:pt x="1826399" y="526669"/>
                </a:lnTo>
                <a:lnTo>
                  <a:pt x="1825510" y="527558"/>
                </a:lnTo>
                <a:lnTo>
                  <a:pt x="1825383" y="527685"/>
                </a:lnTo>
                <a:lnTo>
                  <a:pt x="1823123" y="527685"/>
                </a:lnTo>
                <a:lnTo>
                  <a:pt x="1823072" y="527558"/>
                </a:lnTo>
                <a:lnTo>
                  <a:pt x="1822970" y="527304"/>
                </a:lnTo>
                <a:lnTo>
                  <a:pt x="1822869" y="527050"/>
                </a:lnTo>
                <a:lnTo>
                  <a:pt x="1822792" y="526542"/>
                </a:lnTo>
                <a:lnTo>
                  <a:pt x="1823326" y="525653"/>
                </a:lnTo>
                <a:lnTo>
                  <a:pt x="1823821" y="524637"/>
                </a:lnTo>
                <a:lnTo>
                  <a:pt x="1823948" y="524383"/>
                </a:lnTo>
                <a:lnTo>
                  <a:pt x="1824964" y="523621"/>
                </a:lnTo>
                <a:lnTo>
                  <a:pt x="1825993" y="523621"/>
                </a:lnTo>
                <a:lnTo>
                  <a:pt x="1826336" y="524256"/>
                </a:lnTo>
                <a:lnTo>
                  <a:pt x="1826399" y="526669"/>
                </a:lnTo>
                <a:lnTo>
                  <a:pt x="1826399" y="516458"/>
                </a:lnTo>
                <a:lnTo>
                  <a:pt x="1824812" y="516001"/>
                </a:lnTo>
                <a:lnTo>
                  <a:pt x="1824494" y="516001"/>
                </a:lnTo>
                <a:lnTo>
                  <a:pt x="1824075" y="515620"/>
                </a:lnTo>
                <a:lnTo>
                  <a:pt x="1822513" y="514223"/>
                </a:lnTo>
                <a:lnTo>
                  <a:pt x="1822602" y="513969"/>
                </a:lnTo>
                <a:lnTo>
                  <a:pt x="1822716" y="513588"/>
                </a:lnTo>
                <a:lnTo>
                  <a:pt x="1822805" y="513334"/>
                </a:lnTo>
                <a:lnTo>
                  <a:pt x="1822919" y="512953"/>
                </a:lnTo>
                <a:lnTo>
                  <a:pt x="1823034" y="511556"/>
                </a:lnTo>
                <a:lnTo>
                  <a:pt x="1822094" y="510286"/>
                </a:lnTo>
                <a:lnTo>
                  <a:pt x="1821141" y="510032"/>
                </a:lnTo>
                <a:lnTo>
                  <a:pt x="1820989" y="510032"/>
                </a:lnTo>
                <a:lnTo>
                  <a:pt x="1819021" y="509270"/>
                </a:lnTo>
                <a:lnTo>
                  <a:pt x="1818817" y="509651"/>
                </a:lnTo>
                <a:lnTo>
                  <a:pt x="1818716" y="510286"/>
                </a:lnTo>
                <a:lnTo>
                  <a:pt x="1819541" y="512318"/>
                </a:lnTo>
                <a:lnTo>
                  <a:pt x="1820125" y="513969"/>
                </a:lnTo>
                <a:lnTo>
                  <a:pt x="1820049" y="515620"/>
                </a:lnTo>
                <a:lnTo>
                  <a:pt x="1816150" y="513334"/>
                </a:lnTo>
                <a:lnTo>
                  <a:pt x="1810321" y="520573"/>
                </a:lnTo>
                <a:lnTo>
                  <a:pt x="1810219" y="520700"/>
                </a:lnTo>
                <a:lnTo>
                  <a:pt x="1813293" y="525907"/>
                </a:lnTo>
                <a:lnTo>
                  <a:pt x="1814512" y="525907"/>
                </a:lnTo>
                <a:lnTo>
                  <a:pt x="1816569" y="524002"/>
                </a:lnTo>
                <a:lnTo>
                  <a:pt x="1818652" y="522351"/>
                </a:lnTo>
                <a:lnTo>
                  <a:pt x="1819021" y="522351"/>
                </a:lnTo>
                <a:lnTo>
                  <a:pt x="1819440" y="522605"/>
                </a:lnTo>
                <a:lnTo>
                  <a:pt x="1819490" y="523367"/>
                </a:lnTo>
                <a:lnTo>
                  <a:pt x="1819617" y="525272"/>
                </a:lnTo>
                <a:lnTo>
                  <a:pt x="1819732" y="527050"/>
                </a:lnTo>
                <a:lnTo>
                  <a:pt x="1819846" y="528955"/>
                </a:lnTo>
                <a:lnTo>
                  <a:pt x="1819211" y="529336"/>
                </a:lnTo>
                <a:lnTo>
                  <a:pt x="1814855" y="527558"/>
                </a:lnTo>
                <a:lnTo>
                  <a:pt x="1812671" y="526669"/>
                </a:lnTo>
                <a:lnTo>
                  <a:pt x="1810004" y="526288"/>
                </a:lnTo>
                <a:lnTo>
                  <a:pt x="1809394" y="526923"/>
                </a:lnTo>
                <a:lnTo>
                  <a:pt x="1808988" y="527558"/>
                </a:lnTo>
                <a:lnTo>
                  <a:pt x="1807959" y="526542"/>
                </a:lnTo>
                <a:lnTo>
                  <a:pt x="1807870" y="526288"/>
                </a:lnTo>
                <a:lnTo>
                  <a:pt x="1807768" y="526034"/>
                </a:lnTo>
                <a:lnTo>
                  <a:pt x="1807718" y="525907"/>
                </a:lnTo>
                <a:lnTo>
                  <a:pt x="1807248" y="524637"/>
                </a:lnTo>
                <a:lnTo>
                  <a:pt x="1807159" y="524383"/>
                </a:lnTo>
                <a:lnTo>
                  <a:pt x="1807108" y="524256"/>
                </a:lnTo>
                <a:lnTo>
                  <a:pt x="1807006" y="524002"/>
                </a:lnTo>
                <a:lnTo>
                  <a:pt x="1806968" y="523875"/>
                </a:lnTo>
                <a:lnTo>
                  <a:pt x="1806867" y="523621"/>
                </a:lnTo>
                <a:lnTo>
                  <a:pt x="1806892" y="522859"/>
                </a:lnTo>
                <a:lnTo>
                  <a:pt x="1807298" y="521970"/>
                </a:lnTo>
                <a:lnTo>
                  <a:pt x="1807400" y="521716"/>
                </a:lnTo>
                <a:lnTo>
                  <a:pt x="1807464" y="521589"/>
                </a:lnTo>
                <a:lnTo>
                  <a:pt x="1808200" y="519938"/>
                </a:lnTo>
                <a:lnTo>
                  <a:pt x="1808314" y="519684"/>
                </a:lnTo>
                <a:lnTo>
                  <a:pt x="1808607" y="519303"/>
                </a:lnTo>
                <a:lnTo>
                  <a:pt x="1810156" y="517652"/>
                </a:lnTo>
                <a:lnTo>
                  <a:pt x="1811121" y="516636"/>
                </a:lnTo>
                <a:lnTo>
                  <a:pt x="1812239" y="515366"/>
                </a:lnTo>
                <a:lnTo>
                  <a:pt x="1812569" y="514985"/>
                </a:lnTo>
                <a:lnTo>
                  <a:pt x="1813128" y="514350"/>
                </a:lnTo>
                <a:lnTo>
                  <a:pt x="1813242" y="514223"/>
                </a:lnTo>
                <a:lnTo>
                  <a:pt x="1815807" y="511302"/>
                </a:lnTo>
                <a:lnTo>
                  <a:pt x="1816354" y="510679"/>
                </a:lnTo>
                <a:lnTo>
                  <a:pt x="1817471" y="508254"/>
                </a:lnTo>
                <a:lnTo>
                  <a:pt x="1817535" y="508127"/>
                </a:lnTo>
                <a:lnTo>
                  <a:pt x="1817217" y="508254"/>
                </a:lnTo>
                <a:lnTo>
                  <a:pt x="1814271" y="510286"/>
                </a:lnTo>
                <a:lnTo>
                  <a:pt x="1813636" y="510679"/>
                </a:lnTo>
                <a:lnTo>
                  <a:pt x="1812671" y="511187"/>
                </a:lnTo>
                <a:lnTo>
                  <a:pt x="1811032" y="510921"/>
                </a:lnTo>
                <a:lnTo>
                  <a:pt x="1810321" y="510032"/>
                </a:lnTo>
                <a:lnTo>
                  <a:pt x="1809826" y="509270"/>
                </a:lnTo>
                <a:lnTo>
                  <a:pt x="1808568" y="507238"/>
                </a:lnTo>
                <a:lnTo>
                  <a:pt x="1803209" y="506590"/>
                </a:lnTo>
                <a:lnTo>
                  <a:pt x="1803209" y="539496"/>
                </a:lnTo>
                <a:lnTo>
                  <a:pt x="1786928" y="539496"/>
                </a:lnTo>
                <a:lnTo>
                  <a:pt x="1771078" y="539496"/>
                </a:lnTo>
                <a:lnTo>
                  <a:pt x="1771078" y="536067"/>
                </a:lnTo>
                <a:lnTo>
                  <a:pt x="1771891" y="536067"/>
                </a:lnTo>
                <a:lnTo>
                  <a:pt x="1773948" y="537718"/>
                </a:lnTo>
                <a:lnTo>
                  <a:pt x="1779473" y="539369"/>
                </a:lnTo>
                <a:lnTo>
                  <a:pt x="1782991" y="539369"/>
                </a:lnTo>
                <a:lnTo>
                  <a:pt x="1786928" y="539496"/>
                </a:lnTo>
                <a:lnTo>
                  <a:pt x="1793849" y="538734"/>
                </a:lnTo>
                <a:lnTo>
                  <a:pt x="1796072" y="536956"/>
                </a:lnTo>
                <a:lnTo>
                  <a:pt x="1795767" y="536321"/>
                </a:lnTo>
                <a:lnTo>
                  <a:pt x="1795653" y="536067"/>
                </a:lnTo>
                <a:lnTo>
                  <a:pt x="1795462" y="535686"/>
                </a:lnTo>
                <a:lnTo>
                  <a:pt x="1797100" y="536321"/>
                </a:lnTo>
                <a:lnTo>
                  <a:pt x="1799767" y="538226"/>
                </a:lnTo>
                <a:lnTo>
                  <a:pt x="1803209" y="539496"/>
                </a:lnTo>
                <a:lnTo>
                  <a:pt x="1803209" y="506590"/>
                </a:lnTo>
                <a:lnTo>
                  <a:pt x="1791766" y="505206"/>
                </a:lnTo>
                <a:lnTo>
                  <a:pt x="1789645" y="508635"/>
                </a:lnTo>
                <a:lnTo>
                  <a:pt x="1789379" y="508635"/>
                </a:lnTo>
                <a:lnTo>
                  <a:pt x="1787677" y="509270"/>
                </a:lnTo>
                <a:lnTo>
                  <a:pt x="1786750" y="509143"/>
                </a:lnTo>
                <a:lnTo>
                  <a:pt x="1782902" y="509143"/>
                </a:lnTo>
                <a:lnTo>
                  <a:pt x="1783168" y="508635"/>
                </a:lnTo>
                <a:lnTo>
                  <a:pt x="1784629" y="508127"/>
                </a:lnTo>
                <a:lnTo>
                  <a:pt x="1786077" y="507619"/>
                </a:lnTo>
                <a:lnTo>
                  <a:pt x="1787639" y="506984"/>
                </a:lnTo>
                <a:lnTo>
                  <a:pt x="1790039" y="505968"/>
                </a:lnTo>
                <a:lnTo>
                  <a:pt x="1790573" y="505968"/>
                </a:lnTo>
                <a:lnTo>
                  <a:pt x="1789379" y="505333"/>
                </a:lnTo>
                <a:lnTo>
                  <a:pt x="1786039" y="503555"/>
                </a:lnTo>
                <a:lnTo>
                  <a:pt x="1780628" y="500570"/>
                </a:lnTo>
                <a:lnTo>
                  <a:pt x="1776196" y="504952"/>
                </a:lnTo>
                <a:lnTo>
                  <a:pt x="1775167" y="505333"/>
                </a:lnTo>
                <a:lnTo>
                  <a:pt x="1775167" y="503682"/>
                </a:lnTo>
                <a:lnTo>
                  <a:pt x="1773123" y="503936"/>
                </a:lnTo>
                <a:lnTo>
                  <a:pt x="1770875" y="505333"/>
                </a:lnTo>
                <a:lnTo>
                  <a:pt x="1767586" y="506984"/>
                </a:lnTo>
                <a:lnTo>
                  <a:pt x="1766773" y="506984"/>
                </a:lnTo>
                <a:lnTo>
                  <a:pt x="1766963" y="506730"/>
                </a:lnTo>
                <a:lnTo>
                  <a:pt x="1768005" y="505333"/>
                </a:lnTo>
                <a:lnTo>
                  <a:pt x="1769440" y="502666"/>
                </a:lnTo>
                <a:lnTo>
                  <a:pt x="1764639" y="502881"/>
                </a:lnTo>
                <a:lnTo>
                  <a:pt x="1764639" y="539496"/>
                </a:lnTo>
                <a:lnTo>
                  <a:pt x="1751330" y="539496"/>
                </a:lnTo>
                <a:lnTo>
                  <a:pt x="1753323" y="538734"/>
                </a:lnTo>
                <a:lnTo>
                  <a:pt x="1755495" y="537972"/>
                </a:lnTo>
                <a:lnTo>
                  <a:pt x="1756321" y="537972"/>
                </a:lnTo>
                <a:lnTo>
                  <a:pt x="1756575" y="537337"/>
                </a:lnTo>
                <a:lnTo>
                  <a:pt x="1756676" y="537083"/>
                </a:lnTo>
                <a:lnTo>
                  <a:pt x="1756727" y="536067"/>
                </a:lnTo>
                <a:lnTo>
                  <a:pt x="1756727" y="534670"/>
                </a:lnTo>
                <a:lnTo>
                  <a:pt x="1755711" y="534289"/>
                </a:lnTo>
                <a:lnTo>
                  <a:pt x="1752841" y="535952"/>
                </a:lnTo>
                <a:lnTo>
                  <a:pt x="1752638" y="535686"/>
                </a:lnTo>
                <a:lnTo>
                  <a:pt x="1753450" y="534289"/>
                </a:lnTo>
                <a:lnTo>
                  <a:pt x="1754479" y="532638"/>
                </a:lnTo>
                <a:lnTo>
                  <a:pt x="1753628" y="532003"/>
                </a:lnTo>
                <a:lnTo>
                  <a:pt x="1748815" y="532003"/>
                </a:lnTo>
                <a:lnTo>
                  <a:pt x="1747215" y="531266"/>
                </a:lnTo>
                <a:lnTo>
                  <a:pt x="1747215" y="539496"/>
                </a:lnTo>
                <a:lnTo>
                  <a:pt x="1662391" y="539496"/>
                </a:lnTo>
                <a:lnTo>
                  <a:pt x="1664436" y="539000"/>
                </a:lnTo>
                <a:lnTo>
                  <a:pt x="1664512" y="536702"/>
                </a:lnTo>
                <a:lnTo>
                  <a:pt x="1664411" y="535051"/>
                </a:lnTo>
                <a:lnTo>
                  <a:pt x="1663814" y="533654"/>
                </a:lnTo>
                <a:lnTo>
                  <a:pt x="1663700" y="533400"/>
                </a:lnTo>
                <a:lnTo>
                  <a:pt x="1662772" y="533019"/>
                </a:lnTo>
                <a:lnTo>
                  <a:pt x="1662087" y="532638"/>
                </a:lnTo>
                <a:lnTo>
                  <a:pt x="1661693" y="532384"/>
                </a:lnTo>
                <a:lnTo>
                  <a:pt x="1659191" y="530733"/>
                </a:lnTo>
                <a:lnTo>
                  <a:pt x="1659318" y="529971"/>
                </a:lnTo>
                <a:lnTo>
                  <a:pt x="1659420" y="529336"/>
                </a:lnTo>
                <a:lnTo>
                  <a:pt x="1659534" y="528574"/>
                </a:lnTo>
                <a:lnTo>
                  <a:pt x="1659636" y="527939"/>
                </a:lnTo>
                <a:lnTo>
                  <a:pt x="1659737" y="527304"/>
                </a:lnTo>
                <a:lnTo>
                  <a:pt x="1659864" y="526542"/>
                </a:lnTo>
                <a:lnTo>
                  <a:pt x="1659966" y="525907"/>
                </a:lnTo>
                <a:lnTo>
                  <a:pt x="1660004" y="525653"/>
                </a:lnTo>
                <a:lnTo>
                  <a:pt x="1664106" y="524256"/>
                </a:lnTo>
                <a:lnTo>
                  <a:pt x="1665947" y="523367"/>
                </a:lnTo>
                <a:lnTo>
                  <a:pt x="1668208" y="521970"/>
                </a:lnTo>
                <a:lnTo>
                  <a:pt x="1668856" y="520954"/>
                </a:lnTo>
                <a:lnTo>
                  <a:pt x="1669021" y="520700"/>
                </a:lnTo>
                <a:lnTo>
                  <a:pt x="1669935" y="519684"/>
                </a:lnTo>
                <a:lnTo>
                  <a:pt x="1670151" y="519684"/>
                </a:lnTo>
                <a:lnTo>
                  <a:pt x="1670659" y="520319"/>
                </a:lnTo>
                <a:lnTo>
                  <a:pt x="1670786" y="528066"/>
                </a:lnTo>
                <a:lnTo>
                  <a:pt x="1674075" y="531368"/>
                </a:lnTo>
                <a:lnTo>
                  <a:pt x="1674101" y="530733"/>
                </a:lnTo>
                <a:lnTo>
                  <a:pt x="1676107" y="524637"/>
                </a:lnTo>
                <a:lnTo>
                  <a:pt x="1676196" y="524383"/>
                </a:lnTo>
                <a:lnTo>
                  <a:pt x="1680908" y="526923"/>
                </a:lnTo>
                <a:lnTo>
                  <a:pt x="1680908" y="532003"/>
                </a:lnTo>
                <a:lnTo>
                  <a:pt x="1680298" y="532003"/>
                </a:lnTo>
                <a:lnTo>
                  <a:pt x="1679067" y="529971"/>
                </a:lnTo>
                <a:lnTo>
                  <a:pt x="1677835" y="528066"/>
                </a:lnTo>
                <a:lnTo>
                  <a:pt x="1676819" y="527939"/>
                </a:lnTo>
                <a:lnTo>
                  <a:pt x="1676120" y="529336"/>
                </a:lnTo>
                <a:lnTo>
                  <a:pt x="1675904" y="529717"/>
                </a:lnTo>
                <a:lnTo>
                  <a:pt x="1675168" y="530733"/>
                </a:lnTo>
                <a:lnTo>
                  <a:pt x="1675168" y="532638"/>
                </a:lnTo>
                <a:lnTo>
                  <a:pt x="1675866" y="534035"/>
                </a:lnTo>
                <a:lnTo>
                  <a:pt x="1677631" y="536956"/>
                </a:lnTo>
                <a:lnTo>
                  <a:pt x="1674964" y="536321"/>
                </a:lnTo>
                <a:lnTo>
                  <a:pt x="1671612" y="533019"/>
                </a:lnTo>
                <a:lnTo>
                  <a:pt x="1669783" y="531368"/>
                </a:lnTo>
                <a:lnTo>
                  <a:pt x="1669542" y="530987"/>
                </a:lnTo>
                <a:lnTo>
                  <a:pt x="1669122" y="529971"/>
                </a:lnTo>
                <a:lnTo>
                  <a:pt x="1669021" y="529717"/>
                </a:lnTo>
                <a:lnTo>
                  <a:pt x="1670875" y="529717"/>
                </a:lnTo>
                <a:lnTo>
                  <a:pt x="1670558" y="528955"/>
                </a:lnTo>
                <a:lnTo>
                  <a:pt x="1670456" y="528701"/>
                </a:lnTo>
                <a:lnTo>
                  <a:pt x="1667179" y="525399"/>
                </a:lnTo>
                <a:lnTo>
                  <a:pt x="1665947" y="525399"/>
                </a:lnTo>
                <a:lnTo>
                  <a:pt x="1664106" y="527558"/>
                </a:lnTo>
                <a:lnTo>
                  <a:pt x="1661718" y="529717"/>
                </a:lnTo>
                <a:lnTo>
                  <a:pt x="1661909" y="529717"/>
                </a:lnTo>
                <a:lnTo>
                  <a:pt x="1662163" y="530352"/>
                </a:lnTo>
                <a:lnTo>
                  <a:pt x="1662430" y="530733"/>
                </a:lnTo>
                <a:lnTo>
                  <a:pt x="1665338" y="533019"/>
                </a:lnTo>
                <a:lnTo>
                  <a:pt x="1667586" y="534670"/>
                </a:lnTo>
                <a:lnTo>
                  <a:pt x="1668716" y="536067"/>
                </a:lnTo>
                <a:lnTo>
                  <a:pt x="1667383" y="536067"/>
                </a:lnTo>
                <a:lnTo>
                  <a:pt x="1666367" y="536321"/>
                </a:lnTo>
                <a:lnTo>
                  <a:pt x="1667802" y="536956"/>
                </a:lnTo>
                <a:lnTo>
                  <a:pt x="1670659" y="537718"/>
                </a:lnTo>
                <a:lnTo>
                  <a:pt x="1673733" y="538607"/>
                </a:lnTo>
                <a:lnTo>
                  <a:pt x="1676819" y="538226"/>
                </a:lnTo>
                <a:lnTo>
                  <a:pt x="1677936" y="537083"/>
                </a:lnTo>
                <a:lnTo>
                  <a:pt x="1678063" y="536956"/>
                </a:lnTo>
                <a:lnTo>
                  <a:pt x="1679676" y="535305"/>
                </a:lnTo>
                <a:lnTo>
                  <a:pt x="1682762" y="534670"/>
                </a:lnTo>
                <a:lnTo>
                  <a:pt x="1687258" y="535940"/>
                </a:lnTo>
                <a:lnTo>
                  <a:pt x="1690547" y="535305"/>
                </a:lnTo>
                <a:lnTo>
                  <a:pt x="1691284" y="534670"/>
                </a:lnTo>
                <a:lnTo>
                  <a:pt x="1694395" y="532003"/>
                </a:lnTo>
                <a:lnTo>
                  <a:pt x="1694840" y="531622"/>
                </a:lnTo>
                <a:lnTo>
                  <a:pt x="1695170" y="532003"/>
                </a:lnTo>
                <a:lnTo>
                  <a:pt x="1695005" y="532003"/>
                </a:lnTo>
                <a:lnTo>
                  <a:pt x="1694230" y="534035"/>
                </a:lnTo>
                <a:lnTo>
                  <a:pt x="1693405" y="536067"/>
                </a:lnTo>
                <a:lnTo>
                  <a:pt x="1694840" y="536956"/>
                </a:lnTo>
                <a:lnTo>
                  <a:pt x="1698332" y="537083"/>
                </a:lnTo>
                <a:lnTo>
                  <a:pt x="1703247" y="537591"/>
                </a:lnTo>
                <a:lnTo>
                  <a:pt x="1703451" y="537337"/>
                </a:lnTo>
                <a:lnTo>
                  <a:pt x="1699971" y="534670"/>
                </a:lnTo>
                <a:lnTo>
                  <a:pt x="1698104" y="533400"/>
                </a:lnTo>
                <a:lnTo>
                  <a:pt x="1697964" y="533400"/>
                </a:lnTo>
                <a:lnTo>
                  <a:pt x="1697355" y="532003"/>
                </a:lnTo>
                <a:lnTo>
                  <a:pt x="1700250" y="532003"/>
                </a:lnTo>
                <a:lnTo>
                  <a:pt x="1702422" y="533019"/>
                </a:lnTo>
                <a:lnTo>
                  <a:pt x="1703857" y="534289"/>
                </a:lnTo>
                <a:lnTo>
                  <a:pt x="1706321" y="536702"/>
                </a:lnTo>
                <a:lnTo>
                  <a:pt x="1709394" y="537083"/>
                </a:lnTo>
                <a:lnTo>
                  <a:pt x="1717802" y="536067"/>
                </a:lnTo>
                <a:lnTo>
                  <a:pt x="1720456" y="536067"/>
                </a:lnTo>
                <a:lnTo>
                  <a:pt x="1720456" y="535686"/>
                </a:lnTo>
                <a:lnTo>
                  <a:pt x="1717992" y="534035"/>
                </a:lnTo>
                <a:lnTo>
                  <a:pt x="1715338" y="532384"/>
                </a:lnTo>
                <a:lnTo>
                  <a:pt x="1715071" y="532384"/>
                </a:lnTo>
                <a:lnTo>
                  <a:pt x="1715274" y="532003"/>
                </a:lnTo>
                <a:lnTo>
                  <a:pt x="1720342" y="532003"/>
                </a:lnTo>
                <a:lnTo>
                  <a:pt x="1720684" y="531622"/>
                </a:lnTo>
                <a:lnTo>
                  <a:pt x="1721485" y="530733"/>
                </a:lnTo>
                <a:lnTo>
                  <a:pt x="1720875" y="529717"/>
                </a:lnTo>
                <a:lnTo>
                  <a:pt x="1720329" y="528701"/>
                </a:lnTo>
                <a:lnTo>
                  <a:pt x="1720253" y="528574"/>
                </a:lnTo>
                <a:lnTo>
                  <a:pt x="1717586" y="527685"/>
                </a:lnTo>
                <a:lnTo>
                  <a:pt x="1709191" y="527685"/>
                </a:lnTo>
                <a:lnTo>
                  <a:pt x="1711439" y="526542"/>
                </a:lnTo>
                <a:lnTo>
                  <a:pt x="1723224" y="524383"/>
                </a:lnTo>
                <a:lnTo>
                  <a:pt x="1725993" y="523875"/>
                </a:lnTo>
                <a:lnTo>
                  <a:pt x="1728038" y="524002"/>
                </a:lnTo>
                <a:lnTo>
                  <a:pt x="1726476" y="526542"/>
                </a:lnTo>
                <a:lnTo>
                  <a:pt x="1726399" y="526669"/>
                </a:lnTo>
                <a:lnTo>
                  <a:pt x="1724964" y="527304"/>
                </a:lnTo>
                <a:lnTo>
                  <a:pt x="1723948" y="526669"/>
                </a:lnTo>
                <a:lnTo>
                  <a:pt x="1723123" y="526034"/>
                </a:lnTo>
                <a:lnTo>
                  <a:pt x="1723174" y="529336"/>
                </a:lnTo>
                <a:lnTo>
                  <a:pt x="1723263" y="529717"/>
                </a:lnTo>
                <a:lnTo>
                  <a:pt x="1723326" y="529971"/>
                </a:lnTo>
                <a:lnTo>
                  <a:pt x="1723440" y="530352"/>
                </a:lnTo>
                <a:lnTo>
                  <a:pt x="1723542" y="530733"/>
                </a:lnTo>
                <a:lnTo>
                  <a:pt x="1723618" y="530987"/>
                </a:lnTo>
                <a:lnTo>
                  <a:pt x="1723720" y="531368"/>
                </a:lnTo>
                <a:lnTo>
                  <a:pt x="1723796" y="531622"/>
                </a:lnTo>
                <a:lnTo>
                  <a:pt x="1723910" y="532003"/>
                </a:lnTo>
                <a:lnTo>
                  <a:pt x="1724012" y="532384"/>
                </a:lnTo>
                <a:lnTo>
                  <a:pt x="1724088" y="532638"/>
                </a:lnTo>
                <a:lnTo>
                  <a:pt x="1724202" y="533019"/>
                </a:lnTo>
                <a:lnTo>
                  <a:pt x="1724304" y="533400"/>
                </a:lnTo>
                <a:lnTo>
                  <a:pt x="1724380" y="533654"/>
                </a:lnTo>
                <a:lnTo>
                  <a:pt x="1724482" y="534035"/>
                </a:lnTo>
                <a:lnTo>
                  <a:pt x="1724558" y="534289"/>
                </a:lnTo>
                <a:lnTo>
                  <a:pt x="1733169" y="538734"/>
                </a:lnTo>
                <a:lnTo>
                  <a:pt x="1737474" y="536067"/>
                </a:lnTo>
                <a:lnTo>
                  <a:pt x="1737499" y="535686"/>
                </a:lnTo>
                <a:lnTo>
                  <a:pt x="1737436" y="532384"/>
                </a:lnTo>
                <a:lnTo>
                  <a:pt x="1737347" y="532003"/>
                </a:lnTo>
                <a:lnTo>
                  <a:pt x="1737258" y="531622"/>
                </a:lnTo>
                <a:lnTo>
                  <a:pt x="1737207" y="531368"/>
                </a:lnTo>
                <a:lnTo>
                  <a:pt x="1737118" y="530987"/>
                </a:lnTo>
                <a:lnTo>
                  <a:pt x="1737055" y="530733"/>
                </a:lnTo>
                <a:lnTo>
                  <a:pt x="1736966" y="530352"/>
                </a:lnTo>
                <a:lnTo>
                  <a:pt x="1736864" y="529971"/>
                </a:lnTo>
                <a:lnTo>
                  <a:pt x="1736801" y="529717"/>
                </a:lnTo>
                <a:lnTo>
                  <a:pt x="1736699" y="529336"/>
                </a:lnTo>
                <a:lnTo>
                  <a:pt x="1736636" y="526923"/>
                </a:lnTo>
                <a:lnTo>
                  <a:pt x="1736763" y="526034"/>
                </a:lnTo>
                <a:lnTo>
                  <a:pt x="1736852" y="525399"/>
                </a:lnTo>
                <a:lnTo>
                  <a:pt x="1737779" y="525018"/>
                </a:lnTo>
                <a:lnTo>
                  <a:pt x="1737906" y="525018"/>
                </a:lnTo>
                <a:lnTo>
                  <a:pt x="1739315" y="524002"/>
                </a:lnTo>
                <a:lnTo>
                  <a:pt x="1740331" y="525018"/>
                </a:lnTo>
                <a:lnTo>
                  <a:pt x="1740331" y="532384"/>
                </a:lnTo>
                <a:lnTo>
                  <a:pt x="1747215" y="539496"/>
                </a:lnTo>
                <a:lnTo>
                  <a:pt x="1747215" y="531266"/>
                </a:lnTo>
                <a:lnTo>
                  <a:pt x="1746072" y="530733"/>
                </a:lnTo>
                <a:lnTo>
                  <a:pt x="1745348" y="529717"/>
                </a:lnTo>
                <a:lnTo>
                  <a:pt x="1743075" y="526034"/>
                </a:lnTo>
                <a:lnTo>
                  <a:pt x="1742998" y="525907"/>
                </a:lnTo>
                <a:lnTo>
                  <a:pt x="1753044" y="529717"/>
                </a:lnTo>
                <a:lnTo>
                  <a:pt x="1764639" y="539496"/>
                </a:lnTo>
                <a:lnTo>
                  <a:pt x="1764639" y="502881"/>
                </a:lnTo>
                <a:lnTo>
                  <a:pt x="1762671" y="502958"/>
                </a:lnTo>
                <a:lnTo>
                  <a:pt x="1762671" y="509651"/>
                </a:lnTo>
                <a:lnTo>
                  <a:pt x="1762671" y="510032"/>
                </a:lnTo>
                <a:lnTo>
                  <a:pt x="1760423" y="511556"/>
                </a:lnTo>
                <a:lnTo>
                  <a:pt x="1756321" y="514223"/>
                </a:lnTo>
                <a:lnTo>
                  <a:pt x="1755228" y="513969"/>
                </a:lnTo>
                <a:lnTo>
                  <a:pt x="1754632" y="513969"/>
                </a:lnTo>
                <a:lnTo>
                  <a:pt x="1756384" y="509270"/>
                </a:lnTo>
                <a:lnTo>
                  <a:pt x="1756435" y="509143"/>
                </a:lnTo>
                <a:lnTo>
                  <a:pt x="1756524" y="508889"/>
                </a:lnTo>
                <a:lnTo>
                  <a:pt x="1758099" y="508127"/>
                </a:lnTo>
                <a:lnTo>
                  <a:pt x="1758734" y="508127"/>
                </a:lnTo>
                <a:lnTo>
                  <a:pt x="1760220" y="508635"/>
                </a:lnTo>
                <a:lnTo>
                  <a:pt x="1762671" y="509651"/>
                </a:lnTo>
                <a:lnTo>
                  <a:pt x="1762671" y="502958"/>
                </a:lnTo>
                <a:lnTo>
                  <a:pt x="1754581" y="503301"/>
                </a:lnTo>
                <a:lnTo>
                  <a:pt x="1757349" y="503301"/>
                </a:lnTo>
                <a:lnTo>
                  <a:pt x="1752015" y="506615"/>
                </a:lnTo>
                <a:lnTo>
                  <a:pt x="1750174" y="506222"/>
                </a:lnTo>
                <a:lnTo>
                  <a:pt x="1749869" y="505587"/>
                </a:lnTo>
                <a:lnTo>
                  <a:pt x="1749755" y="505333"/>
                </a:lnTo>
                <a:lnTo>
                  <a:pt x="1749691" y="505206"/>
                </a:lnTo>
                <a:lnTo>
                  <a:pt x="1749564" y="504952"/>
                </a:lnTo>
                <a:lnTo>
                  <a:pt x="1748536" y="503682"/>
                </a:lnTo>
                <a:lnTo>
                  <a:pt x="1745869" y="505333"/>
                </a:lnTo>
                <a:lnTo>
                  <a:pt x="1741982" y="509651"/>
                </a:lnTo>
                <a:lnTo>
                  <a:pt x="1738490" y="513334"/>
                </a:lnTo>
                <a:lnTo>
                  <a:pt x="1736648" y="514985"/>
                </a:lnTo>
                <a:lnTo>
                  <a:pt x="1737283" y="513969"/>
                </a:lnTo>
                <a:lnTo>
                  <a:pt x="1741284" y="507619"/>
                </a:lnTo>
                <a:lnTo>
                  <a:pt x="1741436" y="507619"/>
                </a:lnTo>
                <a:lnTo>
                  <a:pt x="1740560" y="506222"/>
                </a:lnTo>
                <a:lnTo>
                  <a:pt x="1739519" y="504571"/>
                </a:lnTo>
                <a:lnTo>
                  <a:pt x="1736242" y="504215"/>
                </a:lnTo>
                <a:lnTo>
                  <a:pt x="1736242" y="533400"/>
                </a:lnTo>
                <a:lnTo>
                  <a:pt x="1736242" y="535686"/>
                </a:lnTo>
                <a:lnTo>
                  <a:pt x="1735010" y="535051"/>
                </a:lnTo>
                <a:lnTo>
                  <a:pt x="1733664" y="533019"/>
                </a:lnTo>
                <a:lnTo>
                  <a:pt x="1732419" y="531368"/>
                </a:lnTo>
                <a:lnTo>
                  <a:pt x="1731937" y="530733"/>
                </a:lnTo>
                <a:lnTo>
                  <a:pt x="1729676" y="529717"/>
                </a:lnTo>
                <a:lnTo>
                  <a:pt x="1728812" y="530352"/>
                </a:lnTo>
                <a:lnTo>
                  <a:pt x="1728216" y="530733"/>
                </a:lnTo>
                <a:lnTo>
                  <a:pt x="1727022" y="531368"/>
                </a:lnTo>
                <a:lnTo>
                  <a:pt x="1725993" y="530987"/>
                </a:lnTo>
                <a:lnTo>
                  <a:pt x="1725968" y="527304"/>
                </a:lnTo>
                <a:lnTo>
                  <a:pt x="1725968" y="526923"/>
                </a:lnTo>
                <a:lnTo>
                  <a:pt x="1730705" y="527050"/>
                </a:lnTo>
                <a:lnTo>
                  <a:pt x="1733905" y="530352"/>
                </a:lnTo>
                <a:lnTo>
                  <a:pt x="1735213" y="531622"/>
                </a:lnTo>
                <a:lnTo>
                  <a:pt x="1736242" y="533400"/>
                </a:lnTo>
                <a:lnTo>
                  <a:pt x="1736242" y="504215"/>
                </a:lnTo>
                <a:lnTo>
                  <a:pt x="1731530" y="503682"/>
                </a:lnTo>
                <a:lnTo>
                  <a:pt x="1727225" y="503301"/>
                </a:lnTo>
                <a:lnTo>
                  <a:pt x="1724152" y="503682"/>
                </a:lnTo>
                <a:lnTo>
                  <a:pt x="1725460" y="505968"/>
                </a:lnTo>
                <a:lnTo>
                  <a:pt x="1724761" y="505968"/>
                </a:lnTo>
                <a:lnTo>
                  <a:pt x="1723948" y="506145"/>
                </a:lnTo>
                <a:lnTo>
                  <a:pt x="1723948" y="518287"/>
                </a:lnTo>
                <a:lnTo>
                  <a:pt x="1723948" y="520573"/>
                </a:lnTo>
                <a:lnTo>
                  <a:pt x="1722513" y="521589"/>
                </a:lnTo>
                <a:lnTo>
                  <a:pt x="1719021" y="521589"/>
                </a:lnTo>
                <a:lnTo>
                  <a:pt x="1718310" y="520700"/>
                </a:lnTo>
                <a:lnTo>
                  <a:pt x="1718208" y="520573"/>
                </a:lnTo>
                <a:lnTo>
                  <a:pt x="1718741" y="519684"/>
                </a:lnTo>
                <a:lnTo>
                  <a:pt x="1718945" y="519303"/>
                </a:lnTo>
                <a:lnTo>
                  <a:pt x="1719072" y="519049"/>
                </a:lnTo>
                <a:lnTo>
                  <a:pt x="1719440" y="518287"/>
                </a:lnTo>
                <a:lnTo>
                  <a:pt x="1720634" y="517652"/>
                </a:lnTo>
                <a:lnTo>
                  <a:pt x="1723263" y="517652"/>
                </a:lnTo>
                <a:lnTo>
                  <a:pt x="1723948" y="518287"/>
                </a:lnTo>
                <a:lnTo>
                  <a:pt x="1723948" y="506145"/>
                </a:lnTo>
                <a:lnTo>
                  <a:pt x="1723529" y="506222"/>
                </a:lnTo>
                <a:lnTo>
                  <a:pt x="1720456" y="505587"/>
                </a:lnTo>
                <a:lnTo>
                  <a:pt x="1716532" y="504952"/>
                </a:lnTo>
                <a:lnTo>
                  <a:pt x="1715604" y="504952"/>
                </a:lnTo>
                <a:lnTo>
                  <a:pt x="1715338" y="505206"/>
                </a:lnTo>
                <a:lnTo>
                  <a:pt x="1715439" y="505587"/>
                </a:lnTo>
                <a:lnTo>
                  <a:pt x="1715528" y="505968"/>
                </a:lnTo>
                <a:lnTo>
                  <a:pt x="1715604" y="506222"/>
                </a:lnTo>
                <a:lnTo>
                  <a:pt x="1715668" y="506476"/>
                </a:lnTo>
                <a:lnTo>
                  <a:pt x="1715731" y="506730"/>
                </a:lnTo>
                <a:lnTo>
                  <a:pt x="1715795" y="506984"/>
                </a:lnTo>
                <a:lnTo>
                  <a:pt x="1715858" y="507238"/>
                </a:lnTo>
                <a:lnTo>
                  <a:pt x="1715960" y="507619"/>
                </a:lnTo>
                <a:lnTo>
                  <a:pt x="1716024" y="507873"/>
                </a:lnTo>
                <a:lnTo>
                  <a:pt x="1716112" y="508254"/>
                </a:lnTo>
                <a:lnTo>
                  <a:pt x="1716214" y="508635"/>
                </a:lnTo>
                <a:lnTo>
                  <a:pt x="1716278" y="508889"/>
                </a:lnTo>
                <a:lnTo>
                  <a:pt x="1716379" y="509270"/>
                </a:lnTo>
                <a:lnTo>
                  <a:pt x="1716481" y="509651"/>
                </a:lnTo>
                <a:lnTo>
                  <a:pt x="1716900" y="511302"/>
                </a:lnTo>
                <a:lnTo>
                  <a:pt x="1716963" y="511556"/>
                </a:lnTo>
                <a:lnTo>
                  <a:pt x="1717065" y="511937"/>
                </a:lnTo>
                <a:lnTo>
                  <a:pt x="1717154" y="512318"/>
                </a:lnTo>
                <a:lnTo>
                  <a:pt x="1717217" y="512572"/>
                </a:lnTo>
                <a:lnTo>
                  <a:pt x="1717319" y="512953"/>
                </a:lnTo>
                <a:lnTo>
                  <a:pt x="1717421" y="513334"/>
                </a:lnTo>
                <a:lnTo>
                  <a:pt x="1717268" y="513334"/>
                </a:lnTo>
                <a:lnTo>
                  <a:pt x="1716773" y="513854"/>
                </a:lnTo>
                <a:lnTo>
                  <a:pt x="1713903" y="513334"/>
                </a:lnTo>
                <a:lnTo>
                  <a:pt x="1713903" y="516001"/>
                </a:lnTo>
                <a:lnTo>
                  <a:pt x="1713699" y="516001"/>
                </a:lnTo>
                <a:lnTo>
                  <a:pt x="1713598" y="517017"/>
                </a:lnTo>
                <a:lnTo>
                  <a:pt x="1712874" y="517906"/>
                </a:lnTo>
                <a:lnTo>
                  <a:pt x="1710626" y="519049"/>
                </a:lnTo>
                <a:lnTo>
                  <a:pt x="1709597" y="518668"/>
                </a:lnTo>
                <a:lnTo>
                  <a:pt x="1709597" y="516509"/>
                </a:lnTo>
                <a:lnTo>
                  <a:pt x="1710626" y="515366"/>
                </a:lnTo>
                <a:lnTo>
                  <a:pt x="1712874" y="515366"/>
                </a:lnTo>
                <a:lnTo>
                  <a:pt x="1713903" y="516001"/>
                </a:lnTo>
                <a:lnTo>
                  <a:pt x="1713903" y="513334"/>
                </a:lnTo>
                <a:lnTo>
                  <a:pt x="1711858" y="512953"/>
                </a:lnTo>
                <a:lnTo>
                  <a:pt x="1708785" y="512572"/>
                </a:lnTo>
                <a:lnTo>
                  <a:pt x="1705089" y="513334"/>
                </a:lnTo>
                <a:lnTo>
                  <a:pt x="1704060" y="514604"/>
                </a:lnTo>
                <a:lnTo>
                  <a:pt x="1703730" y="514985"/>
                </a:lnTo>
                <a:lnTo>
                  <a:pt x="1700707" y="517906"/>
                </a:lnTo>
                <a:lnTo>
                  <a:pt x="1700796" y="519684"/>
                </a:lnTo>
                <a:lnTo>
                  <a:pt x="1706359" y="519684"/>
                </a:lnTo>
                <a:lnTo>
                  <a:pt x="1707553" y="520319"/>
                </a:lnTo>
                <a:lnTo>
                  <a:pt x="1707553" y="522605"/>
                </a:lnTo>
                <a:lnTo>
                  <a:pt x="1705711" y="523621"/>
                </a:lnTo>
                <a:lnTo>
                  <a:pt x="1700987" y="523621"/>
                </a:lnTo>
                <a:lnTo>
                  <a:pt x="1699768" y="522605"/>
                </a:lnTo>
                <a:lnTo>
                  <a:pt x="1700301" y="521716"/>
                </a:lnTo>
                <a:lnTo>
                  <a:pt x="1700682" y="520954"/>
                </a:lnTo>
                <a:lnTo>
                  <a:pt x="1700809" y="520700"/>
                </a:lnTo>
                <a:lnTo>
                  <a:pt x="1700872" y="520573"/>
                </a:lnTo>
                <a:lnTo>
                  <a:pt x="1700987" y="520319"/>
                </a:lnTo>
                <a:lnTo>
                  <a:pt x="1700479" y="519684"/>
                </a:lnTo>
                <a:lnTo>
                  <a:pt x="1697266" y="519684"/>
                </a:lnTo>
                <a:lnTo>
                  <a:pt x="1694230" y="517271"/>
                </a:lnTo>
                <a:lnTo>
                  <a:pt x="1692275" y="514350"/>
                </a:lnTo>
                <a:lnTo>
                  <a:pt x="1690408" y="511302"/>
                </a:lnTo>
                <a:lnTo>
                  <a:pt x="1689620" y="510032"/>
                </a:lnTo>
                <a:lnTo>
                  <a:pt x="1690128" y="510032"/>
                </a:lnTo>
                <a:lnTo>
                  <a:pt x="1693202" y="510679"/>
                </a:lnTo>
                <a:lnTo>
                  <a:pt x="1693202" y="510032"/>
                </a:lnTo>
                <a:lnTo>
                  <a:pt x="1693202" y="507619"/>
                </a:lnTo>
                <a:lnTo>
                  <a:pt x="1694065" y="507619"/>
                </a:lnTo>
                <a:lnTo>
                  <a:pt x="1687995" y="506730"/>
                </a:lnTo>
                <a:lnTo>
                  <a:pt x="1675815" y="506476"/>
                </a:lnTo>
                <a:lnTo>
                  <a:pt x="1666570" y="506564"/>
                </a:lnTo>
                <a:lnTo>
                  <a:pt x="1666570" y="515239"/>
                </a:lnTo>
                <a:lnTo>
                  <a:pt x="1666570" y="520319"/>
                </a:lnTo>
                <a:lnTo>
                  <a:pt x="1665338" y="520954"/>
                </a:lnTo>
                <a:lnTo>
                  <a:pt x="1663496" y="520319"/>
                </a:lnTo>
                <a:lnTo>
                  <a:pt x="1662137" y="519684"/>
                </a:lnTo>
                <a:lnTo>
                  <a:pt x="1661947" y="519684"/>
                </a:lnTo>
                <a:lnTo>
                  <a:pt x="1661033" y="518287"/>
                </a:lnTo>
                <a:lnTo>
                  <a:pt x="1661655" y="517271"/>
                </a:lnTo>
                <a:lnTo>
                  <a:pt x="1663293" y="514350"/>
                </a:lnTo>
                <a:lnTo>
                  <a:pt x="1666570" y="515239"/>
                </a:lnTo>
                <a:lnTo>
                  <a:pt x="1666570" y="506564"/>
                </a:lnTo>
                <a:lnTo>
                  <a:pt x="1660575" y="506615"/>
                </a:lnTo>
                <a:lnTo>
                  <a:pt x="1660575" y="512318"/>
                </a:lnTo>
                <a:lnTo>
                  <a:pt x="1660423" y="512318"/>
                </a:lnTo>
                <a:lnTo>
                  <a:pt x="1660321" y="514604"/>
                </a:lnTo>
                <a:lnTo>
                  <a:pt x="1660156" y="514985"/>
                </a:lnTo>
                <a:lnTo>
                  <a:pt x="1660055" y="515239"/>
                </a:lnTo>
                <a:lnTo>
                  <a:pt x="1660004" y="515366"/>
                </a:lnTo>
                <a:lnTo>
                  <a:pt x="1658988" y="515366"/>
                </a:lnTo>
                <a:lnTo>
                  <a:pt x="1658683" y="515073"/>
                </a:lnTo>
                <a:lnTo>
                  <a:pt x="1658683" y="539496"/>
                </a:lnTo>
                <a:lnTo>
                  <a:pt x="1619300" y="539496"/>
                </a:lnTo>
                <a:lnTo>
                  <a:pt x="1619326" y="539369"/>
                </a:lnTo>
                <a:lnTo>
                  <a:pt x="1619440" y="538734"/>
                </a:lnTo>
                <a:lnTo>
                  <a:pt x="1620532" y="536702"/>
                </a:lnTo>
                <a:lnTo>
                  <a:pt x="1620875" y="536067"/>
                </a:lnTo>
                <a:lnTo>
                  <a:pt x="1621282" y="535305"/>
                </a:lnTo>
                <a:lnTo>
                  <a:pt x="1623009" y="533400"/>
                </a:lnTo>
                <a:lnTo>
                  <a:pt x="1624850" y="531368"/>
                </a:lnTo>
                <a:lnTo>
                  <a:pt x="1625041" y="530987"/>
                </a:lnTo>
                <a:lnTo>
                  <a:pt x="1625104" y="530733"/>
                </a:lnTo>
                <a:lnTo>
                  <a:pt x="1625206" y="530352"/>
                </a:lnTo>
                <a:lnTo>
                  <a:pt x="1625320" y="529971"/>
                </a:lnTo>
                <a:lnTo>
                  <a:pt x="1625384" y="529717"/>
                </a:lnTo>
                <a:lnTo>
                  <a:pt x="1622513" y="529717"/>
                </a:lnTo>
                <a:lnTo>
                  <a:pt x="1621485" y="530733"/>
                </a:lnTo>
                <a:lnTo>
                  <a:pt x="1621485" y="533019"/>
                </a:lnTo>
                <a:lnTo>
                  <a:pt x="1620672" y="533400"/>
                </a:lnTo>
                <a:lnTo>
                  <a:pt x="1619745" y="533019"/>
                </a:lnTo>
                <a:lnTo>
                  <a:pt x="1619618" y="533019"/>
                </a:lnTo>
                <a:lnTo>
                  <a:pt x="1618208" y="532003"/>
                </a:lnTo>
                <a:lnTo>
                  <a:pt x="1621624" y="527050"/>
                </a:lnTo>
                <a:lnTo>
                  <a:pt x="1621739" y="526923"/>
                </a:lnTo>
                <a:lnTo>
                  <a:pt x="1622920" y="525653"/>
                </a:lnTo>
                <a:lnTo>
                  <a:pt x="1631734" y="528701"/>
                </a:lnTo>
                <a:lnTo>
                  <a:pt x="1631734" y="534289"/>
                </a:lnTo>
                <a:lnTo>
                  <a:pt x="1633283" y="536067"/>
                </a:lnTo>
                <a:lnTo>
                  <a:pt x="1633448" y="536067"/>
                </a:lnTo>
                <a:lnTo>
                  <a:pt x="1634807" y="536702"/>
                </a:lnTo>
                <a:lnTo>
                  <a:pt x="1637474" y="537718"/>
                </a:lnTo>
                <a:lnTo>
                  <a:pt x="1637601" y="536956"/>
                </a:lnTo>
                <a:lnTo>
                  <a:pt x="1635620" y="533654"/>
                </a:lnTo>
                <a:lnTo>
                  <a:pt x="1632343" y="527304"/>
                </a:lnTo>
                <a:lnTo>
                  <a:pt x="1634807" y="526669"/>
                </a:lnTo>
                <a:lnTo>
                  <a:pt x="1638782" y="533019"/>
                </a:lnTo>
                <a:lnTo>
                  <a:pt x="1640954" y="536067"/>
                </a:lnTo>
                <a:lnTo>
                  <a:pt x="1643405" y="537718"/>
                </a:lnTo>
                <a:lnTo>
                  <a:pt x="1645259" y="537083"/>
                </a:lnTo>
                <a:lnTo>
                  <a:pt x="1646491" y="536702"/>
                </a:lnTo>
                <a:lnTo>
                  <a:pt x="1647926" y="536702"/>
                </a:lnTo>
                <a:lnTo>
                  <a:pt x="1647240" y="537718"/>
                </a:lnTo>
                <a:lnTo>
                  <a:pt x="1646961" y="538226"/>
                </a:lnTo>
                <a:lnTo>
                  <a:pt x="1646897" y="538353"/>
                </a:lnTo>
                <a:lnTo>
                  <a:pt x="1651114" y="539369"/>
                </a:lnTo>
                <a:lnTo>
                  <a:pt x="1655508" y="539369"/>
                </a:lnTo>
                <a:lnTo>
                  <a:pt x="1658683" y="539496"/>
                </a:lnTo>
                <a:lnTo>
                  <a:pt x="1658683" y="515073"/>
                </a:lnTo>
                <a:lnTo>
                  <a:pt x="1658213" y="514604"/>
                </a:lnTo>
                <a:lnTo>
                  <a:pt x="1657959" y="514350"/>
                </a:lnTo>
                <a:lnTo>
                  <a:pt x="1657350" y="513334"/>
                </a:lnTo>
                <a:lnTo>
                  <a:pt x="1656803" y="512318"/>
                </a:lnTo>
                <a:lnTo>
                  <a:pt x="1656664" y="512318"/>
                </a:lnTo>
                <a:lnTo>
                  <a:pt x="1656854" y="511937"/>
                </a:lnTo>
                <a:lnTo>
                  <a:pt x="1656969" y="511683"/>
                </a:lnTo>
                <a:lnTo>
                  <a:pt x="1657032" y="511556"/>
                </a:lnTo>
                <a:lnTo>
                  <a:pt x="1657146" y="511302"/>
                </a:lnTo>
                <a:lnTo>
                  <a:pt x="1659394" y="511302"/>
                </a:lnTo>
                <a:lnTo>
                  <a:pt x="1660575" y="512318"/>
                </a:lnTo>
                <a:lnTo>
                  <a:pt x="1660575" y="506615"/>
                </a:lnTo>
                <a:lnTo>
                  <a:pt x="1647837" y="506730"/>
                </a:lnTo>
                <a:lnTo>
                  <a:pt x="1660309" y="506730"/>
                </a:lnTo>
                <a:lnTo>
                  <a:pt x="1649691" y="507619"/>
                </a:lnTo>
                <a:lnTo>
                  <a:pt x="1648955" y="507619"/>
                </a:lnTo>
                <a:lnTo>
                  <a:pt x="1647101" y="507238"/>
                </a:lnTo>
                <a:lnTo>
                  <a:pt x="1646275" y="507060"/>
                </a:lnTo>
                <a:lnTo>
                  <a:pt x="1646275" y="526923"/>
                </a:lnTo>
                <a:lnTo>
                  <a:pt x="1646275" y="528320"/>
                </a:lnTo>
                <a:lnTo>
                  <a:pt x="1642186" y="532384"/>
                </a:lnTo>
                <a:lnTo>
                  <a:pt x="1641767" y="532003"/>
                </a:lnTo>
                <a:lnTo>
                  <a:pt x="1641881" y="531368"/>
                </a:lnTo>
                <a:lnTo>
                  <a:pt x="1641983" y="530733"/>
                </a:lnTo>
                <a:lnTo>
                  <a:pt x="1642046" y="530352"/>
                </a:lnTo>
                <a:lnTo>
                  <a:pt x="1642160" y="529717"/>
                </a:lnTo>
                <a:lnTo>
                  <a:pt x="1642224" y="529336"/>
                </a:lnTo>
                <a:lnTo>
                  <a:pt x="1642325" y="528701"/>
                </a:lnTo>
                <a:lnTo>
                  <a:pt x="1642452" y="527939"/>
                </a:lnTo>
                <a:lnTo>
                  <a:pt x="1642541" y="527304"/>
                </a:lnTo>
                <a:lnTo>
                  <a:pt x="1642643" y="526669"/>
                </a:lnTo>
                <a:lnTo>
                  <a:pt x="1642757" y="525907"/>
                </a:lnTo>
                <a:lnTo>
                  <a:pt x="1642795" y="525653"/>
                </a:lnTo>
                <a:lnTo>
                  <a:pt x="1642681" y="525399"/>
                </a:lnTo>
                <a:lnTo>
                  <a:pt x="1641538" y="522986"/>
                </a:lnTo>
                <a:lnTo>
                  <a:pt x="1641487" y="522859"/>
                </a:lnTo>
                <a:lnTo>
                  <a:pt x="1641360" y="522605"/>
                </a:lnTo>
                <a:lnTo>
                  <a:pt x="1638909" y="520700"/>
                </a:lnTo>
                <a:lnTo>
                  <a:pt x="1635620" y="518287"/>
                </a:lnTo>
                <a:lnTo>
                  <a:pt x="1635506" y="517906"/>
                </a:lnTo>
                <a:lnTo>
                  <a:pt x="1635417" y="517652"/>
                </a:lnTo>
                <a:lnTo>
                  <a:pt x="1640078" y="517652"/>
                </a:lnTo>
                <a:lnTo>
                  <a:pt x="1642592" y="519684"/>
                </a:lnTo>
                <a:lnTo>
                  <a:pt x="1644167" y="522859"/>
                </a:lnTo>
                <a:lnTo>
                  <a:pt x="1646275" y="526923"/>
                </a:lnTo>
                <a:lnTo>
                  <a:pt x="1646275" y="507060"/>
                </a:lnTo>
                <a:lnTo>
                  <a:pt x="1642592" y="506222"/>
                </a:lnTo>
                <a:lnTo>
                  <a:pt x="1637182" y="507619"/>
                </a:lnTo>
                <a:lnTo>
                  <a:pt x="1637766" y="507619"/>
                </a:lnTo>
                <a:lnTo>
                  <a:pt x="1638820" y="509143"/>
                </a:lnTo>
                <a:lnTo>
                  <a:pt x="1640547" y="511937"/>
                </a:lnTo>
                <a:lnTo>
                  <a:pt x="1636268" y="511302"/>
                </a:lnTo>
                <a:lnTo>
                  <a:pt x="1635518" y="511302"/>
                </a:lnTo>
                <a:lnTo>
                  <a:pt x="1633474" y="508635"/>
                </a:lnTo>
                <a:lnTo>
                  <a:pt x="1631200" y="505333"/>
                </a:lnTo>
                <a:lnTo>
                  <a:pt x="1631111" y="505206"/>
                </a:lnTo>
                <a:lnTo>
                  <a:pt x="1624152" y="505206"/>
                </a:lnTo>
                <a:lnTo>
                  <a:pt x="1621599" y="508127"/>
                </a:lnTo>
                <a:lnTo>
                  <a:pt x="1619846" y="510286"/>
                </a:lnTo>
                <a:lnTo>
                  <a:pt x="1619643" y="510679"/>
                </a:lnTo>
                <a:lnTo>
                  <a:pt x="1619643" y="511302"/>
                </a:lnTo>
                <a:lnTo>
                  <a:pt x="1622513" y="511302"/>
                </a:lnTo>
                <a:lnTo>
                  <a:pt x="1623529" y="512318"/>
                </a:lnTo>
                <a:lnTo>
                  <a:pt x="1623529" y="514604"/>
                </a:lnTo>
                <a:lnTo>
                  <a:pt x="1621485" y="514223"/>
                </a:lnTo>
                <a:lnTo>
                  <a:pt x="1619021" y="512572"/>
                </a:lnTo>
                <a:lnTo>
                  <a:pt x="1616913" y="511302"/>
                </a:lnTo>
                <a:lnTo>
                  <a:pt x="1615211" y="510286"/>
                </a:lnTo>
                <a:lnTo>
                  <a:pt x="1612468" y="508635"/>
                </a:lnTo>
                <a:lnTo>
                  <a:pt x="1604479" y="506984"/>
                </a:lnTo>
                <a:lnTo>
                  <a:pt x="1601203" y="509270"/>
                </a:lnTo>
                <a:lnTo>
                  <a:pt x="1599145" y="510286"/>
                </a:lnTo>
                <a:lnTo>
                  <a:pt x="1598942" y="510222"/>
                </a:lnTo>
                <a:lnTo>
                  <a:pt x="1598942" y="536702"/>
                </a:lnTo>
                <a:lnTo>
                  <a:pt x="1598942" y="539496"/>
                </a:lnTo>
                <a:lnTo>
                  <a:pt x="1592021" y="539496"/>
                </a:lnTo>
                <a:lnTo>
                  <a:pt x="1593621" y="537718"/>
                </a:lnTo>
                <a:lnTo>
                  <a:pt x="1598358" y="536702"/>
                </a:lnTo>
                <a:lnTo>
                  <a:pt x="1598942" y="536702"/>
                </a:lnTo>
                <a:lnTo>
                  <a:pt x="1598942" y="510222"/>
                </a:lnTo>
                <a:lnTo>
                  <a:pt x="1597444" y="509651"/>
                </a:lnTo>
                <a:lnTo>
                  <a:pt x="1597215" y="509651"/>
                </a:lnTo>
                <a:lnTo>
                  <a:pt x="1595589" y="507873"/>
                </a:lnTo>
                <a:lnTo>
                  <a:pt x="1592300" y="504317"/>
                </a:lnTo>
                <a:lnTo>
                  <a:pt x="1591779" y="503936"/>
                </a:lnTo>
                <a:lnTo>
                  <a:pt x="1591157" y="503555"/>
                </a:lnTo>
                <a:lnTo>
                  <a:pt x="1591856" y="504952"/>
                </a:lnTo>
                <a:lnTo>
                  <a:pt x="1593418" y="507873"/>
                </a:lnTo>
                <a:lnTo>
                  <a:pt x="1592999" y="507873"/>
                </a:lnTo>
                <a:lnTo>
                  <a:pt x="1592287" y="507238"/>
                </a:lnTo>
                <a:lnTo>
                  <a:pt x="1590128" y="505333"/>
                </a:lnTo>
                <a:lnTo>
                  <a:pt x="1587474" y="503301"/>
                </a:lnTo>
                <a:lnTo>
                  <a:pt x="1586649" y="503301"/>
                </a:lnTo>
                <a:lnTo>
                  <a:pt x="1586649" y="506984"/>
                </a:lnTo>
                <a:lnTo>
                  <a:pt x="1586039" y="507238"/>
                </a:lnTo>
                <a:lnTo>
                  <a:pt x="1583982" y="505333"/>
                </a:lnTo>
                <a:lnTo>
                  <a:pt x="1582521" y="504317"/>
                </a:lnTo>
                <a:lnTo>
                  <a:pt x="1583270" y="504317"/>
                </a:lnTo>
                <a:lnTo>
                  <a:pt x="1580502" y="503936"/>
                </a:lnTo>
                <a:lnTo>
                  <a:pt x="1579270" y="504952"/>
                </a:lnTo>
                <a:lnTo>
                  <a:pt x="1575587" y="508635"/>
                </a:lnTo>
                <a:lnTo>
                  <a:pt x="1574355" y="508876"/>
                </a:lnTo>
                <a:lnTo>
                  <a:pt x="1574355" y="533019"/>
                </a:lnTo>
                <a:lnTo>
                  <a:pt x="1574355" y="536956"/>
                </a:lnTo>
                <a:lnTo>
                  <a:pt x="1572717" y="537972"/>
                </a:lnTo>
                <a:lnTo>
                  <a:pt x="1567802" y="537972"/>
                </a:lnTo>
                <a:lnTo>
                  <a:pt x="1567802" y="538353"/>
                </a:lnTo>
                <a:lnTo>
                  <a:pt x="1569567" y="539496"/>
                </a:lnTo>
                <a:lnTo>
                  <a:pt x="1563662" y="539496"/>
                </a:lnTo>
                <a:lnTo>
                  <a:pt x="1571358" y="533654"/>
                </a:lnTo>
                <a:lnTo>
                  <a:pt x="1571688" y="533400"/>
                </a:lnTo>
                <a:lnTo>
                  <a:pt x="1574355" y="533019"/>
                </a:lnTo>
                <a:lnTo>
                  <a:pt x="1574355" y="508876"/>
                </a:lnTo>
                <a:lnTo>
                  <a:pt x="1570456" y="509612"/>
                </a:lnTo>
                <a:lnTo>
                  <a:pt x="1570456" y="524383"/>
                </a:lnTo>
                <a:lnTo>
                  <a:pt x="1564309" y="525399"/>
                </a:lnTo>
                <a:lnTo>
                  <a:pt x="1561401" y="525018"/>
                </a:lnTo>
                <a:lnTo>
                  <a:pt x="1560652" y="525018"/>
                </a:lnTo>
                <a:lnTo>
                  <a:pt x="1558163" y="523621"/>
                </a:lnTo>
                <a:lnTo>
                  <a:pt x="1552638" y="520700"/>
                </a:lnTo>
                <a:lnTo>
                  <a:pt x="1552536" y="518033"/>
                </a:lnTo>
                <a:lnTo>
                  <a:pt x="1552435" y="515366"/>
                </a:lnTo>
                <a:lnTo>
                  <a:pt x="1558251" y="517017"/>
                </a:lnTo>
                <a:lnTo>
                  <a:pt x="1560715" y="517652"/>
                </a:lnTo>
                <a:lnTo>
                  <a:pt x="1560309" y="517652"/>
                </a:lnTo>
                <a:lnTo>
                  <a:pt x="1561147" y="518922"/>
                </a:lnTo>
                <a:lnTo>
                  <a:pt x="1561147" y="519303"/>
                </a:lnTo>
                <a:lnTo>
                  <a:pt x="1559991" y="522351"/>
                </a:lnTo>
                <a:lnTo>
                  <a:pt x="1559902" y="522605"/>
                </a:lnTo>
                <a:lnTo>
                  <a:pt x="1559801" y="522859"/>
                </a:lnTo>
                <a:lnTo>
                  <a:pt x="1561236" y="523621"/>
                </a:lnTo>
                <a:lnTo>
                  <a:pt x="1570050" y="524002"/>
                </a:lnTo>
                <a:lnTo>
                  <a:pt x="1570456" y="524383"/>
                </a:lnTo>
                <a:lnTo>
                  <a:pt x="1570456" y="509612"/>
                </a:lnTo>
                <a:lnTo>
                  <a:pt x="1561452" y="511302"/>
                </a:lnTo>
                <a:lnTo>
                  <a:pt x="1558937" y="509143"/>
                </a:lnTo>
                <a:lnTo>
                  <a:pt x="1558607" y="508889"/>
                </a:lnTo>
                <a:lnTo>
                  <a:pt x="1557147" y="507873"/>
                </a:lnTo>
                <a:lnTo>
                  <a:pt x="1554886" y="507238"/>
                </a:lnTo>
                <a:lnTo>
                  <a:pt x="1553451" y="507873"/>
                </a:lnTo>
                <a:lnTo>
                  <a:pt x="1551482" y="508635"/>
                </a:lnTo>
                <a:lnTo>
                  <a:pt x="1551965" y="508635"/>
                </a:lnTo>
                <a:lnTo>
                  <a:pt x="1552587" y="509143"/>
                </a:lnTo>
                <a:lnTo>
                  <a:pt x="1556321" y="509143"/>
                </a:lnTo>
                <a:lnTo>
                  <a:pt x="1557756" y="509270"/>
                </a:lnTo>
                <a:lnTo>
                  <a:pt x="1558251" y="510032"/>
                </a:lnTo>
                <a:lnTo>
                  <a:pt x="1558036" y="510032"/>
                </a:lnTo>
                <a:lnTo>
                  <a:pt x="1554683" y="513334"/>
                </a:lnTo>
                <a:lnTo>
                  <a:pt x="1553248" y="513334"/>
                </a:lnTo>
                <a:lnTo>
                  <a:pt x="1551406" y="511937"/>
                </a:lnTo>
                <a:lnTo>
                  <a:pt x="1544828" y="509651"/>
                </a:lnTo>
                <a:lnTo>
                  <a:pt x="1542999" y="509384"/>
                </a:lnTo>
                <a:lnTo>
                  <a:pt x="1542999" y="520954"/>
                </a:lnTo>
                <a:lnTo>
                  <a:pt x="1542313" y="522351"/>
                </a:lnTo>
                <a:lnTo>
                  <a:pt x="1542186" y="522605"/>
                </a:lnTo>
                <a:lnTo>
                  <a:pt x="1542059" y="522986"/>
                </a:lnTo>
                <a:lnTo>
                  <a:pt x="1541932" y="523367"/>
                </a:lnTo>
                <a:lnTo>
                  <a:pt x="1541856" y="523621"/>
                </a:lnTo>
                <a:lnTo>
                  <a:pt x="1541767" y="523875"/>
                </a:lnTo>
                <a:lnTo>
                  <a:pt x="1541640" y="524256"/>
                </a:lnTo>
                <a:lnTo>
                  <a:pt x="1541513" y="524637"/>
                </a:lnTo>
                <a:lnTo>
                  <a:pt x="1541386" y="525018"/>
                </a:lnTo>
                <a:lnTo>
                  <a:pt x="1541297" y="525272"/>
                </a:lnTo>
                <a:lnTo>
                  <a:pt x="1541170" y="525653"/>
                </a:lnTo>
                <a:lnTo>
                  <a:pt x="1541094" y="525907"/>
                </a:lnTo>
                <a:lnTo>
                  <a:pt x="1540967" y="526288"/>
                </a:lnTo>
                <a:lnTo>
                  <a:pt x="1540878" y="526542"/>
                </a:lnTo>
                <a:lnTo>
                  <a:pt x="1540751" y="526923"/>
                </a:lnTo>
                <a:lnTo>
                  <a:pt x="1539722" y="526542"/>
                </a:lnTo>
                <a:lnTo>
                  <a:pt x="1539798" y="525653"/>
                </a:lnTo>
                <a:lnTo>
                  <a:pt x="1539913" y="524256"/>
                </a:lnTo>
                <a:lnTo>
                  <a:pt x="1539963" y="523621"/>
                </a:lnTo>
                <a:lnTo>
                  <a:pt x="1540078" y="522351"/>
                </a:lnTo>
                <a:lnTo>
                  <a:pt x="1540129" y="519684"/>
                </a:lnTo>
                <a:lnTo>
                  <a:pt x="1540306" y="519303"/>
                </a:lnTo>
                <a:lnTo>
                  <a:pt x="1541157" y="518033"/>
                </a:lnTo>
                <a:lnTo>
                  <a:pt x="1542796" y="519303"/>
                </a:lnTo>
                <a:lnTo>
                  <a:pt x="1542872" y="519938"/>
                </a:lnTo>
                <a:lnTo>
                  <a:pt x="1542999" y="520954"/>
                </a:lnTo>
                <a:lnTo>
                  <a:pt x="1542999" y="509384"/>
                </a:lnTo>
                <a:lnTo>
                  <a:pt x="1537423" y="508558"/>
                </a:lnTo>
                <a:lnTo>
                  <a:pt x="1537423" y="539496"/>
                </a:lnTo>
                <a:lnTo>
                  <a:pt x="1537131" y="539496"/>
                </a:lnTo>
                <a:lnTo>
                  <a:pt x="1536852" y="539000"/>
                </a:lnTo>
                <a:lnTo>
                  <a:pt x="1537423" y="539496"/>
                </a:lnTo>
                <a:lnTo>
                  <a:pt x="1537423" y="508558"/>
                </a:lnTo>
                <a:lnTo>
                  <a:pt x="1534604" y="508127"/>
                </a:lnTo>
                <a:lnTo>
                  <a:pt x="1532674" y="508076"/>
                </a:lnTo>
                <a:lnTo>
                  <a:pt x="1532674" y="539496"/>
                </a:lnTo>
                <a:lnTo>
                  <a:pt x="1525003" y="539496"/>
                </a:lnTo>
                <a:lnTo>
                  <a:pt x="1525676" y="537337"/>
                </a:lnTo>
                <a:lnTo>
                  <a:pt x="1526057" y="536321"/>
                </a:lnTo>
                <a:lnTo>
                  <a:pt x="1526146" y="536067"/>
                </a:lnTo>
                <a:lnTo>
                  <a:pt x="1526692" y="536067"/>
                </a:lnTo>
                <a:lnTo>
                  <a:pt x="1529156" y="536702"/>
                </a:lnTo>
                <a:lnTo>
                  <a:pt x="1528838" y="536702"/>
                </a:lnTo>
                <a:lnTo>
                  <a:pt x="1532674" y="539496"/>
                </a:lnTo>
                <a:lnTo>
                  <a:pt x="1532674" y="508076"/>
                </a:lnTo>
                <a:lnTo>
                  <a:pt x="1529270" y="507987"/>
                </a:lnTo>
                <a:lnTo>
                  <a:pt x="1529270" y="526034"/>
                </a:lnTo>
                <a:lnTo>
                  <a:pt x="1529270" y="528701"/>
                </a:lnTo>
                <a:lnTo>
                  <a:pt x="1525384" y="529590"/>
                </a:lnTo>
                <a:lnTo>
                  <a:pt x="1524406" y="528066"/>
                </a:lnTo>
                <a:lnTo>
                  <a:pt x="1524317" y="527939"/>
                </a:lnTo>
                <a:lnTo>
                  <a:pt x="1524152" y="527685"/>
                </a:lnTo>
                <a:lnTo>
                  <a:pt x="1523771" y="527050"/>
                </a:lnTo>
                <a:lnTo>
                  <a:pt x="1523695" y="526923"/>
                </a:lnTo>
                <a:lnTo>
                  <a:pt x="1523644" y="526542"/>
                </a:lnTo>
                <a:lnTo>
                  <a:pt x="1524355" y="525653"/>
                </a:lnTo>
                <a:lnTo>
                  <a:pt x="1527835" y="525653"/>
                </a:lnTo>
                <a:lnTo>
                  <a:pt x="1529270" y="526034"/>
                </a:lnTo>
                <a:lnTo>
                  <a:pt x="1529270" y="507987"/>
                </a:lnTo>
                <a:lnTo>
                  <a:pt x="1526197" y="507898"/>
                </a:lnTo>
                <a:lnTo>
                  <a:pt x="1526197" y="523621"/>
                </a:lnTo>
                <a:lnTo>
                  <a:pt x="1524355" y="523621"/>
                </a:lnTo>
                <a:lnTo>
                  <a:pt x="1523123" y="521716"/>
                </a:lnTo>
                <a:lnTo>
                  <a:pt x="1523034" y="521385"/>
                </a:lnTo>
                <a:lnTo>
                  <a:pt x="1522907" y="520954"/>
                </a:lnTo>
                <a:lnTo>
                  <a:pt x="1522806" y="520573"/>
                </a:lnTo>
                <a:lnTo>
                  <a:pt x="1522742" y="520319"/>
                </a:lnTo>
                <a:lnTo>
                  <a:pt x="1522628" y="519938"/>
                </a:lnTo>
                <a:lnTo>
                  <a:pt x="1522564" y="519684"/>
                </a:lnTo>
                <a:lnTo>
                  <a:pt x="1522450" y="519303"/>
                </a:lnTo>
                <a:lnTo>
                  <a:pt x="1522349" y="518922"/>
                </a:lnTo>
                <a:lnTo>
                  <a:pt x="1522285" y="518668"/>
                </a:lnTo>
                <a:lnTo>
                  <a:pt x="1522171" y="518287"/>
                </a:lnTo>
                <a:lnTo>
                  <a:pt x="1522107" y="515366"/>
                </a:lnTo>
                <a:lnTo>
                  <a:pt x="1523949" y="515366"/>
                </a:lnTo>
                <a:lnTo>
                  <a:pt x="1525181" y="517271"/>
                </a:lnTo>
                <a:lnTo>
                  <a:pt x="1525282" y="517652"/>
                </a:lnTo>
                <a:lnTo>
                  <a:pt x="1525346" y="517906"/>
                </a:lnTo>
                <a:lnTo>
                  <a:pt x="1525447" y="518287"/>
                </a:lnTo>
                <a:lnTo>
                  <a:pt x="1525549" y="518668"/>
                </a:lnTo>
                <a:lnTo>
                  <a:pt x="1525625" y="518922"/>
                </a:lnTo>
                <a:lnTo>
                  <a:pt x="1525727" y="519303"/>
                </a:lnTo>
                <a:lnTo>
                  <a:pt x="1525828" y="519684"/>
                </a:lnTo>
                <a:lnTo>
                  <a:pt x="1525905" y="519938"/>
                </a:lnTo>
                <a:lnTo>
                  <a:pt x="1526006" y="520319"/>
                </a:lnTo>
                <a:lnTo>
                  <a:pt x="1526082" y="520573"/>
                </a:lnTo>
                <a:lnTo>
                  <a:pt x="1526197" y="523621"/>
                </a:lnTo>
                <a:lnTo>
                  <a:pt x="1526197" y="507898"/>
                </a:lnTo>
                <a:lnTo>
                  <a:pt x="1525295" y="507873"/>
                </a:lnTo>
                <a:lnTo>
                  <a:pt x="1521485" y="509270"/>
                </a:lnTo>
                <a:lnTo>
                  <a:pt x="1521599" y="509651"/>
                </a:lnTo>
                <a:lnTo>
                  <a:pt x="1521714" y="510032"/>
                </a:lnTo>
                <a:lnTo>
                  <a:pt x="1521777" y="510286"/>
                </a:lnTo>
                <a:lnTo>
                  <a:pt x="1521891" y="510679"/>
                </a:lnTo>
                <a:lnTo>
                  <a:pt x="1520875" y="512318"/>
                </a:lnTo>
                <a:lnTo>
                  <a:pt x="1519237" y="512953"/>
                </a:lnTo>
                <a:lnTo>
                  <a:pt x="1518450" y="513143"/>
                </a:lnTo>
                <a:lnTo>
                  <a:pt x="1518450" y="519684"/>
                </a:lnTo>
                <a:lnTo>
                  <a:pt x="1517510" y="519684"/>
                </a:lnTo>
                <a:lnTo>
                  <a:pt x="1517510" y="523367"/>
                </a:lnTo>
                <a:lnTo>
                  <a:pt x="1515808" y="525907"/>
                </a:lnTo>
                <a:lnTo>
                  <a:pt x="1515414" y="526542"/>
                </a:lnTo>
                <a:lnTo>
                  <a:pt x="1515338" y="526669"/>
                </a:lnTo>
                <a:lnTo>
                  <a:pt x="1513497" y="527685"/>
                </a:lnTo>
                <a:lnTo>
                  <a:pt x="1512874" y="527685"/>
                </a:lnTo>
                <a:lnTo>
                  <a:pt x="1512874" y="537337"/>
                </a:lnTo>
                <a:lnTo>
                  <a:pt x="1512874" y="539496"/>
                </a:lnTo>
                <a:lnTo>
                  <a:pt x="1512874" y="539623"/>
                </a:lnTo>
                <a:lnTo>
                  <a:pt x="1512265" y="539496"/>
                </a:lnTo>
                <a:lnTo>
                  <a:pt x="1511655" y="539369"/>
                </a:lnTo>
                <a:lnTo>
                  <a:pt x="1510144" y="538226"/>
                </a:lnTo>
                <a:lnTo>
                  <a:pt x="1509801" y="537972"/>
                </a:lnTo>
                <a:lnTo>
                  <a:pt x="1509395" y="537629"/>
                </a:lnTo>
                <a:lnTo>
                  <a:pt x="1509395" y="539496"/>
                </a:lnTo>
                <a:lnTo>
                  <a:pt x="1504810" y="539496"/>
                </a:lnTo>
                <a:lnTo>
                  <a:pt x="1504886" y="539369"/>
                </a:lnTo>
                <a:lnTo>
                  <a:pt x="1505712" y="538353"/>
                </a:lnTo>
                <a:lnTo>
                  <a:pt x="1507553" y="538226"/>
                </a:lnTo>
                <a:lnTo>
                  <a:pt x="1509191" y="539369"/>
                </a:lnTo>
                <a:lnTo>
                  <a:pt x="1509395" y="539496"/>
                </a:lnTo>
                <a:lnTo>
                  <a:pt x="1509395" y="537629"/>
                </a:lnTo>
                <a:lnTo>
                  <a:pt x="1508315" y="536702"/>
                </a:lnTo>
                <a:lnTo>
                  <a:pt x="1507921" y="536321"/>
                </a:lnTo>
                <a:lnTo>
                  <a:pt x="1506728" y="535051"/>
                </a:lnTo>
                <a:lnTo>
                  <a:pt x="1506728" y="534289"/>
                </a:lnTo>
                <a:lnTo>
                  <a:pt x="1508887" y="534670"/>
                </a:lnTo>
                <a:lnTo>
                  <a:pt x="1508569" y="534670"/>
                </a:lnTo>
                <a:lnTo>
                  <a:pt x="1509801" y="535051"/>
                </a:lnTo>
                <a:lnTo>
                  <a:pt x="1510969" y="535686"/>
                </a:lnTo>
                <a:lnTo>
                  <a:pt x="1511566" y="536067"/>
                </a:lnTo>
                <a:lnTo>
                  <a:pt x="1512874" y="537337"/>
                </a:lnTo>
                <a:lnTo>
                  <a:pt x="1512874" y="527685"/>
                </a:lnTo>
                <a:lnTo>
                  <a:pt x="1510830" y="527685"/>
                </a:lnTo>
                <a:lnTo>
                  <a:pt x="1510931" y="527304"/>
                </a:lnTo>
                <a:lnTo>
                  <a:pt x="1511033" y="526923"/>
                </a:lnTo>
                <a:lnTo>
                  <a:pt x="1512874" y="525653"/>
                </a:lnTo>
                <a:lnTo>
                  <a:pt x="1513281" y="525399"/>
                </a:lnTo>
                <a:lnTo>
                  <a:pt x="1516570" y="523367"/>
                </a:lnTo>
                <a:lnTo>
                  <a:pt x="1517510" y="523367"/>
                </a:lnTo>
                <a:lnTo>
                  <a:pt x="1517510" y="519684"/>
                </a:lnTo>
                <a:lnTo>
                  <a:pt x="1516545" y="519684"/>
                </a:lnTo>
                <a:lnTo>
                  <a:pt x="1514309" y="518033"/>
                </a:lnTo>
                <a:lnTo>
                  <a:pt x="1511554" y="514985"/>
                </a:lnTo>
                <a:lnTo>
                  <a:pt x="1511376" y="514604"/>
                </a:lnTo>
                <a:lnTo>
                  <a:pt x="1511274" y="514223"/>
                </a:lnTo>
                <a:lnTo>
                  <a:pt x="1511198" y="513969"/>
                </a:lnTo>
                <a:lnTo>
                  <a:pt x="1511096" y="513588"/>
                </a:lnTo>
                <a:lnTo>
                  <a:pt x="1511033" y="513334"/>
                </a:lnTo>
                <a:lnTo>
                  <a:pt x="1511033" y="518922"/>
                </a:lnTo>
                <a:lnTo>
                  <a:pt x="1511033" y="519684"/>
                </a:lnTo>
                <a:lnTo>
                  <a:pt x="1508785" y="519049"/>
                </a:lnTo>
                <a:lnTo>
                  <a:pt x="1506943" y="518668"/>
                </a:lnTo>
                <a:lnTo>
                  <a:pt x="1505915" y="519684"/>
                </a:lnTo>
                <a:lnTo>
                  <a:pt x="1505978" y="519938"/>
                </a:lnTo>
                <a:lnTo>
                  <a:pt x="1506054" y="520319"/>
                </a:lnTo>
                <a:lnTo>
                  <a:pt x="1506118" y="520573"/>
                </a:lnTo>
                <a:lnTo>
                  <a:pt x="1506194" y="520954"/>
                </a:lnTo>
                <a:lnTo>
                  <a:pt x="1506296" y="521385"/>
                </a:lnTo>
                <a:lnTo>
                  <a:pt x="1506334" y="521589"/>
                </a:lnTo>
                <a:lnTo>
                  <a:pt x="1506423" y="521970"/>
                </a:lnTo>
                <a:lnTo>
                  <a:pt x="1506499" y="522351"/>
                </a:lnTo>
                <a:lnTo>
                  <a:pt x="1506613" y="522859"/>
                </a:lnTo>
                <a:lnTo>
                  <a:pt x="1506728" y="523367"/>
                </a:lnTo>
                <a:lnTo>
                  <a:pt x="1505089" y="522605"/>
                </a:lnTo>
                <a:lnTo>
                  <a:pt x="1504251" y="521716"/>
                </a:lnTo>
                <a:lnTo>
                  <a:pt x="1501724" y="519049"/>
                </a:lnTo>
                <a:lnTo>
                  <a:pt x="1499565" y="516851"/>
                </a:lnTo>
                <a:lnTo>
                  <a:pt x="1499565" y="527939"/>
                </a:lnTo>
                <a:lnTo>
                  <a:pt x="1490751" y="535305"/>
                </a:lnTo>
                <a:lnTo>
                  <a:pt x="1490446" y="536067"/>
                </a:lnTo>
                <a:lnTo>
                  <a:pt x="1490345" y="536321"/>
                </a:lnTo>
                <a:lnTo>
                  <a:pt x="1492923" y="538734"/>
                </a:lnTo>
                <a:lnTo>
                  <a:pt x="1493672" y="539496"/>
                </a:lnTo>
                <a:lnTo>
                  <a:pt x="1487131" y="539496"/>
                </a:lnTo>
                <a:lnTo>
                  <a:pt x="1487258" y="539635"/>
                </a:lnTo>
                <a:lnTo>
                  <a:pt x="1486369" y="538734"/>
                </a:lnTo>
                <a:lnTo>
                  <a:pt x="1486242" y="538226"/>
                </a:lnTo>
                <a:lnTo>
                  <a:pt x="1486242" y="534035"/>
                </a:lnTo>
                <a:lnTo>
                  <a:pt x="1485468" y="534035"/>
                </a:lnTo>
                <a:lnTo>
                  <a:pt x="1483017" y="536067"/>
                </a:lnTo>
                <a:lnTo>
                  <a:pt x="1480502" y="538226"/>
                </a:lnTo>
                <a:lnTo>
                  <a:pt x="1479473" y="538226"/>
                </a:lnTo>
                <a:lnTo>
                  <a:pt x="1479245" y="537972"/>
                </a:lnTo>
                <a:lnTo>
                  <a:pt x="1477543" y="536067"/>
                </a:lnTo>
                <a:lnTo>
                  <a:pt x="1476514" y="535051"/>
                </a:lnTo>
                <a:lnTo>
                  <a:pt x="1476121" y="534670"/>
                </a:lnTo>
                <a:lnTo>
                  <a:pt x="1475994" y="534670"/>
                </a:lnTo>
                <a:lnTo>
                  <a:pt x="1475994" y="534035"/>
                </a:lnTo>
                <a:lnTo>
                  <a:pt x="1476197" y="534035"/>
                </a:lnTo>
                <a:lnTo>
                  <a:pt x="1476616" y="534289"/>
                </a:lnTo>
                <a:lnTo>
                  <a:pt x="1477327" y="534670"/>
                </a:lnTo>
                <a:lnTo>
                  <a:pt x="1478254" y="535051"/>
                </a:lnTo>
                <a:lnTo>
                  <a:pt x="1480070" y="534035"/>
                </a:lnTo>
                <a:lnTo>
                  <a:pt x="1480223" y="534035"/>
                </a:lnTo>
                <a:lnTo>
                  <a:pt x="1483144" y="529336"/>
                </a:lnTo>
                <a:lnTo>
                  <a:pt x="1483779" y="528320"/>
                </a:lnTo>
                <a:lnTo>
                  <a:pt x="1483779" y="527685"/>
                </a:lnTo>
                <a:lnTo>
                  <a:pt x="1479270" y="527685"/>
                </a:lnTo>
                <a:lnTo>
                  <a:pt x="1478724" y="526669"/>
                </a:lnTo>
                <a:lnTo>
                  <a:pt x="1478775" y="526288"/>
                </a:lnTo>
                <a:lnTo>
                  <a:pt x="1479473" y="524637"/>
                </a:lnTo>
                <a:lnTo>
                  <a:pt x="1480413" y="521970"/>
                </a:lnTo>
                <a:lnTo>
                  <a:pt x="1480502" y="521716"/>
                </a:lnTo>
                <a:lnTo>
                  <a:pt x="1480908" y="521716"/>
                </a:lnTo>
                <a:lnTo>
                  <a:pt x="1484553" y="525018"/>
                </a:lnTo>
                <a:lnTo>
                  <a:pt x="1486446" y="526669"/>
                </a:lnTo>
                <a:lnTo>
                  <a:pt x="1489113" y="527558"/>
                </a:lnTo>
                <a:lnTo>
                  <a:pt x="1492186" y="525399"/>
                </a:lnTo>
                <a:lnTo>
                  <a:pt x="1492389" y="525653"/>
                </a:lnTo>
                <a:lnTo>
                  <a:pt x="1492504" y="526034"/>
                </a:lnTo>
                <a:lnTo>
                  <a:pt x="1491449" y="527558"/>
                </a:lnTo>
                <a:lnTo>
                  <a:pt x="1490129" y="529717"/>
                </a:lnTo>
                <a:lnTo>
                  <a:pt x="1490941" y="530237"/>
                </a:lnTo>
                <a:lnTo>
                  <a:pt x="1494155" y="529336"/>
                </a:lnTo>
                <a:lnTo>
                  <a:pt x="1499565" y="527939"/>
                </a:lnTo>
                <a:lnTo>
                  <a:pt x="1499565" y="516851"/>
                </a:lnTo>
                <a:lnTo>
                  <a:pt x="1499362" y="516636"/>
                </a:lnTo>
                <a:lnTo>
                  <a:pt x="1497596" y="513969"/>
                </a:lnTo>
                <a:lnTo>
                  <a:pt x="1497469" y="513969"/>
                </a:lnTo>
                <a:lnTo>
                  <a:pt x="1497596" y="513588"/>
                </a:lnTo>
                <a:lnTo>
                  <a:pt x="1497685" y="513334"/>
                </a:lnTo>
                <a:lnTo>
                  <a:pt x="1497850" y="512953"/>
                </a:lnTo>
                <a:lnTo>
                  <a:pt x="1498828" y="510921"/>
                </a:lnTo>
                <a:lnTo>
                  <a:pt x="1498942" y="510679"/>
                </a:lnTo>
                <a:lnTo>
                  <a:pt x="1505381" y="512318"/>
                </a:lnTo>
                <a:lnTo>
                  <a:pt x="1505000" y="512318"/>
                </a:lnTo>
                <a:lnTo>
                  <a:pt x="1508290" y="516001"/>
                </a:lnTo>
                <a:lnTo>
                  <a:pt x="1511033" y="518922"/>
                </a:lnTo>
                <a:lnTo>
                  <a:pt x="1511033" y="513334"/>
                </a:lnTo>
                <a:lnTo>
                  <a:pt x="1512468" y="513334"/>
                </a:lnTo>
                <a:lnTo>
                  <a:pt x="1514182" y="514604"/>
                </a:lnTo>
                <a:lnTo>
                  <a:pt x="1514652" y="514985"/>
                </a:lnTo>
                <a:lnTo>
                  <a:pt x="1516164" y="516509"/>
                </a:lnTo>
                <a:lnTo>
                  <a:pt x="1518005" y="518033"/>
                </a:lnTo>
                <a:lnTo>
                  <a:pt x="1518069" y="518287"/>
                </a:lnTo>
                <a:lnTo>
                  <a:pt x="1518170" y="518668"/>
                </a:lnTo>
                <a:lnTo>
                  <a:pt x="1518246" y="518922"/>
                </a:lnTo>
                <a:lnTo>
                  <a:pt x="1518348" y="519303"/>
                </a:lnTo>
                <a:lnTo>
                  <a:pt x="1518450" y="519684"/>
                </a:lnTo>
                <a:lnTo>
                  <a:pt x="1518450" y="513143"/>
                </a:lnTo>
                <a:lnTo>
                  <a:pt x="1517599" y="513334"/>
                </a:lnTo>
                <a:lnTo>
                  <a:pt x="1516976" y="512953"/>
                </a:lnTo>
                <a:lnTo>
                  <a:pt x="1518208" y="510921"/>
                </a:lnTo>
                <a:lnTo>
                  <a:pt x="1516773" y="510032"/>
                </a:lnTo>
                <a:lnTo>
                  <a:pt x="1511858" y="510552"/>
                </a:lnTo>
                <a:lnTo>
                  <a:pt x="1508899" y="510032"/>
                </a:lnTo>
                <a:lnTo>
                  <a:pt x="1508391" y="510032"/>
                </a:lnTo>
                <a:lnTo>
                  <a:pt x="1506321" y="508889"/>
                </a:lnTo>
                <a:lnTo>
                  <a:pt x="1503870" y="507619"/>
                </a:lnTo>
                <a:lnTo>
                  <a:pt x="1502638" y="507873"/>
                </a:lnTo>
                <a:lnTo>
                  <a:pt x="1502638" y="510552"/>
                </a:lnTo>
                <a:lnTo>
                  <a:pt x="1500670" y="510032"/>
                </a:lnTo>
                <a:lnTo>
                  <a:pt x="1500365" y="510032"/>
                </a:lnTo>
                <a:lnTo>
                  <a:pt x="1491780" y="504317"/>
                </a:lnTo>
                <a:lnTo>
                  <a:pt x="1491564" y="504317"/>
                </a:lnTo>
                <a:lnTo>
                  <a:pt x="1494434" y="508127"/>
                </a:lnTo>
                <a:lnTo>
                  <a:pt x="1496999" y="511302"/>
                </a:lnTo>
                <a:lnTo>
                  <a:pt x="1496733" y="511302"/>
                </a:lnTo>
                <a:lnTo>
                  <a:pt x="1494637" y="512953"/>
                </a:lnTo>
                <a:lnTo>
                  <a:pt x="1491754" y="510032"/>
                </a:lnTo>
                <a:lnTo>
                  <a:pt x="1491005" y="509270"/>
                </a:lnTo>
                <a:lnTo>
                  <a:pt x="1490878" y="509143"/>
                </a:lnTo>
                <a:lnTo>
                  <a:pt x="1492123" y="509143"/>
                </a:lnTo>
                <a:lnTo>
                  <a:pt x="1482547" y="508254"/>
                </a:lnTo>
                <a:lnTo>
                  <a:pt x="1473327" y="508254"/>
                </a:lnTo>
                <a:lnTo>
                  <a:pt x="1468716" y="508127"/>
                </a:lnTo>
                <a:lnTo>
                  <a:pt x="1466659" y="508127"/>
                </a:lnTo>
                <a:lnTo>
                  <a:pt x="1466659" y="539496"/>
                </a:lnTo>
                <a:lnTo>
                  <a:pt x="1458861" y="539496"/>
                </a:lnTo>
                <a:lnTo>
                  <a:pt x="1459166" y="539000"/>
                </a:lnTo>
                <a:lnTo>
                  <a:pt x="1459801" y="537972"/>
                </a:lnTo>
                <a:lnTo>
                  <a:pt x="1466659" y="539496"/>
                </a:lnTo>
                <a:lnTo>
                  <a:pt x="1466659" y="508127"/>
                </a:lnTo>
                <a:lnTo>
                  <a:pt x="1466303" y="508127"/>
                </a:lnTo>
                <a:lnTo>
                  <a:pt x="1461236" y="507834"/>
                </a:lnTo>
                <a:lnTo>
                  <a:pt x="1461236" y="526542"/>
                </a:lnTo>
                <a:lnTo>
                  <a:pt x="1459725" y="529336"/>
                </a:lnTo>
                <a:lnTo>
                  <a:pt x="1458201" y="529336"/>
                </a:lnTo>
                <a:lnTo>
                  <a:pt x="1455153" y="527685"/>
                </a:lnTo>
                <a:lnTo>
                  <a:pt x="1453743" y="526923"/>
                </a:lnTo>
                <a:lnTo>
                  <a:pt x="1453045" y="526542"/>
                </a:lnTo>
                <a:lnTo>
                  <a:pt x="1453032" y="539000"/>
                </a:lnTo>
                <a:lnTo>
                  <a:pt x="1452740" y="539496"/>
                </a:lnTo>
                <a:lnTo>
                  <a:pt x="1449146" y="539496"/>
                </a:lnTo>
                <a:lnTo>
                  <a:pt x="1449565" y="539369"/>
                </a:lnTo>
                <a:lnTo>
                  <a:pt x="1452880" y="539000"/>
                </a:lnTo>
                <a:lnTo>
                  <a:pt x="1453032" y="539000"/>
                </a:lnTo>
                <a:lnTo>
                  <a:pt x="1453032" y="526529"/>
                </a:lnTo>
                <a:lnTo>
                  <a:pt x="1451813" y="524637"/>
                </a:lnTo>
                <a:lnTo>
                  <a:pt x="1452333" y="524002"/>
                </a:lnTo>
                <a:lnTo>
                  <a:pt x="1452435" y="523875"/>
                </a:lnTo>
                <a:lnTo>
                  <a:pt x="1452791" y="522986"/>
                </a:lnTo>
                <a:lnTo>
                  <a:pt x="1452841" y="522859"/>
                </a:lnTo>
                <a:lnTo>
                  <a:pt x="1451737" y="521716"/>
                </a:lnTo>
                <a:lnTo>
                  <a:pt x="1451610" y="521589"/>
                </a:lnTo>
                <a:lnTo>
                  <a:pt x="1448943" y="520839"/>
                </a:lnTo>
                <a:lnTo>
                  <a:pt x="1448943" y="526669"/>
                </a:lnTo>
                <a:lnTo>
                  <a:pt x="1448333" y="526923"/>
                </a:lnTo>
                <a:lnTo>
                  <a:pt x="1444028" y="526034"/>
                </a:lnTo>
                <a:lnTo>
                  <a:pt x="1443215" y="525907"/>
                </a:lnTo>
                <a:lnTo>
                  <a:pt x="1443215" y="536321"/>
                </a:lnTo>
                <a:lnTo>
                  <a:pt x="1443215" y="537337"/>
                </a:lnTo>
                <a:lnTo>
                  <a:pt x="1442491" y="538226"/>
                </a:lnTo>
                <a:lnTo>
                  <a:pt x="1442389" y="538353"/>
                </a:lnTo>
                <a:lnTo>
                  <a:pt x="1441132" y="539000"/>
                </a:lnTo>
                <a:lnTo>
                  <a:pt x="1440345" y="539496"/>
                </a:lnTo>
                <a:lnTo>
                  <a:pt x="1440141" y="539623"/>
                </a:lnTo>
                <a:lnTo>
                  <a:pt x="1439799" y="539496"/>
                </a:lnTo>
                <a:lnTo>
                  <a:pt x="1439456" y="539369"/>
                </a:lnTo>
                <a:lnTo>
                  <a:pt x="1439113" y="539369"/>
                </a:lnTo>
                <a:lnTo>
                  <a:pt x="1439113" y="536956"/>
                </a:lnTo>
                <a:lnTo>
                  <a:pt x="1440014" y="536067"/>
                </a:lnTo>
                <a:lnTo>
                  <a:pt x="1442669" y="536067"/>
                </a:lnTo>
                <a:lnTo>
                  <a:pt x="1443215" y="536321"/>
                </a:lnTo>
                <a:lnTo>
                  <a:pt x="1443215" y="525907"/>
                </a:lnTo>
                <a:lnTo>
                  <a:pt x="1440141" y="525399"/>
                </a:lnTo>
                <a:lnTo>
                  <a:pt x="1439519" y="524637"/>
                </a:lnTo>
                <a:lnTo>
                  <a:pt x="1441157" y="523621"/>
                </a:lnTo>
                <a:lnTo>
                  <a:pt x="1444586" y="521385"/>
                </a:lnTo>
                <a:lnTo>
                  <a:pt x="1446999" y="524256"/>
                </a:lnTo>
                <a:lnTo>
                  <a:pt x="1448841" y="526542"/>
                </a:lnTo>
                <a:lnTo>
                  <a:pt x="1448943" y="526669"/>
                </a:lnTo>
                <a:lnTo>
                  <a:pt x="1448943" y="520839"/>
                </a:lnTo>
                <a:lnTo>
                  <a:pt x="1447101" y="520319"/>
                </a:lnTo>
                <a:lnTo>
                  <a:pt x="1445260" y="518668"/>
                </a:lnTo>
                <a:lnTo>
                  <a:pt x="1445260" y="517652"/>
                </a:lnTo>
                <a:lnTo>
                  <a:pt x="1445260" y="514985"/>
                </a:lnTo>
                <a:lnTo>
                  <a:pt x="1445869" y="515239"/>
                </a:lnTo>
                <a:lnTo>
                  <a:pt x="1448930" y="520204"/>
                </a:lnTo>
                <a:lnTo>
                  <a:pt x="1449362" y="519938"/>
                </a:lnTo>
                <a:lnTo>
                  <a:pt x="1449362" y="514985"/>
                </a:lnTo>
                <a:lnTo>
                  <a:pt x="1450047" y="513588"/>
                </a:lnTo>
                <a:lnTo>
                  <a:pt x="1450174" y="513334"/>
                </a:lnTo>
                <a:lnTo>
                  <a:pt x="1452435" y="513334"/>
                </a:lnTo>
                <a:lnTo>
                  <a:pt x="1452549" y="515620"/>
                </a:lnTo>
                <a:lnTo>
                  <a:pt x="1451356" y="518668"/>
                </a:lnTo>
                <a:lnTo>
                  <a:pt x="1451508" y="518668"/>
                </a:lnTo>
                <a:lnTo>
                  <a:pt x="1452321" y="519684"/>
                </a:lnTo>
                <a:lnTo>
                  <a:pt x="1457388" y="519684"/>
                </a:lnTo>
                <a:lnTo>
                  <a:pt x="1457477" y="519938"/>
                </a:lnTo>
                <a:lnTo>
                  <a:pt x="1457591" y="520319"/>
                </a:lnTo>
                <a:lnTo>
                  <a:pt x="1457452" y="520319"/>
                </a:lnTo>
                <a:lnTo>
                  <a:pt x="1455508" y="522605"/>
                </a:lnTo>
                <a:lnTo>
                  <a:pt x="1453451" y="525272"/>
                </a:lnTo>
                <a:lnTo>
                  <a:pt x="1453654" y="525653"/>
                </a:lnTo>
                <a:lnTo>
                  <a:pt x="1459801" y="525653"/>
                </a:lnTo>
                <a:lnTo>
                  <a:pt x="1461236" y="526542"/>
                </a:lnTo>
                <a:lnTo>
                  <a:pt x="1461236" y="507834"/>
                </a:lnTo>
                <a:lnTo>
                  <a:pt x="1457502" y="507619"/>
                </a:lnTo>
                <a:lnTo>
                  <a:pt x="1455470" y="507619"/>
                </a:lnTo>
                <a:lnTo>
                  <a:pt x="1454035" y="506476"/>
                </a:lnTo>
                <a:lnTo>
                  <a:pt x="1453667" y="506222"/>
                </a:lnTo>
                <a:lnTo>
                  <a:pt x="1452219" y="505333"/>
                </a:lnTo>
                <a:lnTo>
                  <a:pt x="1451457" y="505968"/>
                </a:lnTo>
                <a:lnTo>
                  <a:pt x="1451622" y="505968"/>
                </a:lnTo>
                <a:lnTo>
                  <a:pt x="1451749" y="506984"/>
                </a:lnTo>
                <a:lnTo>
                  <a:pt x="1451851" y="507619"/>
                </a:lnTo>
                <a:lnTo>
                  <a:pt x="1451914" y="507873"/>
                </a:lnTo>
                <a:lnTo>
                  <a:pt x="1452016" y="508254"/>
                </a:lnTo>
                <a:lnTo>
                  <a:pt x="1452118" y="508635"/>
                </a:lnTo>
                <a:lnTo>
                  <a:pt x="1452181" y="508889"/>
                </a:lnTo>
                <a:lnTo>
                  <a:pt x="1452257" y="509143"/>
                </a:lnTo>
                <a:lnTo>
                  <a:pt x="1451952" y="509143"/>
                </a:lnTo>
                <a:lnTo>
                  <a:pt x="1450365" y="509905"/>
                </a:lnTo>
                <a:lnTo>
                  <a:pt x="1446288" y="509651"/>
                </a:lnTo>
                <a:lnTo>
                  <a:pt x="1436573" y="509181"/>
                </a:lnTo>
                <a:lnTo>
                  <a:pt x="1436573" y="526542"/>
                </a:lnTo>
                <a:lnTo>
                  <a:pt x="1436497" y="527050"/>
                </a:lnTo>
                <a:lnTo>
                  <a:pt x="1436395" y="527304"/>
                </a:lnTo>
                <a:lnTo>
                  <a:pt x="1436293" y="527558"/>
                </a:lnTo>
                <a:lnTo>
                  <a:pt x="1436243" y="527685"/>
                </a:lnTo>
                <a:lnTo>
                  <a:pt x="1433982" y="527685"/>
                </a:lnTo>
                <a:lnTo>
                  <a:pt x="1432966" y="526669"/>
                </a:lnTo>
                <a:lnTo>
                  <a:pt x="1433029" y="524256"/>
                </a:lnTo>
                <a:lnTo>
                  <a:pt x="1433169" y="524002"/>
                </a:lnTo>
                <a:lnTo>
                  <a:pt x="1433233" y="523875"/>
                </a:lnTo>
                <a:lnTo>
                  <a:pt x="1433372" y="523621"/>
                </a:lnTo>
                <a:lnTo>
                  <a:pt x="1434401" y="523621"/>
                </a:lnTo>
                <a:lnTo>
                  <a:pt x="1435417" y="524383"/>
                </a:lnTo>
                <a:lnTo>
                  <a:pt x="1436192" y="525907"/>
                </a:lnTo>
                <a:lnTo>
                  <a:pt x="1436573" y="526542"/>
                </a:lnTo>
                <a:lnTo>
                  <a:pt x="1436573" y="509181"/>
                </a:lnTo>
                <a:lnTo>
                  <a:pt x="1435836" y="509143"/>
                </a:lnTo>
                <a:lnTo>
                  <a:pt x="1427835" y="508635"/>
                </a:lnTo>
                <a:lnTo>
                  <a:pt x="1422171" y="508228"/>
                </a:lnTo>
                <a:lnTo>
                  <a:pt x="1422171" y="516255"/>
                </a:lnTo>
                <a:lnTo>
                  <a:pt x="1422082" y="517652"/>
                </a:lnTo>
                <a:lnTo>
                  <a:pt x="1420050" y="517652"/>
                </a:lnTo>
                <a:lnTo>
                  <a:pt x="1418209" y="516509"/>
                </a:lnTo>
                <a:lnTo>
                  <a:pt x="1417040" y="514350"/>
                </a:lnTo>
                <a:lnTo>
                  <a:pt x="1417129" y="513588"/>
                </a:lnTo>
                <a:lnTo>
                  <a:pt x="1417180" y="513334"/>
                </a:lnTo>
                <a:lnTo>
                  <a:pt x="1419440" y="513334"/>
                </a:lnTo>
                <a:lnTo>
                  <a:pt x="1421079" y="514223"/>
                </a:lnTo>
                <a:lnTo>
                  <a:pt x="1422171" y="516255"/>
                </a:lnTo>
                <a:lnTo>
                  <a:pt x="1422171" y="508228"/>
                </a:lnTo>
                <a:lnTo>
                  <a:pt x="1420964" y="508127"/>
                </a:lnTo>
                <a:lnTo>
                  <a:pt x="1421587" y="508127"/>
                </a:lnTo>
                <a:lnTo>
                  <a:pt x="1408353" y="507415"/>
                </a:lnTo>
                <a:lnTo>
                  <a:pt x="1408353" y="538226"/>
                </a:lnTo>
                <a:lnTo>
                  <a:pt x="1408264" y="539369"/>
                </a:lnTo>
                <a:lnTo>
                  <a:pt x="1408226" y="539496"/>
                </a:lnTo>
                <a:lnTo>
                  <a:pt x="1404277" y="539496"/>
                </a:lnTo>
                <a:lnTo>
                  <a:pt x="1404277" y="538734"/>
                </a:lnTo>
                <a:lnTo>
                  <a:pt x="1403248" y="537972"/>
                </a:lnTo>
                <a:lnTo>
                  <a:pt x="1400581" y="537972"/>
                </a:lnTo>
                <a:lnTo>
                  <a:pt x="1400175" y="537718"/>
                </a:lnTo>
                <a:lnTo>
                  <a:pt x="1399857" y="537718"/>
                </a:lnTo>
                <a:lnTo>
                  <a:pt x="1400467" y="537083"/>
                </a:lnTo>
                <a:lnTo>
                  <a:pt x="1402321" y="535051"/>
                </a:lnTo>
                <a:lnTo>
                  <a:pt x="1402664" y="535051"/>
                </a:lnTo>
                <a:lnTo>
                  <a:pt x="1408353" y="538226"/>
                </a:lnTo>
                <a:lnTo>
                  <a:pt x="1408353" y="507415"/>
                </a:lnTo>
                <a:lnTo>
                  <a:pt x="1402143" y="507085"/>
                </a:lnTo>
                <a:lnTo>
                  <a:pt x="1402143" y="533019"/>
                </a:lnTo>
                <a:lnTo>
                  <a:pt x="1401762" y="533019"/>
                </a:lnTo>
                <a:lnTo>
                  <a:pt x="1399717" y="534035"/>
                </a:lnTo>
                <a:lnTo>
                  <a:pt x="1399489" y="534035"/>
                </a:lnTo>
                <a:lnTo>
                  <a:pt x="1389443" y="536702"/>
                </a:lnTo>
                <a:lnTo>
                  <a:pt x="1389951" y="536702"/>
                </a:lnTo>
                <a:lnTo>
                  <a:pt x="1390002" y="537083"/>
                </a:lnTo>
                <a:lnTo>
                  <a:pt x="1390129" y="537972"/>
                </a:lnTo>
                <a:lnTo>
                  <a:pt x="1390230" y="538734"/>
                </a:lnTo>
                <a:lnTo>
                  <a:pt x="1390332" y="539496"/>
                </a:lnTo>
                <a:lnTo>
                  <a:pt x="1387881" y="539496"/>
                </a:lnTo>
                <a:lnTo>
                  <a:pt x="1387881" y="537083"/>
                </a:lnTo>
                <a:lnTo>
                  <a:pt x="1387881" y="536321"/>
                </a:lnTo>
                <a:lnTo>
                  <a:pt x="1390319" y="535051"/>
                </a:lnTo>
                <a:lnTo>
                  <a:pt x="1396923" y="531622"/>
                </a:lnTo>
                <a:lnTo>
                  <a:pt x="1399362" y="530352"/>
                </a:lnTo>
                <a:lnTo>
                  <a:pt x="1401533" y="532384"/>
                </a:lnTo>
                <a:lnTo>
                  <a:pt x="1402143" y="533019"/>
                </a:lnTo>
                <a:lnTo>
                  <a:pt x="1402143" y="507085"/>
                </a:lnTo>
                <a:lnTo>
                  <a:pt x="1400479" y="506984"/>
                </a:lnTo>
                <a:lnTo>
                  <a:pt x="1398130" y="506984"/>
                </a:lnTo>
                <a:lnTo>
                  <a:pt x="1398092" y="507873"/>
                </a:lnTo>
                <a:lnTo>
                  <a:pt x="1397965" y="510679"/>
                </a:lnTo>
                <a:lnTo>
                  <a:pt x="1397850" y="513588"/>
                </a:lnTo>
                <a:lnTo>
                  <a:pt x="1397723" y="516255"/>
                </a:lnTo>
                <a:lnTo>
                  <a:pt x="1397584" y="516001"/>
                </a:lnTo>
                <a:lnTo>
                  <a:pt x="1397482" y="515620"/>
                </a:lnTo>
                <a:lnTo>
                  <a:pt x="1397381" y="515239"/>
                </a:lnTo>
                <a:lnTo>
                  <a:pt x="1397304" y="514985"/>
                </a:lnTo>
                <a:lnTo>
                  <a:pt x="1397203" y="514604"/>
                </a:lnTo>
                <a:lnTo>
                  <a:pt x="1397088" y="514223"/>
                </a:lnTo>
                <a:lnTo>
                  <a:pt x="1397025" y="513969"/>
                </a:lnTo>
                <a:lnTo>
                  <a:pt x="1396923" y="513588"/>
                </a:lnTo>
                <a:lnTo>
                  <a:pt x="1396847" y="513334"/>
                </a:lnTo>
                <a:lnTo>
                  <a:pt x="1396746" y="512953"/>
                </a:lnTo>
                <a:lnTo>
                  <a:pt x="1396644" y="512572"/>
                </a:lnTo>
                <a:lnTo>
                  <a:pt x="1396568" y="512318"/>
                </a:lnTo>
                <a:lnTo>
                  <a:pt x="1396466" y="511937"/>
                </a:lnTo>
                <a:lnTo>
                  <a:pt x="1396365" y="511556"/>
                </a:lnTo>
                <a:lnTo>
                  <a:pt x="1396288" y="511302"/>
                </a:lnTo>
                <a:lnTo>
                  <a:pt x="1396174" y="510921"/>
                </a:lnTo>
                <a:lnTo>
                  <a:pt x="1396111" y="510679"/>
                </a:lnTo>
                <a:lnTo>
                  <a:pt x="1395984" y="510286"/>
                </a:lnTo>
                <a:lnTo>
                  <a:pt x="1395920" y="510032"/>
                </a:lnTo>
                <a:lnTo>
                  <a:pt x="1395806" y="509651"/>
                </a:lnTo>
                <a:lnTo>
                  <a:pt x="1395691" y="509270"/>
                </a:lnTo>
                <a:lnTo>
                  <a:pt x="1395577" y="508889"/>
                </a:lnTo>
                <a:lnTo>
                  <a:pt x="1395501" y="508635"/>
                </a:lnTo>
                <a:lnTo>
                  <a:pt x="1395222" y="508254"/>
                </a:lnTo>
                <a:lnTo>
                  <a:pt x="1392999" y="505968"/>
                </a:lnTo>
                <a:lnTo>
                  <a:pt x="1387475" y="504952"/>
                </a:lnTo>
                <a:lnTo>
                  <a:pt x="1387335" y="505206"/>
                </a:lnTo>
                <a:lnTo>
                  <a:pt x="1387271" y="505333"/>
                </a:lnTo>
                <a:lnTo>
                  <a:pt x="1389926" y="507238"/>
                </a:lnTo>
                <a:lnTo>
                  <a:pt x="1392389" y="509270"/>
                </a:lnTo>
                <a:lnTo>
                  <a:pt x="1392186" y="509524"/>
                </a:lnTo>
                <a:lnTo>
                  <a:pt x="1388287" y="508635"/>
                </a:lnTo>
                <a:lnTo>
                  <a:pt x="1386103" y="508190"/>
                </a:lnTo>
                <a:lnTo>
                  <a:pt x="1386103" y="530352"/>
                </a:lnTo>
                <a:lnTo>
                  <a:pt x="1385938" y="530352"/>
                </a:lnTo>
                <a:lnTo>
                  <a:pt x="1385417" y="530987"/>
                </a:lnTo>
                <a:lnTo>
                  <a:pt x="1384604" y="531622"/>
                </a:lnTo>
                <a:lnTo>
                  <a:pt x="1382560" y="531368"/>
                </a:lnTo>
                <a:lnTo>
                  <a:pt x="1381937" y="531368"/>
                </a:lnTo>
                <a:lnTo>
                  <a:pt x="1378661" y="530352"/>
                </a:lnTo>
                <a:lnTo>
                  <a:pt x="1377632" y="529971"/>
                </a:lnTo>
                <a:lnTo>
                  <a:pt x="1376997" y="529717"/>
                </a:lnTo>
                <a:lnTo>
                  <a:pt x="1374495" y="528701"/>
                </a:lnTo>
                <a:lnTo>
                  <a:pt x="1372920" y="528066"/>
                </a:lnTo>
                <a:lnTo>
                  <a:pt x="1377226" y="527939"/>
                </a:lnTo>
                <a:lnTo>
                  <a:pt x="1380502" y="527685"/>
                </a:lnTo>
                <a:lnTo>
                  <a:pt x="1381531" y="526923"/>
                </a:lnTo>
                <a:lnTo>
                  <a:pt x="1380705" y="525399"/>
                </a:lnTo>
                <a:lnTo>
                  <a:pt x="1380502" y="525018"/>
                </a:lnTo>
                <a:lnTo>
                  <a:pt x="1379778" y="524002"/>
                </a:lnTo>
                <a:lnTo>
                  <a:pt x="1379689" y="523875"/>
                </a:lnTo>
                <a:lnTo>
                  <a:pt x="1380705" y="524256"/>
                </a:lnTo>
                <a:lnTo>
                  <a:pt x="1385011" y="528066"/>
                </a:lnTo>
                <a:lnTo>
                  <a:pt x="1386103" y="530352"/>
                </a:lnTo>
                <a:lnTo>
                  <a:pt x="1386103" y="508190"/>
                </a:lnTo>
                <a:lnTo>
                  <a:pt x="1384604" y="507873"/>
                </a:lnTo>
                <a:lnTo>
                  <a:pt x="1383779" y="508254"/>
                </a:lnTo>
                <a:lnTo>
                  <a:pt x="1385900" y="513969"/>
                </a:lnTo>
                <a:lnTo>
                  <a:pt x="1385989" y="514223"/>
                </a:lnTo>
                <a:lnTo>
                  <a:pt x="1386039" y="514350"/>
                </a:lnTo>
                <a:lnTo>
                  <a:pt x="1382966" y="514223"/>
                </a:lnTo>
                <a:lnTo>
                  <a:pt x="1379689" y="510032"/>
                </a:lnTo>
                <a:lnTo>
                  <a:pt x="1377632" y="507873"/>
                </a:lnTo>
                <a:lnTo>
                  <a:pt x="1376781" y="507746"/>
                </a:lnTo>
                <a:lnTo>
                  <a:pt x="1376781" y="519684"/>
                </a:lnTo>
                <a:lnTo>
                  <a:pt x="1376781" y="521195"/>
                </a:lnTo>
                <a:lnTo>
                  <a:pt x="1374355" y="519938"/>
                </a:lnTo>
                <a:lnTo>
                  <a:pt x="1373619" y="518668"/>
                </a:lnTo>
                <a:lnTo>
                  <a:pt x="1373543" y="516255"/>
                </a:lnTo>
                <a:lnTo>
                  <a:pt x="1373543" y="514350"/>
                </a:lnTo>
                <a:lnTo>
                  <a:pt x="1374978" y="514985"/>
                </a:lnTo>
                <a:lnTo>
                  <a:pt x="1376781" y="519684"/>
                </a:lnTo>
                <a:lnTo>
                  <a:pt x="1376781" y="507746"/>
                </a:lnTo>
                <a:lnTo>
                  <a:pt x="1373746" y="507238"/>
                </a:lnTo>
                <a:lnTo>
                  <a:pt x="1370050" y="507415"/>
                </a:lnTo>
                <a:lnTo>
                  <a:pt x="1370050" y="516636"/>
                </a:lnTo>
                <a:lnTo>
                  <a:pt x="1367574" y="521385"/>
                </a:lnTo>
                <a:lnTo>
                  <a:pt x="1367459" y="521589"/>
                </a:lnTo>
                <a:lnTo>
                  <a:pt x="1366037" y="523875"/>
                </a:lnTo>
                <a:lnTo>
                  <a:pt x="1365961" y="524002"/>
                </a:lnTo>
                <a:lnTo>
                  <a:pt x="1364526" y="525399"/>
                </a:lnTo>
                <a:lnTo>
                  <a:pt x="1363294" y="524256"/>
                </a:lnTo>
                <a:lnTo>
                  <a:pt x="1363421" y="523875"/>
                </a:lnTo>
                <a:lnTo>
                  <a:pt x="1363497" y="523621"/>
                </a:lnTo>
                <a:lnTo>
                  <a:pt x="1363586" y="523367"/>
                </a:lnTo>
                <a:lnTo>
                  <a:pt x="1363700" y="522986"/>
                </a:lnTo>
                <a:lnTo>
                  <a:pt x="1363827" y="522605"/>
                </a:lnTo>
                <a:lnTo>
                  <a:pt x="1363903" y="522351"/>
                </a:lnTo>
                <a:lnTo>
                  <a:pt x="1364411" y="521716"/>
                </a:lnTo>
                <a:lnTo>
                  <a:pt x="1364526" y="521589"/>
                </a:lnTo>
                <a:lnTo>
                  <a:pt x="1365237" y="520700"/>
                </a:lnTo>
                <a:lnTo>
                  <a:pt x="1365338" y="520573"/>
                </a:lnTo>
                <a:lnTo>
                  <a:pt x="1369034" y="516255"/>
                </a:lnTo>
                <a:lnTo>
                  <a:pt x="1370050" y="516636"/>
                </a:lnTo>
                <a:lnTo>
                  <a:pt x="1370050" y="507415"/>
                </a:lnTo>
                <a:lnTo>
                  <a:pt x="1359192" y="507898"/>
                </a:lnTo>
                <a:lnTo>
                  <a:pt x="1359192" y="528701"/>
                </a:lnTo>
                <a:lnTo>
                  <a:pt x="1352842" y="528320"/>
                </a:lnTo>
                <a:lnTo>
                  <a:pt x="1352727" y="527939"/>
                </a:lnTo>
                <a:lnTo>
                  <a:pt x="1352613" y="527558"/>
                </a:lnTo>
                <a:lnTo>
                  <a:pt x="1352537" y="527304"/>
                </a:lnTo>
                <a:lnTo>
                  <a:pt x="1352410" y="526923"/>
                </a:lnTo>
                <a:lnTo>
                  <a:pt x="1352296" y="526542"/>
                </a:lnTo>
                <a:lnTo>
                  <a:pt x="1352219" y="526288"/>
                </a:lnTo>
                <a:lnTo>
                  <a:pt x="1352105" y="525907"/>
                </a:lnTo>
                <a:lnTo>
                  <a:pt x="1352029" y="525653"/>
                </a:lnTo>
                <a:lnTo>
                  <a:pt x="1351902" y="525272"/>
                </a:lnTo>
                <a:lnTo>
                  <a:pt x="1351407" y="523621"/>
                </a:lnTo>
                <a:lnTo>
                  <a:pt x="1351318" y="523367"/>
                </a:lnTo>
                <a:lnTo>
                  <a:pt x="1351203" y="522986"/>
                </a:lnTo>
                <a:lnTo>
                  <a:pt x="1351089" y="522605"/>
                </a:lnTo>
                <a:lnTo>
                  <a:pt x="1351013" y="522351"/>
                </a:lnTo>
                <a:lnTo>
                  <a:pt x="1350899" y="521970"/>
                </a:lnTo>
                <a:lnTo>
                  <a:pt x="1350772" y="521589"/>
                </a:lnTo>
                <a:lnTo>
                  <a:pt x="1350581" y="520954"/>
                </a:lnTo>
                <a:lnTo>
                  <a:pt x="1350505" y="520700"/>
                </a:lnTo>
                <a:lnTo>
                  <a:pt x="1353616" y="523367"/>
                </a:lnTo>
                <a:lnTo>
                  <a:pt x="1356118" y="525272"/>
                </a:lnTo>
                <a:lnTo>
                  <a:pt x="1356944" y="525272"/>
                </a:lnTo>
                <a:lnTo>
                  <a:pt x="1357858" y="522986"/>
                </a:lnTo>
                <a:lnTo>
                  <a:pt x="1358239" y="521970"/>
                </a:lnTo>
                <a:lnTo>
                  <a:pt x="1358328" y="521716"/>
                </a:lnTo>
                <a:lnTo>
                  <a:pt x="1358379" y="521589"/>
                </a:lnTo>
                <a:lnTo>
                  <a:pt x="1358988" y="521970"/>
                </a:lnTo>
                <a:lnTo>
                  <a:pt x="1359077" y="526034"/>
                </a:lnTo>
                <a:lnTo>
                  <a:pt x="1359192" y="528701"/>
                </a:lnTo>
                <a:lnTo>
                  <a:pt x="1359192" y="507898"/>
                </a:lnTo>
                <a:lnTo>
                  <a:pt x="1353921" y="508127"/>
                </a:lnTo>
                <a:lnTo>
                  <a:pt x="1355940" y="508127"/>
                </a:lnTo>
                <a:lnTo>
                  <a:pt x="1351229" y="509143"/>
                </a:lnTo>
                <a:lnTo>
                  <a:pt x="1351876" y="509143"/>
                </a:lnTo>
                <a:lnTo>
                  <a:pt x="1352308" y="510032"/>
                </a:lnTo>
                <a:lnTo>
                  <a:pt x="1352435" y="510286"/>
                </a:lnTo>
                <a:lnTo>
                  <a:pt x="1352562" y="510679"/>
                </a:lnTo>
                <a:lnTo>
                  <a:pt x="1352664" y="511937"/>
                </a:lnTo>
                <a:lnTo>
                  <a:pt x="1351724" y="513969"/>
                </a:lnTo>
                <a:lnTo>
                  <a:pt x="1351610" y="514223"/>
                </a:lnTo>
                <a:lnTo>
                  <a:pt x="1349971" y="516509"/>
                </a:lnTo>
                <a:lnTo>
                  <a:pt x="1346695" y="520573"/>
                </a:lnTo>
                <a:lnTo>
                  <a:pt x="1346758" y="520319"/>
                </a:lnTo>
                <a:lnTo>
                  <a:pt x="1346873" y="519938"/>
                </a:lnTo>
                <a:lnTo>
                  <a:pt x="1346936" y="519684"/>
                </a:lnTo>
                <a:lnTo>
                  <a:pt x="1347038" y="519303"/>
                </a:lnTo>
                <a:lnTo>
                  <a:pt x="1347139" y="518922"/>
                </a:lnTo>
                <a:lnTo>
                  <a:pt x="1347216" y="518668"/>
                </a:lnTo>
                <a:lnTo>
                  <a:pt x="1347317" y="518287"/>
                </a:lnTo>
                <a:lnTo>
                  <a:pt x="1347419" y="517906"/>
                </a:lnTo>
                <a:lnTo>
                  <a:pt x="1347482" y="517652"/>
                </a:lnTo>
                <a:lnTo>
                  <a:pt x="1347584" y="517271"/>
                </a:lnTo>
                <a:lnTo>
                  <a:pt x="1347660" y="517017"/>
                </a:lnTo>
                <a:lnTo>
                  <a:pt x="1347762" y="516636"/>
                </a:lnTo>
                <a:lnTo>
                  <a:pt x="1347863" y="516255"/>
                </a:lnTo>
                <a:lnTo>
                  <a:pt x="1347927" y="516001"/>
                </a:lnTo>
                <a:lnTo>
                  <a:pt x="1348016" y="515620"/>
                </a:lnTo>
                <a:lnTo>
                  <a:pt x="1348117" y="515239"/>
                </a:lnTo>
                <a:lnTo>
                  <a:pt x="1348181" y="514985"/>
                </a:lnTo>
                <a:lnTo>
                  <a:pt x="1348270" y="514604"/>
                </a:lnTo>
                <a:lnTo>
                  <a:pt x="1348371" y="514223"/>
                </a:lnTo>
                <a:lnTo>
                  <a:pt x="1348422" y="513969"/>
                </a:lnTo>
                <a:lnTo>
                  <a:pt x="1348524" y="513588"/>
                </a:lnTo>
                <a:lnTo>
                  <a:pt x="1348587" y="513334"/>
                </a:lnTo>
                <a:lnTo>
                  <a:pt x="1348676" y="512953"/>
                </a:lnTo>
                <a:lnTo>
                  <a:pt x="1348740" y="512699"/>
                </a:lnTo>
                <a:lnTo>
                  <a:pt x="1347927" y="510921"/>
                </a:lnTo>
                <a:lnTo>
                  <a:pt x="1344663" y="509143"/>
                </a:lnTo>
                <a:lnTo>
                  <a:pt x="1345082" y="509143"/>
                </a:lnTo>
                <a:lnTo>
                  <a:pt x="1344650" y="509066"/>
                </a:lnTo>
                <a:lnTo>
                  <a:pt x="1344650" y="528701"/>
                </a:lnTo>
                <a:lnTo>
                  <a:pt x="1342974" y="529336"/>
                </a:lnTo>
                <a:lnTo>
                  <a:pt x="1341564" y="529717"/>
                </a:lnTo>
                <a:lnTo>
                  <a:pt x="1339900" y="529336"/>
                </a:lnTo>
                <a:lnTo>
                  <a:pt x="1339456" y="529336"/>
                </a:lnTo>
                <a:lnTo>
                  <a:pt x="1336776" y="526669"/>
                </a:lnTo>
                <a:lnTo>
                  <a:pt x="1336649" y="526542"/>
                </a:lnTo>
                <a:lnTo>
                  <a:pt x="1337475" y="526288"/>
                </a:lnTo>
                <a:lnTo>
                  <a:pt x="1340954" y="527050"/>
                </a:lnTo>
                <a:lnTo>
                  <a:pt x="1343621" y="527939"/>
                </a:lnTo>
                <a:lnTo>
                  <a:pt x="1344650" y="528701"/>
                </a:lnTo>
                <a:lnTo>
                  <a:pt x="1344650" y="509066"/>
                </a:lnTo>
                <a:lnTo>
                  <a:pt x="1344383" y="509016"/>
                </a:lnTo>
                <a:lnTo>
                  <a:pt x="1344383" y="516636"/>
                </a:lnTo>
                <a:lnTo>
                  <a:pt x="1343977" y="517652"/>
                </a:lnTo>
                <a:lnTo>
                  <a:pt x="1341907" y="517652"/>
                </a:lnTo>
                <a:lnTo>
                  <a:pt x="1340751" y="516509"/>
                </a:lnTo>
                <a:lnTo>
                  <a:pt x="1340866" y="513969"/>
                </a:lnTo>
                <a:lnTo>
                  <a:pt x="1341043" y="513588"/>
                </a:lnTo>
                <a:lnTo>
                  <a:pt x="1341158" y="513334"/>
                </a:lnTo>
                <a:lnTo>
                  <a:pt x="1342186" y="513334"/>
                </a:lnTo>
                <a:lnTo>
                  <a:pt x="1343215" y="514223"/>
                </a:lnTo>
                <a:lnTo>
                  <a:pt x="1344295" y="516255"/>
                </a:lnTo>
                <a:lnTo>
                  <a:pt x="1344383" y="516636"/>
                </a:lnTo>
                <a:lnTo>
                  <a:pt x="1344383" y="509016"/>
                </a:lnTo>
                <a:lnTo>
                  <a:pt x="1337297" y="507619"/>
                </a:lnTo>
                <a:lnTo>
                  <a:pt x="1338148" y="507619"/>
                </a:lnTo>
                <a:lnTo>
                  <a:pt x="1333017" y="507187"/>
                </a:lnTo>
                <a:lnTo>
                  <a:pt x="1333017" y="522351"/>
                </a:lnTo>
                <a:lnTo>
                  <a:pt x="1332598" y="522351"/>
                </a:lnTo>
                <a:lnTo>
                  <a:pt x="1331937" y="522859"/>
                </a:lnTo>
                <a:lnTo>
                  <a:pt x="1331328" y="523367"/>
                </a:lnTo>
                <a:lnTo>
                  <a:pt x="1329486" y="523621"/>
                </a:lnTo>
                <a:lnTo>
                  <a:pt x="1328051" y="522986"/>
                </a:lnTo>
                <a:lnTo>
                  <a:pt x="1326400" y="522351"/>
                </a:lnTo>
                <a:lnTo>
                  <a:pt x="1327023" y="521716"/>
                </a:lnTo>
                <a:lnTo>
                  <a:pt x="1329270" y="521716"/>
                </a:lnTo>
                <a:lnTo>
                  <a:pt x="1331531" y="521589"/>
                </a:lnTo>
                <a:lnTo>
                  <a:pt x="1333017" y="522351"/>
                </a:lnTo>
                <a:lnTo>
                  <a:pt x="1333017" y="507187"/>
                </a:lnTo>
                <a:lnTo>
                  <a:pt x="1324673" y="506476"/>
                </a:lnTo>
                <a:lnTo>
                  <a:pt x="1330413" y="506476"/>
                </a:lnTo>
                <a:lnTo>
                  <a:pt x="1316164" y="506234"/>
                </a:lnTo>
                <a:lnTo>
                  <a:pt x="1316164" y="528320"/>
                </a:lnTo>
                <a:lnTo>
                  <a:pt x="1315720" y="528955"/>
                </a:lnTo>
                <a:lnTo>
                  <a:pt x="1315415" y="529336"/>
                </a:lnTo>
                <a:lnTo>
                  <a:pt x="1313497" y="531241"/>
                </a:lnTo>
                <a:lnTo>
                  <a:pt x="1309395" y="527050"/>
                </a:lnTo>
                <a:lnTo>
                  <a:pt x="1301813" y="519303"/>
                </a:lnTo>
                <a:lnTo>
                  <a:pt x="1301940" y="517017"/>
                </a:lnTo>
                <a:lnTo>
                  <a:pt x="1302016" y="512699"/>
                </a:lnTo>
                <a:lnTo>
                  <a:pt x="1302232" y="512699"/>
                </a:lnTo>
                <a:lnTo>
                  <a:pt x="1303108" y="514985"/>
                </a:lnTo>
                <a:lnTo>
                  <a:pt x="1303197" y="515239"/>
                </a:lnTo>
                <a:lnTo>
                  <a:pt x="1304074" y="517017"/>
                </a:lnTo>
                <a:lnTo>
                  <a:pt x="1305547" y="519303"/>
                </a:lnTo>
                <a:lnTo>
                  <a:pt x="1305839" y="519684"/>
                </a:lnTo>
                <a:lnTo>
                  <a:pt x="1308582" y="522351"/>
                </a:lnTo>
                <a:lnTo>
                  <a:pt x="1310830" y="523621"/>
                </a:lnTo>
                <a:lnTo>
                  <a:pt x="1313294" y="523621"/>
                </a:lnTo>
                <a:lnTo>
                  <a:pt x="1313434" y="523875"/>
                </a:lnTo>
                <a:lnTo>
                  <a:pt x="1313497" y="524002"/>
                </a:lnTo>
                <a:lnTo>
                  <a:pt x="1313586" y="524637"/>
                </a:lnTo>
                <a:lnTo>
                  <a:pt x="1313395" y="525018"/>
                </a:lnTo>
                <a:lnTo>
                  <a:pt x="1313281" y="525272"/>
                </a:lnTo>
                <a:lnTo>
                  <a:pt x="1313218" y="525399"/>
                </a:lnTo>
                <a:lnTo>
                  <a:pt x="1313091" y="525653"/>
                </a:lnTo>
                <a:lnTo>
                  <a:pt x="1312545" y="526542"/>
                </a:lnTo>
                <a:lnTo>
                  <a:pt x="1312621" y="527050"/>
                </a:lnTo>
                <a:lnTo>
                  <a:pt x="1312735" y="527304"/>
                </a:lnTo>
                <a:lnTo>
                  <a:pt x="1312837" y="527558"/>
                </a:lnTo>
                <a:lnTo>
                  <a:pt x="1312887" y="527685"/>
                </a:lnTo>
                <a:lnTo>
                  <a:pt x="1315745" y="527685"/>
                </a:lnTo>
                <a:lnTo>
                  <a:pt x="1316164" y="528320"/>
                </a:lnTo>
                <a:lnTo>
                  <a:pt x="1316164" y="506234"/>
                </a:lnTo>
                <a:lnTo>
                  <a:pt x="1315948" y="506222"/>
                </a:lnTo>
                <a:lnTo>
                  <a:pt x="1306906" y="506222"/>
                </a:lnTo>
                <a:lnTo>
                  <a:pt x="1296136" y="506984"/>
                </a:lnTo>
                <a:lnTo>
                  <a:pt x="1297241" y="506984"/>
                </a:lnTo>
                <a:lnTo>
                  <a:pt x="1293825" y="507619"/>
                </a:lnTo>
                <a:lnTo>
                  <a:pt x="1293558" y="508127"/>
                </a:lnTo>
                <a:lnTo>
                  <a:pt x="1293837" y="508127"/>
                </a:lnTo>
                <a:lnTo>
                  <a:pt x="1296492" y="509651"/>
                </a:lnTo>
                <a:lnTo>
                  <a:pt x="1299146" y="511302"/>
                </a:lnTo>
                <a:lnTo>
                  <a:pt x="1299171" y="511937"/>
                </a:lnTo>
                <a:lnTo>
                  <a:pt x="1299286" y="512699"/>
                </a:lnTo>
                <a:lnTo>
                  <a:pt x="1297711" y="515239"/>
                </a:lnTo>
                <a:lnTo>
                  <a:pt x="1296987" y="516509"/>
                </a:lnTo>
                <a:lnTo>
                  <a:pt x="1297101" y="519049"/>
                </a:lnTo>
                <a:lnTo>
                  <a:pt x="1302969" y="525018"/>
                </a:lnTo>
                <a:lnTo>
                  <a:pt x="1302727" y="525018"/>
                </a:lnTo>
                <a:lnTo>
                  <a:pt x="1300924" y="526923"/>
                </a:lnTo>
                <a:lnTo>
                  <a:pt x="1300797" y="527050"/>
                </a:lnTo>
                <a:lnTo>
                  <a:pt x="1296695" y="523621"/>
                </a:lnTo>
                <a:lnTo>
                  <a:pt x="1295209" y="522351"/>
                </a:lnTo>
                <a:lnTo>
                  <a:pt x="1295781" y="522351"/>
                </a:lnTo>
                <a:lnTo>
                  <a:pt x="1293622" y="521970"/>
                </a:lnTo>
                <a:lnTo>
                  <a:pt x="1293622" y="526542"/>
                </a:lnTo>
                <a:lnTo>
                  <a:pt x="1298536" y="529717"/>
                </a:lnTo>
                <a:lnTo>
                  <a:pt x="1306118" y="529717"/>
                </a:lnTo>
                <a:lnTo>
                  <a:pt x="1307757" y="530733"/>
                </a:lnTo>
                <a:lnTo>
                  <a:pt x="1307490" y="530733"/>
                </a:lnTo>
                <a:lnTo>
                  <a:pt x="1306868" y="532003"/>
                </a:lnTo>
                <a:lnTo>
                  <a:pt x="1306245" y="533019"/>
                </a:lnTo>
                <a:lnTo>
                  <a:pt x="1306398" y="533019"/>
                </a:lnTo>
                <a:lnTo>
                  <a:pt x="1307020" y="534035"/>
                </a:lnTo>
                <a:lnTo>
                  <a:pt x="1310462" y="534035"/>
                </a:lnTo>
                <a:lnTo>
                  <a:pt x="1313497" y="535686"/>
                </a:lnTo>
                <a:lnTo>
                  <a:pt x="1316164" y="537972"/>
                </a:lnTo>
                <a:lnTo>
                  <a:pt x="1320825" y="542036"/>
                </a:lnTo>
                <a:lnTo>
                  <a:pt x="1320990" y="542036"/>
                </a:lnTo>
                <a:lnTo>
                  <a:pt x="1323543" y="538353"/>
                </a:lnTo>
                <a:lnTo>
                  <a:pt x="1325994" y="535051"/>
                </a:lnTo>
                <a:lnTo>
                  <a:pt x="1325918" y="536702"/>
                </a:lnTo>
                <a:lnTo>
                  <a:pt x="1325841" y="537083"/>
                </a:lnTo>
                <a:lnTo>
                  <a:pt x="1325714" y="537718"/>
                </a:lnTo>
                <a:lnTo>
                  <a:pt x="1325613" y="538226"/>
                </a:lnTo>
                <a:lnTo>
                  <a:pt x="1325511" y="538734"/>
                </a:lnTo>
                <a:lnTo>
                  <a:pt x="1325384" y="539369"/>
                </a:lnTo>
                <a:lnTo>
                  <a:pt x="1325321" y="539750"/>
                </a:lnTo>
                <a:lnTo>
                  <a:pt x="1325194" y="540385"/>
                </a:lnTo>
                <a:lnTo>
                  <a:pt x="1325105" y="540893"/>
                </a:lnTo>
                <a:lnTo>
                  <a:pt x="1325016" y="541401"/>
                </a:lnTo>
                <a:lnTo>
                  <a:pt x="1324889" y="542036"/>
                </a:lnTo>
                <a:lnTo>
                  <a:pt x="1324825" y="542417"/>
                </a:lnTo>
                <a:lnTo>
                  <a:pt x="1324711" y="543052"/>
                </a:lnTo>
                <a:lnTo>
                  <a:pt x="1324610" y="543560"/>
                </a:lnTo>
                <a:lnTo>
                  <a:pt x="1324521" y="544068"/>
                </a:lnTo>
                <a:lnTo>
                  <a:pt x="1324432" y="544576"/>
                </a:lnTo>
                <a:lnTo>
                  <a:pt x="1324330" y="545084"/>
                </a:lnTo>
                <a:lnTo>
                  <a:pt x="1324864" y="545084"/>
                </a:lnTo>
                <a:lnTo>
                  <a:pt x="1327429" y="545719"/>
                </a:lnTo>
                <a:lnTo>
                  <a:pt x="1330617" y="537337"/>
                </a:lnTo>
                <a:lnTo>
                  <a:pt x="1330706" y="537083"/>
                </a:lnTo>
                <a:lnTo>
                  <a:pt x="1330909" y="537083"/>
                </a:lnTo>
                <a:lnTo>
                  <a:pt x="1335138" y="544576"/>
                </a:lnTo>
                <a:lnTo>
                  <a:pt x="1335214" y="544703"/>
                </a:lnTo>
                <a:lnTo>
                  <a:pt x="1345869" y="545338"/>
                </a:lnTo>
                <a:lnTo>
                  <a:pt x="1347609" y="541655"/>
                </a:lnTo>
                <a:lnTo>
                  <a:pt x="1347724" y="541401"/>
                </a:lnTo>
                <a:lnTo>
                  <a:pt x="1348663" y="539750"/>
                </a:lnTo>
                <a:lnTo>
                  <a:pt x="1349222" y="539750"/>
                </a:lnTo>
                <a:lnTo>
                  <a:pt x="1350175" y="541401"/>
                </a:lnTo>
                <a:lnTo>
                  <a:pt x="1350848" y="543052"/>
                </a:lnTo>
                <a:lnTo>
                  <a:pt x="1351407" y="543052"/>
                </a:lnTo>
                <a:lnTo>
                  <a:pt x="1352638" y="543306"/>
                </a:lnTo>
                <a:lnTo>
                  <a:pt x="1354480" y="542671"/>
                </a:lnTo>
                <a:lnTo>
                  <a:pt x="1356944" y="541655"/>
                </a:lnTo>
                <a:lnTo>
                  <a:pt x="1357350" y="542036"/>
                </a:lnTo>
                <a:lnTo>
                  <a:pt x="1356118" y="544322"/>
                </a:lnTo>
                <a:lnTo>
                  <a:pt x="1354607" y="546735"/>
                </a:lnTo>
                <a:lnTo>
                  <a:pt x="1354886" y="546735"/>
                </a:lnTo>
                <a:lnTo>
                  <a:pt x="1360017" y="542417"/>
                </a:lnTo>
                <a:lnTo>
                  <a:pt x="1367802" y="541655"/>
                </a:lnTo>
                <a:lnTo>
                  <a:pt x="1375587" y="540893"/>
                </a:lnTo>
                <a:lnTo>
                  <a:pt x="1385011" y="543052"/>
                </a:lnTo>
                <a:lnTo>
                  <a:pt x="1387881" y="542036"/>
                </a:lnTo>
                <a:lnTo>
                  <a:pt x="1387881" y="540893"/>
                </a:lnTo>
                <a:lnTo>
                  <a:pt x="1387881" y="539750"/>
                </a:lnTo>
                <a:lnTo>
                  <a:pt x="1390357" y="539750"/>
                </a:lnTo>
                <a:lnTo>
                  <a:pt x="1390459" y="540385"/>
                </a:lnTo>
                <a:lnTo>
                  <a:pt x="1390548" y="541020"/>
                </a:lnTo>
                <a:lnTo>
                  <a:pt x="1401610" y="541655"/>
                </a:lnTo>
                <a:lnTo>
                  <a:pt x="1404277" y="541020"/>
                </a:lnTo>
                <a:lnTo>
                  <a:pt x="1404277" y="539750"/>
                </a:lnTo>
                <a:lnTo>
                  <a:pt x="1408150" y="539750"/>
                </a:lnTo>
                <a:lnTo>
                  <a:pt x="1408074" y="540004"/>
                </a:lnTo>
                <a:lnTo>
                  <a:pt x="1407960" y="540385"/>
                </a:lnTo>
                <a:lnTo>
                  <a:pt x="1407871" y="540639"/>
                </a:lnTo>
                <a:lnTo>
                  <a:pt x="1407756" y="541020"/>
                </a:lnTo>
                <a:lnTo>
                  <a:pt x="1407071" y="542417"/>
                </a:lnTo>
                <a:lnTo>
                  <a:pt x="1406944" y="542671"/>
                </a:lnTo>
                <a:lnTo>
                  <a:pt x="1409395" y="543306"/>
                </a:lnTo>
                <a:lnTo>
                  <a:pt x="1419034" y="543306"/>
                </a:lnTo>
                <a:lnTo>
                  <a:pt x="1422717" y="542417"/>
                </a:lnTo>
                <a:lnTo>
                  <a:pt x="1422717" y="540893"/>
                </a:lnTo>
                <a:lnTo>
                  <a:pt x="1423543" y="540004"/>
                </a:lnTo>
                <a:lnTo>
                  <a:pt x="1425790" y="540004"/>
                </a:lnTo>
                <a:lnTo>
                  <a:pt x="1425879" y="540385"/>
                </a:lnTo>
                <a:lnTo>
                  <a:pt x="1426006" y="540893"/>
                </a:lnTo>
                <a:lnTo>
                  <a:pt x="1426133" y="541401"/>
                </a:lnTo>
                <a:lnTo>
                  <a:pt x="1426197" y="541655"/>
                </a:lnTo>
                <a:lnTo>
                  <a:pt x="1425194" y="544068"/>
                </a:lnTo>
                <a:lnTo>
                  <a:pt x="1424152" y="546735"/>
                </a:lnTo>
                <a:lnTo>
                  <a:pt x="1424622" y="546735"/>
                </a:lnTo>
                <a:lnTo>
                  <a:pt x="1431937" y="540385"/>
                </a:lnTo>
                <a:lnTo>
                  <a:pt x="1433042" y="540004"/>
                </a:lnTo>
                <a:lnTo>
                  <a:pt x="1433779" y="539750"/>
                </a:lnTo>
                <a:lnTo>
                  <a:pt x="1434452" y="541401"/>
                </a:lnTo>
                <a:lnTo>
                  <a:pt x="1435011" y="543052"/>
                </a:lnTo>
                <a:lnTo>
                  <a:pt x="1437259" y="543052"/>
                </a:lnTo>
                <a:lnTo>
                  <a:pt x="1448295" y="539750"/>
                </a:lnTo>
                <a:lnTo>
                  <a:pt x="1452575" y="539750"/>
                </a:lnTo>
                <a:lnTo>
                  <a:pt x="1452435" y="540004"/>
                </a:lnTo>
                <a:lnTo>
                  <a:pt x="1451533" y="541401"/>
                </a:lnTo>
                <a:lnTo>
                  <a:pt x="1451787" y="541401"/>
                </a:lnTo>
                <a:lnTo>
                  <a:pt x="1452638" y="542036"/>
                </a:lnTo>
                <a:lnTo>
                  <a:pt x="1455915" y="542036"/>
                </a:lnTo>
                <a:lnTo>
                  <a:pt x="1457452" y="541401"/>
                </a:lnTo>
                <a:lnTo>
                  <a:pt x="1457680" y="541401"/>
                </a:lnTo>
                <a:lnTo>
                  <a:pt x="1458696" y="539750"/>
                </a:lnTo>
                <a:lnTo>
                  <a:pt x="1467802" y="539750"/>
                </a:lnTo>
                <a:lnTo>
                  <a:pt x="1467802" y="543306"/>
                </a:lnTo>
                <a:lnTo>
                  <a:pt x="1471079" y="544068"/>
                </a:lnTo>
                <a:lnTo>
                  <a:pt x="1480299" y="544068"/>
                </a:lnTo>
                <a:lnTo>
                  <a:pt x="1481937" y="543560"/>
                </a:lnTo>
                <a:lnTo>
                  <a:pt x="1481035" y="541655"/>
                </a:lnTo>
                <a:lnTo>
                  <a:pt x="1480908" y="541401"/>
                </a:lnTo>
                <a:lnTo>
                  <a:pt x="1480185" y="540385"/>
                </a:lnTo>
                <a:lnTo>
                  <a:pt x="1480388" y="540385"/>
                </a:lnTo>
                <a:lnTo>
                  <a:pt x="1481531" y="540893"/>
                </a:lnTo>
                <a:lnTo>
                  <a:pt x="1486852" y="545338"/>
                </a:lnTo>
                <a:lnTo>
                  <a:pt x="1488287" y="546227"/>
                </a:lnTo>
                <a:lnTo>
                  <a:pt x="1487678" y="544703"/>
                </a:lnTo>
                <a:lnTo>
                  <a:pt x="1486941" y="543687"/>
                </a:lnTo>
                <a:lnTo>
                  <a:pt x="1486852" y="543560"/>
                </a:lnTo>
                <a:lnTo>
                  <a:pt x="1487678" y="542036"/>
                </a:lnTo>
                <a:lnTo>
                  <a:pt x="1489722" y="541401"/>
                </a:lnTo>
                <a:lnTo>
                  <a:pt x="1493215" y="540639"/>
                </a:lnTo>
                <a:lnTo>
                  <a:pt x="1493215" y="540385"/>
                </a:lnTo>
                <a:lnTo>
                  <a:pt x="1488008" y="540385"/>
                </a:lnTo>
                <a:lnTo>
                  <a:pt x="1487373" y="539750"/>
                </a:lnTo>
                <a:lnTo>
                  <a:pt x="1493926" y="539750"/>
                </a:lnTo>
                <a:lnTo>
                  <a:pt x="1496199" y="542036"/>
                </a:lnTo>
                <a:lnTo>
                  <a:pt x="1498396" y="542036"/>
                </a:lnTo>
                <a:lnTo>
                  <a:pt x="1503045" y="542302"/>
                </a:lnTo>
                <a:lnTo>
                  <a:pt x="1504645" y="539750"/>
                </a:lnTo>
                <a:lnTo>
                  <a:pt x="1509801" y="539750"/>
                </a:lnTo>
                <a:lnTo>
                  <a:pt x="1512874" y="541655"/>
                </a:lnTo>
                <a:lnTo>
                  <a:pt x="1517180" y="542036"/>
                </a:lnTo>
                <a:lnTo>
                  <a:pt x="1515795" y="539750"/>
                </a:lnTo>
                <a:lnTo>
                  <a:pt x="1514106" y="537083"/>
                </a:lnTo>
                <a:lnTo>
                  <a:pt x="1519034" y="535305"/>
                </a:lnTo>
                <a:lnTo>
                  <a:pt x="1521891" y="537972"/>
                </a:lnTo>
                <a:lnTo>
                  <a:pt x="1523974" y="539496"/>
                </a:lnTo>
                <a:lnTo>
                  <a:pt x="1515643" y="539496"/>
                </a:lnTo>
                <a:lnTo>
                  <a:pt x="1515795" y="539750"/>
                </a:lnTo>
                <a:lnTo>
                  <a:pt x="1524330" y="539750"/>
                </a:lnTo>
                <a:lnTo>
                  <a:pt x="1524927" y="539750"/>
                </a:lnTo>
                <a:lnTo>
                  <a:pt x="1533029" y="539750"/>
                </a:lnTo>
                <a:lnTo>
                  <a:pt x="1537055" y="542671"/>
                </a:lnTo>
                <a:lnTo>
                  <a:pt x="1539519" y="543560"/>
                </a:lnTo>
                <a:lnTo>
                  <a:pt x="1538351" y="541655"/>
                </a:lnTo>
                <a:lnTo>
                  <a:pt x="1537271" y="539750"/>
                </a:lnTo>
                <a:lnTo>
                  <a:pt x="1537716" y="539750"/>
                </a:lnTo>
                <a:lnTo>
                  <a:pt x="1539925" y="541655"/>
                </a:lnTo>
                <a:lnTo>
                  <a:pt x="1541983" y="543306"/>
                </a:lnTo>
                <a:lnTo>
                  <a:pt x="1543621" y="543560"/>
                </a:lnTo>
                <a:lnTo>
                  <a:pt x="1545259" y="541020"/>
                </a:lnTo>
                <a:lnTo>
                  <a:pt x="1546898" y="540639"/>
                </a:lnTo>
                <a:lnTo>
                  <a:pt x="1548828" y="541401"/>
                </a:lnTo>
                <a:lnTo>
                  <a:pt x="1549958" y="541909"/>
                </a:lnTo>
                <a:lnTo>
                  <a:pt x="1551698" y="540639"/>
                </a:lnTo>
                <a:lnTo>
                  <a:pt x="1554124" y="536067"/>
                </a:lnTo>
                <a:lnTo>
                  <a:pt x="1554467" y="535305"/>
                </a:lnTo>
                <a:lnTo>
                  <a:pt x="1554924" y="534289"/>
                </a:lnTo>
                <a:lnTo>
                  <a:pt x="1555038" y="534035"/>
                </a:lnTo>
                <a:lnTo>
                  <a:pt x="1554784" y="534035"/>
                </a:lnTo>
                <a:lnTo>
                  <a:pt x="1555711" y="533654"/>
                </a:lnTo>
                <a:lnTo>
                  <a:pt x="1555800" y="538226"/>
                </a:lnTo>
                <a:lnTo>
                  <a:pt x="1555851" y="539496"/>
                </a:lnTo>
                <a:lnTo>
                  <a:pt x="1552575" y="539496"/>
                </a:lnTo>
                <a:lnTo>
                  <a:pt x="1552460" y="539750"/>
                </a:lnTo>
                <a:lnTo>
                  <a:pt x="1555864" y="539750"/>
                </a:lnTo>
                <a:lnTo>
                  <a:pt x="1555915" y="540893"/>
                </a:lnTo>
                <a:lnTo>
                  <a:pt x="1561655" y="541020"/>
                </a:lnTo>
                <a:lnTo>
                  <a:pt x="1563319" y="539750"/>
                </a:lnTo>
                <a:lnTo>
                  <a:pt x="1569961" y="539750"/>
                </a:lnTo>
                <a:lnTo>
                  <a:pt x="1572514" y="541401"/>
                </a:lnTo>
                <a:lnTo>
                  <a:pt x="1572272" y="541401"/>
                </a:lnTo>
                <a:lnTo>
                  <a:pt x="1572056" y="542036"/>
                </a:lnTo>
                <a:lnTo>
                  <a:pt x="1571586" y="542036"/>
                </a:lnTo>
                <a:lnTo>
                  <a:pt x="1569021" y="542671"/>
                </a:lnTo>
                <a:lnTo>
                  <a:pt x="1566570" y="543306"/>
                </a:lnTo>
                <a:lnTo>
                  <a:pt x="1566976" y="543560"/>
                </a:lnTo>
                <a:lnTo>
                  <a:pt x="1570456" y="543560"/>
                </a:lnTo>
                <a:lnTo>
                  <a:pt x="1573745" y="543306"/>
                </a:lnTo>
                <a:lnTo>
                  <a:pt x="1575358" y="542417"/>
                </a:lnTo>
                <a:lnTo>
                  <a:pt x="1575650" y="542417"/>
                </a:lnTo>
                <a:lnTo>
                  <a:pt x="1574660" y="539750"/>
                </a:lnTo>
                <a:lnTo>
                  <a:pt x="1574558" y="539369"/>
                </a:lnTo>
                <a:lnTo>
                  <a:pt x="1574939" y="538353"/>
                </a:lnTo>
                <a:lnTo>
                  <a:pt x="1574990" y="538226"/>
                </a:lnTo>
                <a:lnTo>
                  <a:pt x="1575092" y="537972"/>
                </a:lnTo>
                <a:lnTo>
                  <a:pt x="1575181" y="537718"/>
                </a:lnTo>
                <a:lnTo>
                  <a:pt x="1576603" y="536702"/>
                </a:lnTo>
                <a:lnTo>
                  <a:pt x="1577975" y="536067"/>
                </a:lnTo>
                <a:lnTo>
                  <a:pt x="1578660" y="536067"/>
                </a:lnTo>
                <a:lnTo>
                  <a:pt x="1577555" y="537718"/>
                </a:lnTo>
                <a:lnTo>
                  <a:pt x="1576527" y="539369"/>
                </a:lnTo>
                <a:lnTo>
                  <a:pt x="1576806" y="539369"/>
                </a:lnTo>
                <a:lnTo>
                  <a:pt x="1577009" y="539496"/>
                </a:lnTo>
                <a:lnTo>
                  <a:pt x="1574596" y="539496"/>
                </a:lnTo>
                <a:lnTo>
                  <a:pt x="1574660" y="539750"/>
                </a:lnTo>
                <a:lnTo>
                  <a:pt x="1577416" y="539750"/>
                </a:lnTo>
                <a:lnTo>
                  <a:pt x="1577835" y="540004"/>
                </a:lnTo>
                <a:lnTo>
                  <a:pt x="1584185" y="540004"/>
                </a:lnTo>
                <a:lnTo>
                  <a:pt x="1584807" y="540639"/>
                </a:lnTo>
                <a:lnTo>
                  <a:pt x="1582762" y="542036"/>
                </a:lnTo>
                <a:lnTo>
                  <a:pt x="1580705" y="543306"/>
                </a:lnTo>
                <a:lnTo>
                  <a:pt x="1580705" y="543687"/>
                </a:lnTo>
                <a:lnTo>
                  <a:pt x="1583169" y="544703"/>
                </a:lnTo>
                <a:lnTo>
                  <a:pt x="1584807" y="545338"/>
                </a:lnTo>
                <a:lnTo>
                  <a:pt x="1587881" y="544068"/>
                </a:lnTo>
                <a:lnTo>
                  <a:pt x="1591779" y="539750"/>
                </a:lnTo>
                <a:lnTo>
                  <a:pt x="1598942" y="539750"/>
                </a:lnTo>
                <a:lnTo>
                  <a:pt x="1598942" y="541020"/>
                </a:lnTo>
                <a:lnTo>
                  <a:pt x="1597710" y="541401"/>
                </a:lnTo>
                <a:lnTo>
                  <a:pt x="1596275" y="541020"/>
                </a:lnTo>
                <a:lnTo>
                  <a:pt x="1595056" y="540385"/>
                </a:lnTo>
                <a:lnTo>
                  <a:pt x="1592592" y="542036"/>
                </a:lnTo>
                <a:lnTo>
                  <a:pt x="1590954" y="544576"/>
                </a:lnTo>
                <a:lnTo>
                  <a:pt x="1588490" y="548767"/>
                </a:lnTo>
                <a:lnTo>
                  <a:pt x="1590954" y="546989"/>
                </a:lnTo>
                <a:lnTo>
                  <a:pt x="1594853" y="543687"/>
                </a:lnTo>
                <a:lnTo>
                  <a:pt x="1606499" y="541401"/>
                </a:lnTo>
                <a:lnTo>
                  <a:pt x="1607146" y="541401"/>
                </a:lnTo>
                <a:lnTo>
                  <a:pt x="1607146" y="544703"/>
                </a:lnTo>
                <a:lnTo>
                  <a:pt x="1609598" y="545592"/>
                </a:lnTo>
                <a:lnTo>
                  <a:pt x="1612671" y="545338"/>
                </a:lnTo>
                <a:lnTo>
                  <a:pt x="1616570" y="545084"/>
                </a:lnTo>
                <a:lnTo>
                  <a:pt x="1618386" y="544068"/>
                </a:lnTo>
                <a:lnTo>
                  <a:pt x="1618602" y="544068"/>
                </a:lnTo>
                <a:lnTo>
                  <a:pt x="1618703" y="543306"/>
                </a:lnTo>
                <a:lnTo>
                  <a:pt x="1618830" y="542417"/>
                </a:lnTo>
                <a:lnTo>
                  <a:pt x="1618932" y="541655"/>
                </a:lnTo>
                <a:lnTo>
                  <a:pt x="1619046" y="540893"/>
                </a:lnTo>
                <a:lnTo>
                  <a:pt x="1619135" y="540385"/>
                </a:lnTo>
                <a:lnTo>
                  <a:pt x="1619250" y="539750"/>
                </a:lnTo>
                <a:lnTo>
                  <a:pt x="1661325" y="539750"/>
                </a:lnTo>
                <a:lnTo>
                  <a:pt x="1661845" y="539623"/>
                </a:lnTo>
                <a:lnTo>
                  <a:pt x="1661325" y="539750"/>
                </a:lnTo>
                <a:lnTo>
                  <a:pt x="1665033" y="539750"/>
                </a:lnTo>
                <a:lnTo>
                  <a:pt x="1747469" y="539750"/>
                </a:lnTo>
                <a:lnTo>
                  <a:pt x="1748332" y="540639"/>
                </a:lnTo>
                <a:lnTo>
                  <a:pt x="1750656" y="539750"/>
                </a:lnTo>
                <a:lnTo>
                  <a:pt x="1764931" y="539750"/>
                </a:lnTo>
                <a:lnTo>
                  <a:pt x="1765693" y="540385"/>
                </a:lnTo>
                <a:lnTo>
                  <a:pt x="1766163" y="540385"/>
                </a:lnTo>
                <a:lnTo>
                  <a:pt x="1771078" y="541401"/>
                </a:lnTo>
                <a:lnTo>
                  <a:pt x="1771078" y="539750"/>
                </a:lnTo>
                <a:lnTo>
                  <a:pt x="1803895" y="539750"/>
                </a:lnTo>
                <a:lnTo>
                  <a:pt x="1806308" y="540639"/>
                </a:lnTo>
                <a:lnTo>
                  <a:pt x="1815236" y="542417"/>
                </a:lnTo>
                <a:lnTo>
                  <a:pt x="1820672" y="542671"/>
                </a:lnTo>
                <a:lnTo>
                  <a:pt x="1823859" y="542671"/>
                </a:lnTo>
                <a:lnTo>
                  <a:pt x="1827631" y="541655"/>
                </a:lnTo>
                <a:lnTo>
                  <a:pt x="1828241" y="540639"/>
                </a:lnTo>
                <a:lnTo>
                  <a:pt x="1830705" y="540385"/>
                </a:lnTo>
                <a:lnTo>
                  <a:pt x="1833168" y="541020"/>
                </a:lnTo>
                <a:lnTo>
                  <a:pt x="1836648" y="542036"/>
                </a:lnTo>
                <a:lnTo>
                  <a:pt x="1837245" y="542036"/>
                </a:lnTo>
                <a:lnTo>
                  <a:pt x="1834794" y="540385"/>
                </a:lnTo>
                <a:lnTo>
                  <a:pt x="1833435" y="539546"/>
                </a:lnTo>
                <a:lnTo>
                  <a:pt x="1833791" y="539750"/>
                </a:lnTo>
                <a:lnTo>
                  <a:pt x="1861235" y="539750"/>
                </a:lnTo>
                <a:lnTo>
                  <a:pt x="1861235" y="540639"/>
                </a:lnTo>
                <a:lnTo>
                  <a:pt x="1863077" y="541286"/>
                </a:lnTo>
                <a:lnTo>
                  <a:pt x="1873529" y="541020"/>
                </a:lnTo>
                <a:lnTo>
                  <a:pt x="1886445" y="541020"/>
                </a:lnTo>
                <a:lnTo>
                  <a:pt x="1887461" y="540639"/>
                </a:lnTo>
                <a:lnTo>
                  <a:pt x="1886686" y="539750"/>
                </a:lnTo>
                <a:lnTo>
                  <a:pt x="1888845" y="539750"/>
                </a:lnTo>
                <a:lnTo>
                  <a:pt x="1889925" y="540639"/>
                </a:lnTo>
                <a:lnTo>
                  <a:pt x="1896071" y="541020"/>
                </a:lnTo>
                <a:lnTo>
                  <a:pt x="1896071" y="539750"/>
                </a:lnTo>
                <a:lnTo>
                  <a:pt x="1899221" y="539750"/>
                </a:lnTo>
                <a:lnTo>
                  <a:pt x="1899488" y="539750"/>
                </a:lnTo>
                <a:lnTo>
                  <a:pt x="1900174" y="540004"/>
                </a:lnTo>
                <a:lnTo>
                  <a:pt x="1900174" y="539750"/>
                </a:lnTo>
                <a:lnTo>
                  <a:pt x="1902015" y="539750"/>
                </a:lnTo>
                <a:lnTo>
                  <a:pt x="1903247" y="541401"/>
                </a:lnTo>
                <a:lnTo>
                  <a:pt x="1908365" y="542671"/>
                </a:lnTo>
                <a:lnTo>
                  <a:pt x="1921586" y="543052"/>
                </a:lnTo>
                <a:lnTo>
                  <a:pt x="1928241" y="543052"/>
                </a:lnTo>
                <a:lnTo>
                  <a:pt x="1930908" y="542417"/>
                </a:lnTo>
                <a:lnTo>
                  <a:pt x="1930996" y="542036"/>
                </a:lnTo>
                <a:lnTo>
                  <a:pt x="1931073" y="541655"/>
                </a:lnTo>
                <a:lnTo>
                  <a:pt x="1931136" y="541401"/>
                </a:lnTo>
                <a:lnTo>
                  <a:pt x="1931238" y="540893"/>
                </a:lnTo>
                <a:lnTo>
                  <a:pt x="1931352" y="540385"/>
                </a:lnTo>
                <a:lnTo>
                  <a:pt x="1931441" y="540004"/>
                </a:lnTo>
                <a:lnTo>
                  <a:pt x="1931492" y="539750"/>
                </a:lnTo>
                <a:lnTo>
                  <a:pt x="1934019" y="539750"/>
                </a:lnTo>
                <a:lnTo>
                  <a:pt x="1933778" y="540385"/>
                </a:lnTo>
                <a:lnTo>
                  <a:pt x="1933663" y="541020"/>
                </a:lnTo>
                <a:lnTo>
                  <a:pt x="1934387" y="542036"/>
                </a:lnTo>
                <a:lnTo>
                  <a:pt x="1937677" y="542036"/>
                </a:lnTo>
                <a:lnTo>
                  <a:pt x="1939099" y="540639"/>
                </a:lnTo>
                <a:lnTo>
                  <a:pt x="1939099" y="539750"/>
                </a:lnTo>
                <a:lnTo>
                  <a:pt x="1944065" y="539750"/>
                </a:lnTo>
                <a:lnTo>
                  <a:pt x="1943989" y="539496"/>
                </a:lnTo>
                <a:lnTo>
                  <a:pt x="1939099" y="539496"/>
                </a:lnTo>
                <a:lnTo>
                  <a:pt x="1939099" y="534670"/>
                </a:lnTo>
                <a:lnTo>
                  <a:pt x="1942592" y="535051"/>
                </a:lnTo>
                <a:lnTo>
                  <a:pt x="1944293" y="540385"/>
                </a:lnTo>
                <a:lnTo>
                  <a:pt x="1945233" y="543052"/>
                </a:lnTo>
                <a:lnTo>
                  <a:pt x="1945335" y="543306"/>
                </a:lnTo>
                <a:lnTo>
                  <a:pt x="1945424" y="543560"/>
                </a:lnTo>
                <a:lnTo>
                  <a:pt x="1945462" y="543687"/>
                </a:lnTo>
                <a:lnTo>
                  <a:pt x="1951405" y="544957"/>
                </a:lnTo>
                <a:lnTo>
                  <a:pt x="1951405" y="540004"/>
                </a:lnTo>
                <a:lnTo>
                  <a:pt x="1951634" y="539750"/>
                </a:lnTo>
                <a:lnTo>
                  <a:pt x="1962543" y="539750"/>
                </a:lnTo>
                <a:lnTo>
                  <a:pt x="1962873" y="540004"/>
                </a:lnTo>
                <a:lnTo>
                  <a:pt x="1965540" y="542302"/>
                </a:lnTo>
                <a:lnTo>
                  <a:pt x="1966569" y="541401"/>
                </a:lnTo>
                <a:lnTo>
                  <a:pt x="1966455" y="540639"/>
                </a:lnTo>
                <a:lnTo>
                  <a:pt x="1966353" y="540004"/>
                </a:lnTo>
                <a:lnTo>
                  <a:pt x="1966315" y="539750"/>
                </a:lnTo>
                <a:lnTo>
                  <a:pt x="1970874" y="539750"/>
                </a:lnTo>
                <a:lnTo>
                  <a:pt x="1969998" y="542036"/>
                </a:lnTo>
                <a:lnTo>
                  <a:pt x="1970252" y="542036"/>
                </a:lnTo>
                <a:lnTo>
                  <a:pt x="1972513" y="540385"/>
                </a:lnTo>
                <a:lnTo>
                  <a:pt x="1973262" y="539750"/>
                </a:lnTo>
                <a:lnTo>
                  <a:pt x="1977072" y="539750"/>
                </a:lnTo>
                <a:lnTo>
                  <a:pt x="1977517" y="540385"/>
                </a:lnTo>
                <a:lnTo>
                  <a:pt x="1978152" y="540385"/>
                </a:lnTo>
                <a:lnTo>
                  <a:pt x="1981733" y="541020"/>
                </a:lnTo>
                <a:lnTo>
                  <a:pt x="1986445" y="541401"/>
                </a:lnTo>
                <a:lnTo>
                  <a:pt x="1994230" y="542290"/>
                </a:lnTo>
                <a:lnTo>
                  <a:pt x="1994636" y="542036"/>
                </a:lnTo>
                <a:lnTo>
                  <a:pt x="1993290" y="539750"/>
                </a:lnTo>
                <a:lnTo>
                  <a:pt x="1997722" y="539750"/>
                </a:lnTo>
                <a:lnTo>
                  <a:pt x="1998218" y="540385"/>
                </a:lnTo>
                <a:lnTo>
                  <a:pt x="1998738" y="540385"/>
                </a:lnTo>
                <a:lnTo>
                  <a:pt x="1998040" y="538353"/>
                </a:lnTo>
                <a:lnTo>
                  <a:pt x="1998002" y="538226"/>
                </a:lnTo>
                <a:lnTo>
                  <a:pt x="1997913" y="537972"/>
                </a:lnTo>
                <a:lnTo>
                  <a:pt x="1997837" y="537718"/>
                </a:lnTo>
                <a:lnTo>
                  <a:pt x="1997722" y="537337"/>
                </a:lnTo>
                <a:lnTo>
                  <a:pt x="1997608" y="536956"/>
                </a:lnTo>
                <a:lnTo>
                  <a:pt x="1997532" y="536702"/>
                </a:lnTo>
                <a:lnTo>
                  <a:pt x="1997532" y="539496"/>
                </a:lnTo>
                <a:lnTo>
                  <a:pt x="1993138" y="539496"/>
                </a:lnTo>
                <a:lnTo>
                  <a:pt x="1992693" y="538734"/>
                </a:lnTo>
                <a:lnTo>
                  <a:pt x="1992261" y="537972"/>
                </a:lnTo>
                <a:lnTo>
                  <a:pt x="1991309" y="536067"/>
                </a:lnTo>
                <a:lnTo>
                  <a:pt x="1989785" y="533019"/>
                </a:lnTo>
                <a:lnTo>
                  <a:pt x="1988705" y="533019"/>
                </a:lnTo>
                <a:lnTo>
                  <a:pt x="1991766" y="532638"/>
                </a:lnTo>
                <a:lnTo>
                  <a:pt x="1995868" y="537337"/>
                </a:lnTo>
                <a:lnTo>
                  <a:pt x="1997532" y="539496"/>
                </a:lnTo>
                <a:lnTo>
                  <a:pt x="1997532" y="536702"/>
                </a:lnTo>
                <a:lnTo>
                  <a:pt x="1997417" y="536321"/>
                </a:lnTo>
                <a:lnTo>
                  <a:pt x="1997341" y="536067"/>
                </a:lnTo>
                <a:lnTo>
                  <a:pt x="1997214" y="536067"/>
                </a:lnTo>
                <a:lnTo>
                  <a:pt x="1999145" y="533400"/>
                </a:lnTo>
                <a:lnTo>
                  <a:pt x="2000453" y="532638"/>
                </a:lnTo>
                <a:lnTo>
                  <a:pt x="2002193" y="531622"/>
                </a:lnTo>
                <a:lnTo>
                  <a:pt x="2002624" y="531368"/>
                </a:lnTo>
                <a:lnTo>
                  <a:pt x="2006473" y="529336"/>
                </a:lnTo>
                <a:lnTo>
                  <a:pt x="2005977" y="529336"/>
                </a:lnTo>
                <a:lnTo>
                  <a:pt x="2008162" y="528955"/>
                </a:lnTo>
                <a:lnTo>
                  <a:pt x="2006930" y="532384"/>
                </a:lnTo>
                <a:lnTo>
                  <a:pt x="2008365" y="533019"/>
                </a:lnTo>
                <a:lnTo>
                  <a:pt x="2011349" y="533019"/>
                </a:lnTo>
                <a:lnTo>
                  <a:pt x="2015947" y="532384"/>
                </a:lnTo>
                <a:lnTo>
                  <a:pt x="2016353" y="532638"/>
                </a:lnTo>
                <a:lnTo>
                  <a:pt x="2012924" y="533400"/>
                </a:lnTo>
                <a:lnTo>
                  <a:pt x="2012607" y="533400"/>
                </a:lnTo>
                <a:lnTo>
                  <a:pt x="2010829" y="533654"/>
                </a:lnTo>
                <a:lnTo>
                  <a:pt x="2008632" y="535686"/>
                </a:lnTo>
                <a:lnTo>
                  <a:pt x="2008771" y="535686"/>
                </a:lnTo>
                <a:lnTo>
                  <a:pt x="2008771" y="539369"/>
                </a:lnTo>
                <a:lnTo>
                  <a:pt x="2008530" y="539496"/>
                </a:lnTo>
                <a:lnTo>
                  <a:pt x="2008035" y="539496"/>
                </a:lnTo>
                <a:lnTo>
                  <a:pt x="2008035" y="539750"/>
                </a:lnTo>
                <a:lnTo>
                  <a:pt x="2007552" y="540004"/>
                </a:lnTo>
                <a:lnTo>
                  <a:pt x="2006739" y="539648"/>
                </a:lnTo>
                <a:lnTo>
                  <a:pt x="2006993" y="539750"/>
                </a:lnTo>
                <a:lnTo>
                  <a:pt x="2008035" y="539750"/>
                </a:lnTo>
                <a:lnTo>
                  <a:pt x="2008035" y="539496"/>
                </a:lnTo>
                <a:lnTo>
                  <a:pt x="2006422" y="539496"/>
                </a:lnTo>
                <a:lnTo>
                  <a:pt x="2005330" y="539000"/>
                </a:lnTo>
                <a:lnTo>
                  <a:pt x="2002840" y="538226"/>
                </a:lnTo>
                <a:lnTo>
                  <a:pt x="2002218" y="538353"/>
                </a:lnTo>
                <a:lnTo>
                  <a:pt x="2003361" y="539496"/>
                </a:lnTo>
                <a:lnTo>
                  <a:pt x="1998433" y="539496"/>
                </a:lnTo>
                <a:lnTo>
                  <a:pt x="1998522" y="539750"/>
                </a:lnTo>
                <a:lnTo>
                  <a:pt x="2003615" y="539750"/>
                </a:lnTo>
                <a:lnTo>
                  <a:pt x="2004885" y="541020"/>
                </a:lnTo>
                <a:lnTo>
                  <a:pt x="2009190" y="541020"/>
                </a:lnTo>
                <a:lnTo>
                  <a:pt x="2014715" y="540004"/>
                </a:lnTo>
                <a:lnTo>
                  <a:pt x="2016353" y="539750"/>
                </a:lnTo>
                <a:lnTo>
                  <a:pt x="2028380" y="539750"/>
                </a:lnTo>
                <a:lnTo>
                  <a:pt x="2029472" y="540004"/>
                </a:lnTo>
                <a:lnTo>
                  <a:pt x="2032546" y="541020"/>
                </a:lnTo>
                <a:lnTo>
                  <a:pt x="2035606" y="541274"/>
                </a:lnTo>
                <a:lnTo>
                  <a:pt x="2036851" y="540004"/>
                </a:lnTo>
                <a:lnTo>
                  <a:pt x="2039073" y="539369"/>
                </a:lnTo>
                <a:lnTo>
                  <a:pt x="2038235" y="539369"/>
                </a:lnTo>
                <a:lnTo>
                  <a:pt x="2044636" y="538734"/>
                </a:lnTo>
                <a:lnTo>
                  <a:pt x="2048116" y="538226"/>
                </a:lnTo>
                <a:lnTo>
                  <a:pt x="2048941" y="538226"/>
                </a:lnTo>
                <a:lnTo>
                  <a:pt x="2048941" y="537718"/>
                </a:lnTo>
                <a:lnTo>
                  <a:pt x="2048865" y="536321"/>
                </a:lnTo>
                <a:lnTo>
                  <a:pt x="2048243" y="534289"/>
                </a:lnTo>
                <a:lnTo>
                  <a:pt x="2047646" y="532638"/>
                </a:lnTo>
                <a:lnTo>
                  <a:pt x="2047709" y="531622"/>
                </a:lnTo>
                <a:lnTo>
                  <a:pt x="2049348" y="532638"/>
                </a:lnTo>
                <a:lnTo>
                  <a:pt x="2050783" y="533400"/>
                </a:lnTo>
                <a:lnTo>
                  <a:pt x="2051812" y="533019"/>
                </a:lnTo>
                <a:lnTo>
                  <a:pt x="2051812" y="531622"/>
                </a:lnTo>
                <a:lnTo>
                  <a:pt x="2051812" y="531368"/>
                </a:lnTo>
                <a:lnTo>
                  <a:pt x="2051812" y="530352"/>
                </a:lnTo>
                <a:close/>
              </a:path>
              <a:path w="2310129" h="561975">
                <a:moveTo>
                  <a:pt x="2064626" y="41186"/>
                </a:moveTo>
                <a:lnTo>
                  <a:pt x="2064054" y="39751"/>
                </a:lnTo>
                <a:lnTo>
                  <a:pt x="2063483" y="40640"/>
                </a:lnTo>
                <a:lnTo>
                  <a:pt x="2064626" y="41186"/>
                </a:lnTo>
                <a:close/>
              </a:path>
              <a:path w="2310129" h="561975">
                <a:moveTo>
                  <a:pt x="2070658" y="44450"/>
                </a:moveTo>
                <a:lnTo>
                  <a:pt x="2068969" y="43281"/>
                </a:lnTo>
                <a:lnTo>
                  <a:pt x="2064626" y="41186"/>
                </a:lnTo>
                <a:lnTo>
                  <a:pt x="2064829" y="41681"/>
                </a:lnTo>
                <a:lnTo>
                  <a:pt x="2064918" y="41910"/>
                </a:lnTo>
                <a:lnTo>
                  <a:pt x="2065667" y="43281"/>
                </a:lnTo>
                <a:lnTo>
                  <a:pt x="2067179" y="44450"/>
                </a:lnTo>
                <a:lnTo>
                  <a:pt x="2070658" y="44450"/>
                </a:lnTo>
                <a:close/>
              </a:path>
              <a:path w="2310129" h="561975">
                <a:moveTo>
                  <a:pt x="2309799" y="49530"/>
                </a:moveTo>
                <a:lnTo>
                  <a:pt x="2308974" y="46990"/>
                </a:lnTo>
                <a:lnTo>
                  <a:pt x="2306523" y="46990"/>
                </a:lnTo>
                <a:lnTo>
                  <a:pt x="2306104" y="45720"/>
                </a:lnTo>
                <a:lnTo>
                  <a:pt x="2306421" y="44450"/>
                </a:lnTo>
                <a:lnTo>
                  <a:pt x="2306650" y="43497"/>
                </a:lnTo>
                <a:lnTo>
                  <a:pt x="2306701" y="43281"/>
                </a:lnTo>
                <a:lnTo>
                  <a:pt x="2307336" y="41910"/>
                </a:lnTo>
                <a:lnTo>
                  <a:pt x="2307221" y="41186"/>
                </a:lnTo>
                <a:lnTo>
                  <a:pt x="2307132" y="40640"/>
                </a:lnTo>
                <a:lnTo>
                  <a:pt x="2306104" y="41910"/>
                </a:lnTo>
                <a:lnTo>
                  <a:pt x="2303856" y="43002"/>
                </a:lnTo>
                <a:lnTo>
                  <a:pt x="2303856" y="43281"/>
                </a:lnTo>
                <a:lnTo>
                  <a:pt x="2303856" y="44450"/>
                </a:lnTo>
                <a:lnTo>
                  <a:pt x="2303653" y="44450"/>
                </a:lnTo>
                <a:lnTo>
                  <a:pt x="2303653" y="46990"/>
                </a:lnTo>
                <a:lnTo>
                  <a:pt x="2302624" y="48260"/>
                </a:lnTo>
                <a:lnTo>
                  <a:pt x="2300160" y="50800"/>
                </a:lnTo>
                <a:lnTo>
                  <a:pt x="2298522" y="53340"/>
                </a:lnTo>
                <a:lnTo>
                  <a:pt x="2297709" y="52070"/>
                </a:lnTo>
                <a:lnTo>
                  <a:pt x="2297709" y="48260"/>
                </a:lnTo>
                <a:lnTo>
                  <a:pt x="2299144" y="46990"/>
                </a:lnTo>
                <a:lnTo>
                  <a:pt x="2303653" y="46990"/>
                </a:lnTo>
                <a:lnTo>
                  <a:pt x="2303653" y="44450"/>
                </a:lnTo>
                <a:lnTo>
                  <a:pt x="2297709" y="44450"/>
                </a:lnTo>
                <a:lnTo>
                  <a:pt x="2297709" y="43281"/>
                </a:lnTo>
                <a:lnTo>
                  <a:pt x="2297709" y="41910"/>
                </a:lnTo>
                <a:lnTo>
                  <a:pt x="2299144" y="40640"/>
                </a:lnTo>
                <a:lnTo>
                  <a:pt x="2302548" y="43281"/>
                </a:lnTo>
                <a:lnTo>
                  <a:pt x="2303246" y="43281"/>
                </a:lnTo>
                <a:lnTo>
                  <a:pt x="2303513" y="43281"/>
                </a:lnTo>
                <a:lnTo>
                  <a:pt x="2303856" y="43281"/>
                </a:lnTo>
                <a:lnTo>
                  <a:pt x="2303856" y="43002"/>
                </a:lnTo>
                <a:lnTo>
                  <a:pt x="2303449" y="43192"/>
                </a:lnTo>
                <a:lnTo>
                  <a:pt x="2301811" y="40640"/>
                </a:lnTo>
                <a:lnTo>
                  <a:pt x="2299347" y="36830"/>
                </a:lnTo>
                <a:lnTo>
                  <a:pt x="2300363" y="33020"/>
                </a:lnTo>
                <a:lnTo>
                  <a:pt x="2300681" y="31750"/>
                </a:lnTo>
                <a:lnTo>
                  <a:pt x="2300960" y="30594"/>
                </a:lnTo>
                <a:lnTo>
                  <a:pt x="2301456" y="30594"/>
                </a:lnTo>
                <a:lnTo>
                  <a:pt x="2303234" y="34290"/>
                </a:lnTo>
                <a:lnTo>
                  <a:pt x="2304275" y="36830"/>
                </a:lnTo>
                <a:lnTo>
                  <a:pt x="2305697" y="38100"/>
                </a:lnTo>
                <a:lnTo>
                  <a:pt x="2306523" y="36830"/>
                </a:lnTo>
                <a:lnTo>
                  <a:pt x="2304275" y="31750"/>
                </a:lnTo>
                <a:lnTo>
                  <a:pt x="2303208" y="30594"/>
                </a:lnTo>
                <a:lnTo>
                  <a:pt x="2298420" y="25400"/>
                </a:lnTo>
                <a:lnTo>
                  <a:pt x="2297341" y="24231"/>
                </a:lnTo>
                <a:lnTo>
                  <a:pt x="2294039" y="21590"/>
                </a:lnTo>
                <a:lnTo>
                  <a:pt x="2289238" y="17780"/>
                </a:lnTo>
                <a:lnTo>
                  <a:pt x="2286609" y="16510"/>
                </a:lnTo>
                <a:lnTo>
                  <a:pt x="2283980" y="15240"/>
                </a:lnTo>
                <a:lnTo>
                  <a:pt x="2281517" y="15240"/>
                </a:lnTo>
                <a:lnTo>
                  <a:pt x="2282139" y="13970"/>
                </a:lnTo>
                <a:lnTo>
                  <a:pt x="2283777" y="11430"/>
                </a:lnTo>
                <a:lnTo>
                  <a:pt x="2275979" y="10160"/>
                </a:lnTo>
                <a:lnTo>
                  <a:pt x="2273122" y="13119"/>
                </a:lnTo>
                <a:lnTo>
                  <a:pt x="2273122" y="25400"/>
                </a:lnTo>
                <a:lnTo>
                  <a:pt x="2272906" y="26073"/>
                </a:lnTo>
                <a:lnTo>
                  <a:pt x="2272906" y="86360"/>
                </a:lnTo>
                <a:lnTo>
                  <a:pt x="2271268" y="87630"/>
                </a:lnTo>
                <a:lnTo>
                  <a:pt x="2267585" y="87630"/>
                </a:lnTo>
                <a:lnTo>
                  <a:pt x="2266696" y="86360"/>
                </a:lnTo>
                <a:lnTo>
                  <a:pt x="2264918" y="83820"/>
                </a:lnTo>
                <a:lnTo>
                  <a:pt x="2265743" y="83820"/>
                </a:lnTo>
                <a:lnTo>
                  <a:pt x="2269223" y="85090"/>
                </a:lnTo>
                <a:lnTo>
                  <a:pt x="2271890" y="86360"/>
                </a:lnTo>
                <a:lnTo>
                  <a:pt x="2272906" y="86360"/>
                </a:lnTo>
                <a:lnTo>
                  <a:pt x="2272906" y="26073"/>
                </a:lnTo>
                <a:lnTo>
                  <a:pt x="2271890" y="29210"/>
                </a:lnTo>
                <a:lnTo>
                  <a:pt x="2270937" y="30594"/>
                </a:lnTo>
                <a:lnTo>
                  <a:pt x="2269629" y="31750"/>
                </a:lnTo>
                <a:lnTo>
                  <a:pt x="2268613" y="31750"/>
                </a:lnTo>
                <a:lnTo>
                  <a:pt x="2267496" y="30594"/>
                </a:lnTo>
                <a:lnTo>
                  <a:pt x="2267369" y="30594"/>
                </a:lnTo>
                <a:lnTo>
                  <a:pt x="2267585" y="29210"/>
                </a:lnTo>
                <a:lnTo>
                  <a:pt x="2271280" y="26670"/>
                </a:lnTo>
                <a:lnTo>
                  <a:pt x="2273122" y="25400"/>
                </a:lnTo>
                <a:lnTo>
                  <a:pt x="2273122" y="13119"/>
                </a:lnTo>
                <a:lnTo>
                  <a:pt x="2272296" y="13970"/>
                </a:lnTo>
                <a:lnTo>
                  <a:pt x="2271064" y="13970"/>
                </a:lnTo>
                <a:lnTo>
                  <a:pt x="2270252" y="12700"/>
                </a:lnTo>
                <a:lnTo>
                  <a:pt x="2268194" y="8890"/>
                </a:lnTo>
                <a:lnTo>
                  <a:pt x="2265121" y="8890"/>
                </a:lnTo>
                <a:lnTo>
                  <a:pt x="2265121" y="26670"/>
                </a:lnTo>
                <a:lnTo>
                  <a:pt x="2264511" y="26670"/>
                </a:lnTo>
                <a:lnTo>
                  <a:pt x="2261844" y="25400"/>
                </a:lnTo>
                <a:lnTo>
                  <a:pt x="2260206" y="25400"/>
                </a:lnTo>
                <a:lnTo>
                  <a:pt x="2260206" y="33020"/>
                </a:lnTo>
                <a:lnTo>
                  <a:pt x="2259596" y="34290"/>
                </a:lnTo>
                <a:lnTo>
                  <a:pt x="2256307" y="34290"/>
                </a:lnTo>
                <a:lnTo>
                  <a:pt x="2254669" y="33020"/>
                </a:lnTo>
                <a:lnTo>
                  <a:pt x="2260206" y="33020"/>
                </a:lnTo>
                <a:lnTo>
                  <a:pt x="2260206" y="25400"/>
                </a:lnTo>
                <a:lnTo>
                  <a:pt x="2256726" y="25400"/>
                </a:lnTo>
                <a:lnTo>
                  <a:pt x="2254885" y="26670"/>
                </a:lnTo>
                <a:lnTo>
                  <a:pt x="2252014" y="29210"/>
                </a:lnTo>
                <a:lnTo>
                  <a:pt x="2254466" y="25400"/>
                </a:lnTo>
                <a:lnTo>
                  <a:pt x="2257742" y="21590"/>
                </a:lnTo>
                <a:lnTo>
                  <a:pt x="2262047" y="21590"/>
                </a:lnTo>
                <a:lnTo>
                  <a:pt x="2263076" y="22860"/>
                </a:lnTo>
                <a:lnTo>
                  <a:pt x="2264143" y="24231"/>
                </a:lnTo>
                <a:lnTo>
                  <a:pt x="2265121" y="26670"/>
                </a:lnTo>
                <a:lnTo>
                  <a:pt x="2265121" y="8890"/>
                </a:lnTo>
                <a:lnTo>
                  <a:pt x="2262873" y="8890"/>
                </a:lnTo>
                <a:lnTo>
                  <a:pt x="2264841" y="14986"/>
                </a:lnTo>
                <a:lnTo>
                  <a:pt x="2264918" y="15240"/>
                </a:lnTo>
                <a:lnTo>
                  <a:pt x="2258568" y="15240"/>
                </a:lnTo>
                <a:lnTo>
                  <a:pt x="2254885" y="13970"/>
                </a:lnTo>
                <a:lnTo>
                  <a:pt x="2251392" y="12700"/>
                </a:lnTo>
                <a:lnTo>
                  <a:pt x="2250783" y="12700"/>
                </a:lnTo>
                <a:lnTo>
                  <a:pt x="2250160" y="11430"/>
                </a:lnTo>
                <a:lnTo>
                  <a:pt x="2246274" y="11430"/>
                </a:lnTo>
                <a:lnTo>
                  <a:pt x="2242375" y="10160"/>
                </a:lnTo>
                <a:lnTo>
                  <a:pt x="2232342" y="10160"/>
                </a:lnTo>
                <a:lnTo>
                  <a:pt x="2232342" y="35560"/>
                </a:lnTo>
                <a:lnTo>
                  <a:pt x="2231517" y="35560"/>
                </a:lnTo>
                <a:lnTo>
                  <a:pt x="2230907" y="36830"/>
                </a:lnTo>
                <a:lnTo>
                  <a:pt x="2229078" y="36830"/>
                </a:lnTo>
                <a:lnTo>
                  <a:pt x="2227630" y="35560"/>
                </a:lnTo>
                <a:lnTo>
                  <a:pt x="2225992" y="35560"/>
                </a:lnTo>
                <a:lnTo>
                  <a:pt x="2226602" y="34290"/>
                </a:lnTo>
                <a:lnTo>
                  <a:pt x="2231110" y="34290"/>
                </a:lnTo>
                <a:lnTo>
                  <a:pt x="2232342" y="35560"/>
                </a:lnTo>
                <a:lnTo>
                  <a:pt x="2232342" y="10160"/>
                </a:lnTo>
                <a:lnTo>
                  <a:pt x="2229472" y="10160"/>
                </a:lnTo>
                <a:lnTo>
                  <a:pt x="2229066" y="10096"/>
                </a:lnTo>
                <a:lnTo>
                  <a:pt x="2229066" y="27940"/>
                </a:lnTo>
                <a:lnTo>
                  <a:pt x="2223528" y="29210"/>
                </a:lnTo>
                <a:lnTo>
                  <a:pt x="2220658" y="29210"/>
                </a:lnTo>
                <a:lnTo>
                  <a:pt x="2216175" y="30594"/>
                </a:lnTo>
                <a:lnTo>
                  <a:pt x="2216353" y="30594"/>
                </a:lnTo>
                <a:lnTo>
                  <a:pt x="2214308" y="31750"/>
                </a:lnTo>
                <a:lnTo>
                  <a:pt x="2211032" y="33020"/>
                </a:lnTo>
                <a:lnTo>
                  <a:pt x="2210828" y="33020"/>
                </a:lnTo>
                <a:lnTo>
                  <a:pt x="2215540" y="26670"/>
                </a:lnTo>
                <a:lnTo>
                  <a:pt x="2215743" y="25400"/>
                </a:lnTo>
                <a:lnTo>
                  <a:pt x="2211438" y="29210"/>
                </a:lnTo>
                <a:lnTo>
                  <a:pt x="2211133" y="27940"/>
                </a:lnTo>
                <a:lnTo>
                  <a:pt x="2210917" y="27025"/>
                </a:lnTo>
                <a:lnTo>
                  <a:pt x="2210828" y="26670"/>
                </a:lnTo>
                <a:lnTo>
                  <a:pt x="2212873" y="21590"/>
                </a:lnTo>
                <a:lnTo>
                  <a:pt x="2214105" y="17780"/>
                </a:lnTo>
                <a:lnTo>
                  <a:pt x="2214448" y="16738"/>
                </a:lnTo>
                <a:lnTo>
                  <a:pt x="2214511" y="16510"/>
                </a:lnTo>
                <a:lnTo>
                  <a:pt x="2217382" y="17780"/>
                </a:lnTo>
                <a:lnTo>
                  <a:pt x="2217115" y="20320"/>
                </a:lnTo>
                <a:lnTo>
                  <a:pt x="2217001" y="21399"/>
                </a:lnTo>
                <a:lnTo>
                  <a:pt x="2216975" y="21590"/>
                </a:lnTo>
                <a:lnTo>
                  <a:pt x="2216874" y="22860"/>
                </a:lnTo>
                <a:lnTo>
                  <a:pt x="2216759" y="24231"/>
                </a:lnTo>
                <a:lnTo>
                  <a:pt x="2216924" y="24231"/>
                </a:lnTo>
                <a:lnTo>
                  <a:pt x="2218817" y="25400"/>
                </a:lnTo>
                <a:lnTo>
                  <a:pt x="2229066" y="27940"/>
                </a:lnTo>
                <a:lnTo>
                  <a:pt x="2229066" y="10096"/>
                </a:lnTo>
                <a:lnTo>
                  <a:pt x="2222500" y="8890"/>
                </a:lnTo>
                <a:lnTo>
                  <a:pt x="2206307" y="8890"/>
                </a:lnTo>
                <a:lnTo>
                  <a:pt x="2211235" y="15240"/>
                </a:lnTo>
                <a:lnTo>
                  <a:pt x="2211641" y="16510"/>
                </a:lnTo>
                <a:lnTo>
                  <a:pt x="2211032" y="17780"/>
                </a:lnTo>
                <a:lnTo>
                  <a:pt x="2210206" y="17780"/>
                </a:lnTo>
                <a:lnTo>
                  <a:pt x="2207958" y="16510"/>
                </a:lnTo>
                <a:lnTo>
                  <a:pt x="2206929" y="15240"/>
                </a:lnTo>
                <a:lnTo>
                  <a:pt x="2205901" y="13970"/>
                </a:lnTo>
                <a:lnTo>
                  <a:pt x="2205494" y="13500"/>
                </a:lnTo>
                <a:lnTo>
                  <a:pt x="2205494" y="16510"/>
                </a:lnTo>
                <a:lnTo>
                  <a:pt x="2205494" y="19050"/>
                </a:lnTo>
                <a:lnTo>
                  <a:pt x="2204466" y="20320"/>
                </a:lnTo>
                <a:lnTo>
                  <a:pt x="2202218" y="20320"/>
                </a:lnTo>
                <a:lnTo>
                  <a:pt x="2201811" y="19050"/>
                </a:lnTo>
                <a:lnTo>
                  <a:pt x="2202929" y="16738"/>
                </a:lnTo>
                <a:lnTo>
                  <a:pt x="2203031" y="16510"/>
                </a:lnTo>
                <a:lnTo>
                  <a:pt x="2205494" y="16510"/>
                </a:lnTo>
                <a:lnTo>
                  <a:pt x="2205494" y="13500"/>
                </a:lnTo>
                <a:lnTo>
                  <a:pt x="2201595" y="8890"/>
                </a:lnTo>
                <a:lnTo>
                  <a:pt x="2192794" y="6350"/>
                </a:lnTo>
                <a:lnTo>
                  <a:pt x="2194636" y="11430"/>
                </a:lnTo>
                <a:lnTo>
                  <a:pt x="2195868" y="13970"/>
                </a:lnTo>
                <a:lnTo>
                  <a:pt x="2194229" y="15240"/>
                </a:lnTo>
                <a:lnTo>
                  <a:pt x="2189099" y="11430"/>
                </a:lnTo>
                <a:lnTo>
                  <a:pt x="2185822" y="10160"/>
                </a:lnTo>
                <a:lnTo>
                  <a:pt x="2185416" y="10160"/>
                </a:lnTo>
                <a:lnTo>
                  <a:pt x="2186978" y="14986"/>
                </a:lnTo>
                <a:lnTo>
                  <a:pt x="2187054" y="15240"/>
                </a:lnTo>
                <a:lnTo>
                  <a:pt x="2186432" y="16510"/>
                </a:lnTo>
                <a:lnTo>
                  <a:pt x="2182545" y="16510"/>
                </a:lnTo>
                <a:lnTo>
                  <a:pt x="2185009" y="17780"/>
                </a:lnTo>
                <a:lnTo>
                  <a:pt x="2186648" y="19050"/>
                </a:lnTo>
                <a:lnTo>
                  <a:pt x="2187257" y="20320"/>
                </a:lnTo>
                <a:lnTo>
                  <a:pt x="2185009" y="20320"/>
                </a:lnTo>
                <a:lnTo>
                  <a:pt x="2186228" y="21590"/>
                </a:lnTo>
                <a:lnTo>
                  <a:pt x="2189099" y="21590"/>
                </a:lnTo>
                <a:lnTo>
                  <a:pt x="2194217" y="24231"/>
                </a:lnTo>
                <a:lnTo>
                  <a:pt x="2186889" y="24231"/>
                </a:lnTo>
                <a:lnTo>
                  <a:pt x="2185009" y="25400"/>
                </a:lnTo>
                <a:lnTo>
                  <a:pt x="2185009" y="27940"/>
                </a:lnTo>
                <a:lnTo>
                  <a:pt x="2187867" y="27940"/>
                </a:lnTo>
                <a:lnTo>
                  <a:pt x="2190534" y="26670"/>
                </a:lnTo>
                <a:lnTo>
                  <a:pt x="2195245" y="29210"/>
                </a:lnTo>
                <a:lnTo>
                  <a:pt x="2195245" y="33020"/>
                </a:lnTo>
                <a:lnTo>
                  <a:pt x="2193810" y="34290"/>
                </a:lnTo>
                <a:lnTo>
                  <a:pt x="2191969" y="35560"/>
                </a:lnTo>
                <a:lnTo>
                  <a:pt x="2188895" y="36830"/>
                </a:lnTo>
                <a:lnTo>
                  <a:pt x="2188895" y="35560"/>
                </a:lnTo>
                <a:lnTo>
                  <a:pt x="2190127" y="34290"/>
                </a:lnTo>
                <a:lnTo>
                  <a:pt x="2191359" y="33020"/>
                </a:lnTo>
                <a:lnTo>
                  <a:pt x="2192693" y="31750"/>
                </a:lnTo>
                <a:lnTo>
                  <a:pt x="2193887" y="30594"/>
                </a:lnTo>
                <a:lnTo>
                  <a:pt x="2194039" y="30594"/>
                </a:lnTo>
                <a:lnTo>
                  <a:pt x="2193810" y="29210"/>
                </a:lnTo>
                <a:lnTo>
                  <a:pt x="2189340" y="30594"/>
                </a:lnTo>
                <a:lnTo>
                  <a:pt x="2189480" y="30594"/>
                </a:lnTo>
                <a:lnTo>
                  <a:pt x="2187054" y="31750"/>
                </a:lnTo>
                <a:lnTo>
                  <a:pt x="2184387" y="31750"/>
                </a:lnTo>
                <a:lnTo>
                  <a:pt x="2183155" y="29210"/>
                </a:lnTo>
                <a:lnTo>
                  <a:pt x="2180907" y="27940"/>
                </a:lnTo>
                <a:lnTo>
                  <a:pt x="2176195" y="27940"/>
                </a:lnTo>
                <a:lnTo>
                  <a:pt x="2174760" y="26670"/>
                </a:lnTo>
                <a:lnTo>
                  <a:pt x="2174760" y="21590"/>
                </a:lnTo>
                <a:lnTo>
                  <a:pt x="2175776" y="20320"/>
                </a:lnTo>
                <a:lnTo>
                  <a:pt x="2178240" y="21590"/>
                </a:lnTo>
                <a:lnTo>
                  <a:pt x="2180501" y="22860"/>
                </a:lnTo>
                <a:lnTo>
                  <a:pt x="2181110" y="21590"/>
                </a:lnTo>
                <a:lnTo>
                  <a:pt x="2180082" y="20320"/>
                </a:lnTo>
                <a:lnTo>
                  <a:pt x="2179269" y="19050"/>
                </a:lnTo>
                <a:lnTo>
                  <a:pt x="2177415" y="17780"/>
                </a:lnTo>
                <a:lnTo>
                  <a:pt x="2176195" y="17780"/>
                </a:lnTo>
                <a:lnTo>
                  <a:pt x="2170455" y="19050"/>
                </a:lnTo>
                <a:lnTo>
                  <a:pt x="2166556" y="17780"/>
                </a:lnTo>
                <a:lnTo>
                  <a:pt x="2163280" y="13970"/>
                </a:lnTo>
                <a:lnTo>
                  <a:pt x="2159241" y="12700"/>
                </a:lnTo>
                <a:lnTo>
                  <a:pt x="2151164" y="10160"/>
                </a:lnTo>
                <a:lnTo>
                  <a:pt x="2150986" y="10160"/>
                </a:lnTo>
                <a:lnTo>
                  <a:pt x="2150986" y="33020"/>
                </a:lnTo>
                <a:lnTo>
                  <a:pt x="2147278" y="30594"/>
                </a:lnTo>
                <a:lnTo>
                  <a:pt x="2145601" y="29210"/>
                </a:lnTo>
                <a:lnTo>
                  <a:pt x="2142591" y="26670"/>
                </a:lnTo>
                <a:lnTo>
                  <a:pt x="2144636" y="26670"/>
                </a:lnTo>
                <a:lnTo>
                  <a:pt x="2146884" y="27940"/>
                </a:lnTo>
                <a:lnTo>
                  <a:pt x="2148319" y="29210"/>
                </a:lnTo>
                <a:lnTo>
                  <a:pt x="2150986" y="33020"/>
                </a:lnTo>
                <a:lnTo>
                  <a:pt x="2150986" y="10160"/>
                </a:lnTo>
                <a:lnTo>
                  <a:pt x="2136914" y="10160"/>
                </a:lnTo>
                <a:lnTo>
                  <a:pt x="2113280" y="9271"/>
                </a:lnTo>
                <a:lnTo>
                  <a:pt x="2113280" y="24231"/>
                </a:lnTo>
                <a:lnTo>
                  <a:pt x="2113280" y="33020"/>
                </a:lnTo>
                <a:lnTo>
                  <a:pt x="2110409" y="34290"/>
                </a:lnTo>
                <a:lnTo>
                  <a:pt x="2108911" y="31750"/>
                </a:lnTo>
                <a:lnTo>
                  <a:pt x="2108238" y="30594"/>
                </a:lnTo>
                <a:lnTo>
                  <a:pt x="2106320" y="27940"/>
                </a:lnTo>
                <a:lnTo>
                  <a:pt x="2106612" y="27025"/>
                </a:lnTo>
                <a:lnTo>
                  <a:pt x="2106726" y="26670"/>
                </a:lnTo>
                <a:lnTo>
                  <a:pt x="2108365" y="21590"/>
                </a:lnTo>
                <a:lnTo>
                  <a:pt x="2112251" y="21590"/>
                </a:lnTo>
                <a:lnTo>
                  <a:pt x="2112772" y="22860"/>
                </a:lnTo>
                <a:lnTo>
                  <a:pt x="2113280" y="24231"/>
                </a:lnTo>
                <a:lnTo>
                  <a:pt x="2113280" y="9271"/>
                </a:lnTo>
                <a:lnTo>
                  <a:pt x="2103450" y="8890"/>
                </a:lnTo>
                <a:lnTo>
                  <a:pt x="2103031" y="8826"/>
                </a:lnTo>
                <a:lnTo>
                  <a:pt x="2103031" y="27940"/>
                </a:lnTo>
                <a:lnTo>
                  <a:pt x="2103031" y="31750"/>
                </a:lnTo>
                <a:lnTo>
                  <a:pt x="2097506" y="31750"/>
                </a:lnTo>
                <a:lnTo>
                  <a:pt x="2093518" y="30594"/>
                </a:lnTo>
                <a:lnTo>
                  <a:pt x="2088692" y="29210"/>
                </a:lnTo>
                <a:lnTo>
                  <a:pt x="2087981" y="27025"/>
                </a:lnTo>
                <a:lnTo>
                  <a:pt x="2087867" y="26670"/>
                </a:lnTo>
                <a:lnTo>
                  <a:pt x="2100173" y="26670"/>
                </a:lnTo>
                <a:lnTo>
                  <a:pt x="2103031" y="27940"/>
                </a:lnTo>
                <a:lnTo>
                  <a:pt x="2103031" y="8826"/>
                </a:lnTo>
                <a:lnTo>
                  <a:pt x="2100986" y="8509"/>
                </a:lnTo>
                <a:lnTo>
                  <a:pt x="2100986" y="15240"/>
                </a:lnTo>
                <a:lnTo>
                  <a:pt x="2100986" y="19050"/>
                </a:lnTo>
                <a:lnTo>
                  <a:pt x="2097506" y="17780"/>
                </a:lnTo>
                <a:lnTo>
                  <a:pt x="2095449" y="12700"/>
                </a:lnTo>
                <a:lnTo>
                  <a:pt x="2098116" y="12700"/>
                </a:lnTo>
                <a:lnTo>
                  <a:pt x="2100986" y="15240"/>
                </a:lnTo>
                <a:lnTo>
                  <a:pt x="2100986" y="8509"/>
                </a:lnTo>
                <a:lnTo>
                  <a:pt x="2095246" y="7620"/>
                </a:lnTo>
                <a:lnTo>
                  <a:pt x="2094433" y="6350"/>
                </a:lnTo>
                <a:lnTo>
                  <a:pt x="2093201" y="5080"/>
                </a:lnTo>
                <a:lnTo>
                  <a:pt x="2092794" y="5080"/>
                </a:lnTo>
                <a:lnTo>
                  <a:pt x="2092794" y="8890"/>
                </a:lnTo>
                <a:lnTo>
                  <a:pt x="2063610" y="8890"/>
                </a:lnTo>
                <a:lnTo>
                  <a:pt x="2063610" y="21399"/>
                </a:lnTo>
                <a:lnTo>
                  <a:pt x="2063483" y="24231"/>
                </a:lnTo>
                <a:lnTo>
                  <a:pt x="2063381" y="25400"/>
                </a:lnTo>
                <a:lnTo>
                  <a:pt x="2063280" y="26670"/>
                </a:lnTo>
                <a:lnTo>
                  <a:pt x="2062670" y="27940"/>
                </a:lnTo>
                <a:lnTo>
                  <a:pt x="2061032" y="25400"/>
                </a:lnTo>
                <a:lnTo>
                  <a:pt x="2060257" y="24447"/>
                </a:lnTo>
                <a:lnTo>
                  <a:pt x="2060092" y="24231"/>
                </a:lnTo>
                <a:lnTo>
                  <a:pt x="2057539" y="21590"/>
                </a:lnTo>
                <a:lnTo>
                  <a:pt x="2055901" y="20320"/>
                </a:lnTo>
                <a:lnTo>
                  <a:pt x="2053247" y="17780"/>
                </a:lnTo>
                <a:lnTo>
                  <a:pt x="2056523" y="19050"/>
                </a:lnTo>
                <a:lnTo>
                  <a:pt x="2058568" y="19050"/>
                </a:lnTo>
                <a:lnTo>
                  <a:pt x="2061032" y="20320"/>
                </a:lnTo>
                <a:lnTo>
                  <a:pt x="2063076" y="20320"/>
                </a:lnTo>
                <a:lnTo>
                  <a:pt x="2063610" y="21399"/>
                </a:lnTo>
                <a:lnTo>
                  <a:pt x="2063610" y="8890"/>
                </a:lnTo>
                <a:lnTo>
                  <a:pt x="2053856" y="8890"/>
                </a:lnTo>
                <a:lnTo>
                  <a:pt x="2053856" y="11430"/>
                </a:lnTo>
                <a:lnTo>
                  <a:pt x="2047709" y="11430"/>
                </a:lnTo>
                <a:lnTo>
                  <a:pt x="2047709" y="8890"/>
                </a:lnTo>
                <a:lnTo>
                  <a:pt x="2041359" y="8890"/>
                </a:lnTo>
                <a:lnTo>
                  <a:pt x="2041359" y="11430"/>
                </a:lnTo>
                <a:lnTo>
                  <a:pt x="2041359" y="19050"/>
                </a:lnTo>
                <a:lnTo>
                  <a:pt x="2040737" y="20320"/>
                </a:lnTo>
                <a:lnTo>
                  <a:pt x="2040128" y="19050"/>
                </a:lnTo>
                <a:lnTo>
                  <a:pt x="2039721" y="17780"/>
                </a:lnTo>
                <a:lnTo>
                  <a:pt x="2037664" y="16510"/>
                </a:lnTo>
                <a:lnTo>
                  <a:pt x="2035822" y="15240"/>
                </a:lnTo>
                <a:lnTo>
                  <a:pt x="2033155" y="15240"/>
                </a:lnTo>
                <a:lnTo>
                  <a:pt x="2036445" y="13970"/>
                </a:lnTo>
                <a:lnTo>
                  <a:pt x="2038692" y="12700"/>
                </a:lnTo>
                <a:lnTo>
                  <a:pt x="2041156" y="12700"/>
                </a:lnTo>
                <a:lnTo>
                  <a:pt x="2041359" y="11430"/>
                </a:lnTo>
                <a:lnTo>
                  <a:pt x="2041359" y="8890"/>
                </a:lnTo>
                <a:lnTo>
                  <a:pt x="2039721" y="8890"/>
                </a:lnTo>
                <a:lnTo>
                  <a:pt x="2037461" y="10160"/>
                </a:lnTo>
                <a:lnTo>
                  <a:pt x="2037461" y="11430"/>
                </a:lnTo>
                <a:lnTo>
                  <a:pt x="2033371" y="11430"/>
                </a:lnTo>
                <a:lnTo>
                  <a:pt x="2031314" y="10375"/>
                </a:lnTo>
                <a:lnTo>
                  <a:pt x="2031314" y="29210"/>
                </a:lnTo>
                <a:lnTo>
                  <a:pt x="2030387" y="30594"/>
                </a:lnTo>
                <a:lnTo>
                  <a:pt x="2029269" y="31750"/>
                </a:lnTo>
                <a:lnTo>
                  <a:pt x="2027212" y="31750"/>
                </a:lnTo>
                <a:lnTo>
                  <a:pt x="2027212" y="29210"/>
                </a:lnTo>
                <a:lnTo>
                  <a:pt x="2028240" y="27940"/>
                </a:lnTo>
                <a:lnTo>
                  <a:pt x="2030501" y="27940"/>
                </a:lnTo>
                <a:lnTo>
                  <a:pt x="2031314" y="29210"/>
                </a:lnTo>
                <a:lnTo>
                  <a:pt x="2031314" y="10375"/>
                </a:lnTo>
                <a:lnTo>
                  <a:pt x="2030907" y="10160"/>
                </a:lnTo>
                <a:lnTo>
                  <a:pt x="2029269" y="10160"/>
                </a:lnTo>
                <a:lnTo>
                  <a:pt x="2029269" y="13970"/>
                </a:lnTo>
                <a:lnTo>
                  <a:pt x="2028444" y="13970"/>
                </a:lnTo>
                <a:lnTo>
                  <a:pt x="2026805" y="12700"/>
                </a:lnTo>
                <a:lnTo>
                  <a:pt x="2025370" y="11430"/>
                </a:lnTo>
                <a:lnTo>
                  <a:pt x="2022297" y="10160"/>
                </a:lnTo>
                <a:lnTo>
                  <a:pt x="2014842" y="12319"/>
                </a:lnTo>
                <a:lnTo>
                  <a:pt x="2014842" y="24447"/>
                </a:lnTo>
                <a:lnTo>
                  <a:pt x="2013178" y="22860"/>
                </a:lnTo>
                <a:lnTo>
                  <a:pt x="2012048" y="21793"/>
                </a:lnTo>
                <a:lnTo>
                  <a:pt x="2012048" y="35560"/>
                </a:lnTo>
                <a:lnTo>
                  <a:pt x="2011845" y="36830"/>
                </a:lnTo>
                <a:lnTo>
                  <a:pt x="2010625" y="36830"/>
                </a:lnTo>
                <a:lnTo>
                  <a:pt x="2006727" y="34290"/>
                </a:lnTo>
                <a:lnTo>
                  <a:pt x="2006727" y="31750"/>
                </a:lnTo>
                <a:lnTo>
                  <a:pt x="2007958" y="31750"/>
                </a:lnTo>
                <a:lnTo>
                  <a:pt x="2011235" y="34290"/>
                </a:lnTo>
                <a:lnTo>
                  <a:pt x="2012048" y="35560"/>
                </a:lnTo>
                <a:lnTo>
                  <a:pt x="2012048" y="21793"/>
                </a:lnTo>
                <a:lnTo>
                  <a:pt x="2011845" y="21590"/>
                </a:lnTo>
                <a:lnTo>
                  <a:pt x="2008365" y="19050"/>
                </a:lnTo>
                <a:lnTo>
                  <a:pt x="2007958" y="17780"/>
                </a:lnTo>
                <a:lnTo>
                  <a:pt x="2011641" y="17780"/>
                </a:lnTo>
                <a:lnTo>
                  <a:pt x="2013077" y="19050"/>
                </a:lnTo>
                <a:lnTo>
                  <a:pt x="2013648" y="21399"/>
                </a:lnTo>
                <a:lnTo>
                  <a:pt x="2013686" y="21590"/>
                </a:lnTo>
                <a:lnTo>
                  <a:pt x="2014753" y="24231"/>
                </a:lnTo>
                <a:lnTo>
                  <a:pt x="2014842" y="24447"/>
                </a:lnTo>
                <a:lnTo>
                  <a:pt x="2014842" y="12319"/>
                </a:lnTo>
                <a:lnTo>
                  <a:pt x="2013483" y="12700"/>
                </a:lnTo>
                <a:lnTo>
                  <a:pt x="1999957" y="12700"/>
                </a:lnTo>
                <a:lnTo>
                  <a:pt x="1995462" y="11430"/>
                </a:lnTo>
                <a:lnTo>
                  <a:pt x="1990331" y="10299"/>
                </a:lnTo>
                <a:lnTo>
                  <a:pt x="1990331" y="35560"/>
                </a:lnTo>
                <a:lnTo>
                  <a:pt x="1990331" y="39370"/>
                </a:lnTo>
                <a:lnTo>
                  <a:pt x="1989518" y="40640"/>
                </a:lnTo>
                <a:lnTo>
                  <a:pt x="1987664" y="40640"/>
                </a:lnTo>
                <a:lnTo>
                  <a:pt x="1986851" y="39370"/>
                </a:lnTo>
                <a:lnTo>
                  <a:pt x="1986851" y="38100"/>
                </a:lnTo>
                <a:lnTo>
                  <a:pt x="1986851" y="36830"/>
                </a:lnTo>
                <a:lnTo>
                  <a:pt x="1986851" y="35560"/>
                </a:lnTo>
                <a:lnTo>
                  <a:pt x="1987664" y="34290"/>
                </a:lnTo>
                <a:lnTo>
                  <a:pt x="1989518" y="34290"/>
                </a:lnTo>
                <a:lnTo>
                  <a:pt x="1990331" y="35560"/>
                </a:lnTo>
                <a:lnTo>
                  <a:pt x="1990331" y="10299"/>
                </a:lnTo>
                <a:lnTo>
                  <a:pt x="1989721" y="10160"/>
                </a:lnTo>
                <a:lnTo>
                  <a:pt x="1982749" y="13970"/>
                </a:lnTo>
                <a:lnTo>
                  <a:pt x="1981314" y="19050"/>
                </a:lnTo>
                <a:lnTo>
                  <a:pt x="1980361" y="21399"/>
                </a:lnTo>
                <a:lnTo>
                  <a:pt x="1979676" y="22860"/>
                </a:lnTo>
                <a:lnTo>
                  <a:pt x="1978964" y="21590"/>
                </a:lnTo>
                <a:lnTo>
                  <a:pt x="1978240" y="20320"/>
                </a:lnTo>
                <a:lnTo>
                  <a:pt x="1977009" y="19050"/>
                </a:lnTo>
                <a:lnTo>
                  <a:pt x="1975993" y="17780"/>
                </a:lnTo>
                <a:lnTo>
                  <a:pt x="1975167" y="20320"/>
                </a:lnTo>
                <a:lnTo>
                  <a:pt x="1974481" y="21399"/>
                </a:lnTo>
                <a:lnTo>
                  <a:pt x="1974354" y="21590"/>
                </a:lnTo>
                <a:lnTo>
                  <a:pt x="1968195" y="21590"/>
                </a:lnTo>
                <a:lnTo>
                  <a:pt x="1969427" y="19050"/>
                </a:lnTo>
                <a:lnTo>
                  <a:pt x="1968614" y="17780"/>
                </a:lnTo>
                <a:lnTo>
                  <a:pt x="1964512" y="17780"/>
                </a:lnTo>
                <a:lnTo>
                  <a:pt x="1963686" y="16510"/>
                </a:lnTo>
                <a:lnTo>
                  <a:pt x="1964309" y="15240"/>
                </a:lnTo>
                <a:lnTo>
                  <a:pt x="1965134" y="12700"/>
                </a:lnTo>
                <a:lnTo>
                  <a:pt x="1962467" y="12700"/>
                </a:lnTo>
                <a:lnTo>
                  <a:pt x="1959597" y="15240"/>
                </a:lnTo>
                <a:lnTo>
                  <a:pt x="1959597" y="17780"/>
                </a:lnTo>
                <a:lnTo>
                  <a:pt x="1958365" y="17780"/>
                </a:lnTo>
                <a:lnTo>
                  <a:pt x="1956523" y="16510"/>
                </a:lnTo>
                <a:lnTo>
                  <a:pt x="1949678" y="13970"/>
                </a:lnTo>
                <a:lnTo>
                  <a:pt x="1941156" y="14986"/>
                </a:lnTo>
                <a:lnTo>
                  <a:pt x="1941156" y="31750"/>
                </a:lnTo>
                <a:lnTo>
                  <a:pt x="1941156" y="33020"/>
                </a:lnTo>
                <a:lnTo>
                  <a:pt x="1939721" y="34290"/>
                </a:lnTo>
                <a:lnTo>
                  <a:pt x="1937880" y="35560"/>
                </a:lnTo>
                <a:lnTo>
                  <a:pt x="1935416" y="35560"/>
                </a:lnTo>
                <a:lnTo>
                  <a:pt x="1936026" y="34290"/>
                </a:lnTo>
                <a:lnTo>
                  <a:pt x="1937258" y="33020"/>
                </a:lnTo>
                <a:lnTo>
                  <a:pt x="1941156" y="31750"/>
                </a:lnTo>
                <a:lnTo>
                  <a:pt x="1941156" y="14986"/>
                </a:lnTo>
                <a:lnTo>
                  <a:pt x="1938896" y="15240"/>
                </a:lnTo>
                <a:lnTo>
                  <a:pt x="1934591" y="15811"/>
                </a:lnTo>
                <a:lnTo>
                  <a:pt x="1934591" y="33020"/>
                </a:lnTo>
                <a:lnTo>
                  <a:pt x="1933575" y="33020"/>
                </a:lnTo>
                <a:lnTo>
                  <a:pt x="1929307" y="24231"/>
                </a:lnTo>
                <a:lnTo>
                  <a:pt x="1930412" y="24231"/>
                </a:lnTo>
                <a:lnTo>
                  <a:pt x="1931733" y="25400"/>
                </a:lnTo>
                <a:lnTo>
                  <a:pt x="1933575" y="29210"/>
                </a:lnTo>
                <a:lnTo>
                  <a:pt x="1934210" y="30594"/>
                </a:lnTo>
                <a:lnTo>
                  <a:pt x="1934591" y="33020"/>
                </a:lnTo>
                <a:lnTo>
                  <a:pt x="1934591" y="15811"/>
                </a:lnTo>
                <a:lnTo>
                  <a:pt x="1929206" y="16510"/>
                </a:lnTo>
                <a:lnTo>
                  <a:pt x="1925574" y="19050"/>
                </a:lnTo>
                <a:lnTo>
                  <a:pt x="1927009" y="22860"/>
                </a:lnTo>
                <a:lnTo>
                  <a:pt x="1923935" y="24142"/>
                </a:lnTo>
                <a:lnTo>
                  <a:pt x="1917788" y="22860"/>
                </a:lnTo>
                <a:lnTo>
                  <a:pt x="1914309" y="21590"/>
                </a:lnTo>
                <a:lnTo>
                  <a:pt x="1913077" y="20320"/>
                </a:lnTo>
                <a:lnTo>
                  <a:pt x="1913902" y="19050"/>
                </a:lnTo>
                <a:lnTo>
                  <a:pt x="1914652" y="16738"/>
                </a:lnTo>
                <a:lnTo>
                  <a:pt x="1914715" y="16510"/>
                </a:lnTo>
                <a:lnTo>
                  <a:pt x="1914309" y="15240"/>
                </a:lnTo>
                <a:lnTo>
                  <a:pt x="1912874" y="16510"/>
                </a:lnTo>
                <a:lnTo>
                  <a:pt x="1909191" y="19050"/>
                </a:lnTo>
                <a:lnTo>
                  <a:pt x="1898116" y="19050"/>
                </a:lnTo>
                <a:lnTo>
                  <a:pt x="1898116" y="16510"/>
                </a:lnTo>
                <a:lnTo>
                  <a:pt x="1892592" y="16510"/>
                </a:lnTo>
                <a:lnTo>
                  <a:pt x="1889315" y="17780"/>
                </a:lnTo>
                <a:lnTo>
                  <a:pt x="1875790" y="17780"/>
                </a:lnTo>
                <a:lnTo>
                  <a:pt x="1869427" y="18719"/>
                </a:lnTo>
                <a:lnTo>
                  <a:pt x="1869427" y="31750"/>
                </a:lnTo>
                <a:lnTo>
                  <a:pt x="1869427" y="33020"/>
                </a:lnTo>
                <a:lnTo>
                  <a:pt x="1869020" y="34290"/>
                </a:lnTo>
                <a:lnTo>
                  <a:pt x="1867992" y="34290"/>
                </a:lnTo>
                <a:lnTo>
                  <a:pt x="1866976" y="33020"/>
                </a:lnTo>
                <a:lnTo>
                  <a:pt x="1866353" y="33020"/>
                </a:lnTo>
                <a:lnTo>
                  <a:pt x="1865744" y="31750"/>
                </a:lnTo>
                <a:lnTo>
                  <a:pt x="1866112" y="30594"/>
                </a:lnTo>
                <a:lnTo>
                  <a:pt x="1868512" y="30594"/>
                </a:lnTo>
                <a:lnTo>
                  <a:pt x="1869427" y="31750"/>
                </a:lnTo>
                <a:lnTo>
                  <a:pt x="1869427" y="18719"/>
                </a:lnTo>
                <a:lnTo>
                  <a:pt x="1867179" y="19050"/>
                </a:lnTo>
                <a:lnTo>
                  <a:pt x="1860626" y="19050"/>
                </a:lnTo>
                <a:lnTo>
                  <a:pt x="1856727" y="19519"/>
                </a:lnTo>
                <a:lnTo>
                  <a:pt x="1856727" y="41910"/>
                </a:lnTo>
                <a:lnTo>
                  <a:pt x="1856295" y="43281"/>
                </a:lnTo>
                <a:lnTo>
                  <a:pt x="1854149" y="43281"/>
                </a:lnTo>
                <a:lnTo>
                  <a:pt x="1853044" y="41910"/>
                </a:lnTo>
                <a:lnTo>
                  <a:pt x="1853044" y="39370"/>
                </a:lnTo>
                <a:lnTo>
                  <a:pt x="1853450" y="38100"/>
                </a:lnTo>
                <a:lnTo>
                  <a:pt x="1854479" y="38100"/>
                </a:lnTo>
                <a:lnTo>
                  <a:pt x="1855495" y="39370"/>
                </a:lnTo>
                <a:lnTo>
                  <a:pt x="1856625" y="41681"/>
                </a:lnTo>
                <a:lnTo>
                  <a:pt x="1856727" y="41910"/>
                </a:lnTo>
                <a:lnTo>
                  <a:pt x="1856727" y="19519"/>
                </a:lnTo>
                <a:lnTo>
                  <a:pt x="1849970" y="20320"/>
                </a:lnTo>
                <a:lnTo>
                  <a:pt x="1849145" y="20320"/>
                </a:lnTo>
                <a:lnTo>
                  <a:pt x="1851494" y="24231"/>
                </a:lnTo>
                <a:lnTo>
                  <a:pt x="1853742" y="27025"/>
                </a:lnTo>
                <a:lnTo>
                  <a:pt x="1850580" y="24739"/>
                </a:lnTo>
                <a:lnTo>
                  <a:pt x="1850580" y="46990"/>
                </a:lnTo>
                <a:lnTo>
                  <a:pt x="1849755" y="46990"/>
                </a:lnTo>
                <a:lnTo>
                  <a:pt x="1848739" y="48260"/>
                </a:lnTo>
                <a:lnTo>
                  <a:pt x="1846681" y="46990"/>
                </a:lnTo>
                <a:lnTo>
                  <a:pt x="1843544" y="43281"/>
                </a:lnTo>
                <a:lnTo>
                  <a:pt x="1842389" y="41910"/>
                </a:lnTo>
                <a:lnTo>
                  <a:pt x="1844230" y="41910"/>
                </a:lnTo>
                <a:lnTo>
                  <a:pt x="1848739" y="44450"/>
                </a:lnTo>
                <a:lnTo>
                  <a:pt x="1850174" y="45720"/>
                </a:lnTo>
                <a:lnTo>
                  <a:pt x="1850580" y="46990"/>
                </a:lnTo>
                <a:lnTo>
                  <a:pt x="1850580" y="24739"/>
                </a:lnTo>
                <a:lnTo>
                  <a:pt x="1849894" y="24231"/>
                </a:lnTo>
                <a:lnTo>
                  <a:pt x="1844840" y="19050"/>
                </a:lnTo>
                <a:lnTo>
                  <a:pt x="1841969" y="19050"/>
                </a:lnTo>
                <a:lnTo>
                  <a:pt x="1844027" y="22860"/>
                </a:lnTo>
                <a:lnTo>
                  <a:pt x="1844903" y="24231"/>
                </a:lnTo>
                <a:lnTo>
                  <a:pt x="1843913" y="24231"/>
                </a:lnTo>
                <a:lnTo>
                  <a:pt x="1842795" y="22860"/>
                </a:lnTo>
                <a:lnTo>
                  <a:pt x="1841766" y="21590"/>
                </a:lnTo>
                <a:lnTo>
                  <a:pt x="1839099" y="19050"/>
                </a:lnTo>
                <a:lnTo>
                  <a:pt x="1836851" y="19050"/>
                </a:lnTo>
                <a:lnTo>
                  <a:pt x="1831517" y="20320"/>
                </a:lnTo>
                <a:lnTo>
                  <a:pt x="1827631" y="21590"/>
                </a:lnTo>
                <a:lnTo>
                  <a:pt x="1819021" y="21590"/>
                </a:lnTo>
                <a:lnTo>
                  <a:pt x="1816150" y="22860"/>
                </a:lnTo>
                <a:lnTo>
                  <a:pt x="1816150" y="25400"/>
                </a:lnTo>
                <a:lnTo>
                  <a:pt x="1816976" y="25400"/>
                </a:lnTo>
                <a:lnTo>
                  <a:pt x="1821281" y="22860"/>
                </a:lnTo>
                <a:lnTo>
                  <a:pt x="1822094" y="22860"/>
                </a:lnTo>
                <a:lnTo>
                  <a:pt x="1825167" y="34290"/>
                </a:lnTo>
                <a:lnTo>
                  <a:pt x="1824659" y="35344"/>
                </a:lnTo>
                <a:lnTo>
                  <a:pt x="1824558" y="35560"/>
                </a:lnTo>
                <a:lnTo>
                  <a:pt x="1817789" y="27940"/>
                </a:lnTo>
                <a:lnTo>
                  <a:pt x="1814918" y="26670"/>
                </a:lnTo>
                <a:lnTo>
                  <a:pt x="1813699" y="27940"/>
                </a:lnTo>
                <a:lnTo>
                  <a:pt x="1812061" y="27940"/>
                </a:lnTo>
                <a:lnTo>
                  <a:pt x="1812874" y="26670"/>
                </a:lnTo>
                <a:lnTo>
                  <a:pt x="1813496" y="25400"/>
                </a:lnTo>
                <a:lnTo>
                  <a:pt x="1811642" y="22860"/>
                </a:lnTo>
                <a:lnTo>
                  <a:pt x="1808772" y="20320"/>
                </a:lnTo>
                <a:lnTo>
                  <a:pt x="1807413" y="19050"/>
                </a:lnTo>
                <a:lnTo>
                  <a:pt x="1807337" y="39370"/>
                </a:lnTo>
                <a:lnTo>
                  <a:pt x="1806905" y="41186"/>
                </a:lnTo>
                <a:lnTo>
                  <a:pt x="1806790" y="41681"/>
                </a:lnTo>
                <a:lnTo>
                  <a:pt x="1806727" y="41910"/>
                </a:lnTo>
                <a:lnTo>
                  <a:pt x="1805863" y="43281"/>
                </a:lnTo>
                <a:lnTo>
                  <a:pt x="1805292" y="44450"/>
                </a:lnTo>
                <a:lnTo>
                  <a:pt x="1804479" y="44450"/>
                </a:lnTo>
                <a:lnTo>
                  <a:pt x="1804009" y="43497"/>
                </a:lnTo>
                <a:lnTo>
                  <a:pt x="1803908" y="43281"/>
                </a:lnTo>
                <a:lnTo>
                  <a:pt x="1803044" y="41910"/>
                </a:lnTo>
                <a:lnTo>
                  <a:pt x="1802523" y="39751"/>
                </a:lnTo>
                <a:lnTo>
                  <a:pt x="1802422" y="39370"/>
                </a:lnTo>
                <a:lnTo>
                  <a:pt x="1803044" y="38100"/>
                </a:lnTo>
                <a:lnTo>
                  <a:pt x="1806727" y="38100"/>
                </a:lnTo>
                <a:lnTo>
                  <a:pt x="1807337" y="39370"/>
                </a:lnTo>
                <a:lnTo>
                  <a:pt x="1807337" y="18986"/>
                </a:lnTo>
                <a:lnTo>
                  <a:pt x="1804682" y="16510"/>
                </a:lnTo>
                <a:lnTo>
                  <a:pt x="1802422" y="16510"/>
                </a:lnTo>
                <a:lnTo>
                  <a:pt x="1799551" y="17780"/>
                </a:lnTo>
                <a:lnTo>
                  <a:pt x="1797507" y="19050"/>
                </a:lnTo>
                <a:lnTo>
                  <a:pt x="1795665" y="19050"/>
                </a:lnTo>
                <a:lnTo>
                  <a:pt x="1795665" y="17780"/>
                </a:lnTo>
                <a:lnTo>
                  <a:pt x="1792389" y="16510"/>
                </a:lnTo>
                <a:lnTo>
                  <a:pt x="1791563" y="16510"/>
                </a:lnTo>
                <a:lnTo>
                  <a:pt x="1791563" y="36830"/>
                </a:lnTo>
                <a:lnTo>
                  <a:pt x="1791563" y="39370"/>
                </a:lnTo>
                <a:lnTo>
                  <a:pt x="1790534" y="40640"/>
                </a:lnTo>
                <a:lnTo>
                  <a:pt x="1788287" y="40640"/>
                </a:lnTo>
                <a:lnTo>
                  <a:pt x="1788007" y="39751"/>
                </a:lnTo>
                <a:lnTo>
                  <a:pt x="1787880" y="39370"/>
                </a:lnTo>
                <a:lnTo>
                  <a:pt x="1789099" y="36830"/>
                </a:lnTo>
                <a:lnTo>
                  <a:pt x="1791563" y="36830"/>
                </a:lnTo>
                <a:lnTo>
                  <a:pt x="1791563" y="16510"/>
                </a:lnTo>
                <a:lnTo>
                  <a:pt x="1781937" y="16510"/>
                </a:lnTo>
                <a:lnTo>
                  <a:pt x="1780298" y="17780"/>
                </a:lnTo>
                <a:lnTo>
                  <a:pt x="1781111" y="22860"/>
                </a:lnTo>
                <a:lnTo>
                  <a:pt x="1781111" y="24231"/>
                </a:lnTo>
                <a:lnTo>
                  <a:pt x="1778596" y="24231"/>
                </a:lnTo>
                <a:lnTo>
                  <a:pt x="1777834" y="25400"/>
                </a:lnTo>
                <a:lnTo>
                  <a:pt x="1777834" y="29210"/>
                </a:lnTo>
                <a:lnTo>
                  <a:pt x="1779854" y="30594"/>
                </a:lnTo>
                <a:lnTo>
                  <a:pt x="1784489" y="30594"/>
                </a:lnTo>
                <a:lnTo>
                  <a:pt x="1785416" y="31750"/>
                </a:lnTo>
                <a:lnTo>
                  <a:pt x="1785416" y="38100"/>
                </a:lnTo>
                <a:lnTo>
                  <a:pt x="1784591" y="40640"/>
                </a:lnTo>
                <a:lnTo>
                  <a:pt x="1782546" y="40640"/>
                </a:lnTo>
                <a:lnTo>
                  <a:pt x="1782267" y="39751"/>
                </a:lnTo>
                <a:lnTo>
                  <a:pt x="1782254" y="38887"/>
                </a:lnTo>
                <a:lnTo>
                  <a:pt x="1783295" y="34290"/>
                </a:lnTo>
                <a:lnTo>
                  <a:pt x="1783575" y="33020"/>
                </a:lnTo>
                <a:lnTo>
                  <a:pt x="1777428" y="33020"/>
                </a:lnTo>
                <a:lnTo>
                  <a:pt x="1775167" y="34290"/>
                </a:lnTo>
                <a:lnTo>
                  <a:pt x="1774355" y="35560"/>
                </a:lnTo>
                <a:lnTo>
                  <a:pt x="1773326" y="38100"/>
                </a:lnTo>
                <a:lnTo>
                  <a:pt x="1773936" y="38100"/>
                </a:lnTo>
                <a:lnTo>
                  <a:pt x="1777415" y="36830"/>
                </a:lnTo>
                <a:lnTo>
                  <a:pt x="1780705" y="34290"/>
                </a:lnTo>
                <a:lnTo>
                  <a:pt x="1781517" y="34290"/>
                </a:lnTo>
                <a:lnTo>
                  <a:pt x="1780298" y="36830"/>
                </a:lnTo>
                <a:lnTo>
                  <a:pt x="1777631" y="40640"/>
                </a:lnTo>
                <a:lnTo>
                  <a:pt x="1770456" y="41910"/>
                </a:lnTo>
                <a:lnTo>
                  <a:pt x="1764512" y="39370"/>
                </a:lnTo>
                <a:lnTo>
                  <a:pt x="1761959" y="38100"/>
                </a:lnTo>
                <a:lnTo>
                  <a:pt x="1759407" y="36830"/>
                </a:lnTo>
                <a:lnTo>
                  <a:pt x="1758988" y="35560"/>
                </a:lnTo>
                <a:lnTo>
                  <a:pt x="1760118" y="34290"/>
                </a:lnTo>
                <a:lnTo>
                  <a:pt x="1761248" y="33020"/>
                </a:lnTo>
                <a:lnTo>
                  <a:pt x="1762366" y="31750"/>
                </a:lnTo>
                <a:lnTo>
                  <a:pt x="1763395" y="30594"/>
                </a:lnTo>
                <a:lnTo>
                  <a:pt x="1761032" y="31750"/>
                </a:lnTo>
                <a:lnTo>
                  <a:pt x="1757553" y="31750"/>
                </a:lnTo>
                <a:lnTo>
                  <a:pt x="1755990" y="29210"/>
                </a:lnTo>
                <a:lnTo>
                  <a:pt x="1754682" y="27076"/>
                </a:lnTo>
                <a:lnTo>
                  <a:pt x="1754682" y="38100"/>
                </a:lnTo>
                <a:lnTo>
                  <a:pt x="1750987" y="38100"/>
                </a:lnTo>
                <a:lnTo>
                  <a:pt x="1751609" y="36830"/>
                </a:lnTo>
                <a:lnTo>
                  <a:pt x="1752219" y="35560"/>
                </a:lnTo>
                <a:lnTo>
                  <a:pt x="1753247" y="34290"/>
                </a:lnTo>
                <a:lnTo>
                  <a:pt x="1754263" y="34290"/>
                </a:lnTo>
                <a:lnTo>
                  <a:pt x="1754619" y="35344"/>
                </a:lnTo>
                <a:lnTo>
                  <a:pt x="1754682" y="38100"/>
                </a:lnTo>
                <a:lnTo>
                  <a:pt x="1754682" y="27076"/>
                </a:lnTo>
                <a:lnTo>
                  <a:pt x="1754441" y="26670"/>
                </a:lnTo>
                <a:lnTo>
                  <a:pt x="1753654" y="25400"/>
                </a:lnTo>
                <a:lnTo>
                  <a:pt x="1754111" y="24447"/>
                </a:lnTo>
                <a:lnTo>
                  <a:pt x="1754212" y="24231"/>
                </a:lnTo>
                <a:lnTo>
                  <a:pt x="1754708" y="24231"/>
                </a:lnTo>
                <a:lnTo>
                  <a:pt x="1759800" y="25400"/>
                </a:lnTo>
                <a:lnTo>
                  <a:pt x="1764919" y="25400"/>
                </a:lnTo>
                <a:lnTo>
                  <a:pt x="1763852" y="24231"/>
                </a:lnTo>
                <a:lnTo>
                  <a:pt x="1761439" y="21590"/>
                </a:lnTo>
                <a:lnTo>
                  <a:pt x="1757959" y="19050"/>
                </a:lnTo>
                <a:lnTo>
                  <a:pt x="1757553" y="19050"/>
                </a:lnTo>
                <a:lnTo>
                  <a:pt x="1749767" y="26670"/>
                </a:lnTo>
                <a:lnTo>
                  <a:pt x="1749552" y="26670"/>
                </a:lnTo>
                <a:lnTo>
                  <a:pt x="1747507" y="24231"/>
                </a:lnTo>
                <a:lnTo>
                  <a:pt x="1746364" y="22860"/>
                </a:lnTo>
                <a:lnTo>
                  <a:pt x="1744230" y="20320"/>
                </a:lnTo>
                <a:lnTo>
                  <a:pt x="1743252" y="19050"/>
                </a:lnTo>
                <a:lnTo>
                  <a:pt x="1740331" y="15240"/>
                </a:lnTo>
                <a:lnTo>
                  <a:pt x="1738490" y="13970"/>
                </a:lnTo>
                <a:lnTo>
                  <a:pt x="1737880" y="16510"/>
                </a:lnTo>
                <a:lnTo>
                  <a:pt x="1737055" y="19050"/>
                </a:lnTo>
                <a:lnTo>
                  <a:pt x="1736445" y="19050"/>
                </a:lnTo>
                <a:lnTo>
                  <a:pt x="1735010" y="17780"/>
                </a:lnTo>
                <a:lnTo>
                  <a:pt x="1733575" y="16510"/>
                </a:lnTo>
                <a:lnTo>
                  <a:pt x="1731518" y="15240"/>
                </a:lnTo>
                <a:lnTo>
                  <a:pt x="1730095" y="13970"/>
                </a:lnTo>
                <a:lnTo>
                  <a:pt x="1730095" y="16510"/>
                </a:lnTo>
                <a:lnTo>
                  <a:pt x="1728241" y="17780"/>
                </a:lnTo>
                <a:lnTo>
                  <a:pt x="1725993" y="16510"/>
                </a:lnTo>
                <a:lnTo>
                  <a:pt x="1722716" y="15240"/>
                </a:lnTo>
                <a:lnTo>
                  <a:pt x="1722094" y="16510"/>
                </a:lnTo>
                <a:lnTo>
                  <a:pt x="1723123" y="19050"/>
                </a:lnTo>
                <a:lnTo>
                  <a:pt x="1723694" y="21399"/>
                </a:lnTo>
                <a:lnTo>
                  <a:pt x="1723732" y="21590"/>
                </a:lnTo>
                <a:lnTo>
                  <a:pt x="1723529" y="22860"/>
                </a:lnTo>
                <a:lnTo>
                  <a:pt x="1722513" y="20320"/>
                </a:lnTo>
                <a:lnTo>
                  <a:pt x="1720253" y="17780"/>
                </a:lnTo>
                <a:lnTo>
                  <a:pt x="1709597" y="16510"/>
                </a:lnTo>
                <a:lnTo>
                  <a:pt x="1709597" y="20320"/>
                </a:lnTo>
                <a:lnTo>
                  <a:pt x="1709394" y="20142"/>
                </a:lnTo>
                <a:lnTo>
                  <a:pt x="1709394" y="41910"/>
                </a:lnTo>
                <a:lnTo>
                  <a:pt x="1699971" y="41910"/>
                </a:lnTo>
                <a:lnTo>
                  <a:pt x="1701203" y="40640"/>
                </a:lnTo>
                <a:lnTo>
                  <a:pt x="1707959" y="40640"/>
                </a:lnTo>
                <a:lnTo>
                  <a:pt x="1709394" y="41910"/>
                </a:lnTo>
                <a:lnTo>
                  <a:pt x="1709394" y="20142"/>
                </a:lnTo>
                <a:lnTo>
                  <a:pt x="1708162" y="19050"/>
                </a:lnTo>
                <a:lnTo>
                  <a:pt x="1707349" y="17780"/>
                </a:lnTo>
                <a:lnTo>
                  <a:pt x="1706524" y="16510"/>
                </a:lnTo>
                <a:lnTo>
                  <a:pt x="1704886" y="15240"/>
                </a:lnTo>
                <a:lnTo>
                  <a:pt x="1703451" y="13970"/>
                </a:lnTo>
                <a:lnTo>
                  <a:pt x="1703451" y="16510"/>
                </a:lnTo>
                <a:lnTo>
                  <a:pt x="1699145" y="17780"/>
                </a:lnTo>
                <a:lnTo>
                  <a:pt x="1690751" y="16510"/>
                </a:lnTo>
                <a:lnTo>
                  <a:pt x="1688490" y="16510"/>
                </a:lnTo>
                <a:lnTo>
                  <a:pt x="1688490" y="25400"/>
                </a:lnTo>
                <a:lnTo>
                  <a:pt x="1684807" y="27940"/>
                </a:lnTo>
                <a:lnTo>
                  <a:pt x="1683575" y="29210"/>
                </a:lnTo>
                <a:lnTo>
                  <a:pt x="1679270" y="29210"/>
                </a:lnTo>
                <a:lnTo>
                  <a:pt x="1676603" y="27940"/>
                </a:lnTo>
                <a:lnTo>
                  <a:pt x="1676755" y="27025"/>
                </a:lnTo>
                <a:lnTo>
                  <a:pt x="1676806" y="26670"/>
                </a:lnTo>
                <a:lnTo>
                  <a:pt x="1680095" y="26670"/>
                </a:lnTo>
                <a:lnTo>
                  <a:pt x="1684616" y="24231"/>
                </a:lnTo>
                <a:lnTo>
                  <a:pt x="1685099" y="24231"/>
                </a:lnTo>
                <a:lnTo>
                  <a:pt x="1688490" y="25400"/>
                </a:lnTo>
                <a:lnTo>
                  <a:pt x="1688490" y="16510"/>
                </a:lnTo>
                <a:lnTo>
                  <a:pt x="1677631" y="16510"/>
                </a:lnTo>
                <a:lnTo>
                  <a:pt x="1676400" y="19050"/>
                </a:lnTo>
                <a:lnTo>
                  <a:pt x="1675371" y="20320"/>
                </a:lnTo>
                <a:lnTo>
                  <a:pt x="1674761" y="20320"/>
                </a:lnTo>
                <a:lnTo>
                  <a:pt x="1674761" y="15240"/>
                </a:lnTo>
                <a:lnTo>
                  <a:pt x="1673948" y="13970"/>
                </a:lnTo>
                <a:lnTo>
                  <a:pt x="1671281" y="15240"/>
                </a:lnTo>
                <a:lnTo>
                  <a:pt x="1669224" y="16510"/>
                </a:lnTo>
                <a:lnTo>
                  <a:pt x="1660626" y="16510"/>
                </a:lnTo>
                <a:lnTo>
                  <a:pt x="1658785" y="17780"/>
                </a:lnTo>
                <a:lnTo>
                  <a:pt x="1658988" y="19050"/>
                </a:lnTo>
                <a:lnTo>
                  <a:pt x="1659191" y="19050"/>
                </a:lnTo>
                <a:lnTo>
                  <a:pt x="1658239" y="21399"/>
                </a:lnTo>
                <a:lnTo>
                  <a:pt x="1658162" y="21590"/>
                </a:lnTo>
                <a:lnTo>
                  <a:pt x="1655914" y="22466"/>
                </a:lnTo>
                <a:lnTo>
                  <a:pt x="1655914" y="40640"/>
                </a:lnTo>
                <a:lnTo>
                  <a:pt x="1653654" y="40640"/>
                </a:lnTo>
                <a:lnTo>
                  <a:pt x="1652219" y="39370"/>
                </a:lnTo>
                <a:lnTo>
                  <a:pt x="1651406" y="38100"/>
                </a:lnTo>
                <a:lnTo>
                  <a:pt x="1650784" y="35560"/>
                </a:lnTo>
                <a:lnTo>
                  <a:pt x="1650669" y="34861"/>
                </a:lnTo>
                <a:lnTo>
                  <a:pt x="1650580" y="34290"/>
                </a:lnTo>
                <a:lnTo>
                  <a:pt x="1651406" y="34290"/>
                </a:lnTo>
                <a:lnTo>
                  <a:pt x="1652841" y="35560"/>
                </a:lnTo>
                <a:lnTo>
                  <a:pt x="1654276" y="38100"/>
                </a:lnTo>
                <a:lnTo>
                  <a:pt x="1655699" y="39370"/>
                </a:lnTo>
                <a:lnTo>
                  <a:pt x="1655914" y="40640"/>
                </a:lnTo>
                <a:lnTo>
                  <a:pt x="1655914" y="22466"/>
                </a:lnTo>
                <a:lnTo>
                  <a:pt x="1654886" y="22860"/>
                </a:lnTo>
                <a:lnTo>
                  <a:pt x="1654276" y="21590"/>
                </a:lnTo>
                <a:lnTo>
                  <a:pt x="1655914" y="19050"/>
                </a:lnTo>
                <a:lnTo>
                  <a:pt x="1655699" y="17780"/>
                </a:lnTo>
                <a:lnTo>
                  <a:pt x="1653451" y="17780"/>
                </a:lnTo>
                <a:lnTo>
                  <a:pt x="1651812" y="19050"/>
                </a:lnTo>
                <a:lnTo>
                  <a:pt x="1650682" y="21399"/>
                </a:lnTo>
                <a:lnTo>
                  <a:pt x="1650580" y="21590"/>
                </a:lnTo>
                <a:lnTo>
                  <a:pt x="1648942" y="21590"/>
                </a:lnTo>
                <a:lnTo>
                  <a:pt x="1648942" y="41910"/>
                </a:lnTo>
                <a:lnTo>
                  <a:pt x="1644637" y="40640"/>
                </a:lnTo>
                <a:lnTo>
                  <a:pt x="1642389" y="35560"/>
                </a:lnTo>
                <a:lnTo>
                  <a:pt x="1642999" y="34290"/>
                </a:lnTo>
                <a:lnTo>
                  <a:pt x="1644434" y="34290"/>
                </a:lnTo>
                <a:lnTo>
                  <a:pt x="1645666" y="35560"/>
                </a:lnTo>
                <a:lnTo>
                  <a:pt x="1647304" y="36830"/>
                </a:lnTo>
                <a:lnTo>
                  <a:pt x="1648866" y="41681"/>
                </a:lnTo>
                <a:lnTo>
                  <a:pt x="1648942" y="41910"/>
                </a:lnTo>
                <a:lnTo>
                  <a:pt x="1648942" y="21590"/>
                </a:lnTo>
                <a:lnTo>
                  <a:pt x="1646478" y="21590"/>
                </a:lnTo>
                <a:lnTo>
                  <a:pt x="1647101" y="20320"/>
                </a:lnTo>
                <a:lnTo>
                  <a:pt x="1647913" y="19050"/>
                </a:lnTo>
                <a:lnTo>
                  <a:pt x="1647710" y="17780"/>
                </a:lnTo>
                <a:lnTo>
                  <a:pt x="1646694" y="19050"/>
                </a:lnTo>
                <a:lnTo>
                  <a:pt x="1645869" y="19050"/>
                </a:lnTo>
                <a:lnTo>
                  <a:pt x="1643405" y="17970"/>
                </a:lnTo>
                <a:lnTo>
                  <a:pt x="1643405" y="22860"/>
                </a:lnTo>
                <a:lnTo>
                  <a:pt x="1643405" y="25400"/>
                </a:lnTo>
                <a:lnTo>
                  <a:pt x="1642110" y="26746"/>
                </a:lnTo>
                <a:lnTo>
                  <a:pt x="1642110" y="30594"/>
                </a:lnTo>
                <a:lnTo>
                  <a:pt x="1641360" y="31750"/>
                </a:lnTo>
                <a:lnTo>
                  <a:pt x="1640751" y="31750"/>
                </a:lnTo>
                <a:lnTo>
                  <a:pt x="1638896" y="33020"/>
                </a:lnTo>
                <a:lnTo>
                  <a:pt x="1637461" y="31750"/>
                </a:lnTo>
                <a:lnTo>
                  <a:pt x="1635823" y="31750"/>
                </a:lnTo>
                <a:lnTo>
                  <a:pt x="1636395" y="30594"/>
                </a:lnTo>
                <a:lnTo>
                  <a:pt x="1642110" y="30594"/>
                </a:lnTo>
                <a:lnTo>
                  <a:pt x="1642110" y="26746"/>
                </a:lnTo>
                <a:lnTo>
                  <a:pt x="1640954" y="27940"/>
                </a:lnTo>
                <a:lnTo>
                  <a:pt x="1635213" y="27940"/>
                </a:lnTo>
                <a:lnTo>
                  <a:pt x="1635213" y="39370"/>
                </a:lnTo>
                <a:lnTo>
                  <a:pt x="1633169" y="39370"/>
                </a:lnTo>
                <a:lnTo>
                  <a:pt x="1631734" y="38100"/>
                </a:lnTo>
                <a:lnTo>
                  <a:pt x="1628863" y="35560"/>
                </a:lnTo>
                <a:lnTo>
                  <a:pt x="1627225" y="33020"/>
                </a:lnTo>
                <a:lnTo>
                  <a:pt x="1626247" y="30594"/>
                </a:lnTo>
                <a:lnTo>
                  <a:pt x="1626806" y="29210"/>
                </a:lnTo>
                <a:lnTo>
                  <a:pt x="1628241" y="25400"/>
                </a:lnTo>
                <a:lnTo>
                  <a:pt x="1630502" y="25400"/>
                </a:lnTo>
                <a:lnTo>
                  <a:pt x="1629067" y="29210"/>
                </a:lnTo>
                <a:lnTo>
                  <a:pt x="1628698" y="30594"/>
                </a:lnTo>
                <a:lnTo>
                  <a:pt x="1629473" y="33020"/>
                </a:lnTo>
                <a:lnTo>
                  <a:pt x="1631315" y="34290"/>
                </a:lnTo>
                <a:lnTo>
                  <a:pt x="1635213" y="39370"/>
                </a:lnTo>
                <a:lnTo>
                  <a:pt x="1635213" y="27940"/>
                </a:lnTo>
                <a:lnTo>
                  <a:pt x="1632750" y="27940"/>
                </a:lnTo>
                <a:lnTo>
                  <a:pt x="1637880" y="25400"/>
                </a:lnTo>
                <a:lnTo>
                  <a:pt x="1640522" y="24231"/>
                </a:lnTo>
                <a:lnTo>
                  <a:pt x="1642999" y="22860"/>
                </a:lnTo>
                <a:lnTo>
                  <a:pt x="1643202" y="21590"/>
                </a:lnTo>
                <a:lnTo>
                  <a:pt x="1643405" y="22860"/>
                </a:lnTo>
                <a:lnTo>
                  <a:pt x="1643405" y="17970"/>
                </a:lnTo>
                <a:lnTo>
                  <a:pt x="1642999" y="17780"/>
                </a:lnTo>
                <a:lnTo>
                  <a:pt x="1637677" y="15240"/>
                </a:lnTo>
                <a:lnTo>
                  <a:pt x="1632343" y="13970"/>
                </a:lnTo>
                <a:lnTo>
                  <a:pt x="1628660" y="13970"/>
                </a:lnTo>
                <a:lnTo>
                  <a:pt x="1624761" y="15240"/>
                </a:lnTo>
                <a:lnTo>
                  <a:pt x="1621282" y="15240"/>
                </a:lnTo>
                <a:lnTo>
                  <a:pt x="1620659" y="13970"/>
                </a:lnTo>
                <a:lnTo>
                  <a:pt x="1620050" y="13970"/>
                </a:lnTo>
                <a:lnTo>
                  <a:pt x="1619021" y="13677"/>
                </a:lnTo>
                <a:lnTo>
                  <a:pt x="1619021" y="35560"/>
                </a:lnTo>
                <a:lnTo>
                  <a:pt x="1618411" y="35560"/>
                </a:lnTo>
                <a:lnTo>
                  <a:pt x="1617776" y="36830"/>
                </a:lnTo>
                <a:lnTo>
                  <a:pt x="1615338" y="38100"/>
                </a:lnTo>
                <a:lnTo>
                  <a:pt x="1609394" y="38100"/>
                </a:lnTo>
                <a:lnTo>
                  <a:pt x="1611642" y="35560"/>
                </a:lnTo>
                <a:lnTo>
                  <a:pt x="1613077" y="34290"/>
                </a:lnTo>
                <a:lnTo>
                  <a:pt x="1615541" y="33020"/>
                </a:lnTo>
                <a:lnTo>
                  <a:pt x="1616976" y="34290"/>
                </a:lnTo>
                <a:lnTo>
                  <a:pt x="1618411" y="34290"/>
                </a:lnTo>
                <a:lnTo>
                  <a:pt x="1618919" y="35344"/>
                </a:lnTo>
                <a:lnTo>
                  <a:pt x="1619021" y="35560"/>
                </a:lnTo>
                <a:lnTo>
                  <a:pt x="1619021" y="13677"/>
                </a:lnTo>
                <a:lnTo>
                  <a:pt x="1615744" y="12700"/>
                </a:lnTo>
                <a:lnTo>
                  <a:pt x="1606118" y="12700"/>
                </a:lnTo>
                <a:lnTo>
                  <a:pt x="1599768" y="10160"/>
                </a:lnTo>
                <a:lnTo>
                  <a:pt x="1596694" y="8890"/>
                </a:lnTo>
                <a:lnTo>
                  <a:pt x="1593621" y="7620"/>
                </a:lnTo>
                <a:lnTo>
                  <a:pt x="1589925" y="6350"/>
                </a:lnTo>
                <a:lnTo>
                  <a:pt x="1587055" y="8890"/>
                </a:lnTo>
                <a:lnTo>
                  <a:pt x="1584604" y="8890"/>
                </a:lnTo>
                <a:lnTo>
                  <a:pt x="1583169" y="7620"/>
                </a:lnTo>
                <a:lnTo>
                  <a:pt x="1581111" y="6350"/>
                </a:lnTo>
                <a:lnTo>
                  <a:pt x="1580502" y="6350"/>
                </a:lnTo>
                <a:lnTo>
                  <a:pt x="1580502" y="10160"/>
                </a:lnTo>
                <a:lnTo>
                  <a:pt x="1581734" y="11430"/>
                </a:lnTo>
                <a:lnTo>
                  <a:pt x="1584807" y="11430"/>
                </a:lnTo>
                <a:lnTo>
                  <a:pt x="1587258" y="12700"/>
                </a:lnTo>
                <a:lnTo>
                  <a:pt x="1588363" y="14986"/>
                </a:lnTo>
                <a:lnTo>
                  <a:pt x="1588490" y="15240"/>
                </a:lnTo>
                <a:lnTo>
                  <a:pt x="1590332" y="16510"/>
                </a:lnTo>
                <a:lnTo>
                  <a:pt x="1589519" y="16510"/>
                </a:lnTo>
                <a:lnTo>
                  <a:pt x="1583575" y="15240"/>
                </a:lnTo>
                <a:lnTo>
                  <a:pt x="1578864" y="13970"/>
                </a:lnTo>
                <a:lnTo>
                  <a:pt x="1576806" y="11430"/>
                </a:lnTo>
                <a:lnTo>
                  <a:pt x="1577428" y="10160"/>
                </a:lnTo>
                <a:lnTo>
                  <a:pt x="1578241" y="7620"/>
                </a:lnTo>
                <a:lnTo>
                  <a:pt x="1577225" y="7620"/>
                </a:lnTo>
                <a:lnTo>
                  <a:pt x="1574558" y="8890"/>
                </a:lnTo>
                <a:lnTo>
                  <a:pt x="1570050" y="8890"/>
                </a:lnTo>
                <a:lnTo>
                  <a:pt x="1569643" y="7620"/>
                </a:lnTo>
                <a:lnTo>
                  <a:pt x="1569224" y="5080"/>
                </a:lnTo>
                <a:lnTo>
                  <a:pt x="1567586" y="5080"/>
                </a:lnTo>
                <a:lnTo>
                  <a:pt x="1563903" y="7620"/>
                </a:lnTo>
                <a:lnTo>
                  <a:pt x="1561236" y="8890"/>
                </a:lnTo>
                <a:lnTo>
                  <a:pt x="1565744" y="8890"/>
                </a:lnTo>
                <a:lnTo>
                  <a:pt x="1564513" y="11430"/>
                </a:lnTo>
                <a:lnTo>
                  <a:pt x="1558366" y="11430"/>
                </a:lnTo>
                <a:lnTo>
                  <a:pt x="1554340" y="10160"/>
                </a:lnTo>
                <a:lnTo>
                  <a:pt x="1554060" y="10160"/>
                </a:lnTo>
                <a:lnTo>
                  <a:pt x="1554060" y="16510"/>
                </a:lnTo>
                <a:lnTo>
                  <a:pt x="1553451" y="16510"/>
                </a:lnTo>
                <a:lnTo>
                  <a:pt x="1552841" y="17780"/>
                </a:lnTo>
                <a:lnTo>
                  <a:pt x="1551609" y="16510"/>
                </a:lnTo>
                <a:lnTo>
                  <a:pt x="1550987" y="13970"/>
                </a:lnTo>
                <a:lnTo>
                  <a:pt x="1550377" y="12700"/>
                </a:lnTo>
                <a:lnTo>
                  <a:pt x="1549768" y="11430"/>
                </a:lnTo>
                <a:lnTo>
                  <a:pt x="1549971" y="11430"/>
                </a:lnTo>
                <a:lnTo>
                  <a:pt x="1552016" y="12700"/>
                </a:lnTo>
                <a:lnTo>
                  <a:pt x="1553451" y="15240"/>
                </a:lnTo>
                <a:lnTo>
                  <a:pt x="1554060" y="16510"/>
                </a:lnTo>
                <a:lnTo>
                  <a:pt x="1554060" y="10160"/>
                </a:lnTo>
                <a:lnTo>
                  <a:pt x="1547507" y="10160"/>
                </a:lnTo>
                <a:lnTo>
                  <a:pt x="1538833" y="8890"/>
                </a:lnTo>
                <a:lnTo>
                  <a:pt x="1529270" y="8890"/>
                </a:lnTo>
                <a:lnTo>
                  <a:pt x="1513357" y="7620"/>
                </a:lnTo>
                <a:lnTo>
                  <a:pt x="1502752" y="7620"/>
                </a:lnTo>
                <a:lnTo>
                  <a:pt x="1502752" y="30594"/>
                </a:lnTo>
                <a:lnTo>
                  <a:pt x="1502575" y="30594"/>
                </a:lnTo>
                <a:lnTo>
                  <a:pt x="1501203" y="33020"/>
                </a:lnTo>
                <a:lnTo>
                  <a:pt x="1500759" y="34861"/>
                </a:lnTo>
                <a:lnTo>
                  <a:pt x="1500632" y="35344"/>
                </a:lnTo>
                <a:lnTo>
                  <a:pt x="1500581" y="35560"/>
                </a:lnTo>
                <a:lnTo>
                  <a:pt x="1499552" y="36830"/>
                </a:lnTo>
                <a:lnTo>
                  <a:pt x="1499146" y="35560"/>
                </a:lnTo>
                <a:lnTo>
                  <a:pt x="1498536" y="35560"/>
                </a:lnTo>
                <a:lnTo>
                  <a:pt x="1498650" y="34861"/>
                </a:lnTo>
                <a:lnTo>
                  <a:pt x="1498739" y="34290"/>
                </a:lnTo>
                <a:lnTo>
                  <a:pt x="1499552" y="33020"/>
                </a:lnTo>
                <a:lnTo>
                  <a:pt x="1500733" y="30594"/>
                </a:lnTo>
                <a:lnTo>
                  <a:pt x="1501406" y="29210"/>
                </a:lnTo>
                <a:lnTo>
                  <a:pt x="1502752" y="30594"/>
                </a:lnTo>
                <a:lnTo>
                  <a:pt x="1502752" y="7620"/>
                </a:lnTo>
                <a:lnTo>
                  <a:pt x="1500149" y="7620"/>
                </a:lnTo>
                <a:lnTo>
                  <a:pt x="1494434" y="6858"/>
                </a:lnTo>
                <a:lnTo>
                  <a:pt x="1494434" y="19050"/>
                </a:lnTo>
                <a:lnTo>
                  <a:pt x="1494231" y="20320"/>
                </a:lnTo>
                <a:lnTo>
                  <a:pt x="1491068" y="24231"/>
                </a:lnTo>
                <a:lnTo>
                  <a:pt x="1486649" y="29210"/>
                </a:lnTo>
                <a:lnTo>
                  <a:pt x="1486039" y="29210"/>
                </a:lnTo>
                <a:lnTo>
                  <a:pt x="1487678" y="25400"/>
                </a:lnTo>
                <a:lnTo>
                  <a:pt x="1488490" y="22860"/>
                </a:lnTo>
                <a:lnTo>
                  <a:pt x="1487881" y="21590"/>
                </a:lnTo>
                <a:lnTo>
                  <a:pt x="1484401" y="22860"/>
                </a:lnTo>
                <a:lnTo>
                  <a:pt x="1480096" y="22860"/>
                </a:lnTo>
                <a:lnTo>
                  <a:pt x="1477429" y="21590"/>
                </a:lnTo>
                <a:lnTo>
                  <a:pt x="1479613" y="20320"/>
                </a:lnTo>
                <a:lnTo>
                  <a:pt x="1483982" y="17780"/>
                </a:lnTo>
                <a:lnTo>
                  <a:pt x="1488287" y="17780"/>
                </a:lnTo>
                <a:lnTo>
                  <a:pt x="1488287" y="21590"/>
                </a:lnTo>
                <a:lnTo>
                  <a:pt x="1489722" y="21590"/>
                </a:lnTo>
                <a:lnTo>
                  <a:pt x="1491564" y="20320"/>
                </a:lnTo>
                <a:lnTo>
                  <a:pt x="1494434" y="19050"/>
                </a:lnTo>
                <a:lnTo>
                  <a:pt x="1494434" y="6858"/>
                </a:lnTo>
                <a:lnTo>
                  <a:pt x="1490751" y="6350"/>
                </a:lnTo>
                <a:lnTo>
                  <a:pt x="1486242" y="6350"/>
                </a:lnTo>
                <a:lnTo>
                  <a:pt x="1485620" y="5080"/>
                </a:lnTo>
                <a:lnTo>
                  <a:pt x="1481937" y="5080"/>
                </a:lnTo>
                <a:lnTo>
                  <a:pt x="1466367" y="6350"/>
                </a:lnTo>
                <a:lnTo>
                  <a:pt x="1465745" y="6350"/>
                </a:lnTo>
                <a:lnTo>
                  <a:pt x="1465745" y="8890"/>
                </a:lnTo>
                <a:lnTo>
                  <a:pt x="1465745" y="11430"/>
                </a:lnTo>
                <a:lnTo>
                  <a:pt x="1461236" y="11430"/>
                </a:lnTo>
                <a:lnTo>
                  <a:pt x="1460627" y="10160"/>
                </a:lnTo>
                <a:lnTo>
                  <a:pt x="1460004" y="8890"/>
                </a:lnTo>
                <a:lnTo>
                  <a:pt x="1460830" y="7620"/>
                </a:lnTo>
                <a:lnTo>
                  <a:pt x="1464310" y="7620"/>
                </a:lnTo>
                <a:lnTo>
                  <a:pt x="1465745" y="8890"/>
                </a:lnTo>
                <a:lnTo>
                  <a:pt x="1465745" y="6350"/>
                </a:lnTo>
                <a:lnTo>
                  <a:pt x="1459191" y="6350"/>
                </a:lnTo>
                <a:lnTo>
                  <a:pt x="1459191" y="12700"/>
                </a:lnTo>
                <a:lnTo>
                  <a:pt x="1457553" y="12700"/>
                </a:lnTo>
                <a:lnTo>
                  <a:pt x="1457553" y="27940"/>
                </a:lnTo>
                <a:lnTo>
                  <a:pt x="1457553" y="29210"/>
                </a:lnTo>
                <a:lnTo>
                  <a:pt x="1455991" y="30594"/>
                </a:lnTo>
                <a:lnTo>
                  <a:pt x="1452981" y="30594"/>
                </a:lnTo>
                <a:lnTo>
                  <a:pt x="1451406" y="29210"/>
                </a:lnTo>
                <a:lnTo>
                  <a:pt x="1451406" y="25400"/>
                </a:lnTo>
                <a:lnTo>
                  <a:pt x="1454480" y="25400"/>
                </a:lnTo>
                <a:lnTo>
                  <a:pt x="1456118" y="26670"/>
                </a:lnTo>
                <a:lnTo>
                  <a:pt x="1457553" y="27940"/>
                </a:lnTo>
                <a:lnTo>
                  <a:pt x="1457553" y="12700"/>
                </a:lnTo>
                <a:lnTo>
                  <a:pt x="1456728" y="12700"/>
                </a:lnTo>
                <a:lnTo>
                  <a:pt x="1455293" y="12217"/>
                </a:lnTo>
                <a:lnTo>
                  <a:pt x="1455293" y="13970"/>
                </a:lnTo>
                <a:lnTo>
                  <a:pt x="1453045" y="16510"/>
                </a:lnTo>
                <a:lnTo>
                  <a:pt x="1450378" y="19050"/>
                </a:lnTo>
                <a:lnTo>
                  <a:pt x="1447304" y="19050"/>
                </a:lnTo>
                <a:lnTo>
                  <a:pt x="1447304" y="15240"/>
                </a:lnTo>
                <a:lnTo>
                  <a:pt x="1449146" y="13970"/>
                </a:lnTo>
                <a:lnTo>
                  <a:pt x="1455293" y="13970"/>
                </a:lnTo>
                <a:lnTo>
                  <a:pt x="1455293" y="12217"/>
                </a:lnTo>
                <a:lnTo>
                  <a:pt x="1453045" y="11430"/>
                </a:lnTo>
                <a:lnTo>
                  <a:pt x="1452422" y="10160"/>
                </a:lnTo>
                <a:lnTo>
                  <a:pt x="1457960" y="10160"/>
                </a:lnTo>
                <a:lnTo>
                  <a:pt x="1459191" y="12700"/>
                </a:lnTo>
                <a:lnTo>
                  <a:pt x="1459191" y="6350"/>
                </a:lnTo>
                <a:lnTo>
                  <a:pt x="1455089" y="6350"/>
                </a:lnTo>
                <a:lnTo>
                  <a:pt x="1448333" y="7556"/>
                </a:lnTo>
                <a:lnTo>
                  <a:pt x="1448333" y="8890"/>
                </a:lnTo>
                <a:lnTo>
                  <a:pt x="1440129" y="19050"/>
                </a:lnTo>
                <a:lnTo>
                  <a:pt x="1439113" y="19050"/>
                </a:lnTo>
                <a:lnTo>
                  <a:pt x="1439113" y="25400"/>
                </a:lnTo>
                <a:lnTo>
                  <a:pt x="1439113" y="29210"/>
                </a:lnTo>
                <a:lnTo>
                  <a:pt x="1438211" y="30594"/>
                </a:lnTo>
                <a:lnTo>
                  <a:pt x="1436077" y="30594"/>
                </a:lnTo>
                <a:lnTo>
                  <a:pt x="1435620" y="29210"/>
                </a:lnTo>
                <a:lnTo>
                  <a:pt x="1436154" y="27025"/>
                </a:lnTo>
                <a:lnTo>
                  <a:pt x="1436243" y="26670"/>
                </a:lnTo>
                <a:lnTo>
                  <a:pt x="1437817" y="24231"/>
                </a:lnTo>
                <a:lnTo>
                  <a:pt x="1438732" y="24231"/>
                </a:lnTo>
                <a:lnTo>
                  <a:pt x="1439113" y="25400"/>
                </a:lnTo>
                <a:lnTo>
                  <a:pt x="1439113" y="19050"/>
                </a:lnTo>
                <a:lnTo>
                  <a:pt x="1437055" y="19050"/>
                </a:lnTo>
                <a:lnTo>
                  <a:pt x="1437055" y="16738"/>
                </a:lnTo>
                <a:lnTo>
                  <a:pt x="1437055" y="16510"/>
                </a:lnTo>
                <a:lnTo>
                  <a:pt x="1437055" y="15240"/>
                </a:lnTo>
                <a:lnTo>
                  <a:pt x="1439113" y="12700"/>
                </a:lnTo>
                <a:lnTo>
                  <a:pt x="1441767" y="11430"/>
                </a:lnTo>
                <a:lnTo>
                  <a:pt x="1445056" y="10160"/>
                </a:lnTo>
                <a:lnTo>
                  <a:pt x="1448333" y="8890"/>
                </a:lnTo>
                <a:lnTo>
                  <a:pt x="1448333" y="7556"/>
                </a:lnTo>
                <a:lnTo>
                  <a:pt x="1447914" y="7620"/>
                </a:lnTo>
                <a:lnTo>
                  <a:pt x="1444840" y="8890"/>
                </a:lnTo>
                <a:lnTo>
                  <a:pt x="1440548" y="10160"/>
                </a:lnTo>
                <a:lnTo>
                  <a:pt x="1439113" y="10160"/>
                </a:lnTo>
                <a:lnTo>
                  <a:pt x="1439113" y="5080"/>
                </a:lnTo>
                <a:lnTo>
                  <a:pt x="1438490" y="5080"/>
                </a:lnTo>
                <a:lnTo>
                  <a:pt x="1437055" y="7620"/>
                </a:lnTo>
                <a:lnTo>
                  <a:pt x="1435823" y="10160"/>
                </a:lnTo>
                <a:lnTo>
                  <a:pt x="1435011" y="10160"/>
                </a:lnTo>
                <a:lnTo>
                  <a:pt x="1435011" y="6350"/>
                </a:lnTo>
                <a:lnTo>
                  <a:pt x="1422920" y="6350"/>
                </a:lnTo>
                <a:lnTo>
                  <a:pt x="1419440" y="5080"/>
                </a:lnTo>
                <a:lnTo>
                  <a:pt x="1414513" y="4432"/>
                </a:lnTo>
                <a:lnTo>
                  <a:pt x="1414513" y="6350"/>
                </a:lnTo>
                <a:lnTo>
                  <a:pt x="1413903" y="8890"/>
                </a:lnTo>
                <a:lnTo>
                  <a:pt x="1412671" y="11430"/>
                </a:lnTo>
                <a:lnTo>
                  <a:pt x="1410220" y="15240"/>
                </a:lnTo>
                <a:lnTo>
                  <a:pt x="1409801" y="13970"/>
                </a:lnTo>
                <a:lnTo>
                  <a:pt x="1411655" y="8890"/>
                </a:lnTo>
                <a:lnTo>
                  <a:pt x="1412062" y="7620"/>
                </a:lnTo>
                <a:lnTo>
                  <a:pt x="1412468" y="6350"/>
                </a:lnTo>
                <a:lnTo>
                  <a:pt x="1414513" y="6350"/>
                </a:lnTo>
                <a:lnTo>
                  <a:pt x="1414513" y="4432"/>
                </a:lnTo>
                <a:lnTo>
                  <a:pt x="1408988" y="3695"/>
                </a:lnTo>
                <a:lnTo>
                  <a:pt x="1408988" y="31750"/>
                </a:lnTo>
                <a:lnTo>
                  <a:pt x="1406525" y="33020"/>
                </a:lnTo>
                <a:lnTo>
                  <a:pt x="1405509" y="34290"/>
                </a:lnTo>
                <a:lnTo>
                  <a:pt x="1403654" y="33020"/>
                </a:lnTo>
                <a:lnTo>
                  <a:pt x="1402486" y="30594"/>
                </a:lnTo>
                <a:lnTo>
                  <a:pt x="1400581" y="27940"/>
                </a:lnTo>
                <a:lnTo>
                  <a:pt x="1400175" y="27940"/>
                </a:lnTo>
                <a:lnTo>
                  <a:pt x="1397304" y="31750"/>
                </a:lnTo>
                <a:lnTo>
                  <a:pt x="1394802" y="34861"/>
                </a:lnTo>
                <a:lnTo>
                  <a:pt x="1395209" y="33020"/>
                </a:lnTo>
                <a:lnTo>
                  <a:pt x="1396072" y="29210"/>
                </a:lnTo>
                <a:lnTo>
                  <a:pt x="1394752" y="27940"/>
                </a:lnTo>
                <a:lnTo>
                  <a:pt x="1393418" y="26670"/>
                </a:lnTo>
                <a:lnTo>
                  <a:pt x="1391640" y="24231"/>
                </a:lnTo>
                <a:lnTo>
                  <a:pt x="1392288" y="24231"/>
                </a:lnTo>
                <a:lnTo>
                  <a:pt x="1403451" y="27940"/>
                </a:lnTo>
                <a:lnTo>
                  <a:pt x="1408988" y="31750"/>
                </a:lnTo>
                <a:lnTo>
                  <a:pt x="1408988" y="3695"/>
                </a:lnTo>
                <a:lnTo>
                  <a:pt x="1400276" y="2540"/>
                </a:lnTo>
                <a:lnTo>
                  <a:pt x="1397304" y="3048"/>
                </a:lnTo>
                <a:lnTo>
                  <a:pt x="1397304" y="13970"/>
                </a:lnTo>
                <a:lnTo>
                  <a:pt x="1394841" y="13970"/>
                </a:lnTo>
                <a:lnTo>
                  <a:pt x="1391983" y="11430"/>
                </a:lnTo>
                <a:lnTo>
                  <a:pt x="1390345" y="8890"/>
                </a:lnTo>
                <a:lnTo>
                  <a:pt x="1390345" y="7620"/>
                </a:lnTo>
                <a:lnTo>
                  <a:pt x="1392796" y="7620"/>
                </a:lnTo>
                <a:lnTo>
                  <a:pt x="1394434" y="8890"/>
                </a:lnTo>
                <a:lnTo>
                  <a:pt x="1395056" y="10160"/>
                </a:lnTo>
                <a:lnTo>
                  <a:pt x="1397304" y="13970"/>
                </a:lnTo>
                <a:lnTo>
                  <a:pt x="1397304" y="3048"/>
                </a:lnTo>
                <a:lnTo>
                  <a:pt x="1392694" y="3810"/>
                </a:lnTo>
                <a:lnTo>
                  <a:pt x="1388491" y="5080"/>
                </a:lnTo>
                <a:lnTo>
                  <a:pt x="1386852" y="7620"/>
                </a:lnTo>
                <a:lnTo>
                  <a:pt x="1386852" y="10160"/>
                </a:lnTo>
                <a:lnTo>
                  <a:pt x="1389722" y="12700"/>
                </a:lnTo>
                <a:lnTo>
                  <a:pt x="1388694" y="13970"/>
                </a:lnTo>
                <a:lnTo>
                  <a:pt x="1384401" y="12700"/>
                </a:lnTo>
                <a:lnTo>
                  <a:pt x="1378864" y="12700"/>
                </a:lnTo>
                <a:lnTo>
                  <a:pt x="1378864" y="21590"/>
                </a:lnTo>
                <a:lnTo>
                  <a:pt x="1378051" y="22860"/>
                </a:lnTo>
                <a:lnTo>
                  <a:pt x="1377124" y="24231"/>
                </a:lnTo>
                <a:lnTo>
                  <a:pt x="1374559" y="26670"/>
                </a:lnTo>
                <a:lnTo>
                  <a:pt x="1374152" y="26670"/>
                </a:lnTo>
                <a:lnTo>
                  <a:pt x="1372920" y="22860"/>
                </a:lnTo>
                <a:lnTo>
                  <a:pt x="1372095" y="21590"/>
                </a:lnTo>
                <a:lnTo>
                  <a:pt x="1372920" y="20320"/>
                </a:lnTo>
                <a:lnTo>
                  <a:pt x="1378458" y="20320"/>
                </a:lnTo>
                <a:lnTo>
                  <a:pt x="1378800" y="21399"/>
                </a:lnTo>
                <a:lnTo>
                  <a:pt x="1378864" y="21590"/>
                </a:lnTo>
                <a:lnTo>
                  <a:pt x="1378864" y="12700"/>
                </a:lnTo>
                <a:lnTo>
                  <a:pt x="1376819" y="11430"/>
                </a:lnTo>
                <a:lnTo>
                  <a:pt x="1375384" y="10160"/>
                </a:lnTo>
                <a:lnTo>
                  <a:pt x="1371079" y="6350"/>
                </a:lnTo>
                <a:lnTo>
                  <a:pt x="1368209" y="3810"/>
                </a:lnTo>
                <a:lnTo>
                  <a:pt x="1366367" y="3810"/>
                </a:lnTo>
                <a:lnTo>
                  <a:pt x="1363497" y="6350"/>
                </a:lnTo>
                <a:lnTo>
                  <a:pt x="1358163" y="6350"/>
                </a:lnTo>
                <a:lnTo>
                  <a:pt x="1357553" y="5080"/>
                </a:lnTo>
                <a:lnTo>
                  <a:pt x="1355712" y="3810"/>
                </a:lnTo>
                <a:lnTo>
                  <a:pt x="1354074" y="5080"/>
                </a:lnTo>
                <a:lnTo>
                  <a:pt x="1352219" y="6350"/>
                </a:lnTo>
                <a:lnTo>
                  <a:pt x="1349768" y="5080"/>
                </a:lnTo>
                <a:lnTo>
                  <a:pt x="1348130" y="3810"/>
                </a:lnTo>
                <a:lnTo>
                  <a:pt x="1345057" y="1270"/>
                </a:lnTo>
                <a:lnTo>
                  <a:pt x="1342796" y="1739"/>
                </a:lnTo>
                <a:lnTo>
                  <a:pt x="1342796" y="21590"/>
                </a:lnTo>
                <a:lnTo>
                  <a:pt x="1341513" y="24231"/>
                </a:lnTo>
                <a:lnTo>
                  <a:pt x="1340954" y="24231"/>
                </a:lnTo>
                <a:lnTo>
                  <a:pt x="1340942" y="21399"/>
                </a:lnTo>
                <a:lnTo>
                  <a:pt x="1340853" y="20320"/>
                </a:lnTo>
                <a:lnTo>
                  <a:pt x="1340751" y="19050"/>
                </a:lnTo>
                <a:lnTo>
                  <a:pt x="1341361" y="17780"/>
                </a:lnTo>
                <a:lnTo>
                  <a:pt x="1341983" y="19050"/>
                </a:lnTo>
                <a:lnTo>
                  <a:pt x="1342593" y="19050"/>
                </a:lnTo>
                <a:lnTo>
                  <a:pt x="1342694" y="20320"/>
                </a:lnTo>
                <a:lnTo>
                  <a:pt x="1342796" y="21590"/>
                </a:lnTo>
                <a:lnTo>
                  <a:pt x="1342796" y="1739"/>
                </a:lnTo>
                <a:lnTo>
                  <a:pt x="1338910" y="2540"/>
                </a:lnTo>
                <a:lnTo>
                  <a:pt x="1335011" y="7620"/>
                </a:lnTo>
                <a:lnTo>
                  <a:pt x="1332763" y="10160"/>
                </a:lnTo>
                <a:lnTo>
                  <a:pt x="1332344" y="10160"/>
                </a:lnTo>
                <a:lnTo>
                  <a:pt x="1330299" y="7620"/>
                </a:lnTo>
                <a:lnTo>
                  <a:pt x="1329270" y="5080"/>
                </a:lnTo>
                <a:lnTo>
                  <a:pt x="1326819" y="3810"/>
                </a:lnTo>
                <a:lnTo>
                  <a:pt x="1323124" y="3810"/>
                </a:lnTo>
                <a:lnTo>
                  <a:pt x="1322717" y="5080"/>
                </a:lnTo>
                <a:lnTo>
                  <a:pt x="1324559" y="7620"/>
                </a:lnTo>
                <a:lnTo>
                  <a:pt x="1323949" y="7620"/>
                </a:lnTo>
                <a:lnTo>
                  <a:pt x="1321689" y="6350"/>
                </a:lnTo>
                <a:lnTo>
                  <a:pt x="1319034" y="3810"/>
                </a:lnTo>
                <a:lnTo>
                  <a:pt x="1315542" y="3810"/>
                </a:lnTo>
                <a:lnTo>
                  <a:pt x="1315339" y="3848"/>
                </a:lnTo>
                <a:lnTo>
                  <a:pt x="1315339" y="8890"/>
                </a:lnTo>
                <a:lnTo>
                  <a:pt x="1312468" y="12700"/>
                </a:lnTo>
                <a:lnTo>
                  <a:pt x="1310017" y="16510"/>
                </a:lnTo>
                <a:lnTo>
                  <a:pt x="1303858" y="16510"/>
                </a:lnTo>
                <a:lnTo>
                  <a:pt x="1303858" y="12700"/>
                </a:lnTo>
                <a:lnTo>
                  <a:pt x="1303858" y="11430"/>
                </a:lnTo>
                <a:lnTo>
                  <a:pt x="1301407" y="8890"/>
                </a:lnTo>
                <a:lnTo>
                  <a:pt x="1299768" y="8890"/>
                </a:lnTo>
                <a:lnTo>
                  <a:pt x="1299972" y="7620"/>
                </a:lnTo>
                <a:lnTo>
                  <a:pt x="1304074" y="7620"/>
                </a:lnTo>
                <a:lnTo>
                  <a:pt x="1305915" y="8890"/>
                </a:lnTo>
                <a:lnTo>
                  <a:pt x="1306525" y="10160"/>
                </a:lnTo>
                <a:lnTo>
                  <a:pt x="1307147" y="12700"/>
                </a:lnTo>
                <a:lnTo>
                  <a:pt x="1307960" y="12700"/>
                </a:lnTo>
                <a:lnTo>
                  <a:pt x="1310627" y="10160"/>
                </a:lnTo>
                <a:lnTo>
                  <a:pt x="1314107" y="7620"/>
                </a:lnTo>
                <a:lnTo>
                  <a:pt x="1315339" y="8890"/>
                </a:lnTo>
                <a:lnTo>
                  <a:pt x="1315339" y="3848"/>
                </a:lnTo>
                <a:lnTo>
                  <a:pt x="1308366" y="5080"/>
                </a:lnTo>
                <a:lnTo>
                  <a:pt x="1303045" y="5080"/>
                </a:lnTo>
                <a:lnTo>
                  <a:pt x="1296073" y="6350"/>
                </a:lnTo>
                <a:lnTo>
                  <a:pt x="1288288" y="6350"/>
                </a:lnTo>
                <a:lnTo>
                  <a:pt x="1286649" y="7620"/>
                </a:lnTo>
                <a:lnTo>
                  <a:pt x="1287475" y="11430"/>
                </a:lnTo>
                <a:lnTo>
                  <a:pt x="1286243" y="11430"/>
                </a:lnTo>
                <a:lnTo>
                  <a:pt x="1285290" y="10160"/>
                </a:lnTo>
                <a:lnTo>
                  <a:pt x="1283373" y="7620"/>
                </a:lnTo>
                <a:lnTo>
                  <a:pt x="1278864" y="3810"/>
                </a:lnTo>
                <a:lnTo>
                  <a:pt x="1271689" y="1270"/>
                </a:lnTo>
                <a:lnTo>
                  <a:pt x="1274356" y="6350"/>
                </a:lnTo>
                <a:lnTo>
                  <a:pt x="1275181" y="7620"/>
                </a:lnTo>
                <a:lnTo>
                  <a:pt x="1274152" y="7620"/>
                </a:lnTo>
                <a:lnTo>
                  <a:pt x="1271892" y="6350"/>
                </a:lnTo>
                <a:lnTo>
                  <a:pt x="1270711" y="5080"/>
                </a:lnTo>
                <a:lnTo>
                  <a:pt x="1267180" y="1270"/>
                </a:lnTo>
                <a:lnTo>
                  <a:pt x="1255509" y="0"/>
                </a:lnTo>
                <a:lnTo>
                  <a:pt x="1257757" y="3810"/>
                </a:lnTo>
                <a:lnTo>
                  <a:pt x="1258785" y="5080"/>
                </a:lnTo>
                <a:lnTo>
                  <a:pt x="1257554" y="5080"/>
                </a:lnTo>
                <a:lnTo>
                  <a:pt x="1254683" y="3810"/>
                </a:lnTo>
                <a:lnTo>
                  <a:pt x="1252639" y="2400"/>
                </a:lnTo>
                <a:lnTo>
                  <a:pt x="1252639" y="5080"/>
                </a:lnTo>
                <a:lnTo>
                  <a:pt x="1252639" y="6350"/>
                </a:lnTo>
                <a:lnTo>
                  <a:pt x="1252220" y="7620"/>
                </a:lnTo>
                <a:lnTo>
                  <a:pt x="1251204" y="7620"/>
                </a:lnTo>
                <a:lnTo>
                  <a:pt x="1250175" y="6350"/>
                </a:lnTo>
                <a:lnTo>
                  <a:pt x="1249565" y="6350"/>
                </a:lnTo>
                <a:lnTo>
                  <a:pt x="1248943" y="5080"/>
                </a:lnTo>
                <a:lnTo>
                  <a:pt x="1249362" y="3810"/>
                </a:lnTo>
                <a:lnTo>
                  <a:pt x="1251610" y="3810"/>
                </a:lnTo>
                <a:lnTo>
                  <a:pt x="1252639" y="5080"/>
                </a:lnTo>
                <a:lnTo>
                  <a:pt x="1252639" y="2400"/>
                </a:lnTo>
                <a:lnTo>
                  <a:pt x="1251000" y="1270"/>
                </a:lnTo>
                <a:lnTo>
                  <a:pt x="1249972" y="1270"/>
                </a:lnTo>
                <a:lnTo>
                  <a:pt x="1247927" y="3810"/>
                </a:lnTo>
                <a:lnTo>
                  <a:pt x="1245666" y="6350"/>
                </a:lnTo>
                <a:lnTo>
                  <a:pt x="1244854" y="6350"/>
                </a:lnTo>
                <a:lnTo>
                  <a:pt x="1241361" y="5080"/>
                </a:lnTo>
                <a:lnTo>
                  <a:pt x="1236853" y="1270"/>
                </a:lnTo>
                <a:lnTo>
                  <a:pt x="1229271" y="0"/>
                </a:lnTo>
                <a:lnTo>
                  <a:pt x="1231734" y="5080"/>
                </a:lnTo>
                <a:lnTo>
                  <a:pt x="1231328" y="6350"/>
                </a:lnTo>
                <a:lnTo>
                  <a:pt x="1229067" y="6350"/>
                </a:lnTo>
                <a:lnTo>
                  <a:pt x="1228051" y="5080"/>
                </a:lnTo>
                <a:lnTo>
                  <a:pt x="1228051" y="3810"/>
                </a:lnTo>
                <a:lnTo>
                  <a:pt x="1224356" y="2540"/>
                </a:lnTo>
                <a:lnTo>
                  <a:pt x="1211656" y="2540"/>
                </a:lnTo>
                <a:lnTo>
                  <a:pt x="1211656" y="3810"/>
                </a:lnTo>
                <a:lnTo>
                  <a:pt x="1204683" y="5080"/>
                </a:lnTo>
                <a:lnTo>
                  <a:pt x="1187881" y="5080"/>
                </a:lnTo>
                <a:lnTo>
                  <a:pt x="1180909" y="3810"/>
                </a:lnTo>
                <a:lnTo>
                  <a:pt x="1180909" y="2540"/>
                </a:lnTo>
                <a:lnTo>
                  <a:pt x="1170876" y="2540"/>
                </a:lnTo>
                <a:lnTo>
                  <a:pt x="1170876" y="8890"/>
                </a:lnTo>
                <a:lnTo>
                  <a:pt x="1170051" y="8890"/>
                </a:lnTo>
                <a:lnTo>
                  <a:pt x="1169441" y="10160"/>
                </a:lnTo>
                <a:lnTo>
                  <a:pt x="1167599" y="10160"/>
                </a:lnTo>
                <a:lnTo>
                  <a:pt x="1166164" y="8890"/>
                </a:lnTo>
                <a:lnTo>
                  <a:pt x="1164526" y="8890"/>
                </a:lnTo>
                <a:lnTo>
                  <a:pt x="1165136" y="7620"/>
                </a:lnTo>
                <a:lnTo>
                  <a:pt x="1169644" y="7620"/>
                </a:lnTo>
                <a:lnTo>
                  <a:pt x="1170876" y="8890"/>
                </a:lnTo>
                <a:lnTo>
                  <a:pt x="1170876" y="2540"/>
                </a:lnTo>
                <a:lnTo>
                  <a:pt x="1170051" y="2540"/>
                </a:lnTo>
                <a:lnTo>
                  <a:pt x="1152017" y="3810"/>
                </a:lnTo>
                <a:lnTo>
                  <a:pt x="1151407" y="3810"/>
                </a:lnTo>
                <a:lnTo>
                  <a:pt x="1153871" y="6350"/>
                </a:lnTo>
                <a:lnTo>
                  <a:pt x="1155509" y="8890"/>
                </a:lnTo>
                <a:lnTo>
                  <a:pt x="1150175" y="8890"/>
                </a:lnTo>
                <a:lnTo>
                  <a:pt x="1149769" y="8483"/>
                </a:lnTo>
                <a:lnTo>
                  <a:pt x="1149769" y="21590"/>
                </a:lnTo>
                <a:lnTo>
                  <a:pt x="1148943" y="22860"/>
                </a:lnTo>
                <a:lnTo>
                  <a:pt x="1148334" y="22860"/>
                </a:lnTo>
                <a:lnTo>
                  <a:pt x="1146898" y="24130"/>
                </a:lnTo>
                <a:lnTo>
                  <a:pt x="1145870" y="22860"/>
                </a:lnTo>
                <a:lnTo>
                  <a:pt x="1144854" y="22860"/>
                </a:lnTo>
                <a:lnTo>
                  <a:pt x="1144435" y="20320"/>
                </a:lnTo>
                <a:lnTo>
                  <a:pt x="1145260" y="20320"/>
                </a:lnTo>
                <a:lnTo>
                  <a:pt x="1145870" y="19050"/>
                </a:lnTo>
                <a:lnTo>
                  <a:pt x="1148334" y="19050"/>
                </a:lnTo>
                <a:lnTo>
                  <a:pt x="1149362" y="20320"/>
                </a:lnTo>
                <a:lnTo>
                  <a:pt x="1149705" y="21399"/>
                </a:lnTo>
                <a:lnTo>
                  <a:pt x="1149769" y="21590"/>
                </a:lnTo>
                <a:lnTo>
                  <a:pt x="1149769" y="8483"/>
                </a:lnTo>
                <a:lnTo>
                  <a:pt x="1148943" y="7620"/>
                </a:lnTo>
                <a:lnTo>
                  <a:pt x="1150175" y="6350"/>
                </a:lnTo>
                <a:lnTo>
                  <a:pt x="1148740" y="6350"/>
                </a:lnTo>
                <a:lnTo>
                  <a:pt x="1148130" y="6731"/>
                </a:lnTo>
                <a:lnTo>
                  <a:pt x="1148130" y="15240"/>
                </a:lnTo>
                <a:lnTo>
                  <a:pt x="1146695" y="16510"/>
                </a:lnTo>
                <a:lnTo>
                  <a:pt x="1143419" y="16510"/>
                </a:lnTo>
                <a:lnTo>
                  <a:pt x="1141984" y="15240"/>
                </a:lnTo>
                <a:lnTo>
                  <a:pt x="1141984" y="12700"/>
                </a:lnTo>
                <a:lnTo>
                  <a:pt x="1145057" y="12700"/>
                </a:lnTo>
                <a:lnTo>
                  <a:pt x="1146695" y="13970"/>
                </a:lnTo>
                <a:lnTo>
                  <a:pt x="1148130" y="15240"/>
                </a:lnTo>
                <a:lnTo>
                  <a:pt x="1148130" y="6731"/>
                </a:lnTo>
                <a:lnTo>
                  <a:pt x="1140548" y="11430"/>
                </a:lnTo>
                <a:lnTo>
                  <a:pt x="1139520" y="10160"/>
                </a:lnTo>
                <a:lnTo>
                  <a:pt x="1140955" y="6350"/>
                </a:lnTo>
                <a:lnTo>
                  <a:pt x="1141780" y="3810"/>
                </a:lnTo>
                <a:lnTo>
                  <a:pt x="1141361" y="1270"/>
                </a:lnTo>
                <a:lnTo>
                  <a:pt x="1138707" y="1270"/>
                </a:lnTo>
                <a:lnTo>
                  <a:pt x="1138288" y="2540"/>
                </a:lnTo>
                <a:lnTo>
                  <a:pt x="1139113" y="3810"/>
                </a:lnTo>
                <a:lnTo>
                  <a:pt x="1140142" y="6350"/>
                </a:lnTo>
                <a:lnTo>
                  <a:pt x="1139520" y="6350"/>
                </a:lnTo>
                <a:lnTo>
                  <a:pt x="1132763" y="3810"/>
                </a:lnTo>
                <a:lnTo>
                  <a:pt x="1132763" y="7620"/>
                </a:lnTo>
                <a:lnTo>
                  <a:pt x="1137475" y="12700"/>
                </a:lnTo>
                <a:lnTo>
                  <a:pt x="1141158" y="16738"/>
                </a:lnTo>
                <a:lnTo>
                  <a:pt x="1133779" y="12700"/>
                </a:lnTo>
                <a:lnTo>
                  <a:pt x="1131735" y="8890"/>
                </a:lnTo>
                <a:lnTo>
                  <a:pt x="1131735" y="6350"/>
                </a:lnTo>
                <a:lnTo>
                  <a:pt x="1131735" y="5080"/>
                </a:lnTo>
                <a:lnTo>
                  <a:pt x="1131735" y="3810"/>
                </a:lnTo>
                <a:lnTo>
                  <a:pt x="1130706" y="1270"/>
                </a:lnTo>
                <a:lnTo>
                  <a:pt x="1128458" y="1270"/>
                </a:lnTo>
                <a:lnTo>
                  <a:pt x="1127836" y="2540"/>
                </a:lnTo>
                <a:lnTo>
                  <a:pt x="1128458" y="3810"/>
                </a:lnTo>
                <a:lnTo>
                  <a:pt x="1129271" y="5080"/>
                </a:lnTo>
                <a:lnTo>
                  <a:pt x="1126617" y="5080"/>
                </a:lnTo>
                <a:lnTo>
                  <a:pt x="1122514" y="3810"/>
                </a:lnTo>
                <a:lnTo>
                  <a:pt x="1117803" y="2540"/>
                </a:lnTo>
                <a:lnTo>
                  <a:pt x="1115745" y="2540"/>
                </a:lnTo>
                <a:lnTo>
                  <a:pt x="1116571" y="3810"/>
                </a:lnTo>
                <a:lnTo>
                  <a:pt x="1117600" y="5080"/>
                </a:lnTo>
                <a:lnTo>
                  <a:pt x="1115542" y="6350"/>
                </a:lnTo>
                <a:lnTo>
                  <a:pt x="1111453" y="5080"/>
                </a:lnTo>
                <a:lnTo>
                  <a:pt x="1105090" y="5080"/>
                </a:lnTo>
                <a:lnTo>
                  <a:pt x="1105090" y="7620"/>
                </a:lnTo>
                <a:lnTo>
                  <a:pt x="1103452" y="7620"/>
                </a:lnTo>
                <a:lnTo>
                  <a:pt x="1101610" y="6350"/>
                </a:lnTo>
                <a:lnTo>
                  <a:pt x="1097102" y="3810"/>
                </a:lnTo>
                <a:lnTo>
                  <a:pt x="1087272" y="3810"/>
                </a:lnTo>
                <a:lnTo>
                  <a:pt x="1088707" y="6350"/>
                </a:lnTo>
                <a:lnTo>
                  <a:pt x="1089317" y="7620"/>
                </a:lnTo>
                <a:lnTo>
                  <a:pt x="1090345" y="8890"/>
                </a:lnTo>
                <a:lnTo>
                  <a:pt x="1091361" y="7620"/>
                </a:lnTo>
                <a:lnTo>
                  <a:pt x="1092187" y="7620"/>
                </a:lnTo>
                <a:lnTo>
                  <a:pt x="1092796" y="10160"/>
                </a:lnTo>
                <a:lnTo>
                  <a:pt x="1092796" y="16510"/>
                </a:lnTo>
                <a:lnTo>
                  <a:pt x="1091984" y="17780"/>
                </a:lnTo>
                <a:lnTo>
                  <a:pt x="1089520" y="16510"/>
                </a:lnTo>
                <a:lnTo>
                  <a:pt x="1089113" y="15240"/>
                </a:lnTo>
                <a:lnTo>
                  <a:pt x="1089926" y="13970"/>
                </a:lnTo>
                <a:lnTo>
                  <a:pt x="1090549" y="12700"/>
                </a:lnTo>
                <a:lnTo>
                  <a:pt x="1089520" y="11430"/>
                </a:lnTo>
                <a:lnTo>
                  <a:pt x="1087475" y="12700"/>
                </a:lnTo>
                <a:lnTo>
                  <a:pt x="1085215" y="12700"/>
                </a:lnTo>
                <a:lnTo>
                  <a:pt x="1083576" y="11430"/>
                </a:lnTo>
                <a:lnTo>
                  <a:pt x="1083576" y="7620"/>
                </a:lnTo>
                <a:lnTo>
                  <a:pt x="1081125" y="6350"/>
                </a:lnTo>
                <a:lnTo>
                  <a:pt x="1065339" y="6350"/>
                </a:lnTo>
                <a:lnTo>
                  <a:pt x="1060627" y="5080"/>
                </a:lnTo>
                <a:lnTo>
                  <a:pt x="1051814" y="5080"/>
                </a:lnTo>
                <a:lnTo>
                  <a:pt x="1051814" y="6350"/>
                </a:lnTo>
                <a:lnTo>
                  <a:pt x="1050798" y="7620"/>
                </a:lnTo>
                <a:lnTo>
                  <a:pt x="1048537" y="7620"/>
                </a:lnTo>
                <a:lnTo>
                  <a:pt x="1047927" y="6350"/>
                </a:lnTo>
                <a:lnTo>
                  <a:pt x="1049159" y="5080"/>
                </a:lnTo>
                <a:lnTo>
                  <a:pt x="1047508" y="3810"/>
                </a:lnTo>
                <a:lnTo>
                  <a:pt x="1044854" y="5080"/>
                </a:lnTo>
                <a:lnTo>
                  <a:pt x="1039926" y="5080"/>
                </a:lnTo>
                <a:lnTo>
                  <a:pt x="1046492" y="12700"/>
                </a:lnTo>
                <a:lnTo>
                  <a:pt x="1042593" y="10160"/>
                </a:lnTo>
                <a:lnTo>
                  <a:pt x="1039723" y="8890"/>
                </a:lnTo>
                <a:lnTo>
                  <a:pt x="1037272" y="8890"/>
                </a:lnTo>
                <a:lnTo>
                  <a:pt x="1034605" y="10160"/>
                </a:lnTo>
                <a:lnTo>
                  <a:pt x="1032967" y="10896"/>
                </a:lnTo>
                <a:lnTo>
                  <a:pt x="1032967" y="35560"/>
                </a:lnTo>
                <a:lnTo>
                  <a:pt x="1030503" y="35560"/>
                </a:lnTo>
                <a:lnTo>
                  <a:pt x="1026820" y="34290"/>
                </a:lnTo>
                <a:lnTo>
                  <a:pt x="1026198" y="33020"/>
                </a:lnTo>
                <a:lnTo>
                  <a:pt x="1031735" y="33020"/>
                </a:lnTo>
                <a:lnTo>
                  <a:pt x="1032865" y="35344"/>
                </a:lnTo>
                <a:lnTo>
                  <a:pt x="1032967" y="35560"/>
                </a:lnTo>
                <a:lnTo>
                  <a:pt x="1032967" y="10896"/>
                </a:lnTo>
                <a:lnTo>
                  <a:pt x="1031735" y="11430"/>
                </a:lnTo>
                <a:lnTo>
                  <a:pt x="1031125" y="11430"/>
                </a:lnTo>
                <a:lnTo>
                  <a:pt x="1033170" y="8890"/>
                </a:lnTo>
                <a:lnTo>
                  <a:pt x="1031735" y="7620"/>
                </a:lnTo>
                <a:lnTo>
                  <a:pt x="1017397" y="7620"/>
                </a:lnTo>
                <a:lnTo>
                  <a:pt x="1016977" y="10160"/>
                </a:lnTo>
                <a:lnTo>
                  <a:pt x="1017803" y="11430"/>
                </a:lnTo>
                <a:lnTo>
                  <a:pt x="1021486" y="11430"/>
                </a:lnTo>
                <a:lnTo>
                  <a:pt x="1022311" y="12700"/>
                </a:lnTo>
                <a:lnTo>
                  <a:pt x="1023124" y="12700"/>
                </a:lnTo>
                <a:lnTo>
                  <a:pt x="1022515" y="13970"/>
                </a:lnTo>
                <a:lnTo>
                  <a:pt x="1019238" y="13970"/>
                </a:lnTo>
                <a:lnTo>
                  <a:pt x="1019403" y="14986"/>
                </a:lnTo>
                <a:lnTo>
                  <a:pt x="1019441" y="15240"/>
                </a:lnTo>
                <a:lnTo>
                  <a:pt x="1024978" y="21590"/>
                </a:lnTo>
                <a:lnTo>
                  <a:pt x="1023124" y="21590"/>
                </a:lnTo>
                <a:lnTo>
                  <a:pt x="1023124" y="35560"/>
                </a:lnTo>
                <a:lnTo>
                  <a:pt x="1023124" y="38100"/>
                </a:lnTo>
                <a:lnTo>
                  <a:pt x="1022515" y="39370"/>
                </a:lnTo>
                <a:lnTo>
                  <a:pt x="1021689" y="40640"/>
                </a:lnTo>
                <a:lnTo>
                  <a:pt x="1019644" y="41910"/>
                </a:lnTo>
                <a:lnTo>
                  <a:pt x="1014730" y="40640"/>
                </a:lnTo>
                <a:lnTo>
                  <a:pt x="1013498" y="39370"/>
                </a:lnTo>
                <a:lnTo>
                  <a:pt x="1013904" y="38100"/>
                </a:lnTo>
                <a:lnTo>
                  <a:pt x="1014526" y="38100"/>
                </a:lnTo>
                <a:lnTo>
                  <a:pt x="1016368" y="36830"/>
                </a:lnTo>
                <a:lnTo>
                  <a:pt x="1018006" y="38100"/>
                </a:lnTo>
                <a:lnTo>
                  <a:pt x="1021080" y="38100"/>
                </a:lnTo>
                <a:lnTo>
                  <a:pt x="1021080" y="36830"/>
                </a:lnTo>
                <a:lnTo>
                  <a:pt x="1021080" y="34290"/>
                </a:lnTo>
                <a:lnTo>
                  <a:pt x="1021689" y="34290"/>
                </a:lnTo>
                <a:lnTo>
                  <a:pt x="1022210" y="35344"/>
                </a:lnTo>
                <a:lnTo>
                  <a:pt x="1022311" y="35560"/>
                </a:lnTo>
                <a:lnTo>
                  <a:pt x="1023124" y="35560"/>
                </a:lnTo>
                <a:lnTo>
                  <a:pt x="1023124" y="21590"/>
                </a:lnTo>
                <a:lnTo>
                  <a:pt x="1018616" y="21590"/>
                </a:lnTo>
                <a:lnTo>
                  <a:pt x="1016673" y="20320"/>
                </a:lnTo>
                <a:lnTo>
                  <a:pt x="1014730" y="19050"/>
                </a:lnTo>
                <a:lnTo>
                  <a:pt x="1015288" y="16738"/>
                </a:lnTo>
                <a:lnTo>
                  <a:pt x="1015339" y="16510"/>
                </a:lnTo>
                <a:lnTo>
                  <a:pt x="1015758" y="13970"/>
                </a:lnTo>
                <a:lnTo>
                  <a:pt x="1013904" y="12700"/>
                </a:lnTo>
                <a:lnTo>
                  <a:pt x="1012469" y="12700"/>
                </a:lnTo>
                <a:lnTo>
                  <a:pt x="1012469" y="29210"/>
                </a:lnTo>
                <a:lnTo>
                  <a:pt x="1010018" y="29210"/>
                </a:lnTo>
                <a:lnTo>
                  <a:pt x="1006322" y="27940"/>
                </a:lnTo>
                <a:lnTo>
                  <a:pt x="1005713" y="26670"/>
                </a:lnTo>
                <a:lnTo>
                  <a:pt x="1011250" y="26670"/>
                </a:lnTo>
                <a:lnTo>
                  <a:pt x="1012469" y="29210"/>
                </a:lnTo>
                <a:lnTo>
                  <a:pt x="1012469" y="12700"/>
                </a:lnTo>
                <a:lnTo>
                  <a:pt x="1008786" y="12700"/>
                </a:lnTo>
                <a:lnTo>
                  <a:pt x="1004481" y="10160"/>
                </a:lnTo>
                <a:lnTo>
                  <a:pt x="1004277" y="10071"/>
                </a:lnTo>
                <a:lnTo>
                  <a:pt x="1004277" y="38100"/>
                </a:lnTo>
                <a:lnTo>
                  <a:pt x="998943" y="38100"/>
                </a:lnTo>
                <a:lnTo>
                  <a:pt x="999566" y="36830"/>
                </a:lnTo>
                <a:lnTo>
                  <a:pt x="1000175" y="35560"/>
                </a:lnTo>
                <a:lnTo>
                  <a:pt x="1001204" y="34290"/>
                </a:lnTo>
                <a:lnTo>
                  <a:pt x="1002017" y="34290"/>
                </a:lnTo>
                <a:lnTo>
                  <a:pt x="1003046" y="35560"/>
                </a:lnTo>
                <a:lnTo>
                  <a:pt x="1004277" y="38100"/>
                </a:lnTo>
                <a:lnTo>
                  <a:pt x="1004277" y="10071"/>
                </a:lnTo>
                <a:lnTo>
                  <a:pt x="1001814" y="8890"/>
                </a:lnTo>
                <a:lnTo>
                  <a:pt x="998537" y="6350"/>
                </a:lnTo>
                <a:lnTo>
                  <a:pt x="996492" y="6350"/>
                </a:lnTo>
                <a:lnTo>
                  <a:pt x="995464" y="7620"/>
                </a:lnTo>
                <a:lnTo>
                  <a:pt x="994651" y="8890"/>
                </a:lnTo>
                <a:lnTo>
                  <a:pt x="993013" y="8890"/>
                </a:lnTo>
                <a:lnTo>
                  <a:pt x="990549" y="7620"/>
                </a:lnTo>
                <a:lnTo>
                  <a:pt x="990346" y="7505"/>
                </a:lnTo>
                <a:lnTo>
                  <a:pt x="990346" y="22860"/>
                </a:lnTo>
                <a:lnTo>
                  <a:pt x="990346" y="25400"/>
                </a:lnTo>
                <a:lnTo>
                  <a:pt x="989520" y="26670"/>
                </a:lnTo>
                <a:lnTo>
                  <a:pt x="988288" y="26670"/>
                </a:lnTo>
                <a:lnTo>
                  <a:pt x="987272" y="27940"/>
                </a:lnTo>
                <a:lnTo>
                  <a:pt x="986243" y="26670"/>
                </a:lnTo>
                <a:lnTo>
                  <a:pt x="986243" y="24231"/>
                </a:lnTo>
                <a:lnTo>
                  <a:pt x="987272" y="21590"/>
                </a:lnTo>
                <a:lnTo>
                  <a:pt x="989520" y="21590"/>
                </a:lnTo>
                <a:lnTo>
                  <a:pt x="990346" y="22860"/>
                </a:lnTo>
                <a:lnTo>
                  <a:pt x="990346" y="7505"/>
                </a:lnTo>
                <a:lnTo>
                  <a:pt x="988504" y="6350"/>
                </a:lnTo>
                <a:lnTo>
                  <a:pt x="985837" y="6350"/>
                </a:lnTo>
                <a:lnTo>
                  <a:pt x="983780" y="7950"/>
                </a:lnTo>
                <a:lnTo>
                  <a:pt x="983780" y="22860"/>
                </a:lnTo>
                <a:lnTo>
                  <a:pt x="983564" y="24231"/>
                </a:lnTo>
                <a:lnTo>
                  <a:pt x="981468" y="24231"/>
                </a:lnTo>
                <a:lnTo>
                  <a:pt x="979690" y="22860"/>
                </a:lnTo>
                <a:lnTo>
                  <a:pt x="978458" y="20320"/>
                </a:lnTo>
                <a:lnTo>
                  <a:pt x="982560" y="20320"/>
                </a:lnTo>
                <a:lnTo>
                  <a:pt x="983780" y="22860"/>
                </a:lnTo>
                <a:lnTo>
                  <a:pt x="983780" y="7950"/>
                </a:lnTo>
                <a:lnTo>
                  <a:pt x="982560" y="8890"/>
                </a:lnTo>
                <a:lnTo>
                  <a:pt x="979271" y="8890"/>
                </a:lnTo>
                <a:lnTo>
                  <a:pt x="978255" y="7620"/>
                </a:lnTo>
                <a:lnTo>
                  <a:pt x="978052" y="7620"/>
                </a:lnTo>
                <a:lnTo>
                  <a:pt x="978865" y="8890"/>
                </a:lnTo>
                <a:lnTo>
                  <a:pt x="979690" y="11430"/>
                </a:lnTo>
                <a:lnTo>
                  <a:pt x="976820" y="11430"/>
                </a:lnTo>
                <a:lnTo>
                  <a:pt x="974356" y="15240"/>
                </a:lnTo>
                <a:lnTo>
                  <a:pt x="973124" y="19050"/>
                </a:lnTo>
                <a:lnTo>
                  <a:pt x="972515" y="19050"/>
                </a:lnTo>
                <a:lnTo>
                  <a:pt x="969848" y="16052"/>
                </a:lnTo>
                <a:lnTo>
                  <a:pt x="969848" y="36830"/>
                </a:lnTo>
                <a:lnTo>
                  <a:pt x="969848" y="39370"/>
                </a:lnTo>
                <a:lnTo>
                  <a:pt x="968832" y="40640"/>
                </a:lnTo>
                <a:lnTo>
                  <a:pt x="966571" y="40640"/>
                </a:lnTo>
                <a:lnTo>
                  <a:pt x="966292" y="39751"/>
                </a:lnTo>
                <a:lnTo>
                  <a:pt x="966165" y="39370"/>
                </a:lnTo>
                <a:lnTo>
                  <a:pt x="967397" y="36830"/>
                </a:lnTo>
                <a:lnTo>
                  <a:pt x="969848" y="36830"/>
                </a:lnTo>
                <a:lnTo>
                  <a:pt x="969848" y="16052"/>
                </a:lnTo>
                <a:lnTo>
                  <a:pt x="969137" y="15240"/>
                </a:lnTo>
                <a:lnTo>
                  <a:pt x="968006" y="13970"/>
                </a:lnTo>
                <a:lnTo>
                  <a:pt x="974559" y="13970"/>
                </a:lnTo>
                <a:lnTo>
                  <a:pt x="974699" y="12700"/>
                </a:lnTo>
                <a:lnTo>
                  <a:pt x="974979" y="10160"/>
                </a:lnTo>
                <a:lnTo>
                  <a:pt x="970051" y="7620"/>
                </a:lnTo>
                <a:lnTo>
                  <a:pt x="969848" y="7620"/>
                </a:lnTo>
                <a:lnTo>
                  <a:pt x="970673" y="8890"/>
                </a:lnTo>
                <a:lnTo>
                  <a:pt x="972718" y="12700"/>
                </a:lnTo>
                <a:lnTo>
                  <a:pt x="967397" y="12700"/>
                </a:lnTo>
                <a:lnTo>
                  <a:pt x="963904" y="8890"/>
                </a:lnTo>
                <a:lnTo>
                  <a:pt x="961859" y="7620"/>
                </a:lnTo>
                <a:lnTo>
                  <a:pt x="961453" y="7620"/>
                </a:lnTo>
                <a:lnTo>
                  <a:pt x="963498" y="11430"/>
                </a:lnTo>
                <a:lnTo>
                  <a:pt x="962063" y="11430"/>
                </a:lnTo>
                <a:lnTo>
                  <a:pt x="957148" y="10160"/>
                </a:lnTo>
                <a:lnTo>
                  <a:pt x="943825" y="8890"/>
                </a:lnTo>
                <a:lnTo>
                  <a:pt x="938085" y="8890"/>
                </a:lnTo>
                <a:lnTo>
                  <a:pt x="935012" y="10160"/>
                </a:lnTo>
                <a:lnTo>
                  <a:pt x="933170" y="10515"/>
                </a:lnTo>
                <a:lnTo>
                  <a:pt x="933170" y="44450"/>
                </a:lnTo>
                <a:lnTo>
                  <a:pt x="930706" y="44450"/>
                </a:lnTo>
                <a:lnTo>
                  <a:pt x="927315" y="43281"/>
                </a:lnTo>
                <a:lnTo>
                  <a:pt x="927112" y="43281"/>
                </a:lnTo>
                <a:lnTo>
                  <a:pt x="925906" y="41910"/>
                </a:lnTo>
                <a:lnTo>
                  <a:pt x="925703" y="41681"/>
                </a:lnTo>
                <a:lnTo>
                  <a:pt x="924775" y="40640"/>
                </a:lnTo>
                <a:lnTo>
                  <a:pt x="926198" y="38100"/>
                </a:lnTo>
                <a:lnTo>
                  <a:pt x="926820" y="36830"/>
                </a:lnTo>
                <a:lnTo>
                  <a:pt x="927849" y="36830"/>
                </a:lnTo>
                <a:lnTo>
                  <a:pt x="929284" y="39370"/>
                </a:lnTo>
                <a:lnTo>
                  <a:pt x="930922" y="40640"/>
                </a:lnTo>
                <a:lnTo>
                  <a:pt x="933170" y="44450"/>
                </a:lnTo>
                <a:lnTo>
                  <a:pt x="933170" y="10515"/>
                </a:lnTo>
                <a:lnTo>
                  <a:pt x="928255" y="11430"/>
                </a:lnTo>
                <a:lnTo>
                  <a:pt x="913904" y="11430"/>
                </a:lnTo>
                <a:lnTo>
                  <a:pt x="906119" y="12700"/>
                </a:lnTo>
                <a:lnTo>
                  <a:pt x="903871" y="13970"/>
                </a:lnTo>
                <a:lnTo>
                  <a:pt x="900798" y="15240"/>
                </a:lnTo>
                <a:lnTo>
                  <a:pt x="899972" y="15240"/>
                </a:lnTo>
                <a:lnTo>
                  <a:pt x="901001" y="13970"/>
                </a:lnTo>
                <a:lnTo>
                  <a:pt x="901814" y="12700"/>
                </a:lnTo>
                <a:lnTo>
                  <a:pt x="901001" y="11430"/>
                </a:lnTo>
                <a:lnTo>
                  <a:pt x="870673" y="11430"/>
                </a:lnTo>
                <a:lnTo>
                  <a:pt x="870673" y="39370"/>
                </a:lnTo>
                <a:lnTo>
                  <a:pt x="866775" y="39370"/>
                </a:lnTo>
                <a:lnTo>
                  <a:pt x="866165" y="36830"/>
                </a:lnTo>
                <a:lnTo>
                  <a:pt x="867194" y="34290"/>
                </a:lnTo>
                <a:lnTo>
                  <a:pt x="868210" y="31750"/>
                </a:lnTo>
                <a:lnTo>
                  <a:pt x="868832" y="31750"/>
                </a:lnTo>
                <a:lnTo>
                  <a:pt x="870559" y="38887"/>
                </a:lnTo>
                <a:lnTo>
                  <a:pt x="870673" y="39370"/>
                </a:lnTo>
                <a:lnTo>
                  <a:pt x="870673" y="11430"/>
                </a:lnTo>
                <a:lnTo>
                  <a:pt x="864730" y="11430"/>
                </a:lnTo>
                <a:lnTo>
                  <a:pt x="863295" y="11747"/>
                </a:lnTo>
                <a:lnTo>
                  <a:pt x="863295" y="31750"/>
                </a:lnTo>
                <a:lnTo>
                  <a:pt x="863295" y="33020"/>
                </a:lnTo>
                <a:lnTo>
                  <a:pt x="862469" y="34290"/>
                </a:lnTo>
                <a:lnTo>
                  <a:pt x="861250" y="33020"/>
                </a:lnTo>
                <a:lnTo>
                  <a:pt x="859193" y="33020"/>
                </a:lnTo>
                <a:lnTo>
                  <a:pt x="859193" y="35560"/>
                </a:lnTo>
                <a:lnTo>
                  <a:pt x="858583" y="36830"/>
                </a:lnTo>
                <a:lnTo>
                  <a:pt x="857973" y="35560"/>
                </a:lnTo>
                <a:lnTo>
                  <a:pt x="856322" y="34290"/>
                </a:lnTo>
                <a:lnTo>
                  <a:pt x="858710" y="30594"/>
                </a:lnTo>
                <a:lnTo>
                  <a:pt x="862545" y="30594"/>
                </a:lnTo>
                <a:lnTo>
                  <a:pt x="863295" y="31750"/>
                </a:lnTo>
                <a:lnTo>
                  <a:pt x="863295" y="11747"/>
                </a:lnTo>
                <a:lnTo>
                  <a:pt x="858862" y="12700"/>
                </a:lnTo>
                <a:lnTo>
                  <a:pt x="858380" y="13970"/>
                </a:lnTo>
                <a:lnTo>
                  <a:pt x="858875" y="14986"/>
                </a:lnTo>
                <a:lnTo>
                  <a:pt x="858989" y="15240"/>
                </a:lnTo>
                <a:lnTo>
                  <a:pt x="854278" y="15240"/>
                </a:lnTo>
                <a:lnTo>
                  <a:pt x="849160" y="13970"/>
                </a:lnTo>
                <a:lnTo>
                  <a:pt x="848944" y="13970"/>
                </a:lnTo>
                <a:lnTo>
                  <a:pt x="850176" y="20320"/>
                </a:lnTo>
                <a:lnTo>
                  <a:pt x="851408" y="25400"/>
                </a:lnTo>
                <a:lnTo>
                  <a:pt x="848334" y="29210"/>
                </a:lnTo>
                <a:lnTo>
                  <a:pt x="846607" y="24447"/>
                </a:lnTo>
                <a:lnTo>
                  <a:pt x="846531" y="24231"/>
                </a:lnTo>
                <a:lnTo>
                  <a:pt x="846696" y="24231"/>
                </a:lnTo>
                <a:lnTo>
                  <a:pt x="844054" y="22860"/>
                </a:lnTo>
                <a:lnTo>
                  <a:pt x="840168" y="26670"/>
                </a:lnTo>
                <a:lnTo>
                  <a:pt x="836777" y="33020"/>
                </a:lnTo>
                <a:lnTo>
                  <a:pt x="835837" y="36830"/>
                </a:lnTo>
                <a:lnTo>
                  <a:pt x="837069" y="40640"/>
                </a:lnTo>
                <a:lnTo>
                  <a:pt x="836866" y="40640"/>
                </a:lnTo>
                <a:lnTo>
                  <a:pt x="834821" y="39370"/>
                </a:lnTo>
                <a:lnTo>
                  <a:pt x="830732" y="36830"/>
                </a:lnTo>
                <a:lnTo>
                  <a:pt x="827227" y="35560"/>
                </a:lnTo>
                <a:lnTo>
                  <a:pt x="826071" y="34290"/>
                </a:lnTo>
                <a:lnTo>
                  <a:pt x="823747" y="31750"/>
                </a:lnTo>
                <a:lnTo>
                  <a:pt x="823468" y="30594"/>
                </a:lnTo>
                <a:lnTo>
                  <a:pt x="823137" y="29210"/>
                </a:lnTo>
                <a:lnTo>
                  <a:pt x="821397" y="24447"/>
                </a:lnTo>
                <a:lnTo>
                  <a:pt x="821321" y="24231"/>
                </a:lnTo>
                <a:lnTo>
                  <a:pt x="820039" y="23025"/>
                </a:lnTo>
                <a:lnTo>
                  <a:pt x="820039" y="30480"/>
                </a:lnTo>
                <a:lnTo>
                  <a:pt x="817397" y="29210"/>
                </a:lnTo>
                <a:lnTo>
                  <a:pt x="813460" y="25400"/>
                </a:lnTo>
                <a:lnTo>
                  <a:pt x="810831" y="22860"/>
                </a:lnTo>
                <a:lnTo>
                  <a:pt x="810018" y="22072"/>
                </a:lnTo>
                <a:lnTo>
                  <a:pt x="810018" y="33020"/>
                </a:lnTo>
                <a:lnTo>
                  <a:pt x="808786" y="34290"/>
                </a:lnTo>
                <a:lnTo>
                  <a:pt x="805307" y="33020"/>
                </a:lnTo>
                <a:lnTo>
                  <a:pt x="801611" y="31750"/>
                </a:lnTo>
                <a:lnTo>
                  <a:pt x="798131" y="29210"/>
                </a:lnTo>
                <a:lnTo>
                  <a:pt x="794448" y="29210"/>
                </a:lnTo>
                <a:lnTo>
                  <a:pt x="792391" y="30480"/>
                </a:lnTo>
                <a:lnTo>
                  <a:pt x="793216" y="27940"/>
                </a:lnTo>
                <a:lnTo>
                  <a:pt x="795096" y="24447"/>
                </a:lnTo>
                <a:lnTo>
                  <a:pt x="797102" y="20320"/>
                </a:lnTo>
                <a:lnTo>
                  <a:pt x="799566" y="17780"/>
                </a:lnTo>
                <a:lnTo>
                  <a:pt x="801814" y="17780"/>
                </a:lnTo>
                <a:lnTo>
                  <a:pt x="801611" y="19050"/>
                </a:lnTo>
                <a:lnTo>
                  <a:pt x="800176" y="20320"/>
                </a:lnTo>
                <a:lnTo>
                  <a:pt x="796188" y="24231"/>
                </a:lnTo>
                <a:lnTo>
                  <a:pt x="796328" y="24231"/>
                </a:lnTo>
                <a:lnTo>
                  <a:pt x="797318" y="26670"/>
                </a:lnTo>
                <a:lnTo>
                  <a:pt x="802030" y="25400"/>
                </a:lnTo>
                <a:lnTo>
                  <a:pt x="805916" y="25400"/>
                </a:lnTo>
                <a:lnTo>
                  <a:pt x="805103" y="26670"/>
                </a:lnTo>
                <a:lnTo>
                  <a:pt x="804684" y="29210"/>
                </a:lnTo>
                <a:lnTo>
                  <a:pt x="805688" y="30594"/>
                </a:lnTo>
                <a:lnTo>
                  <a:pt x="807351" y="31750"/>
                </a:lnTo>
                <a:lnTo>
                  <a:pt x="809193" y="31750"/>
                </a:lnTo>
                <a:lnTo>
                  <a:pt x="810018" y="33020"/>
                </a:lnTo>
                <a:lnTo>
                  <a:pt x="810018" y="22072"/>
                </a:lnTo>
                <a:lnTo>
                  <a:pt x="806945" y="19050"/>
                </a:lnTo>
                <a:lnTo>
                  <a:pt x="809193" y="19050"/>
                </a:lnTo>
                <a:lnTo>
                  <a:pt x="811453" y="20320"/>
                </a:lnTo>
                <a:lnTo>
                  <a:pt x="814527" y="22860"/>
                </a:lnTo>
                <a:lnTo>
                  <a:pt x="816165" y="25400"/>
                </a:lnTo>
                <a:lnTo>
                  <a:pt x="820039" y="30480"/>
                </a:lnTo>
                <a:lnTo>
                  <a:pt x="820039" y="23025"/>
                </a:lnTo>
                <a:lnTo>
                  <a:pt x="819873" y="22860"/>
                </a:lnTo>
                <a:lnTo>
                  <a:pt x="815657" y="19050"/>
                </a:lnTo>
                <a:lnTo>
                  <a:pt x="814247" y="17780"/>
                </a:lnTo>
                <a:lnTo>
                  <a:pt x="812838" y="16510"/>
                </a:lnTo>
                <a:lnTo>
                  <a:pt x="810018" y="13970"/>
                </a:lnTo>
                <a:lnTo>
                  <a:pt x="807554" y="15240"/>
                </a:lnTo>
                <a:lnTo>
                  <a:pt x="806323" y="16510"/>
                </a:lnTo>
                <a:lnTo>
                  <a:pt x="804684" y="15240"/>
                </a:lnTo>
                <a:lnTo>
                  <a:pt x="803046" y="12700"/>
                </a:lnTo>
                <a:lnTo>
                  <a:pt x="799160" y="11430"/>
                </a:lnTo>
                <a:lnTo>
                  <a:pt x="790143" y="10160"/>
                </a:lnTo>
                <a:lnTo>
                  <a:pt x="789317" y="10160"/>
                </a:lnTo>
                <a:lnTo>
                  <a:pt x="795058" y="16510"/>
                </a:lnTo>
                <a:lnTo>
                  <a:pt x="794067" y="21399"/>
                </a:lnTo>
                <a:lnTo>
                  <a:pt x="794029" y="21590"/>
                </a:lnTo>
                <a:lnTo>
                  <a:pt x="786358" y="24231"/>
                </a:lnTo>
                <a:lnTo>
                  <a:pt x="786574" y="24231"/>
                </a:lnTo>
                <a:lnTo>
                  <a:pt x="785634" y="25400"/>
                </a:lnTo>
                <a:lnTo>
                  <a:pt x="786244" y="27940"/>
                </a:lnTo>
                <a:lnTo>
                  <a:pt x="787069" y="29210"/>
                </a:lnTo>
                <a:lnTo>
                  <a:pt x="785431" y="29210"/>
                </a:lnTo>
                <a:lnTo>
                  <a:pt x="783717" y="27940"/>
                </a:lnTo>
                <a:lnTo>
                  <a:pt x="780262" y="25400"/>
                </a:lnTo>
                <a:lnTo>
                  <a:pt x="778687" y="24231"/>
                </a:lnTo>
                <a:lnTo>
                  <a:pt x="776820" y="22860"/>
                </a:lnTo>
                <a:lnTo>
                  <a:pt x="775589" y="21590"/>
                </a:lnTo>
                <a:lnTo>
                  <a:pt x="777227" y="20320"/>
                </a:lnTo>
                <a:lnTo>
                  <a:pt x="779068" y="19050"/>
                </a:lnTo>
                <a:lnTo>
                  <a:pt x="779068" y="17780"/>
                </a:lnTo>
                <a:lnTo>
                  <a:pt x="777430" y="16510"/>
                </a:lnTo>
                <a:lnTo>
                  <a:pt x="775995" y="16510"/>
                </a:lnTo>
                <a:lnTo>
                  <a:pt x="775589" y="13970"/>
                </a:lnTo>
                <a:lnTo>
                  <a:pt x="776312" y="11430"/>
                </a:lnTo>
                <a:lnTo>
                  <a:pt x="777024" y="8890"/>
                </a:lnTo>
                <a:lnTo>
                  <a:pt x="775995" y="8890"/>
                </a:lnTo>
                <a:lnTo>
                  <a:pt x="771702" y="7620"/>
                </a:lnTo>
                <a:lnTo>
                  <a:pt x="764413" y="7620"/>
                </a:lnTo>
                <a:lnTo>
                  <a:pt x="756437" y="6350"/>
                </a:lnTo>
                <a:lnTo>
                  <a:pt x="752233" y="5562"/>
                </a:lnTo>
                <a:lnTo>
                  <a:pt x="752233" y="33020"/>
                </a:lnTo>
                <a:lnTo>
                  <a:pt x="751408" y="34290"/>
                </a:lnTo>
                <a:lnTo>
                  <a:pt x="746086" y="31750"/>
                </a:lnTo>
                <a:lnTo>
                  <a:pt x="745528" y="30594"/>
                </a:lnTo>
                <a:lnTo>
                  <a:pt x="749706" y="30594"/>
                </a:lnTo>
                <a:lnTo>
                  <a:pt x="751001" y="31750"/>
                </a:lnTo>
                <a:lnTo>
                  <a:pt x="751611" y="33020"/>
                </a:lnTo>
                <a:lnTo>
                  <a:pt x="752233" y="33020"/>
                </a:lnTo>
                <a:lnTo>
                  <a:pt x="752233" y="5562"/>
                </a:lnTo>
                <a:lnTo>
                  <a:pt x="749681" y="5080"/>
                </a:lnTo>
                <a:lnTo>
                  <a:pt x="746086" y="5080"/>
                </a:lnTo>
                <a:lnTo>
                  <a:pt x="745261" y="3810"/>
                </a:lnTo>
                <a:lnTo>
                  <a:pt x="744448" y="5080"/>
                </a:lnTo>
                <a:lnTo>
                  <a:pt x="744448" y="7620"/>
                </a:lnTo>
                <a:lnTo>
                  <a:pt x="743419" y="7620"/>
                </a:lnTo>
                <a:lnTo>
                  <a:pt x="740956" y="5080"/>
                </a:lnTo>
                <a:lnTo>
                  <a:pt x="738505" y="3810"/>
                </a:lnTo>
                <a:lnTo>
                  <a:pt x="737882" y="3810"/>
                </a:lnTo>
                <a:lnTo>
                  <a:pt x="739114" y="5080"/>
                </a:lnTo>
                <a:lnTo>
                  <a:pt x="740346" y="7620"/>
                </a:lnTo>
                <a:lnTo>
                  <a:pt x="739317" y="7620"/>
                </a:lnTo>
                <a:lnTo>
                  <a:pt x="735634" y="6350"/>
                </a:lnTo>
                <a:lnTo>
                  <a:pt x="733793" y="6350"/>
                </a:lnTo>
                <a:lnTo>
                  <a:pt x="733793" y="17780"/>
                </a:lnTo>
                <a:lnTo>
                  <a:pt x="733171" y="17780"/>
                </a:lnTo>
                <a:lnTo>
                  <a:pt x="731227" y="21399"/>
                </a:lnTo>
                <a:lnTo>
                  <a:pt x="731126" y="21590"/>
                </a:lnTo>
                <a:lnTo>
                  <a:pt x="728052" y="20320"/>
                </a:lnTo>
                <a:lnTo>
                  <a:pt x="728878" y="17780"/>
                </a:lnTo>
                <a:lnTo>
                  <a:pt x="729221" y="16738"/>
                </a:lnTo>
                <a:lnTo>
                  <a:pt x="729284" y="16510"/>
                </a:lnTo>
                <a:lnTo>
                  <a:pt x="730097" y="15240"/>
                </a:lnTo>
                <a:lnTo>
                  <a:pt x="731329" y="13970"/>
                </a:lnTo>
                <a:lnTo>
                  <a:pt x="733374" y="15240"/>
                </a:lnTo>
                <a:lnTo>
                  <a:pt x="733793" y="17780"/>
                </a:lnTo>
                <a:lnTo>
                  <a:pt x="733793" y="6350"/>
                </a:lnTo>
                <a:lnTo>
                  <a:pt x="732358" y="6350"/>
                </a:lnTo>
                <a:lnTo>
                  <a:pt x="730097" y="7620"/>
                </a:lnTo>
                <a:lnTo>
                  <a:pt x="729284" y="8890"/>
                </a:lnTo>
                <a:lnTo>
                  <a:pt x="728256" y="11430"/>
                </a:lnTo>
                <a:lnTo>
                  <a:pt x="727430" y="11430"/>
                </a:lnTo>
                <a:lnTo>
                  <a:pt x="722922" y="8890"/>
                </a:lnTo>
                <a:lnTo>
                  <a:pt x="719848" y="6350"/>
                </a:lnTo>
                <a:lnTo>
                  <a:pt x="717804" y="6350"/>
                </a:lnTo>
                <a:lnTo>
                  <a:pt x="717804" y="8890"/>
                </a:lnTo>
                <a:lnTo>
                  <a:pt x="719035" y="10160"/>
                </a:lnTo>
                <a:lnTo>
                  <a:pt x="721906" y="10160"/>
                </a:lnTo>
                <a:lnTo>
                  <a:pt x="719848" y="11430"/>
                </a:lnTo>
                <a:lnTo>
                  <a:pt x="715340" y="15240"/>
                </a:lnTo>
                <a:lnTo>
                  <a:pt x="715048" y="14986"/>
                </a:lnTo>
                <a:lnTo>
                  <a:pt x="713905" y="13970"/>
                </a:lnTo>
                <a:lnTo>
                  <a:pt x="714730" y="10160"/>
                </a:lnTo>
                <a:lnTo>
                  <a:pt x="714933" y="8890"/>
                </a:lnTo>
                <a:lnTo>
                  <a:pt x="715340" y="6350"/>
                </a:lnTo>
                <a:lnTo>
                  <a:pt x="713701" y="6350"/>
                </a:lnTo>
                <a:lnTo>
                  <a:pt x="713701" y="31750"/>
                </a:lnTo>
                <a:lnTo>
                  <a:pt x="713701" y="35560"/>
                </a:lnTo>
                <a:lnTo>
                  <a:pt x="713295" y="36830"/>
                </a:lnTo>
                <a:lnTo>
                  <a:pt x="712482" y="36830"/>
                </a:lnTo>
                <a:lnTo>
                  <a:pt x="711657" y="35560"/>
                </a:lnTo>
                <a:lnTo>
                  <a:pt x="710831" y="33020"/>
                </a:lnTo>
                <a:lnTo>
                  <a:pt x="710222" y="31750"/>
                </a:lnTo>
                <a:lnTo>
                  <a:pt x="710590" y="30594"/>
                </a:lnTo>
                <a:lnTo>
                  <a:pt x="712965" y="30594"/>
                </a:lnTo>
                <a:lnTo>
                  <a:pt x="713701" y="31750"/>
                </a:lnTo>
                <a:lnTo>
                  <a:pt x="713701" y="6350"/>
                </a:lnTo>
                <a:lnTo>
                  <a:pt x="705510" y="6350"/>
                </a:lnTo>
                <a:lnTo>
                  <a:pt x="705510" y="31750"/>
                </a:lnTo>
                <a:lnTo>
                  <a:pt x="705510" y="33020"/>
                </a:lnTo>
                <a:lnTo>
                  <a:pt x="704481" y="34290"/>
                </a:lnTo>
                <a:lnTo>
                  <a:pt x="702233" y="34290"/>
                </a:lnTo>
                <a:lnTo>
                  <a:pt x="701827" y="33020"/>
                </a:lnTo>
                <a:lnTo>
                  <a:pt x="702437" y="33020"/>
                </a:lnTo>
                <a:lnTo>
                  <a:pt x="703046" y="31750"/>
                </a:lnTo>
                <a:lnTo>
                  <a:pt x="703986" y="30594"/>
                </a:lnTo>
                <a:lnTo>
                  <a:pt x="705142" y="30594"/>
                </a:lnTo>
                <a:lnTo>
                  <a:pt x="705510" y="31750"/>
                </a:lnTo>
                <a:lnTo>
                  <a:pt x="705510" y="6350"/>
                </a:lnTo>
                <a:lnTo>
                  <a:pt x="698957" y="6350"/>
                </a:lnTo>
                <a:lnTo>
                  <a:pt x="698957" y="13970"/>
                </a:lnTo>
                <a:lnTo>
                  <a:pt x="698957" y="38100"/>
                </a:lnTo>
                <a:lnTo>
                  <a:pt x="695261" y="38100"/>
                </a:lnTo>
                <a:lnTo>
                  <a:pt x="695337" y="35344"/>
                </a:lnTo>
                <a:lnTo>
                  <a:pt x="695667" y="34290"/>
                </a:lnTo>
                <a:lnTo>
                  <a:pt x="696696" y="34290"/>
                </a:lnTo>
                <a:lnTo>
                  <a:pt x="697725" y="35560"/>
                </a:lnTo>
                <a:lnTo>
                  <a:pt x="698957" y="38100"/>
                </a:lnTo>
                <a:lnTo>
                  <a:pt x="698957" y="13970"/>
                </a:lnTo>
                <a:lnTo>
                  <a:pt x="698334" y="13970"/>
                </a:lnTo>
                <a:lnTo>
                  <a:pt x="695261" y="11430"/>
                </a:lnTo>
                <a:lnTo>
                  <a:pt x="690753" y="9105"/>
                </a:lnTo>
                <a:lnTo>
                  <a:pt x="690753" y="21590"/>
                </a:lnTo>
                <a:lnTo>
                  <a:pt x="689940" y="21590"/>
                </a:lnTo>
                <a:lnTo>
                  <a:pt x="684606" y="19050"/>
                </a:lnTo>
                <a:lnTo>
                  <a:pt x="683996" y="17780"/>
                </a:lnTo>
                <a:lnTo>
                  <a:pt x="688086" y="17780"/>
                </a:lnTo>
                <a:lnTo>
                  <a:pt x="689521" y="19050"/>
                </a:lnTo>
                <a:lnTo>
                  <a:pt x="690664" y="21399"/>
                </a:lnTo>
                <a:lnTo>
                  <a:pt x="690753" y="21590"/>
                </a:lnTo>
                <a:lnTo>
                  <a:pt x="690753" y="9105"/>
                </a:lnTo>
                <a:lnTo>
                  <a:pt x="690346" y="8890"/>
                </a:lnTo>
                <a:lnTo>
                  <a:pt x="695883" y="8890"/>
                </a:lnTo>
                <a:lnTo>
                  <a:pt x="697522" y="10160"/>
                </a:lnTo>
                <a:lnTo>
                  <a:pt x="698131" y="11430"/>
                </a:lnTo>
                <a:lnTo>
                  <a:pt x="698957" y="13970"/>
                </a:lnTo>
                <a:lnTo>
                  <a:pt x="698957" y="6350"/>
                </a:lnTo>
                <a:lnTo>
                  <a:pt x="692188" y="6350"/>
                </a:lnTo>
                <a:lnTo>
                  <a:pt x="685431" y="7620"/>
                </a:lnTo>
                <a:lnTo>
                  <a:pt x="685533" y="8890"/>
                </a:lnTo>
                <a:lnTo>
                  <a:pt x="685634" y="10160"/>
                </a:lnTo>
                <a:lnTo>
                  <a:pt x="685736" y="11430"/>
                </a:lnTo>
                <a:lnTo>
                  <a:pt x="685838" y="12700"/>
                </a:lnTo>
                <a:lnTo>
                  <a:pt x="684809" y="13970"/>
                </a:lnTo>
                <a:lnTo>
                  <a:pt x="681532" y="10160"/>
                </a:lnTo>
                <a:lnTo>
                  <a:pt x="680783" y="9347"/>
                </a:lnTo>
                <a:lnTo>
                  <a:pt x="680783" y="14986"/>
                </a:lnTo>
                <a:lnTo>
                  <a:pt x="678865" y="22860"/>
                </a:lnTo>
                <a:lnTo>
                  <a:pt x="677646" y="24142"/>
                </a:lnTo>
                <a:lnTo>
                  <a:pt x="675589" y="22860"/>
                </a:lnTo>
                <a:lnTo>
                  <a:pt x="674776" y="22860"/>
                </a:lnTo>
                <a:lnTo>
                  <a:pt x="674776" y="25400"/>
                </a:lnTo>
                <a:lnTo>
                  <a:pt x="673747" y="25400"/>
                </a:lnTo>
                <a:lnTo>
                  <a:pt x="671487" y="24231"/>
                </a:lnTo>
                <a:lnTo>
                  <a:pt x="671207" y="24231"/>
                </a:lnTo>
                <a:lnTo>
                  <a:pt x="672312" y="22860"/>
                </a:lnTo>
                <a:lnTo>
                  <a:pt x="674979" y="20320"/>
                </a:lnTo>
                <a:lnTo>
                  <a:pt x="677748" y="17780"/>
                </a:lnTo>
                <a:lnTo>
                  <a:pt x="680783" y="14986"/>
                </a:lnTo>
                <a:lnTo>
                  <a:pt x="680783" y="9347"/>
                </a:lnTo>
                <a:lnTo>
                  <a:pt x="678053" y="6350"/>
                </a:lnTo>
                <a:lnTo>
                  <a:pt x="678256" y="7620"/>
                </a:lnTo>
                <a:lnTo>
                  <a:pt x="679284" y="8890"/>
                </a:lnTo>
                <a:lnTo>
                  <a:pt x="674357" y="13970"/>
                </a:lnTo>
                <a:lnTo>
                  <a:pt x="668007" y="13970"/>
                </a:lnTo>
                <a:lnTo>
                  <a:pt x="667905" y="11430"/>
                </a:lnTo>
                <a:lnTo>
                  <a:pt x="667854" y="10160"/>
                </a:lnTo>
                <a:lnTo>
                  <a:pt x="667804" y="8890"/>
                </a:lnTo>
                <a:lnTo>
                  <a:pt x="671283" y="7620"/>
                </a:lnTo>
                <a:lnTo>
                  <a:pt x="672515" y="6350"/>
                </a:lnTo>
                <a:lnTo>
                  <a:pt x="652233" y="6350"/>
                </a:lnTo>
                <a:lnTo>
                  <a:pt x="652233" y="10160"/>
                </a:lnTo>
                <a:lnTo>
                  <a:pt x="647725" y="10160"/>
                </a:lnTo>
                <a:lnTo>
                  <a:pt x="647052" y="8890"/>
                </a:lnTo>
                <a:lnTo>
                  <a:pt x="645680" y="6350"/>
                </a:lnTo>
                <a:lnTo>
                  <a:pt x="644652" y="5080"/>
                </a:lnTo>
                <a:lnTo>
                  <a:pt x="644029" y="6350"/>
                </a:lnTo>
                <a:lnTo>
                  <a:pt x="644029" y="8890"/>
                </a:lnTo>
                <a:lnTo>
                  <a:pt x="643013" y="8890"/>
                </a:lnTo>
                <a:lnTo>
                  <a:pt x="640143" y="7620"/>
                </a:lnTo>
                <a:lnTo>
                  <a:pt x="634809" y="5080"/>
                </a:lnTo>
                <a:lnTo>
                  <a:pt x="627024" y="5080"/>
                </a:lnTo>
                <a:lnTo>
                  <a:pt x="628865" y="7620"/>
                </a:lnTo>
                <a:lnTo>
                  <a:pt x="630097" y="10160"/>
                </a:lnTo>
                <a:lnTo>
                  <a:pt x="626821" y="10160"/>
                </a:lnTo>
                <a:lnTo>
                  <a:pt x="623544" y="8813"/>
                </a:lnTo>
                <a:lnTo>
                  <a:pt x="623544" y="25400"/>
                </a:lnTo>
                <a:lnTo>
                  <a:pt x="623544" y="29210"/>
                </a:lnTo>
                <a:lnTo>
                  <a:pt x="623100" y="30594"/>
                </a:lnTo>
                <a:lnTo>
                  <a:pt x="622388" y="30594"/>
                </a:lnTo>
                <a:lnTo>
                  <a:pt x="621499" y="29210"/>
                </a:lnTo>
                <a:lnTo>
                  <a:pt x="620788" y="27025"/>
                </a:lnTo>
                <a:lnTo>
                  <a:pt x="620674" y="26670"/>
                </a:lnTo>
                <a:lnTo>
                  <a:pt x="620064" y="25400"/>
                </a:lnTo>
                <a:lnTo>
                  <a:pt x="620369" y="24447"/>
                </a:lnTo>
                <a:lnTo>
                  <a:pt x="620445" y="24231"/>
                </a:lnTo>
                <a:lnTo>
                  <a:pt x="622782" y="24231"/>
                </a:lnTo>
                <a:lnTo>
                  <a:pt x="623544" y="25400"/>
                </a:lnTo>
                <a:lnTo>
                  <a:pt x="623544" y="8813"/>
                </a:lnTo>
                <a:lnTo>
                  <a:pt x="617601" y="6350"/>
                </a:lnTo>
                <a:lnTo>
                  <a:pt x="615556" y="5080"/>
                </a:lnTo>
                <a:lnTo>
                  <a:pt x="615137" y="6350"/>
                </a:lnTo>
                <a:lnTo>
                  <a:pt x="616369" y="7620"/>
                </a:lnTo>
                <a:lnTo>
                  <a:pt x="617601" y="10160"/>
                </a:lnTo>
                <a:lnTo>
                  <a:pt x="617194" y="10160"/>
                </a:lnTo>
                <a:lnTo>
                  <a:pt x="615137" y="8890"/>
                </a:lnTo>
                <a:lnTo>
                  <a:pt x="613498" y="7620"/>
                </a:lnTo>
                <a:lnTo>
                  <a:pt x="606539" y="6350"/>
                </a:lnTo>
                <a:lnTo>
                  <a:pt x="597103" y="6350"/>
                </a:lnTo>
                <a:lnTo>
                  <a:pt x="597103" y="19050"/>
                </a:lnTo>
                <a:lnTo>
                  <a:pt x="594652" y="19050"/>
                </a:lnTo>
                <a:lnTo>
                  <a:pt x="594080" y="16738"/>
                </a:lnTo>
                <a:lnTo>
                  <a:pt x="594029" y="16510"/>
                </a:lnTo>
                <a:lnTo>
                  <a:pt x="592810" y="13970"/>
                </a:lnTo>
                <a:lnTo>
                  <a:pt x="592810" y="22860"/>
                </a:lnTo>
                <a:lnTo>
                  <a:pt x="592810" y="24231"/>
                </a:lnTo>
                <a:lnTo>
                  <a:pt x="591883" y="24231"/>
                </a:lnTo>
                <a:lnTo>
                  <a:pt x="590753" y="25400"/>
                </a:lnTo>
                <a:lnTo>
                  <a:pt x="588708" y="25400"/>
                </a:lnTo>
                <a:lnTo>
                  <a:pt x="588708" y="22860"/>
                </a:lnTo>
                <a:lnTo>
                  <a:pt x="589737" y="21590"/>
                </a:lnTo>
                <a:lnTo>
                  <a:pt x="591985" y="21590"/>
                </a:lnTo>
                <a:lnTo>
                  <a:pt x="592810" y="22860"/>
                </a:lnTo>
                <a:lnTo>
                  <a:pt x="592810" y="13970"/>
                </a:lnTo>
                <a:lnTo>
                  <a:pt x="593013" y="13970"/>
                </a:lnTo>
                <a:lnTo>
                  <a:pt x="595058" y="15240"/>
                </a:lnTo>
                <a:lnTo>
                  <a:pt x="596493" y="16510"/>
                </a:lnTo>
                <a:lnTo>
                  <a:pt x="597103" y="19050"/>
                </a:lnTo>
                <a:lnTo>
                  <a:pt x="597103" y="6350"/>
                </a:lnTo>
                <a:lnTo>
                  <a:pt x="586867" y="6350"/>
                </a:lnTo>
                <a:lnTo>
                  <a:pt x="588098" y="11430"/>
                </a:lnTo>
                <a:lnTo>
                  <a:pt x="589737" y="19050"/>
                </a:lnTo>
                <a:lnTo>
                  <a:pt x="586663" y="16510"/>
                </a:lnTo>
                <a:lnTo>
                  <a:pt x="585635" y="13335"/>
                </a:lnTo>
                <a:lnTo>
                  <a:pt x="585635" y="22860"/>
                </a:lnTo>
                <a:lnTo>
                  <a:pt x="579488" y="26670"/>
                </a:lnTo>
                <a:lnTo>
                  <a:pt x="574370" y="22860"/>
                </a:lnTo>
                <a:lnTo>
                  <a:pt x="575792" y="19050"/>
                </a:lnTo>
                <a:lnTo>
                  <a:pt x="576414" y="17780"/>
                </a:lnTo>
                <a:lnTo>
                  <a:pt x="577646" y="16510"/>
                </a:lnTo>
                <a:lnTo>
                  <a:pt x="580097" y="16510"/>
                </a:lnTo>
                <a:lnTo>
                  <a:pt x="578866" y="19050"/>
                </a:lnTo>
                <a:lnTo>
                  <a:pt x="579691" y="20320"/>
                </a:lnTo>
                <a:lnTo>
                  <a:pt x="585025" y="20320"/>
                </a:lnTo>
                <a:lnTo>
                  <a:pt x="585635" y="22860"/>
                </a:lnTo>
                <a:lnTo>
                  <a:pt x="585635" y="13335"/>
                </a:lnTo>
                <a:lnTo>
                  <a:pt x="584200" y="8890"/>
                </a:lnTo>
                <a:lnTo>
                  <a:pt x="582155" y="3810"/>
                </a:lnTo>
                <a:lnTo>
                  <a:pt x="581736" y="3810"/>
                </a:lnTo>
                <a:lnTo>
                  <a:pt x="579691" y="8890"/>
                </a:lnTo>
                <a:lnTo>
                  <a:pt x="577227" y="11430"/>
                </a:lnTo>
                <a:lnTo>
                  <a:pt x="572719" y="11430"/>
                </a:lnTo>
                <a:lnTo>
                  <a:pt x="571500" y="12700"/>
                </a:lnTo>
                <a:lnTo>
                  <a:pt x="571601" y="16738"/>
                </a:lnTo>
                <a:lnTo>
                  <a:pt x="571080" y="17780"/>
                </a:lnTo>
                <a:lnTo>
                  <a:pt x="566369" y="13970"/>
                </a:lnTo>
                <a:lnTo>
                  <a:pt x="568426" y="19050"/>
                </a:lnTo>
                <a:lnTo>
                  <a:pt x="573417" y="24231"/>
                </a:lnTo>
                <a:lnTo>
                  <a:pt x="576211" y="27940"/>
                </a:lnTo>
                <a:lnTo>
                  <a:pt x="577342" y="29210"/>
                </a:lnTo>
                <a:lnTo>
                  <a:pt x="578459" y="30594"/>
                </a:lnTo>
                <a:lnTo>
                  <a:pt x="578459" y="33020"/>
                </a:lnTo>
                <a:lnTo>
                  <a:pt x="580720" y="34290"/>
                </a:lnTo>
                <a:lnTo>
                  <a:pt x="583374" y="34290"/>
                </a:lnTo>
                <a:lnTo>
                  <a:pt x="587070" y="35560"/>
                </a:lnTo>
                <a:lnTo>
                  <a:pt x="588708" y="34290"/>
                </a:lnTo>
                <a:lnTo>
                  <a:pt x="590346" y="29210"/>
                </a:lnTo>
                <a:lnTo>
                  <a:pt x="591781" y="27940"/>
                </a:lnTo>
                <a:lnTo>
                  <a:pt x="596493" y="29210"/>
                </a:lnTo>
                <a:lnTo>
                  <a:pt x="602437" y="29210"/>
                </a:lnTo>
                <a:lnTo>
                  <a:pt x="602030" y="27940"/>
                </a:lnTo>
                <a:lnTo>
                  <a:pt x="601726" y="27025"/>
                </a:lnTo>
                <a:lnTo>
                  <a:pt x="601611" y="26670"/>
                </a:lnTo>
                <a:lnTo>
                  <a:pt x="601306" y="25400"/>
                </a:lnTo>
                <a:lnTo>
                  <a:pt x="601078" y="24447"/>
                </a:lnTo>
                <a:lnTo>
                  <a:pt x="601027" y="24231"/>
                </a:lnTo>
                <a:lnTo>
                  <a:pt x="601472" y="24231"/>
                </a:lnTo>
                <a:lnTo>
                  <a:pt x="603046" y="26670"/>
                </a:lnTo>
                <a:lnTo>
                  <a:pt x="604278" y="29210"/>
                </a:lnTo>
                <a:lnTo>
                  <a:pt x="606120" y="30480"/>
                </a:lnTo>
                <a:lnTo>
                  <a:pt x="607148" y="29210"/>
                </a:lnTo>
                <a:lnTo>
                  <a:pt x="609193" y="29210"/>
                </a:lnTo>
                <a:lnTo>
                  <a:pt x="609854" y="30594"/>
                </a:lnTo>
                <a:lnTo>
                  <a:pt x="610628" y="33020"/>
                </a:lnTo>
                <a:lnTo>
                  <a:pt x="605713" y="33020"/>
                </a:lnTo>
                <a:lnTo>
                  <a:pt x="602437" y="31750"/>
                </a:lnTo>
                <a:lnTo>
                  <a:pt x="600798" y="33020"/>
                </a:lnTo>
                <a:lnTo>
                  <a:pt x="602437" y="35560"/>
                </a:lnTo>
                <a:lnTo>
                  <a:pt x="606120" y="35560"/>
                </a:lnTo>
                <a:lnTo>
                  <a:pt x="613702" y="34290"/>
                </a:lnTo>
                <a:lnTo>
                  <a:pt x="620471" y="35560"/>
                </a:lnTo>
                <a:lnTo>
                  <a:pt x="629488" y="39370"/>
                </a:lnTo>
                <a:lnTo>
                  <a:pt x="634403" y="39370"/>
                </a:lnTo>
                <a:lnTo>
                  <a:pt x="635838" y="38100"/>
                </a:lnTo>
                <a:lnTo>
                  <a:pt x="642188" y="38100"/>
                </a:lnTo>
                <a:lnTo>
                  <a:pt x="645261" y="39370"/>
                </a:lnTo>
                <a:lnTo>
                  <a:pt x="645883" y="38100"/>
                </a:lnTo>
                <a:lnTo>
                  <a:pt x="644855" y="35560"/>
                </a:lnTo>
                <a:lnTo>
                  <a:pt x="644245" y="34290"/>
                </a:lnTo>
                <a:lnTo>
                  <a:pt x="642810" y="33020"/>
                </a:lnTo>
                <a:lnTo>
                  <a:pt x="639521" y="33020"/>
                </a:lnTo>
                <a:lnTo>
                  <a:pt x="639813" y="30594"/>
                </a:lnTo>
                <a:lnTo>
                  <a:pt x="640753" y="22860"/>
                </a:lnTo>
                <a:lnTo>
                  <a:pt x="641832" y="21590"/>
                </a:lnTo>
                <a:lnTo>
                  <a:pt x="643978" y="19050"/>
                </a:lnTo>
                <a:lnTo>
                  <a:pt x="645058" y="17780"/>
                </a:lnTo>
                <a:lnTo>
                  <a:pt x="646087" y="19050"/>
                </a:lnTo>
                <a:lnTo>
                  <a:pt x="647598" y="21399"/>
                </a:lnTo>
                <a:lnTo>
                  <a:pt x="647725" y="21590"/>
                </a:lnTo>
                <a:lnTo>
                  <a:pt x="642188" y="21590"/>
                </a:lnTo>
                <a:lnTo>
                  <a:pt x="641985" y="22860"/>
                </a:lnTo>
                <a:lnTo>
                  <a:pt x="645680" y="26670"/>
                </a:lnTo>
                <a:lnTo>
                  <a:pt x="645680" y="27940"/>
                </a:lnTo>
                <a:lnTo>
                  <a:pt x="643623" y="29210"/>
                </a:lnTo>
                <a:lnTo>
                  <a:pt x="642188" y="29210"/>
                </a:lnTo>
                <a:lnTo>
                  <a:pt x="643001" y="30480"/>
                </a:lnTo>
                <a:lnTo>
                  <a:pt x="645464" y="29210"/>
                </a:lnTo>
                <a:lnTo>
                  <a:pt x="648335" y="29210"/>
                </a:lnTo>
                <a:lnTo>
                  <a:pt x="651916" y="30594"/>
                </a:lnTo>
                <a:lnTo>
                  <a:pt x="651751" y="30594"/>
                </a:lnTo>
                <a:lnTo>
                  <a:pt x="654481" y="33020"/>
                </a:lnTo>
                <a:lnTo>
                  <a:pt x="658177" y="38100"/>
                </a:lnTo>
                <a:lnTo>
                  <a:pt x="659612" y="38100"/>
                </a:lnTo>
                <a:lnTo>
                  <a:pt x="666572" y="34290"/>
                </a:lnTo>
                <a:lnTo>
                  <a:pt x="666991" y="34290"/>
                </a:lnTo>
                <a:lnTo>
                  <a:pt x="665759" y="38100"/>
                </a:lnTo>
                <a:lnTo>
                  <a:pt x="664527" y="40640"/>
                </a:lnTo>
                <a:lnTo>
                  <a:pt x="672312" y="34290"/>
                </a:lnTo>
                <a:lnTo>
                  <a:pt x="675792" y="33020"/>
                </a:lnTo>
                <a:lnTo>
                  <a:pt x="673747" y="36830"/>
                </a:lnTo>
                <a:lnTo>
                  <a:pt x="673138" y="38100"/>
                </a:lnTo>
                <a:lnTo>
                  <a:pt x="678865" y="38100"/>
                </a:lnTo>
                <a:lnTo>
                  <a:pt x="680097" y="36830"/>
                </a:lnTo>
                <a:lnTo>
                  <a:pt x="679691" y="35560"/>
                </a:lnTo>
                <a:lnTo>
                  <a:pt x="679081" y="35560"/>
                </a:lnTo>
                <a:lnTo>
                  <a:pt x="680097" y="34290"/>
                </a:lnTo>
                <a:lnTo>
                  <a:pt x="683793" y="34290"/>
                </a:lnTo>
                <a:lnTo>
                  <a:pt x="684809" y="35560"/>
                </a:lnTo>
                <a:lnTo>
                  <a:pt x="684199" y="35560"/>
                </a:lnTo>
                <a:lnTo>
                  <a:pt x="683577" y="36830"/>
                </a:lnTo>
                <a:lnTo>
                  <a:pt x="684403" y="38100"/>
                </a:lnTo>
                <a:lnTo>
                  <a:pt x="687679" y="38100"/>
                </a:lnTo>
                <a:lnTo>
                  <a:pt x="688301" y="36830"/>
                </a:lnTo>
                <a:lnTo>
                  <a:pt x="687476" y="35560"/>
                </a:lnTo>
                <a:lnTo>
                  <a:pt x="686866" y="34290"/>
                </a:lnTo>
                <a:lnTo>
                  <a:pt x="688708" y="35560"/>
                </a:lnTo>
                <a:lnTo>
                  <a:pt x="691997" y="36830"/>
                </a:lnTo>
                <a:lnTo>
                  <a:pt x="696696" y="40640"/>
                </a:lnTo>
                <a:lnTo>
                  <a:pt x="698131" y="40640"/>
                </a:lnTo>
                <a:lnTo>
                  <a:pt x="701001" y="38100"/>
                </a:lnTo>
                <a:lnTo>
                  <a:pt x="703249" y="36842"/>
                </a:lnTo>
                <a:lnTo>
                  <a:pt x="702640" y="38100"/>
                </a:lnTo>
                <a:lnTo>
                  <a:pt x="701827" y="39370"/>
                </a:lnTo>
                <a:lnTo>
                  <a:pt x="702030" y="40640"/>
                </a:lnTo>
                <a:lnTo>
                  <a:pt x="704278" y="40640"/>
                </a:lnTo>
                <a:lnTo>
                  <a:pt x="705916" y="39370"/>
                </a:lnTo>
                <a:lnTo>
                  <a:pt x="707555" y="36830"/>
                </a:lnTo>
                <a:lnTo>
                  <a:pt x="708583" y="36830"/>
                </a:lnTo>
                <a:lnTo>
                  <a:pt x="709815" y="39370"/>
                </a:lnTo>
                <a:lnTo>
                  <a:pt x="712266" y="43192"/>
                </a:lnTo>
                <a:lnTo>
                  <a:pt x="719035" y="38100"/>
                </a:lnTo>
                <a:lnTo>
                  <a:pt x="718210" y="33020"/>
                </a:lnTo>
                <a:lnTo>
                  <a:pt x="718108" y="31750"/>
                </a:lnTo>
                <a:lnTo>
                  <a:pt x="718019" y="30594"/>
                </a:lnTo>
                <a:lnTo>
                  <a:pt x="718832" y="31750"/>
                </a:lnTo>
                <a:lnTo>
                  <a:pt x="722718" y="38100"/>
                </a:lnTo>
                <a:lnTo>
                  <a:pt x="725589" y="40640"/>
                </a:lnTo>
                <a:lnTo>
                  <a:pt x="728865" y="40640"/>
                </a:lnTo>
                <a:lnTo>
                  <a:pt x="729894" y="39370"/>
                </a:lnTo>
                <a:lnTo>
                  <a:pt x="729068" y="39370"/>
                </a:lnTo>
                <a:lnTo>
                  <a:pt x="728459" y="38100"/>
                </a:lnTo>
                <a:lnTo>
                  <a:pt x="729691" y="35560"/>
                </a:lnTo>
                <a:lnTo>
                  <a:pt x="731939" y="34290"/>
                </a:lnTo>
                <a:lnTo>
                  <a:pt x="735431" y="33020"/>
                </a:lnTo>
                <a:lnTo>
                  <a:pt x="735838" y="33020"/>
                </a:lnTo>
                <a:lnTo>
                  <a:pt x="735088" y="35344"/>
                </a:lnTo>
                <a:lnTo>
                  <a:pt x="735012" y="35560"/>
                </a:lnTo>
                <a:lnTo>
                  <a:pt x="734199" y="36830"/>
                </a:lnTo>
                <a:lnTo>
                  <a:pt x="734809" y="38100"/>
                </a:lnTo>
                <a:lnTo>
                  <a:pt x="738085" y="38100"/>
                </a:lnTo>
                <a:lnTo>
                  <a:pt x="739317" y="34290"/>
                </a:lnTo>
                <a:lnTo>
                  <a:pt x="739089" y="33020"/>
                </a:lnTo>
                <a:lnTo>
                  <a:pt x="738403" y="29210"/>
                </a:lnTo>
                <a:lnTo>
                  <a:pt x="739317" y="27940"/>
                </a:lnTo>
                <a:lnTo>
                  <a:pt x="740752" y="29210"/>
                </a:lnTo>
                <a:lnTo>
                  <a:pt x="742188" y="29210"/>
                </a:lnTo>
                <a:lnTo>
                  <a:pt x="743419" y="31750"/>
                </a:lnTo>
                <a:lnTo>
                  <a:pt x="743419" y="36830"/>
                </a:lnTo>
                <a:lnTo>
                  <a:pt x="744855" y="39370"/>
                </a:lnTo>
                <a:lnTo>
                  <a:pt x="750176" y="39370"/>
                </a:lnTo>
                <a:lnTo>
                  <a:pt x="749363" y="38100"/>
                </a:lnTo>
                <a:lnTo>
                  <a:pt x="748741" y="36830"/>
                </a:lnTo>
                <a:lnTo>
                  <a:pt x="756132" y="36830"/>
                </a:lnTo>
                <a:lnTo>
                  <a:pt x="758990" y="38100"/>
                </a:lnTo>
                <a:lnTo>
                  <a:pt x="759612" y="39370"/>
                </a:lnTo>
                <a:lnTo>
                  <a:pt x="760653" y="43281"/>
                </a:lnTo>
                <a:lnTo>
                  <a:pt x="760971" y="43281"/>
                </a:lnTo>
                <a:lnTo>
                  <a:pt x="764120" y="39370"/>
                </a:lnTo>
                <a:lnTo>
                  <a:pt x="766445" y="36830"/>
                </a:lnTo>
                <a:lnTo>
                  <a:pt x="767600" y="35560"/>
                </a:lnTo>
                <a:lnTo>
                  <a:pt x="769848" y="35560"/>
                </a:lnTo>
                <a:lnTo>
                  <a:pt x="766775" y="40640"/>
                </a:lnTo>
                <a:lnTo>
                  <a:pt x="780923" y="40640"/>
                </a:lnTo>
                <a:lnTo>
                  <a:pt x="783374" y="41910"/>
                </a:lnTo>
                <a:lnTo>
                  <a:pt x="783374" y="44450"/>
                </a:lnTo>
                <a:lnTo>
                  <a:pt x="784402" y="44450"/>
                </a:lnTo>
                <a:lnTo>
                  <a:pt x="786866" y="40640"/>
                </a:lnTo>
                <a:lnTo>
                  <a:pt x="787476" y="40640"/>
                </a:lnTo>
                <a:lnTo>
                  <a:pt x="787539" y="43281"/>
                </a:lnTo>
                <a:lnTo>
                  <a:pt x="788301" y="44450"/>
                </a:lnTo>
                <a:lnTo>
                  <a:pt x="789317" y="44450"/>
                </a:lnTo>
                <a:lnTo>
                  <a:pt x="790079" y="43281"/>
                </a:lnTo>
                <a:lnTo>
                  <a:pt x="794105" y="43281"/>
                </a:lnTo>
                <a:lnTo>
                  <a:pt x="797318" y="44450"/>
                </a:lnTo>
                <a:lnTo>
                  <a:pt x="802640" y="45720"/>
                </a:lnTo>
                <a:lnTo>
                  <a:pt x="804278" y="45720"/>
                </a:lnTo>
                <a:lnTo>
                  <a:pt x="805535" y="43497"/>
                </a:lnTo>
                <a:lnTo>
                  <a:pt x="805662" y="43281"/>
                </a:lnTo>
                <a:lnTo>
                  <a:pt x="807554" y="39370"/>
                </a:lnTo>
                <a:lnTo>
                  <a:pt x="807974" y="39370"/>
                </a:lnTo>
                <a:lnTo>
                  <a:pt x="809612" y="41910"/>
                </a:lnTo>
                <a:lnTo>
                  <a:pt x="810539" y="43281"/>
                </a:lnTo>
                <a:lnTo>
                  <a:pt x="811860" y="44450"/>
                </a:lnTo>
                <a:lnTo>
                  <a:pt x="812469" y="45224"/>
                </a:lnTo>
                <a:lnTo>
                  <a:pt x="811784" y="43497"/>
                </a:lnTo>
                <a:lnTo>
                  <a:pt x="811695" y="43281"/>
                </a:lnTo>
                <a:lnTo>
                  <a:pt x="811504" y="43281"/>
                </a:lnTo>
                <a:lnTo>
                  <a:pt x="817397" y="39370"/>
                </a:lnTo>
                <a:lnTo>
                  <a:pt x="819442" y="40640"/>
                </a:lnTo>
                <a:lnTo>
                  <a:pt x="820674" y="41910"/>
                </a:lnTo>
                <a:lnTo>
                  <a:pt x="824865" y="43281"/>
                </a:lnTo>
                <a:lnTo>
                  <a:pt x="831964" y="43281"/>
                </a:lnTo>
                <a:lnTo>
                  <a:pt x="834605" y="44450"/>
                </a:lnTo>
                <a:lnTo>
                  <a:pt x="834605" y="45720"/>
                </a:lnTo>
                <a:lnTo>
                  <a:pt x="848944" y="45720"/>
                </a:lnTo>
                <a:lnTo>
                  <a:pt x="848944" y="44450"/>
                </a:lnTo>
                <a:lnTo>
                  <a:pt x="850836" y="43281"/>
                </a:lnTo>
                <a:lnTo>
                  <a:pt x="855941" y="43281"/>
                </a:lnTo>
                <a:lnTo>
                  <a:pt x="858380" y="41910"/>
                </a:lnTo>
                <a:lnTo>
                  <a:pt x="858786" y="40640"/>
                </a:lnTo>
                <a:lnTo>
                  <a:pt x="859396" y="39370"/>
                </a:lnTo>
                <a:lnTo>
                  <a:pt x="861047" y="39370"/>
                </a:lnTo>
                <a:lnTo>
                  <a:pt x="863498" y="41910"/>
                </a:lnTo>
                <a:lnTo>
                  <a:pt x="865695" y="43281"/>
                </a:lnTo>
                <a:lnTo>
                  <a:pt x="867397" y="44450"/>
                </a:lnTo>
                <a:lnTo>
                  <a:pt x="867397" y="43281"/>
                </a:lnTo>
                <a:lnTo>
                  <a:pt x="867575" y="43281"/>
                </a:lnTo>
                <a:lnTo>
                  <a:pt x="869645" y="44450"/>
                </a:lnTo>
                <a:lnTo>
                  <a:pt x="872515" y="45720"/>
                </a:lnTo>
                <a:lnTo>
                  <a:pt x="877722" y="49758"/>
                </a:lnTo>
                <a:lnTo>
                  <a:pt x="876211" y="45720"/>
                </a:lnTo>
                <a:lnTo>
                  <a:pt x="875487" y="43497"/>
                </a:lnTo>
                <a:lnTo>
                  <a:pt x="875423" y="43281"/>
                </a:lnTo>
                <a:lnTo>
                  <a:pt x="874979" y="41910"/>
                </a:lnTo>
                <a:lnTo>
                  <a:pt x="874903" y="41681"/>
                </a:lnTo>
                <a:lnTo>
                  <a:pt x="878255" y="44450"/>
                </a:lnTo>
                <a:lnTo>
                  <a:pt x="880097" y="45720"/>
                </a:lnTo>
                <a:lnTo>
                  <a:pt x="881735" y="46990"/>
                </a:lnTo>
                <a:lnTo>
                  <a:pt x="881735" y="44450"/>
                </a:lnTo>
                <a:lnTo>
                  <a:pt x="883373" y="45720"/>
                </a:lnTo>
                <a:lnTo>
                  <a:pt x="887069" y="48260"/>
                </a:lnTo>
                <a:lnTo>
                  <a:pt x="888085" y="48260"/>
                </a:lnTo>
                <a:lnTo>
                  <a:pt x="886447" y="45720"/>
                </a:lnTo>
                <a:lnTo>
                  <a:pt x="887272" y="44450"/>
                </a:lnTo>
                <a:lnTo>
                  <a:pt x="889114" y="44450"/>
                </a:lnTo>
                <a:lnTo>
                  <a:pt x="891387" y="43281"/>
                </a:lnTo>
                <a:lnTo>
                  <a:pt x="892149" y="43281"/>
                </a:lnTo>
                <a:lnTo>
                  <a:pt x="891159" y="45720"/>
                </a:lnTo>
                <a:lnTo>
                  <a:pt x="889939" y="49530"/>
                </a:lnTo>
                <a:lnTo>
                  <a:pt x="890143" y="49530"/>
                </a:lnTo>
                <a:lnTo>
                  <a:pt x="892594" y="45720"/>
                </a:lnTo>
                <a:lnTo>
                  <a:pt x="895350" y="43281"/>
                </a:lnTo>
                <a:lnTo>
                  <a:pt x="895172" y="43281"/>
                </a:lnTo>
                <a:lnTo>
                  <a:pt x="899160" y="41910"/>
                </a:lnTo>
                <a:lnTo>
                  <a:pt x="904074" y="45720"/>
                </a:lnTo>
                <a:lnTo>
                  <a:pt x="907757" y="48260"/>
                </a:lnTo>
                <a:lnTo>
                  <a:pt x="916571" y="48260"/>
                </a:lnTo>
                <a:lnTo>
                  <a:pt x="914107" y="44450"/>
                </a:lnTo>
                <a:lnTo>
                  <a:pt x="921080" y="41910"/>
                </a:lnTo>
                <a:lnTo>
                  <a:pt x="922515" y="44450"/>
                </a:lnTo>
                <a:lnTo>
                  <a:pt x="924153" y="45720"/>
                </a:lnTo>
                <a:lnTo>
                  <a:pt x="941362" y="45720"/>
                </a:lnTo>
                <a:lnTo>
                  <a:pt x="944854" y="44450"/>
                </a:lnTo>
                <a:lnTo>
                  <a:pt x="946924" y="43281"/>
                </a:lnTo>
                <a:lnTo>
                  <a:pt x="947102" y="43281"/>
                </a:lnTo>
                <a:lnTo>
                  <a:pt x="947102" y="41910"/>
                </a:lnTo>
                <a:lnTo>
                  <a:pt x="944854" y="39370"/>
                </a:lnTo>
                <a:lnTo>
                  <a:pt x="943356" y="36830"/>
                </a:lnTo>
                <a:lnTo>
                  <a:pt x="942594" y="35560"/>
                </a:lnTo>
                <a:lnTo>
                  <a:pt x="945261" y="38100"/>
                </a:lnTo>
                <a:lnTo>
                  <a:pt x="946899" y="39370"/>
                </a:lnTo>
                <a:lnTo>
                  <a:pt x="957351" y="39370"/>
                </a:lnTo>
                <a:lnTo>
                  <a:pt x="958215" y="43281"/>
                </a:lnTo>
                <a:lnTo>
                  <a:pt x="958989" y="45720"/>
                </a:lnTo>
                <a:lnTo>
                  <a:pt x="960221" y="45720"/>
                </a:lnTo>
                <a:lnTo>
                  <a:pt x="965136" y="44450"/>
                </a:lnTo>
                <a:lnTo>
                  <a:pt x="968209" y="44450"/>
                </a:lnTo>
                <a:lnTo>
                  <a:pt x="972934" y="43281"/>
                </a:lnTo>
                <a:lnTo>
                  <a:pt x="973582" y="43281"/>
                </a:lnTo>
                <a:lnTo>
                  <a:pt x="976414" y="44450"/>
                </a:lnTo>
                <a:lnTo>
                  <a:pt x="980706" y="44450"/>
                </a:lnTo>
                <a:lnTo>
                  <a:pt x="981659" y="43281"/>
                </a:lnTo>
                <a:lnTo>
                  <a:pt x="980706" y="40640"/>
                </a:lnTo>
                <a:lnTo>
                  <a:pt x="979487" y="38100"/>
                </a:lnTo>
                <a:lnTo>
                  <a:pt x="979690" y="38100"/>
                </a:lnTo>
                <a:lnTo>
                  <a:pt x="983373" y="40640"/>
                </a:lnTo>
                <a:lnTo>
                  <a:pt x="987882" y="44450"/>
                </a:lnTo>
                <a:lnTo>
                  <a:pt x="997102" y="45720"/>
                </a:lnTo>
                <a:lnTo>
                  <a:pt x="995667" y="40640"/>
                </a:lnTo>
                <a:lnTo>
                  <a:pt x="995057" y="39370"/>
                </a:lnTo>
                <a:lnTo>
                  <a:pt x="997508" y="39370"/>
                </a:lnTo>
                <a:lnTo>
                  <a:pt x="999159" y="40640"/>
                </a:lnTo>
                <a:lnTo>
                  <a:pt x="999972" y="41910"/>
                </a:lnTo>
                <a:lnTo>
                  <a:pt x="998334" y="44450"/>
                </a:lnTo>
                <a:lnTo>
                  <a:pt x="999363" y="44450"/>
                </a:lnTo>
                <a:lnTo>
                  <a:pt x="1001064" y="43281"/>
                </a:lnTo>
                <a:lnTo>
                  <a:pt x="1004277" y="40640"/>
                </a:lnTo>
                <a:lnTo>
                  <a:pt x="1004684" y="40640"/>
                </a:lnTo>
                <a:lnTo>
                  <a:pt x="1003414" y="43281"/>
                </a:lnTo>
                <a:lnTo>
                  <a:pt x="1002436" y="45720"/>
                </a:lnTo>
                <a:lnTo>
                  <a:pt x="1003046" y="46990"/>
                </a:lnTo>
                <a:lnTo>
                  <a:pt x="1005509" y="45720"/>
                </a:lnTo>
                <a:lnTo>
                  <a:pt x="1007554" y="44450"/>
                </a:lnTo>
                <a:lnTo>
                  <a:pt x="1008507" y="43281"/>
                </a:lnTo>
                <a:lnTo>
                  <a:pt x="1008634" y="43281"/>
                </a:lnTo>
                <a:lnTo>
                  <a:pt x="1007960" y="41910"/>
                </a:lnTo>
                <a:lnTo>
                  <a:pt x="1007491" y="40640"/>
                </a:lnTo>
                <a:lnTo>
                  <a:pt x="1007008" y="39370"/>
                </a:lnTo>
                <a:lnTo>
                  <a:pt x="1006525" y="38100"/>
                </a:lnTo>
                <a:lnTo>
                  <a:pt x="1006944" y="38100"/>
                </a:lnTo>
                <a:lnTo>
                  <a:pt x="1013904" y="41910"/>
                </a:lnTo>
                <a:lnTo>
                  <a:pt x="1018832" y="44450"/>
                </a:lnTo>
                <a:lnTo>
                  <a:pt x="1020267" y="44450"/>
                </a:lnTo>
                <a:lnTo>
                  <a:pt x="1022997" y="41910"/>
                </a:lnTo>
                <a:lnTo>
                  <a:pt x="1024356" y="40640"/>
                </a:lnTo>
                <a:lnTo>
                  <a:pt x="1027430" y="39370"/>
                </a:lnTo>
                <a:lnTo>
                  <a:pt x="1029271" y="39370"/>
                </a:lnTo>
                <a:lnTo>
                  <a:pt x="1029271" y="41910"/>
                </a:lnTo>
                <a:lnTo>
                  <a:pt x="1030389" y="43281"/>
                </a:lnTo>
                <a:lnTo>
                  <a:pt x="1032535" y="43281"/>
                </a:lnTo>
                <a:lnTo>
                  <a:pt x="1032967" y="41910"/>
                </a:lnTo>
                <a:lnTo>
                  <a:pt x="1032446" y="39751"/>
                </a:lnTo>
                <a:lnTo>
                  <a:pt x="1032344" y="39370"/>
                </a:lnTo>
                <a:lnTo>
                  <a:pt x="1032560" y="39370"/>
                </a:lnTo>
                <a:lnTo>
                  <a:pt x="1034199" y="41910"/>
                </a:lnTo>
                <a:lnTo>
                  <a:pt x="1037272" y="45720"/>
                </a:lnTo>
                <a:lnTo>
                  <a:pt x="1037475" y="45720"/>
                </a:lnTo>
                <a:lnTo>
                  <a:pt x="1037475" y="39370"/>
                </a:lnTo>
                <a:lnTo>
                  <a:pt x="1038504" y="38100"/>
                </a:lnTo>
                <a:lnTo>
                  <a:pt x="1042593" y="39370"/>
                </a:lnTo>
                <a:lnTo>
                  <a:pt x="1045667" y="40640"/>
                </a:lnTo>
                <a:lnTo>
                  <a:pt x="1047724" y="39370"/>
                </a:lnTo>
                <a:lnTo>
                  <a:pt x="1047724" y="38100"/>
                </a:lnTo>
                <a:lnTo>
                  <a:pt x="1047724" y="36830"/>
                </a:lnTo>
                <a:lnTo>
                  <a:pt x="1049172" y="36830"/>
                </a:lnTo>
                <a:lnTo>
                  <a:pt x="1052017" y="39370"/>
                </a:lnTo>
                <a:lnTo>
                  <a:pt x="1055509" y="40640"/>
                </a:lnTo>
                <a:lnTo>
                  <a:pt x="1056741" y="40640"/>
                </a:lnTo>
                <a:lnTo>
                  <a:pt x="1058887" y="36830"/>
                </a:lnTo>
                <a:lnTo>
                  <a:pt x="1059599" y="35560"/>
                </a:lnTo>
                <a:lnTo>
                  <a:pt x="1060018" y="36830"/>
                </a:lnTo>
                <a:lnTo>
                  <a:pt x="1060018" y="40640"/>
                </a:lnTo>
                <a:lnTo>
                  <a:pt x="1061516" y="43281"/>
                </a:lnTo>
                <a:lnTo>
                  <a:pt x="1064856" y="43281"/>
                </a:lnTo>
                <a:lnTo>
                  <a:pt x="1065961" y="41910"/>
                </a:lnTo>
                <a:lnTo>
                  <a:pt x="1065542" y="40640"/>
                </a:lnTo>
                <a:lnTo>
                  <a:pt x="1064323" y="39370"/>
                </a:lnTo>
                <a:lnTo>
                  <a:pt x="1076401" y="39370"/>
                </a:lnTo>
                <a:lnTo>
                  <a:pt x="1081125" y="41910"/>
                </a:lnTo>
                <a:lnTo>
                  <a:pt x="1085837" y="41910"/>
                </a:lnTo>
                <a:lnTo>
                  <a:pt x="1088288" y="39370"/>
                </a:lnTo>
                <a:lnTo>
                  <a:pt x="1091361" y="39370"/>
                </a:lnTo>
                <a:lnTo>
                  <a:pt x="1099566" y="41910"/>
                </a:lnTo>
                <a:lnTo>
                  <a:pt x="1102639" y="41910"/>
                </a:lnTo>
                <a:lnTo>
                  <a:pt x="1105382" y="39370"/>
                </a:lnTo>
                <a:lnTo>
                  <a:pt x="1106741" y="38100"/>
                </a:lnTo>
                <a:lnTo>
                  <a:pt x="1109814" y="38100"/>
                </a:lnTo>
                <a:lnTo>
                  <a:pt x="1107960" y="40640"/>
                </a:lnTo>
                <a:lnTo>
                  <a:pt x="1106690" y="43281"/>
                </a:lnTo>
                <a:lnTo>
                  <a:pt x="1106589" y="43497"/>
                </a:lnTo>
                <a:lnTo>
                  <a:pt x="1111250" y="39370"/>
                </a:lnTo>
                <a:lnTo>
                  <a:pt x="1124356" y="39370"/>
                </a:lnTo>
                <a:lnTo>
                  <a:pt x="1128255" y="38100"/>
                </a:lnTo>
                <a:lnTo>
                  <a:pt x="1129068" y="38100"/>
                </a:lnTo>
                <a:lnTo>
                  <a:pt x="1129690" y="36830"/>
                </a:lnTo>
                <a:lnTo>
                  <a:pt x="1132560" y="38100"/>
                </a:lnTo>
                <a:lnTo>
                  <a:pt x="1135214" y="39370"/>
                </a:lnTo>
                <a:lnTo>
                  <a:pt x="1137881" y="41910"/>
                </a:lnTo>
                <a:lnTo>
                  <a:pt x="1139926" y="41910"/>
                </a:lnTo>
                <a:lnTo>
                  <a:pt x="1139926" y="39370"/>
                </a:lnTo>
                <a:lnTo>
                  <a:pt x="1140955" y="38100"/>
                </a:lnTo>
                <a:lnTo>
                  <a:pt x="1143215" y="38100"/>
                </a:lnTo>
                <a:lnTo>
                  <a:pt x="1143622" y="39370"/>
                </a:lnTo>
                <a:lnTo>
                  <a:pt x="1141158" y="43192"/>
                </a:lnTo>
                <a:lnTo>
                  <a:pt x="1145260" y="41910"/>
                </a:lnTo>
                <a:lnTo>
                  <a:pt x="1149248" y="38100"/>
                </a:lnTo>
                <a:lnTo>
                  <a:pt x="1150581" y="36830"/>
                </a:lnTo>
                <a:lnTo>
                  <a:pt x="1152842" y="35560"/>
                </a:lnTo>
                <a:lnTo>
                  <a:pt x="1154277" y="34290"/>
                </a:lnTo>
                <a:lnTo>
                  <a:pt x="1155306" y="36830"/>
                </a:lnTo>
                <a:lnTo>
                  <a:pt x="1157147" y="39370"/>
                </a:lnTo>
                <a:lnTo>
                  <a:pt x="1160424" y="39370"/>
                </a:lnTo>
                <a:lnTo>
                  <a:pt x="1160424" y="34290"/>
                </a:lnTo>
                <a:lnTo>
                  <a:pt x="1161859" y="33020"/>
                </a:lnTo>
                <a:lnTo>
                  <a:pt x="1166368" y="33020"/>
                </a:lnTo>
                <a:lnTo>
                  <a:pt x="1165745" y="34290"/>
                </a:lnTo>
                <a:lnTo>
                  <a:pt x="1163701" y="38100"/>
                </a:lnTo>
                <a:lnTo>
                  <a:pt x="1170876" y="38100"/>
                </a:lnTo>
                <a:lnTo>
                  <a:pt x="1175181" y="35560"/>
                </a:lnTo>
                <a:lnTo>
                  <a:pt x="1179068" y="33020"/>
                </a:lnTo>
                <a:lnTo>
                  <a:pt x="1179893" y="33020"/>
                </a:lnTo>
                <a:lnTo>
                  <a:pt x="1182141" y="35560"/>
                </a:lnTo>
                <a:lnTo>
                  <a:pt x="1183779" y="38100"/>
                </a:lnTo>
                <a:lnTo>
                  <a:pt x="1185011" y="38100"/>
                </a:lnTo>
                <a:lnTo>
                  <a:pt x="1185011" y="34290"/>
                </a:lnTo>
                <a:lnTo>
                  <a:pt x="1192796" y="34290"/>
                </a:lnTo>
                <a:lnTo>
                  <a:pt x="1198740" y="38100"/>
                </a:lnTo>
                <a:lnTo>
                  <a:pt x="1200378" y="38100"/>
                </a:lnTo>
                <a:lnTo>
                  <a:pt x="1202436" y="34290"/>
                </a:lnTo>
                <a:lnTo>
                  <a:pt x="1204074" y="34290"/>
                </a:lnTo>
                <a:lnTo>
                  <a:pt x="1206728" y="35560"/>
                </a:lnTo>
                <a:lnTo>
                  <a:pt x="1209001" y="36830"/>
                </a:lnTo>
                <a:lnTo>
                  <a:pt x="1211859" y="38100"/>
                </a:lnTo>
                <a:lnTo>
                  <a:pt x="1213294" y="36830"/>
                </a:lnTo>
                <a:lnTo>
                  <a:pt x="1217193" y="36830"/>
                </a:lnTo>
                <a:lnTo>
                  <a:pt x="1218819" y="38100"/>
                </a:lnTo>
                <a:lnTo>
                  <a:pt x="1221282" y="40640"/>
                </a:lnTo>
                <a:lnTo>
                  <a:pt x="1222108" y="40640"/>
                </a:lnTo>
                <a:lnTo>
                  <a:pt x="1223645" y="36830"/>
                </a:lnTo>
                <a:lnTo>
                  <a:pt x="1224153" y="35560"/>
                </a:lnTo>
                <a:lnTo>
                  <a:pt x="1224965" y="35560"/>
                </a:lnTo>
                <a:lnTo>
                  <a:pt x="1228674" y="36830"/>
                </a:lnTo>
                <a:lnTo>
                  <a:pt x="1234694" y="39370"/>
                </a:lnTo>
                <a:lnTo>
                  <a:pt x="1255572" y="39370"/>
                </a:lnTo>
                <a:lnTo>
                  <a:pt x="1265732" y="36830"/>
                </a:lnTo>
                <a:lnTo>
                  <a:pt x="1271282" y="36830"/>
                </a:lnTo>
                <a:lnTo>
                  <a:pt x="1269644" y="39370"/>
                </a:lnTo>
                <a:lnTo>
                  <a:pt x="1317599" y="39370"/>
                </a:lnTo>
                <a:lnTo>
                  <a:pt x="1315948" y="36830"/>
                </a:lnTo>
                <a:lnTo>
                  <a:pt x="1316990" y="36830"/>
                </a:lnTo>
                <a:lnTo>
                  <a:pt x="1318818" y="38100"/>
                </a:lnTo>
                <a:lnTo>
                  <a:pt x="1321892" y="40640"/>
                </a:lnTo>
                <a:lnTo>
                  <a:pt x="1322311" y="40640"/>
                </a:lnTo>
                <a:lnTo>
                  <a:pt x="1322311" y="30594"/>
                </a:lnTo>
                <a:lnTo>
                  <a:pt x="1322006" y="29210"/>
                </a:lnTo>
                <a:lnTo>
                  <a:pt x="1321079" y="25400"/>
                </a:lnTo>
                <a:lnTo>
                  <a:pt x="1319949" y="24231"/>
                </a:lnTo>
                <a:lnTo>
                  <a:pt x="1317434" y="21399"/>
                </a:lnTo>
                <a:lnTo>
                  <a:pt x="1320253" y="22860"/>
                </a:lnTo>
                <a:lnTo>
                  <a:pt x="1321892" y="22860"/>
                </a:lnTo>
                <a:lnTo>
                  <a:pt x="1323530" y="25400"/>
                </a:lnTo>
                <a:lnTo>
                  <a:pt x="1324762" y="33020"/>
                </a:lnTo>
                <a:lnTo>
                  <a:pt x="1328661" y="27940"/>
                </a:lnTo>
                <a:lnTo>
                  <a:pt x="1331849" y="24231"/>
                </a:lnTo>
                <a:lnTo>
                  <a:pt x="1332547" y="24231"/>
                </a:lnTo>
                <a:lnTo>
                  <a:pt x="1332547" y="29210"/>
                </a:lnTo>
                <a:lnTo>
                  <a:pt x="1333576" y="30480"/>
                </a:lnTo>
                <a:lnTo>
                  <a:pt x="1336040" y="29210"/>
                </a:lnTo>
                <a:lnTo>
                  <a:pt x="1338287" y="29210"/>
                </a:lnTo>
                <a:lnTo>
                  <a:pt x="1335836" y="31750"/>
                </a:lnTo>
                <a:lnTo>
                  <a:pt x="1340548" y="38100"/>
                </a:lnTo>
                <a:lnTo>
                  <a:pt x="1343812" y="36830"/>
                </a:lnTo>
                <a:lnTo>
                  <a:pt x="1346898" y="36830"/>
                </a:lnTo>
                <a:lnTo>
                  <a:pt x="1346898" y="39370"/>
                </a:lnTo>
                <a:lnTo>
                  <a:pt x="1374762" y="39370"/>
                </a:lnTo>
                <a:lnTo>
                  <a:pt x="1373403" y="36830"/>
                </a:lnTo>
                <a:lnTo>
                  <a:pt x="1372717" y="35560"/>
                </a:lnTo>
                <a:lnTo>
                  <a:pt x="1371485" y="34290"/>
                </a:lnTo>
                <a:lnTo>
                  <a:pt x="1369847" y="33020"/>
                </a:lnTo>
                <a:lnTo>
                  <a:pt x="1368005" y="33020"/>
                </a:lnTo>
                <a:lnTo>
                  <a:pt x="1367383" y="31750"/>
                </a:lnTo>
                <a:lnTo>
                  <a:pt x="1367383" y="29210"/>
                </a:lnTo>
                <a:lnTo>
                  <a:pt x="1367383" y="27940"/>
                </a:lnTo>
                <a:lnTo>
                  <a:pt x="1368412" y="29210"/>
                </a:lnTo>
                <a:lnTo>
                  <a:pt x="1370799" y="30594"/>
                </a:lnTo>
                <a:lnTo>
                  <a:pt x="1373327" y="33020"/>
                </a:lnTo>
                <a:lnTo>
                  <a:pt x="1374152" y="33020"/>
                </a:lnTo>
                <a:lnTo>
                  <a:pt x="1375905" y="30594"/>
                </a:lnTo>
                <a:lnTo>
                  <a:pt x="1377632" y="27940"/>
                </a:lnTo>
                <a:lnTo>
                  <a:pt x="1377835" y="27940"/>
                </a:lnTo>
                <a:lnTo>
                  <a:pt x="1376794" y="30594"/>
                </a:lnTo>
                <a:lnTo>
                  <a:pt x="1375791" y="34290"/>
                </a:lnTo>
                <a:lnTo>
                  <a:pt x="1378254" y="35560"/>
                </a:lnTo>
                <a:lnTo>
                  <a:pt x="1385011" y="34290"/>
                </a:lnTo>
                <a:lnTo>
                  <a:pt x="1385836" y="34290"/>
                </a:lnTo>
                <a:lnTo>
                  <a:pt x="1387271" y="35560"/>
                </a:lnTo>
                <a:lnTo>
                  <a:pt x="1388084" y="36830"/>
                </a:lnTo>
                <a:lnTo>
                  <a:pt x="1389519" y="39370"/>
                </a:lnTo>
                <a:lnTo>
                  <a:pt x="1389926" y="39370"/>
                </a:lnTo>
                <a:lnTo>
                  <a:pt x="1389926" y="34290"/>
                </a:lnTo>
                <a:lnTo>
                  <a:pt x="1390751" y="33020"/>
                </a:lnTo>
                <a:lnTo>
                  <a:pt x="1391767" y="33020"/>
                </a:lnTo>
                <a:lnTo>
                  <a:pt x="1394396" y="35344"/>
                </a:lnTo>
                <a:lnTo>
                  <a:pt x="1393202" y="36830"/>
                </a:lnTo>
                <a:lnTo>
                  <a:pt x="1393202" y="38100"/>
                </a:lnTo>
                <a:lnTo>
                  <a:pt x="1397304" y="39370"/>
                </a:lnTo>
                <a:lnTo>
                  <a:pt x="1399768" y="39370"/>
                </a:lnTo>
                <a:lnTo>
                  <a:pt x="1398536" y="36830"/>
                </a:lnTo>
                <a:lnTo>
                  <a:pt x="1400365" y="36830"/>
                </a:lnTo>
                <a:lnTo>
                  <a:pt x="1403451" y="35560"/>
                </a:lnTo>
                <a:lnTo>
                  <a:pt x="1406118" y="35560"/>
                </a:lnTo>
                <a:lnTo>
                  <a:pt x="1408988" y="34290"/>
                </a:lnTo>
                <a:lnTo>
                  <a:pt x="1411655" y="35560"/>
                </a:lnTo>
                <a:lnTo>
                  <a:pt x="1412468" y="36830"/>
                </a:lnTo>
                <a:lnTo>
                  <a:pt x="1413090" y="38100"/>
                </a:lnTo>
                <a:lnTo>
                  <a:pt x="1418005" y="39370"/>
                </a:lnTo>
                <a:lnTo>
                  <a:pt x="1423327" y="39370"/>
                </a:lnTo>
                <a:lnTo>
                  <a:pt x="1431937" y="40640"/>
                </a:lnTo>
                <a:lnTo>
                  <a:pt x="1432966" y="40640"/>
                </a:lnTo>
                <a:lnTo>
                  <a:pt x="1432902" y="35344"/>
                </a:lnTo>
                <a:lnTo>
                  <a:pt x="1431734" y="31750"/>
                </a:lnTo>
                <a:lnTo>
                  <a:pt x="1430616" y="30594"/>
                </a:lnTo>
                <a:lnTo>
                  <a:pt x="1429067" y="29210"/>
                </a:lnTo>
                <a:lnTo>
                  <a:pt x="1430299" y="29210"/>
                </a:lnTo>
                <a:lnTo>
                  <a:pt x="1433372" y="31750"/>
                </a:lnTo>
                <a:lnTo>
                  <a:pt x="1436446" y="33020"/>
                </a:lnTo>
                <a:lnTo>
                  <a:pt x="1439113" y="36830"/>
                </a:lnTo>
                <a:lnTo>
                  <a:pt x="1439113" y="39370"/>
                </a:lnTo>
                <a:lnTo>
                  <a:pt x="1440548" y="40640"/>
                </a:lnTo>
                <a:lnTo>
                  <a:pt x="1447711" y="40640"/>
                </a:lnTo>
                <a:lnTo>
                  <a:pt x="1448536" y="39370"/>
                </a:lnTo>
                <a:lnTo>
                  <a:pt x="1448536" y="38100"/>
                </a:lnTo>
                <a:lnTo>
                  <a:pt x="1448943" y="35560"/>
                </a:lnTo>
                <a:lnTo>
                  <a:pt x="1449057" y="34861"/>
                </a:lnTo>
                <a:lnTo>
                  <a:pt x="1449146" y="33020"/>
                </a:lnTo>
                <a:lnTo>
                  <a:pt x="1451203" y="34290"/>
                </a:lnTo>
                <a:lnTo>
                  <a:pt x="1453261" y="36830"/>
                </a:lnTo>
                <a:lnTo>
                  <a:pt x="1458163" y="41910"/>
                </a:lnTo>
                <a:lnTo>
                  <a:pt x="1462062" y="40640"/>
                </a:lnTo>
                <a:lnTo>
                  <a:pt x="1460423" y="33020"/>
                </a:lnTo>
                <a:lnTo>
                  <a:pt x="1459839" y="30594"/>
                </a:lnTo>
                <a:lnTo>
                  <a:pt x="1459191" y="27940"/>
                </a:lnTo>
                <a:lnTo>
                  <a:pt x="1460220" y="25400"/>
                </a:lnTo>
                <a:lnTo>
                  <a:pt x="1460601" y="24447"/>
                </a:lnTo>
                <a:lnTo>
                  <a:pt x="1460690" y="24231"/>
                </a:lnTo>
                <a:lnTo>
                  <a:pt x="1461236" y="22860"/>
                </a:lnTo>
                <a:lnTo>
                  <a:pt x="1463497" y="25400"/>
                </a:lnTo>
                <a:lnTo>
                  <a:pt x="1464106" y="26670"/>
                </a:lnTo>
                <a:lnTo>
                  <a:pt x="1466570" y="27940"/>
                </a:lnTo>
                <a:lnTo>
                  <a:pt x="1468818" y="29210"/>
                </a:lnTo>
                <a:lnTo>
                  <a:pt x="1475168" y="29210"/>
                </a:lnTo>
                <a:lnTo>
                  <a:pt x="1477835" y="33020"/>
                </a:lnTo>
                <a:lnTo>
                  <a:pt x="1475790" y="36830"/>
                </a:lnTo>
                <a:lnTo>
                  <a:pt x="1474355" y="39370"/>
                </a:lnTo>
                <a:lnTo>
                  <a:pt x="1474558" y="40640"/>
                </a:lnTo>
                <a:lnTo>
                  <a:pt x="1478661" y="40640"/>
                </a:lnTo>
                <a:lnTo>
                  <a:pt x="1480096" y="39370"/>
                </a:lnTo>
                <a:lnTo>
                  <a:pt x="1480096" y="35560"/>
                </a:lnTo>
                <a:lnTo>
                  <a:pt x="1481112" y="34290"/>
                </a:lnTo>
                <a:lnTo>
                  <a:pt x="1483372" y="34290"/>
                </a:lnTo>
                <a:lnTo>
                  <a:pt x="1483779" y="33020"/>
                </a:lnTo>
                <a:lnTo>
                  <a:pt x="1483169" y="33020"/>
                </a:lnTo>
                <a:lnTo>
                  <a:pt x="1482547" y="31750"/>
                </a:lnTo>
                <a:lnTo>
                  <a:pt x="1482369" y="30594"/>
                </a:lnTo>
                <a:lnTo>
                  <a:pt x="1483639" y="30594"/>
                </a:lnTo>
                <a:lnTo>
                  <a:pt x="1485011" y="33020"/>
                </a:lnTo>
                <a:lnTo>
                  <a:pt x="1486446" y="34290"/>
                </a:lnTo>
                <a:lnTo>
                  <a:pt x="1488084" y="38100"/>
                </a:lnTo>
                <a:lnTo>
                  <a:pt x="1486446" y="38100"/>
                </a:lnTo>
                <a:lnTo>
                  <a:pt x="1485226" y="36830"/>
                </a:lnTo>
                <a:lnTo>
                  <a:pt x="1484185" y="36830"/>
                </a:lnTo>
                <a:lnTo>
                  <a:pt x="1484185" y="40640"/>
                </a:lnTo>
                <a:lnTo>
                  <a:pt x="1490548" y="41910"/>
                </a:lnTo>
                <a:lnTo>
                  <a:pt x="1499146" y="39370"/>
                </a:lnTo>
                <a:lnTo>
                  <a:pt x="1506321" y="39370"/>
                </a:lnTo>
                <a:lnTo>
                  <a:pt x="1505712" y="38100"/>
                </a:lnTo>
                <a:lnTo>
                  <a:pt x="1505089" y="36830"/>
                </a:lnTo>
                <a:lnTo>
                  <a:pt x="1507566" y="36830"/>
                </a:lnTo>
                <a:lnTo>
                  <a:pt x="1508785" y="38100"/>
                </a:lnTo>
                <a:lnTo>
                  <a:pt x="1509395" y="39370"/>
                </a:lnTo>
                <a:lnTo>
                  <a:pt x="1510220" y="40640"/>
                </a:lnTo>
                <a:lnTo>
                  <a:pt x="1512265" y="41910"/>
                </a:lnTo>
                <a:lnTo>
                  <a:pt x="1517180" y="40640"/>
                </a:lnTo>
                <a:lnTo>
                  <a:pt x="1519021" y="40640"/>
                </a:lnTo>
                <a:lnTo>
                  <a:pt x="1519072" y="43281"/>
                </a:lnTo>
                <a:lnTo>
                  <a:pt x="1519643" y="44450"/>
                </a:lnTo>
                <a:lnTo>
                  <a:pt x="1521485" y="44450"/>
                </a:lnTo>
                <a:lnTo>
                  <a:pt x="1524355" y="45720"/>
                </a:lnTo>
                <a:lnTo>
                  <a:pt x="1529676" y="48260"/>
                </a:lnTo>
                <a:lnTo>
                  <a:pt x="1531315" y="48260"/>
                </a:lnTo>
                <a:lnTo>
                  <a:pt x="1530502" y="46990"/>
                </a:lnTo>
                <a:lnTo>
                  <a:pt x="1529473" y="45720"/>
                </a:lnTo>
                <a:lnTo>
                  <a:pt x="1532140" y="44450"/>
                </a:lnTo>
                <a:lnTo>
                  <a:pt x="1538287" y="45720"/>
                </a:lnTo>
                <a:lnTo>
                  <a:pt x="1546898" y="45720"/>
                </a:lnTo>
                <a:lnTo>
                  <a:pt x="1546174" y="43497"/>
                </a:lnTo>
                <a:lnTo>
                  <a:pt x="1546110" y="43281"/>
                </a:lnTo>
                <a:lnTo>
                  <a:pt x="1558404" y="43281"/>
                </a:lnTo>
                <a:lnTo>
                  <a:pt x="1560626" y="41910"/>
                </a:lnTo>
                <a:lnTo>
                  <a:pt x="1562874" y="40640"/>
                </a:lnTo>
                <a:lnTo>
                  <a:pt x="1566773" y="40640"/>
                </a:lnTo>
                <a:lnTo>
                  <a:pt x="1570253" y="41910"/>
                </a:lnTo>
                <a:lnTo>
                  <a:pt x="1574241" y="43281"/>
                </a:lnTo>
                <a:lnTo>
                  <a:pt x="1576501" y="43281"/>
                </a:lnTo>
                <a:lnTo>
                  <a:pt x="1579270" y="40640"/>
                </a:lnTo>
                <a:lnTo>
                  <a:pt x="1580502" y="40640"/>
                </a:lnTo>
                <a:lnTo>
                  <a:pt x="1582204" y="43281"/>
                </a:lnTo>
                <a:lnTo>
                  <a:pt x="1582407" y="43281"/>
                </a:lnTo>
                <a:lnTo>
                  <a:pt x="1585417" y="44450"/>
                </a:lnTo>
                <a:lnTo>
                  <a:pt x="1592186" y="44450"/>
                </a:lnTo>
                <a:lnTo>
                  <a:pt x="1594840" y="45720"/>
                </a:lnTo>
                <a:lnTo>
                  <a:pt x="1594840" y="48260"/>
                </a:lnTo>
                <a:lnTo>
                  <a:pt x="1595869" y="48260"/>
                </a:lnTo>
                <a:lnTo>
                  <a:pt x="1597507" y="46990"/>
                </a:lnTo>
                <a:lnTo>
                  <a:pt x="1598739" y="46990"/>
                </a:lnTo>
                <a:lnTo>
                  <a:pt x="1601812" y="45720"/>
                </a:lnTo>
                <a:lnTo>
                  <a:pt x="1604060" y="45720"/>
                </a:lnTo>
                <a:lnTo>
                  <a:pt x="1606118" y="44450"/>
                </a:lnTo>
                <a:lnTo>
                  <a:pt x="1608378" y="43281"/>
                </a:lnTo>
                <a:lnTo>
                  <a:pt x="1608505" y="43281"/>
                </a:lnTo>
                <a:lnTo>
                  <a:pt x="1610220" y="40640"/>
                </a:lnTo>
                <a:lnTo>
                  <a:pt x="1612671" y="40640"/>
                </a:lnTo>
                <a:lnTo>
                  <a:pt x="1617586" y="41910"/>
                </a:lnTo>
                <a:lnTo>
                  <a:pt x="1620875" y="41910"/>
                </a:lnTo>
                <a:lnTo>
                  <a:pt x="1622615" y="40640"/>
                </a:lnTo>
                <a:lnTo>
                  <a:pt x="1624355" y="39370"/>
                </a:lnTo>
                <a:lnTo>
                  <a:pt x="1625587" y="39370"/>
                </a:lnTo>
                <a:lnTo>
                  <a:pt x="1626603" y="40640"/>
                </a:lnTo>
                <a:lnTo>
                  <a:pt x="1627111" y="41681"/>
                </a:lnTo>
                <a:lnTo>
                  <a:pt x="1627225" y="41910"/>
                </a:lnTo>
                <a:lnTo>
                  <a:pt x="1629879" y="41910"/>
                </a:lnTo>
                <a:lnTo>
                  <a:pt x="1630908" y="40640"/>
                </a:lnTo>
                <a:lnTo>
                  <a:pt x="1633169" y="41910"/>
                </a:lnTo>
                <a:lnTo>
                  <a:pt x="1636445" y="44450"/>
                </a:lnTo>
                <a:lnTo>
                  <a:pt x="1637880" y="44450"/>
                </a:lnTo>
                <a:lnTo>
                  <a:pt x="1637880" y="43281"/>
                </a:lnTo>
                <a:lnTo>
                  <a:pt x="1640357" y="43281"/>
                </a:lnTo>
                <a:lnTo>
                  <a:pt x="1642999" y="44450"/>
                </a:lnTo>
                <a:lnTo>
                  <a:pt x="1645666" y="45720"/>
                </a:lnTo>
                <a:lnTo>
                  <a:pt x="1648536" y="45720"/>
                </a:lnTo>
                <a:lnTo>
                  <a:pt x="1648942" y="44450"/>
                </a:lnTo>
                <a:lnTo>
                  <a:pt x="1649552" y="44450"/>
                </a:lnTo>
                <a:lnTo>
                  <a:pt x="1652384" y="43281"/>
                </a:lnTo>
                <a:lnTo>
                  <a:pt x="1652866" y="43281"/>
                </a:lnTo>
                <a:lnTo>
                  <a:pt x="1655699" y="44450"/>
                </a:lnTo>
                <a:lnTo>
                  <a:pt x="1666722" y="45720"/>
                </a:lnTo>
                <a:lnTo>
                  <a:pt x="1678787" y="45720"/>
                </a:lnTo>
                <a:lnTo>
                  <a:pt x="1682394" y="43281"/>
                </a:lnTo>
                <a:lnTo>
                  <a:pt x="1685620" y="41910"/>
                </a:lnTo>
                <a:lnTo>
                  <a:pt x="1687258" y="40640"/>
                </a:lnTo>
                <a:lnTo>
                  <a:pt x="1686026" y="40640"/>
                </a:lnTo>
                <a:lnTo>
                  <a:pt x="1675587" y="39370"/>
                </a:lnTo>
                <a:lnTo>
                  <a:pt x="1672297" y="38100"/>
                </a:lnTo>
                <a:lnTo>
                  <a:pt x="1670939" y="36830"/>
                </a:lnTo>
                <a:lnTo>
                  <a:pt x="1668208" y="34290"/>
                </a:lnTo>
                <a:lnTo>
                  <a:pt x="1666976" y="33020"/>
                </a:lnTo>
                <a:lnTo>
                  <a:pt x="1665744" y="31750"/>
                </a:lnTo>
                <a:lnTo>
                  <a:pt x="1663141" y="30594"/>
                </a:lnTo>
                <a:lnTo>
                  <a:pt x="1662468" y="30594"/>
                </a:lnTo>
                <a:lnTo>
                  <a:pt x="1662468" y="39370"/>
                </a:lnTo>
                <a:lnTo>
                  <a:pt x="1661858" y="40640"/>
                </a:lnTo>
                <a:lnTo>
                  <a:pt x="1661236" y="43180"/>
                </a:lnTo>
                <a:lnTo>
                  <a:pt x="1660626" y="41910"/>
                </a:lnTo>
                <a:lnTo>
                  <a:pt x="1660626" y="40640"/>
                </a:lnTo>
                <a:lnTo>
                  <a:pt x="1660550" y="38887"/>
                </a:lnTo>
                <a:lnTo>
                  <a:pt x="1660423" y="38100"/>
                </a:lnTo>
                <a:lnTo>
                  <a:pt x="1661033" y="36830"/>
                </a:lnTo>
                <a:lnTo>
                  <a:pt x="1661642" y="36830"/>
                </a:lnTo>
                <a:lnTo>
                  <a:pt x="1662264" y="38100"/>
                </a:lnTo>
                <a:lnTo>
                  <a:pt x="1662391" y="38887"/>
                </a:lnTo>
                <a:lnTo>
                  <a:pt x="1662468" y="39370"/>
                </a:lnTo>
                <a:lnTo>
                  <a:pt x="1662468" y="30594"/>
                </a:lnTo>
                <a:lnTo>
                  <a:pt x="1661058" y="30594"/>
                </a:lnTo>
                <a:lnTo>
                  <a:pt x="1660829" y="29210"/>
                </a:lnTo>
                <a:lnTo>
                  <a:pt x="1661439" y="27940"/>
                </a:lnTo>
                <a:lnTo>
                  <a:pt x="1662468" y="26670"/>
                </a:lnTo>
                <a:lnTo>
                  <a:pt x="1664309" y="27940"/>
                </a:lnTo>
                <a:lnTo>
                  <a:pt x="1667078" y="30594"/>
                </a:lnTo>
                <a:lnTo>
                  <a:pt x="1669224" y="33020"/>
                </a:lnTo>
                <a:lnTo>
                  <a:pt x="1671688" y="34290"/>
                </a:lnTo>
                <a:lnTo>
                  <a:pt x="1672297" y="33020"/>
                </a:lnTo>
                <a:lnTo>
                  <a:pt x="1673123" y="33020"/>
                </a:lnTo>
                <a:lnTo>
                  <a:pt x="1672297" y="31750"/>
                </a:lnTo>
                <a:lnTo>
                  <a:pt x="1670812" y="30594"/>
                </a:lnTo>
                <a:lnTo>
                  <a:pt x="1668208" y="29210"/>
                </a:lnTo>
                <a:lnTo>
                  <a:pt x="1668208" y="27940"/>
                </a:lnTo>
                <a:lnTo>
                  <a:pt x="1672717" y="27940"/>
                </a:lnTo>
                <a:lnTo>
                  <a:pt x="1671802" y="26670"/>
                </a:lnTo>
                <a:lnTo>
                  <a:pt x="1670875" y="25400"/>
                </a:lnTo>
                <a:lnTo>
                  <a:pt x="1669554" y="24231"/>
                </a:lnTo>
                <a:lnTo>
                  <a:pt x="1669338" y="22860"/>
                </a:lnTo>
                <a:lnTo>
                  <a:pt x="1669224" y="21590"/>
                </a:lnTo>
                <a:lnTo>
                  <a:pt x="1670456" y="21590"/>
                </a:lnTo>
                <a:lnTo>
                  <a:pt x="1672094" y="20320"/>
                </a:lnTo>
                <a:lnTo>
                  <a:pt x="1677835" y="31750"/>
                </a:lnTo>
                <a:lnTo>
                  <a:pt x="1677022" y="34290"/>
                </a:lnTo>
                <a:lnTo>
                  <a:pt x="1677022" y="35560"/>
                </a:lnTo>
                <a:lnTo>
                  <a:pt x="1678051" y="36830"/>
                </a:lnTo>
                <a:lnTo>
                  <a:pt x="1683994" y="36830"/>
                </a:lnTo>
                <a:lnTo>
                  <a:pt x="1685823" y="38100"/>
                </a:lnTo>
                <a:lnTo>
                  <a:pt x="1689112" y="38100"/>
                </a:lnTo>
                <a:lnTo>
                  <a:pt x="1689112" y="34290"/>
                </a:lnTo>
                <a:lnTo>
                  <a:pt x="1689925" y="33020"/>
                </a:lnTo>
                <a:lnTo>
                  <a:pt x="1691767" y="33020"/>
                </a:lnTo>
                <a:lnTo>
                  <a:pt x="1692186" y="34290"/>
                </a:lnTo>
                <a:lnTo>
                  <a:pt x="1691767" y="36830"/>
                </a:lnTo>
                <a:lnTo>
                  <a:pt x="1691271" y="38887"/>
                </a:lnTo>
                <a:lnTo>
                  <a:pt x="1691373" y="41186"/>
                </a:lnTo>
                <a:lnTo>
                  <a:pt x="1691627" y="43281"/>
                </a:lnTo>
                <a:lnTo>
                  <a:pt x="1691652" y="43497"/>
                </a:lnTo>
                <a:lnTo>
                  <a:pt x="1691767" y="44450"/>
                </a:lnTo>
                <a:lnTo>
                  <a:pt x="1693202" y="45720"/>
                </a:lnTo>
                <a:lnTo>
                  <a:pt x="1695462" y="49530"/>
                </a:lnTo>
                <a:lnTo>
                  <a:pt x="1692998" y="41910"/>
                </a:lnTo>
                <a:lnTo>
                  <a:pt x="1697507" y="45720"/>
                </a:lnTo>
                <a:lnTo>
                  <a:pt x="1699971" y="48260"/>
                </a:lnTo>
                <a:lnTo>
                  <a:pt x="1701406" y="48260"/>
                </a:lnTo>
                <a:lnTo>
                  <a:pt x="1700580" y="46990"/>
                </a:lnTo>
                <a:lnTo>
                  <a:pt x="1698739" y="44450"/>
                </a:lnTo>
                <a:lnTo>
                  <a:pt x="1701812" y="44450"/>
                </a:lnTo>
                <a:lnTo>
                  <a:pt x="1706930" y="49530"/>
                </a:lnTo>
                <a:lnTo>
                  <a:pt x="1707553" y="49530"/>
                </a:lnTo>
                <a:lnTo>
                  <a:pt x="1707553" y="45720"/>
                </a:lnTo>
                <a:lnTo>
                  <a:pt x="1710829" y="45720"/>
                </a:lnTo>
                <a:lnTo>
                  <a:pt x="1712671" y="46990"/>
                </a:lnTo>
                <a:lnTo>
                  <a:pt x="1715541" y="45720"/>
                </a:lnTo>
                <a:lnTo>
                  <a:pt x="1716773" y="44450"/>
                </a:lnTo>
                <a:lnTo>
                  <a:pt x="1717903" y="43281"/>
                </a:lnTo>
                <a:lnTo>
                  <a:pt x="1720049" y="40640"/>
                </a:lnTo>
                <a:lnTo>
                  <a:pt x="1722094" y="38100"/>
                </a:lnTo>
                <a:lnTo>
                  <a:pt x="1727212" y="36830"/>
                </a:lnTo>
                <a:lnTo>
                  <a:pt x="1724964" y="40640"/>
                </a:lnTo>
                <a:lnTo>
                  <a:pt x="1724469" y="41681"/>
                </a:lnTo>
                <a:lnTo>
                  <a:pt x="1724355" y="41910"/>
                </a:lnTo>
                <a:lnTo>
                  <a:pt x="1725295" y="43281"/>
                </a:lnTo>
                <a:lnTo>
                  <a:pt x="1726806" y="44450"/>
                </a:lnTo>
                <a:lnTo>
                  <a:pt x="1728660" y="44450"/>
                </a:lnTo>
                <a:lnTo>
                  <a:pt x="1729473" y="45720"/>
                </a:lnTo>
                <a:lnTo>
                  <a:pt x="1728863" y="46990"/>
                </a:lnTo>
                <a:lnTo>
                  <a:pt x="1727225" y="49530"/>
                </a:lnTo>
                <a:lnTo>
                  <a:pt x="1729473" y="49530"/>
                </a:lnTo>
                <a:lnTo>
                  <a:pt x="1732953" y="45720"/>
                </a:lnTo>
                <a:lnTo>
                  <a:pt x="1735709" y="43281"/>
                </a:lnTo>
                <a:lnTo>
                  <a:pt x="1736242" y="43281"/>
                </a:lnTo>
                <a:lnTo>
                  <a:pt x="1736242" y="48260"/>
                </a:lnTo>
                <a:lnTo>
                  <a:pt x="1738287" y="48260"/>
                </a:lnTo>
                <a:lnTo>
                  <a:pt x="1745665" y="46990"/>
                </a:lnTo>
                <a:lnTo>
                  <a:pt x="1756117" y="46990"/>
                </a:lnTo>
                <a:lnTo>
                  <a:pt x="1757553" y="48260"/>
                </a:lnTo>
                <a:lnTo>
                  <a:pt x="1761236" y="50800"/>
                </a:lnTo>
                <a:lnTo>
                  <a:pt x="1765947" y="49530"/>
                </a:lnTo>
                <a:lnTo>
                  <a:pt x="1768551" y="46990"/>
                </a:lnTo>
                <a:lnTo>
                  <a:pt x="1769846" y="45720"/>
                </a:lnTo>
                <a:lnTo>
                  <a:pt x="1772996" y="43281"/>
                </a:lnTo>
                <a:lnTo>
                  <a:pt x="1773834" y="43281"/>
                </a:lnTo>
                <a:lnTo>
                  <a:pt x="1780298" y="49530"/>
                </a:lnTo>
                <a:lnTo>
                  <a:pt x="1781517" y="49530"/>
                </a:lnTo>
                <a:lnTo>
                  <a:pt x="1780095" y="45720"/>
                </a:lnTo>
                <a:lnTo>
                  <a:pt x="1779193" y="43497"/>
                </a:lnTo>
                <a:lnTo>
                  <a:pt x="1779104" y="43281"/>
                </a:lnTo>
                <a:lnTo>
                  <a:pt x="1790331" y="43281"/>
                </a:lnTo>
                <a:lnTo>
                  <a:pt x="1793201" y="41910"/>
                </a:lnTo>
                <a:lnTo>
                  <a:pt x="1798116" y="40640"/>
                </a:lnTo>
                <a:lnTo>
                  <a:pt x="1799145" y="41910"/>
                </a:lnTo>
                <a:lnTo>
                  <a:pt x="1791766" y="49530"/>
                </a:lnTo>
                <a:lnTo>
                  <a:pt x="1799348" y="52070"/>
                </a:lnTo>
                <a:lnTo>
                  <a:pt x="1804479" y="48260"/>
                </a:lnTo>
                <a:lnTo>
                  <a:pt x="1807959" y="46990"/>
                </a:lnTo>
                <a:lnTo>
                  <a:pt x="1808988" y="46990"/>
                </a:lnTo>
                <a:lnTo>
                  <a:pt x="1812061" y="50800"/>
                </a:lnTo>
                <a:lnTo>
                  <a:pt x="1816773" y="52070"/>
                </a:lnTo>
                <a:lnTo>
                  <a:pt x="1821078" y="52070"/>
                </a:lnTo>
                <a:lnTo>
                  <a:pt x="1825574" y="53340"/>
                </a:lnTo>
                <a:lnTo>
                  <a:pt x="1829879" y="53340"/>
                </a:lnTo>
                <a:lnTo>
                  <a:pt x="1830908" y="54610"/>
                </a:lnTo>
                <a:lnTo>
                  <a:pt x="1832546" y="54610"/>
                </a:lnTo>
                <a:lnTo>
                  <a:pt x="1833372" y="52070"/>
                </a:lnTo>
                <a:lnTo>
                  <a:pt x="1832749" y="46990"/>
                </a:lnTo>
                <a:lnTo>
                  <a:pt x="1832343" y="44450"/>
                </a:lnTo>
                <a:lnTo>
                  <a:pt x="1832190" y="43497"/>
                </a:lnTo>
                <a:lnTo>
                  <a:pt x="1832152" y="43281"/>
                </a:lnTo>
                <a:lnTo>
                  <a:pt x="1832444" y="43281"/>
                </a:lnTo>
                <a:lnTo>
                  <a:pt x="1836026" y="44450"/>
                </a:lnTo>
                <a:lnTo>
                  <a:pt x="1837461" y="48260"/>
                </a:lnTo>
                <a:lnTo>
                  <a:pt x="1838490" y="50800"/>
                </a:lnTo>
                <a:lnTo>
                  <a:pt x="1839315" y="50800"/>
                </a:lnTo>
                <a:lnTo>
                  <a:pt x="1841766" y="48260"/>
                </a:lnTo>
                <a:lnTo>
                  <a:pt x="1844027" y="46990"/>
                </a:lnTo>
                <a:lnTo>
                  <a:pt x="1844840" y="46990"/>
                </a:lnTo>
                <a:lnTo>
                  <a:pt x="1844840" y="49530"/>
                </a:lnTo>
                <a:lnTo>
                  <a:pt x="1846681" y="50800"/>
                </a:lnTo>
                <a:lnTo>
                  <a:pt x="1850174" y="49530"/>
                </a:lnTo>
                <a:lnTo>
                  <a:pt x="1853857" y="48260"/>
                </a:lnTo>
                <a:lnTo>
                  <a:pt x="1855292" y="49530"/>
                </a:lnTo>
                <a:lnTo>
                  <a:pt x="1854479" y="50800"/>
                </a:lnTo>
                <a:lnTo>
                  <a:pt x="1853450" y="52070"/>
                </a:lnTo>
                <a:lnTo>
                  <a:pt x="1877009" y="52070"/>
                </a:lnTo>
                <a:lnTo>
                  <a:pt x="1880908" y="50800"/>
                </a:lnTo>
                <a:lnTo>
                  <a:pt x="1879676" y="48260"/>
                </a:lnTo>
                <a:lnTo>
                  <a:pt x="1880908" y="46990"/>
                </a:lnTo>
                <a:lnTo>
                  <a:pt x="1883156" y="48260"/>
                </a:lnTo>
                <a:lnTo>
                  <a:pt x="1888896" y="48260"/>
                </a:lnTo>
                <a:lnTo>
                  <a:pt x="1890128" y="49530"/>
                </a:lnTo>
                <a:lnTo>
                  <a:pt x="1889099" y="49530"/>
                </a:lnTo>
                <a:lnTo>
                  <a:pt x="1886851" y="50800"/>
                </a:lnTo>
                <a:lnTo>
                  <a:pt x="1883156" y="52070"/>
                </a:lnTo>
                <a:lnTo>
                  <a:pt x="1886445" y="52070"/>
                </a:lnTo>
                <a:lnTo>
                  <a:pt x="1888490" y="53340"/>
                </a:lnTo>
                <a:lnTo>
                  <a:pt x="1890534" y="52070"/>
                </a:lnTo>
                <a:lnTo>
                  <a:pt x="1891106" y="49758"/>
                </a:lnTo>
                <a:lnTo>
                  <a:pt x="1891157" y="49530"/>
                </a:lnTo>
                <a:lnTo>
                  <a:pt x="1892173" y="46990"/>
                </a:lnTo>
                <a:lnTo>
                  <a:pt x="1893201" y="46990"/>
                </a:lnTo>
                <a:lnTo>
                  <a:pt x="1895246" y="49530"/>
                </a:lnTo>
                <a:lnTo>
                  <a:pt x="1896884" y="50800"/>
                </a:lnTo>
                <a:lnTo>
                  <a:pt x="1898116" y="50800"/>
                </a:lnTo>
                <a:lnTo>
                  <a:pt x="1898116" y="49530"/>
                </a:lnTo>
                <a:lnTo>
                  <a:pt x="1899348" y="49530"/>
                </a:lnTo>
                <a:lnTo>
                  <a:pt x="1900783" y="50800"/>
                </a:lnTo>
                <a:lnTo>
                  <a:pt x="1903247" y="52070"/>
                </a:lnTo>
                <a:lnTo>
                  <a:pt x="1920049" y="52070"/>
                </a:lnTo>
                <a:lnTo>
                  <a:pt x="1922094" y="49530"/>
                </a:lnTo>
                <a:lnTo>
                  <a:pt x="1924354" y="49530"/>
                </a:lnTo>
                <a:lnTo>
                  <a:pt x="1925574" y="50800"/>
                </a:lnTo>
                <a:lnTo>
                  <a:pt x="1928647" y="53340"/>
                </a:lnTo>
                <a:lnTo>
                  <a:pt x="1937664" y="49530"/>
                </a:lnTo>
                <a:lnTo>
                  <a:pt x="1936026" y="46990"/>
                </a:lnTo>
                <a:lnTo>
                  <a:pt x="1935010" y="44450"/>
                </a:lnTo>
                <a:lnTo>
                  <a:pt x="1933981" y="44450"/>
                </a:lnTo>
                <a:lnTo>
                  <a:pt x="1929472" y="49530"/>
                </a:lnTo>
                <a:lnTo>
                  <a:pt x="1926805" y="49530"/>
                </a:lnTo>
                <a:lnTo>
                  <a:pt x="1926805" y="45720"/>
                </a:lnTo>
                <a:lnTo>
                  <a:pt x="1928037" y="44450"/>
                </a:lnTo>
                <a:lnTo>
                  <a:pt x="1929472" y="45720"/>
                </a:lnTo>
                <a:lnTo>
                  <a:pt x="1930704" y="45720"/>
                </a:lnTo>
                <a:lnTo>
                  <a:pt x="1931733" y="44450"/>
                </a:lnTo>
                <a:lnTo>
                  <a:pt x="1931568" y="43497"/>
                </a:lnTo>
                <a:lnTo>
                  <a:pt x="1931543" y="43281"/>
                </a:lnTo>
                <a:lnTo>
                  <a:pt x="1930793" y="39751"/>
                </a:lnTo>
                <a:lnTo>
                  <a:pt x="1930704" y="39370"/>
                </a:lnTo>
                <a:lnTo>
                  <a:pt x="1931517" y="39370"/>
                </a:lnTo>
                <a:lnTo>
                  <a:pt x="1936648" y="44450"/>
                </a:lnTo>
                <a:lnTo>
                  <a:pt x="1939721" y="46990"/>
                </a:lnTo>
                <a:lnTo>
                  <a:pt x="1943811" y="48260"/>
                </a:lnTo>
                <a:lnTo>
                  <a:pt x="1950377" y="48260"/>
                </a:lnTo>
                <a:lnTo>
                  <a:pt x="1955495" y="46990"/>
                </a:lnTo>
                <a:lnTo>
                  <a:pt x="1959597" y="48260"/>
                </a:lnTo>
                <a:lnTo>
                  <a:pt x="1959597" y="50800"/>
                </a:lnTo>
                <a:lnTo>
                  <a:pt x="1961032" y="50800"/>
                </a:lnTo>
                <a:lnTo>
                  <a:pt x="1964309" y="46990"/>
                </a:lnTo>
                <a:lnTo>
                  <a:pt x="1965744" y="46990"/>
                </a:lnTo>
                <a:lnTo>
                  <a:pt x="1965744" y="49530"/>
                </a:lnTo>
                <a:lnTo>
                  <a:pt x="1967788" y="46990"/>
                </a:lnTo>
                <a:lnTo>
                  <a:pt x="1969223" y="44450"/>
                </a:lnTo>
                <a:lnTo>
                  <a:pt x="1969846" y="44450"/>
                </a:lnTo>
                <a:lnTo>
                  <a:pt x="1969846" y="48260"/>
                </a:lnTo>
                <a:lnTo>
                  <a:pt x="1982546" y="48260"/>
                </a:lnTo>
                <a:lnTo>
                  <a:pt x="1986229" y="46990"/>
                </a:lnTo>
                <a:lnTo>
                  <a:pt x="1986229" y="45720"/>
                </a:lnTo>
                <a:lnTo>
                  <a:pt x="1988083" y="44450"/>
                </a:lnTo>
                <a:lnTo>
                  <a:pt x="1990128" y="45720"/>
                </a:lnTo>
                <a:lnTo>
                  <a:pt x="1992998" y="45720"/>
                </a:lnTo>
                <a:lnTo>
                  <a:pt x="1994433" y="44450"/>
                </a:lnTo>
                <a:lnTo>
                  <a:pt x="1995462" y="41910"/>
                </a:lnTo>
                <a:lnTo>
                  <a:pt x="1995868" y="40640"/>
                </a:lnTo>
                <a:lnTo>
                  <a:pt x="1996160" y="39751"/>
                </a:lnTo>
                <a:lnTo>
                  <a:pt x="1996274" y="39370"/>
                </a:lnTo>
                <a:lnTo>
                  <a:pt x="1997100" y="38100"/>
                </a:lnTo>
                <a:lnTo>
                  <a:pt x="1998243" y="41681"/>
                </a:lnTo>
                <a:lnTo>
                  <a:pt x="1998319" y="41910"/>
                </a:lnTo>
                <a:lnTo>
                  <a:pt x="2000783" y="41910"/>
                </a:lnTo>
                <a:lnTo>
                  <a:pt x="2001812" y="40640"/>
                </a:lnTo>
                <a:lnTo>
                  <a:pt x="2002624" y="40640"/>
                </a:lnTo>
                <a:lnTo>
                  <a:pt x="2002726" y="43281"/>
                </a:lnTo>
                <a:lnTo>
                  <a:pt x="2003856" y="44450"/>
                </a:lnTo>
                <a:lnTo>
                  <a:pt x="2006523" y="44450"/>
                </a:lnTo>
                <a:lnTo>
                  <a:pt x="2010003" y="45720"/>
                </a:lnTo>
                <a:lnTo>
                  <a:pt x="2012873" y="45720"/>
                </a:lnTo>
                <a:lnTo>
                  <a:pt x="2016975" y="46990"/>
                </a:lnTo>
                <a:lnTo>
                  <a:pt x="2017382" y="46990"/>
                </a:lnTo>
                <a:lnTo>
                  <a:pt x="2014918" y="44450"/>
                </a:lnTo>
                <a:lnTo>
                  <a:pt x="2012670" y="43281"/>
                </a:lnTo>
                <a:lnTo>
                  <a:pt x="2019198" y="43281"/>
                </a:lnTo>
                <a:lnTo>
                  <a:pt x="2023529" y="44450"/>
                </a:lnTo>
                <a:lnTo>
                  <a:pt x="2026196" y="44450"/>
                </a:lnTo>
                <a:lnTo>
                  <a:pt x="2026666" y="43497"/>
                </a:lnTo>
                <a:lnTo>
                  <a:pt x="2026767" y="43281"/>
                </a:lnTo>
                <a:lnTo>
                  <a:pt x="2027428" y="41910"/>
                </a:lnTo>
                <a:lnTo>
                  <a:pt x="2028647" y="40640"/>
                </a:lnTo>
                <a:lnTo>
                  <a:pt x="2030082" y="40640"/>
                </a:lnTo>
                <a:lnTo>
                  <a:pt x="2034590" y="41910"/>
                </a:lnTo>
                <a:lnTo>
                  <a:pt x="2037702" y="43281"/>
                </a:lnTo>
                <a:lnTo>
                  <a:pt x="2040534" y="44450"/>
                </a:lnTo>
                <a:lnTo>
                  <a:pt x="2041664" y="43281"/>
                </a:lnTo>
                <a:lnTo>
                  <a:pt x="2038527" y="43281"/>
                </a:lnTo>
                <a:lnTo>
                  <a:pt x="2037461" y="40640"/>
                </a:lnTo>
                <a:lnTo>
                  <a:pt x="2037461" y="38100"/>
                </a:lnTo>
                <a:lnTo>
                  <a:pt x="2037461" y="36830"/>
                </a:lnTo>
                <a:lnTo>
                  <a:pt x="2037461" y="34290"/>
                </a:lnTo>
                <a:lnTo>
                  <a:pt x="2041766" y="39370"/>
                </a:lnTo>
                <a:lnTo>
                  <a:pt x="2044230" y="41910"/>
                </a:lnTo>
                <a:lnTo>
                  <a:pt x="2047989" y="43281"/>
                </a:lnTo>
                <a:lnTo>
                  <a:pt x="2049945" y="43281"/>
                </a:lnTo>
                <a:lnTo>
                  <a:pt x="2053043" y="41910"/>
                </a:lnTo>
                <a:lnTo>
                  <a:pt x="2053805" y="43281"/>
                </a:lnTo>
                <a:lnTo>
                  <a:pt x="2052624" y="45720"/>
                </a:lnTo>
                <a:lnTo>
                  <a:pt x="2051812" y="46990"/>
                </a:lnTo>
                <a:lnTo>
                  <a:pt x="2052015" y="46990"/>
                </a:lnTo>
                <a:lnTo>
                  <a:pt x="2052828" y="45720"/>
                </a:lnTo>
                <a:lnTo>
                  <a:pt x="2053856" y="45720"/>
                </a:lnTo>
                <a:lnTo>
                  <a:pt x="2054758" y="43497"/>
                </a:lnTo>
                <a:lnTo>
                  <a:pt x="2054847" y="43281"/>
                </a:lnTo>
                <a:lnTo>
                  <a:pt x="2055088" y="41910"/>
                </a:lnTo>
                <a:lnTo>
                  <a:pt x="2055202" y="41186"/>
                </a:lnTo>
                <a:lnTo>
                  <a:pt x="2055291" y="40640"/>
                </a:lnTo>
                <a:lnTo>
                  <a:pt x="2055901" y="36830"/>
                </a:lnTo>
                <a:lnTo>
                  <a:pt x="2055495" y="36830"/>
                </a:lnTo>
                <a:lnTo>
                  <a:pt x="2050173" y="40640"/>
                </a:lnTo>
                <a:lnTo>
                  <a:pt x="2049957" y="40640"/>
                </a:lnTo>
                <a:lnTo>
                  <a:pt x="2050986" y="38100"/>
                </a:lnTo>
                <a:lnTo>
                  <a:pt x="2051608" y="35560"/>
                </a:lnTo>
                <a:lnTo>
                  <a:pt x="2051189" y="34290"/>
                </a:lnTo>
                <a:lnTo>
                  <a:pt x="2048738" y="34290"/>
                </a:lnTo>
                <a:lnTo>
                  <a:pt x="2047709" y="33020"/>
                </a:lnTo>
                <a:lnTo>
                  <a:pt x="2047709" y="29210"/>
                </a:lnTo>
                <a:lnTo>
                  <a:pt x="2048738" y="27940"/>
                </a:lnTo>
                <a:lnTo>
                  <a:pt x="2050986" y="27940"/>
                </a:lnTo>
                <a:lnTo>
                  <a:pt x="2051812" y="29210"/>
                </a:lnTo>
                <a:lnTo>
                  <a:pt x="2051812" y="31750"/>
                </a:lnTo>
                <a:lnTo>
                  <a:pt x="2053247" y="33020"/>
                </a:lnTo>
                <a:lnTo>
                  <a:pt x="2054885" y="31750"/>
                </a:lnTo>
                <a:lnTo>
                  <a:pt x="2057488" y="30594"/>
                </a:lnTo>
                <a:lnTo>
                  <a:pt x="2057793" y="30594"/>
                </a:lnTo>
                <a:lnTo>
                  <a:pt x="2059127" y="35344"/>
                </a:lnTo>
                <a:lnTo>
                  <a:pt x="2059190" y="35560"/>
                </a:lnTo>
                <a:lnTo>
                  <a:pt x="2058365" y="40640"/>
                </a:lnTo>
                <a:lnTo>
                  <a:pt x="2058276" y="41186"/>
                </a:lnTo>
                <a:lnTo>
                  <a:pt x="2058162" y="41910"/>
                </a:lnTo>
                <a:lnTo>
                  <a:pt x="2058974" y="41910"/>
                </a:lnTo>
                <a:lnTo>
                  <a:pt x="2060613" y="40640"/>
                </a:lnTo>
                <a:lnTo>
                  <a:pt x="2063076" y="39370"/>
                </a:lnTo>
                <a:lnTo>
                  <a:pt x="2063902" y="39370"/>
                </a:lnTo>
                <a:lnTo>
                  <a:pt x="2064054" y="39751"/>
                </a:lnTo>
                <a:lnTo>
                  <a:pt x="2064308" y="39370"/>
                </a:lnTo>
                <a:lnTo>
                  <a:pt x="2065947" y="36830"/>
                </a:lnTo>
                <a:lnTo>
                  <a:pt x="2076208" y="36830"/>
                </a:lnTo>
                <a:lnTo>
                  <a:pt x="2078240" y="38100"/>
                </a:lnTo>
                <a:lnTo>
                  <a:pt x="2077834" y="40640"/>
                </a:lnTo>
                <a:lnTo>
                  <a:pt x="2077745" y="41186"/>
                </a:lnTo>
                <a:lnTo>
                  <a:pt x="2077631" y="41910"/>
                </a:lnTo>
                <a:lnTo>
                  <a:pt x="2079840" y="43281"/>
                </a:lnTo>
                <a:lnTo>
                  <a:pt x="2080120" y="43281"/>
                </a:lnTo>
                <a:lnTo>
                  <a:pt x="2085213" y="44450"/>
                </a:lnTo>
                <a:lnTo>
                  <a:pt x="2092998" y="44450"/>
                </a:lnTo>
                <a:lnTo>
                  <a:pt x="2091436" y="36830"/>
                </a:lnTo>
                <a:lnTo>
                  <a:pt x="2090153" y="30594"/>
                </a:lnTo>
                <a:lnTo>
                  <a:pt x="2111845" y="41910"/>
                </a:lnTo>
                <a:lnTo>
                  <a:pt x="2113280" y="41910"/>
                </a:lnTo>
                <a:lnTo>
                  <a:pt x="2113280" y="38100"/>
                </a:lnTo>
                <a:lnTo>
                  <a:pt x="2114918" y="36830"/>
                </a:lnTo>
                <a:lnTo>
                  <a:pt x="2119236" y="36830"/>
                </a:lnTo>
                <a:lnTo>
                  <a:pt x="2120658" y="38100"/>
                </a:lnTo>
                <a:lnTo>
                  <a:pt x="2120049" y="39370"/>
                </a:lnTo>
                <a:lnTo>
                  <a:pt x="2119122" y="41681"/>
                </a:lnTo>
                <a:lnTo>
                  <a:pt x="2119020" y="41910"/>
                </a:lnTo>
                <a:lnTo>
                  <a:pt x="2124964" y="45720"/>
                </a:lnTo>
                <a:lnTo>
                  <a:pt x="2128507" y="43281"/>
                </a:lnTo>
                <a:lnTo>
                  <a:pt x="2129929" y="43281"/>
                </a:lnTo>
                <a:lnTo>
                  <a:pt x="2131110" y="45720"/>
                </a:lnTo>
                <a:lnTo>
                  <a:pt x="2133574" y="45720"/>
                </a:lnTo>
                <a:lnTo>
                  <a:pt x="2138083" y="44450"/>
                </a:lnTo>
                <a:lnTo>
                  <a:pt x="2139213" y="43281"/>
                </a:lnTo>
                <a:lnTo>
                  <a:pt x="2139404" y="43281"/>
                </a:lnTo>
                <a:lnTo>
                  <a:pt x="2138083" y="41910"/>
                </a:lnTo>
                <a:lnTo>
                  <a:pt x="2138489" y="40640"/>
                </a:lnTo>
                <a:lnTo>
                  <a:pt x="2140737" y="40640"/>
                </a:lnTo>
                <a:lnTo>
                  <a:pt x="2141969" y="41910"/>
                </a:lnTo>
                <a:lnTo>
                  <a:pt x="2143201" y="44450"/>
                </a:lnTo>
                <a:lnTo>
                  <a:pt x="2144636" y="44450"/>
                </a:lnTo>
                <a:lnTo>
                  <a:pt x="2147100" y="41910"/>
                </a:lnTo>
                <a:lnTo>
                  <a:pt x="2148027" y="40640"/>
                </a:lnTo>
                <a:lnTo>
                  <a:pt x="2148941" y="39370"/>
                </a:lnTo>
                <a:lnTo>
                  <a:pt x="2149310" y="38900"/>
                </a:lnTo>
                <a:lnTo>
                  <a:pt x="2147671" y="43281"/>
                </a:lnTo>
                <a:lnTo>
                  <a:pt x="2147913" y="43281"/>
                </a:lnTo>
                <a:lnTo>
                  <a:pt x="2155494" y="46990"/>
                </a:lnTo>
                <a:lnTo>
                  <a:pt x="2157133" y="44450"/>
                </a:lnTo>
                <a:lnTo>
                  <a:pt x="2157958" y="44450"/>
                </a:lnTo>
                <a:lnTo>
                  <a:pt x="2157806" y="43497"/>
                </a:lnTo>
                <a:lnTo>
                  <a:pt x="2157768" y="43281"/>
                </a:lnTo>
                <a:lnTo>
                  <a:pt x="2156930" y="41910"/>
                </a:lnTo>
                <a:lnTo>
                  <a:pt x="2158365" y="41910"/>
                </a:lnTo>
                <a:lnTo>
                  <a:pt x="2163673" y="43281"/>
                </a:lnTo>
                <a:lnTo>
                  <a:pt x="2164423" y="43281"/>
                </a:lnTo>
                <a:lnTo>
                  <a:pt x="2177631" y="44450"/>
                </a:lnTo>
                <a:lnTo>
                  <a:pt x="2180082" y="43281"/>
                </a:lnTo>
                <a:lnTo>
                  <a:pt x="2181695" y="43281"/>
                </a:lnTo>
                <a:lnTo>
                  <a:pt x="2182037" y="41910"/>
                </a:lnTo>
                <a:lnTo>
                  <a:pt x="2182342" y="40640"/>
                </a:lnTo>
                <a:lnTo>
                  <a:pt x="2180704" y="38100"/>
                </a:lnTo>
                <a:lnTo>
                  <a:pt x="2181923" y="39370"/>
                </a:lnTo>
                <a:lnTo>
                  <a:pt x="2183981" y="40640"/>
                </a:lnTo>
                <a:lnTo>
                  <a:pt x="2186228" y="41910"/>
                </a:lnTo>
                <a:lnTo>
                  <a:pt x="2187346" y="43281"/>
                </a:lnTo>
                <a:lnTo>
                  <a:pt x="2186749" y="41910"/>
                </a:lnTo>
                <a:lnTo>
                  <a:pt x="2186228" y="40640"/>
                </a:lnTo>
                <a:lnTo>
                  <a:pt x="2184730" y="38100"/>
                </a:lnTo>
                <a:lnTo>
                  <a:pt x="2183981" y="36830"/>
                </a:lnTo>
                <a:lnTo>
                  <a:pt x="2187257" y="38100"/>
                </a:lnTo>
                <a:lnTo>
                  <a:pt x="2190127" y="41910"/>
                </a:lnTo>
                <a:lnTo>
                  <a:pt x="2191969" y="44450"/>
                </a:lnTo>
                <a:lnTo>
                  <a:pt x="2193404" y="44450"/>
                </a:lnTo>
                <a:lnTo>
                  <a:pt x="2196236" y="43281"/>
                </a:lnTo>
                <a:lnTo>
                  <a:pt x="2198217" y="41910"/>
                </a:lnTo>
                <a:lnTo>
                  <a:pt x="2199957" y="40640"/>
                </a:lnTo>
                <a:lnTo>
                  <a:pt x="2194839" y="40640"/>
                </a:lnTo>
                <a:lnTo>
                  <a:pt x="2193201" y="39370"/>
                </a:lnTo>
                <a:lnTo>
                  <a:pt x="2193201" y="36830"/>
                </a:lnTo>
                <a:lnTo>
                  <a:pt x="2195055" y="36830"/>
                </a:lnTo>
                <a:lnTo>
                  <a:pt x="2197506" y="38100"/>
                </a:lnTo>
                <a:lnTo>
                  <a:pt x="2200986" y="39370"/>
                </a:lnTo>
                <a:lnTo>
                  <a:pt x="2201595" y="38100"/>
                </a:lnTo>
                <a:lnTo>
                  <a:pt x="2200173" y="36830"/>
                </a:lnTo>
                <a:lnTo>
                  <a:pt x="2199144" y="34290"/>
                </a:lnTo>
                <a:lnTo>
                  <a:pt x="2198319" y="31750"/>
                </a:lnTo>
                <a:lnTo>
                  <a:pt x="2197709" y="27940"/>
                </a:lnTo>
                <a:lnTo>
                  <a:pt x="2198319" y="27940"/>
                </a:lnTo>
                <a:lnTo>
                  <a:pt x="2200884" y="30594"/>
                </a:lnTo>
                <a:lnTo>
                  <a:pt x="2203031" y="33020"/>
                </a:lnTo>
                <a:lnTo>
                  <a:pt x="2204059" y="33020"/>
                </a:lnTo>
                <a:lnTo>
                  <a:pt x="2205240" y="30594"/>
                </a:lnTo>
                <a:lnTo>
                  <a:pt x="2206523" y="29210"/>
                </a:lnTo>
                <a:lnTo>
                  <a:pt x="2207336" y="29210"/>
                </a:lnTo>
                <a:lnTo>
                  <a:pt x="2208568" y="31750"/>
                </a:lnTo>
                <a:lnTo>
                  <a:pt x="2209596" y="34290"/>
                </a:lnTo>
                <a:lnTo>
                  <a:pt x="2210409" y="36830"/>
                </a:lnTo>
                <a:lnTo>
                  <a:pt x="2210409" y="38100"/>
                </a:lnTo>
                <a:lnTo>
                  <a:pt x="2210612" y="38100"/>
                </a:lnTo>
                <a:lnTo>
                  <a:pt x="2212263" y="39370"/>
                </a:lnTo>
                <a:lnTo>
                  <a:pt x="2217788" y="39370"/>
                </a:lnTo>
                <a:lnTo>
                  <a:pt x="2217788" y="41910"/>
                </a:lnTo>
                <a:lnTo>
                  <a:pt x="2218461" y="43281"/>
                </a:lnTo>
                <a:lnTo>
                  <a:pt x="2219223" y="41910"/>
                </a:lnTo>
                <a:lnTo>
                  <a:pt x="2219833" y="40640"/>
                </a:lnTo>
                <a:lnTo>
                  <a:pt x="2221687" y="41910"/>
                </a:lnTo>
                <a:lnTo>
                  <a:pt x="2223325" y="44450"/>
                </a:lnTo>
                <a:lnTo>
                  <a:pt x="2224963" y="45720"/>
                </a:lnTo>
                <a:lnTo>
                  <a:pt x="2225573" y="46990"/>
                </a:lnTo>
                <a:lnTo>
                  <a:pt x="2224760" y="44450"/>
                </a:lnTo>
                <a:lnTo>
                  <a:pt x="2223820" y="43281"/>
                </a:lnTo>
                <a:lnTo>
                  <a:pt x="2223681" y="43281"/>
                </a:lnTo>
                <a:lnTo>
                  <a:pt x="2224341" y="41910"/>
                </a:lnTo>
                <a:lnTo>
                  <a:pt x="2230539" y="43281"/>
                </a:lnTo>
                <a:lnTo>
                  <a:pt x="2232317" y="43281"/>
                </a:lnTo>
                <a:lnTo>
                  <a:pt x="2232749" y="41910"/>
                </a:lnTo>
                <a:lnTo>
                  <a:pt x="2233155" y="40640"/>
                </a:lnTo>
                <a:lnTo>
                  <a:pt x="2234793" y="40640"/>
                </a:lnTo>
                <a:lnTo>
                  <a:pt x="2237460" y="41910"/>
                </a:lnTo>
                <a:lnTo>
                  <a:pt x="2239505" y="41910"/>
                </a:lnTo>
                <a:lnTo>
                  <a:pt x="2244293" y="43281"/>
                </a:lnTo>
                <a:lnTo>
                  <a:pt x="2247506" y="44450"/>
                </a:lnTo>
                <a:lnTo>
                  <a:pt x="2250783" y="44450"/>
                </a:lnTo>
                <a:lnTo>
                  <a:pt x="2254262" y="45720"/>
                </a:lnTo>
                <a:lnTo>
                  <a:pt x="2255088" y="46990"/>
                </a:lnTo>
                <a:lnTo>
                  <a:pt x="2256523" y="49530"/>
                </a:lnTo>
                <a:lnTo>
                  <a:pt x="2257539" y="48260"/>
                </a:lnTo>
                <a:lnTo>
                  <a:pt x="2256777" y="43497"/>
                </a:lnTo>
                <a:lnTo>
                  <a:pt x="2256739" y="43281"/>
                </a:lnTo>
                <a:lnTo>
                  <a:pt x="2258542" y="43281"/>
                </a:lnTo>
                <a:lnTo>
                  <a:pt x="2265121" y="46990"/>
                </a:lnTo>
                <a:lnTo>
                  <a:pt x="2264308" y="53340"/>
                </a:lnTo>
                <a:lnTo>
                  <a:pt x="2259393" y="55880"/>
                </a:lnTo>
                <a:lnTo>
                  <a:pt x="2255291" y="57150"/>
                </a:lnTo>
                <a:lnTo>
                  <a:pt x="2258161" y="60960"/>
                </a:lnTo>
                <a:lnTo>
                  <a:pt x="2262467" y="59690"/>
                </a:lnTo>
                <a:lnTo>
                  <a:pt x="2265730" y="58242"/>
                </a:lnTo>
                <a:lnTo>
                  <a:pt x="2262873" y="60960"/>
                </a:lnTo>
                <a:lnTo>
                  <a:pt x="2261235" y="62230"/>
                </a:lnTo>
                <a:lnTo>
                  <a:pt x="2258364" y="63500"/>
                </a:lnTo>
                <a:lnTo>
                  <a:pt x="2257336" y="63500"/>
                </a:lnTo>
                <a:lnTo>
                  <a:pt x="2257336" y="118110"/>
                </a:lnTo>
                <a:lnTo>
                  <a:pt x="2255697" y="120650"/>
                </a:lnTo>
                <a:lnTo>
                  <a:pt x="2255088" y="121920"/>
                </a:lnTo>
                <a:lnTo>
                  <a:pt x="2250783" y="121920"/>
                </a:lnTo>
                <a:lnTo>
                  <a:pt x="2252624" y="120650"/>
                </a:lnTo>
                <a:lnTo>
                  <a:pt x="2256523" y="118110"/>
                </a:lnTo>
                <a:lnTo>
                  <a:pt x="2257336" y="118110"/>
                </a:lnTo>
                <a:lnTo>
                  <a:pt x="2257336" y="63500"/>
                </a:lnTo>
                <a:lnTo>
                  <a:pt x="2254669" y="63500"/>
                </a:lnTo>
                <a:lnTo>
                  <a:pt x="2254669" y="68580"/>
                </a:lnTo>
                <a:lnTo>
                  <a:pt x="2254669" y="76200"/>
                </a:lnTo>
                <a:lnTo>
                  <a:pt x="2253856" y="77470"/>
                </a:lnTo>
                <a:lnTo>
                  <a:pt x="2252624" y="76200"/>
                </a:lnTo>
                <a:lnTo>
                  <a:pt x="2251595" y="76200"/>
                </a:lnTo>
                <a:lnTo>
                  <a:pt x="2251189" y="73660"/>
                </a:lnTo>
                <a:lnTo>
                  <a:pt x="2252014" y="72390"/>
                </a:lnTo>
                <a:lnTo>
                  <a:pt x="2253450" y="68580"/>
                </a:lnTo>
                <a:lnTo>
                  <a:pt x="2254669" y="68580"/>
                </a:lnTo>
                <a:lnTo>
                  <a:pt x="2254669" y="63500"/>
                </a:lnTo>
                <a:lnTo>
                  <a:pt x="2252624" y="63500"/>
                </a:lnTo>
                <a:lnTo>
                  <a:pt x="2249347" y="68580"/>
                </a:lnTo>
                <a:lnTo>
                  <a:pt x="2249043" y="72390"/>
                </a:lnTo>
                <a:lnTo>
                  <a:pt x="2248941" y="73660"/>
                </a:lnTo>
                <a:lnTo>
                  <a:pt x="2248827" y="74930"/>
                </a:lnTo>
                <a:lnTo>
                  <a:pt x="2248725" y="77470"/>
                </a:lnTo>
                <a:lnTo>
                  <a:pt x="2247087" y="80010"/>
                </a:lnTo>
                <a:lnTo>
                  <a:pt x="2242375" y="80010"/>
                </a:lnTo>
                <a:lnTo>
                  <a:pt x="2246884" y="85090"/>
                </a:lnTo>
                <a:lnTo>
                  <a:pt x="2246680" y="86360"/>
                </a:lnTo>
                <a:lnTo>
                  <a:pt x="2243201" y="85090"/>
                </a:lnTo>
                <a:lnTo>
                  <a:pt x="2239302" y="85090"/>
                </a:lnTo>
                <a:lnTo>
                  <a:pt x="2239708" y="88900"/>
                </a:lnTo>
                <a:lnTo>
                  <a:pt x="2239924" y="91440"/>
                </a:lnTo>
                <a:lnTo>
                  <a:pt x="2240026" y="92710"/>
                </a:lnTo>
                <a:lnTo>
                  <a:pt x="2240127" y="93980"/>
                </a:lnTo>
                <a:lnTo>
                  <a:pt x="2236025" y="96520"/>
                </a:lnTo>
                <a:lnTo>
                  <a:pt x="2233777" y="92710"/>
                </a:lnTo>
                <a:lnTo>
                  <a:pt x="2232749" y="91440"/>
                </a:lnTo>
                <a:lnTo>
                  <a:pt x="2232139" y="92710"/>
                </a:lnTo>
                <a:lnTo>
                  <a:pt x="2232139" y="97790"/>
                </a:lnTo>
                <a:lnTo>
                  <a:pt x="2231313" y="100330"/>
                </a:lnTo>
                <a:lnTo>
                  <a:pt x="2229472" y="100330"/>
                </a:lnTo>
                <a:lnTo>
                  <a:pt x="2229472" y="156210"/>
                </a:lnTo>
                <a:lnTo>
                  <a:pt x="2223935" y="156210"/>
                </a:lnTo>
                <a:lnTo>
                  <a:pt x="2223935" y="153670"/>
                </a:lnTo>
                <a:lnTo>
                  <a:pt x="2228240" y="153670"/>
                </a:lnTo>
                <a:lnTo>
                  <a:pt x="2229472" y="156210"/>
                </a:lnTo>
                <a:lnTo>
                  <a:pt x="2229472" y="100330"/>
                </a:lnTo>
                <a:lnTo>
                  <a:pt x="2229066" y="100330"/>
                </a:lnTo>
                <a:lnTo>
                  <a:pt x="2228037" y="101600"/>
                </a:lnTo>
                <a:lnTo>
                  <a:pt x="2228037" y="102870"/>
                </a:lnTo>
                <a:lnTo>
                  <a:pt x="2224760" y="107950"/>
                </a:lnTo>
                <a:lnTo>
                  <a:pt x="2220861" y="113030"/>
                </a:lnTo>
                <a:lnTo>
                  <a:pt x="2216759" y="116840"/>
                </a:lnTo>
                <a:lnTo>
                  <a:pt x="2214105" y="121920"/>
                </a:lnTo>
                <a:lnTo>
                  <a:pt x="2214715" y="121920"/>
                </a:lnTo>
                <a:lnTo>
                  <a:pt x="2215324" y="123190"/>
                </a:lnTo>
                <a:lnTo>
                  <a:pt x="2213686" y="125730"/>
                </a:lnTo>
                <a:lnTo>
                  <a:pt x="2207958" y="128270"/>
                </a:lnTo>
                <a:lnTo>
                  <a:pt x="2206307" y="130810"/>
                </a:lnTo>
                <a:lnTo>
                  <a:pt x="2207539" y="133350"/>
                </a:lnTo>
                <a:lnTo>
                  <a:pt x="2206726" y="134620"/>
                </a:lnTo>
                <a:lnTo>
                  <a:pt x="2203246" y="134620"/>
                </a:lnTo>
                <a:lnTo>
                  <a:pt x="2198941" y="138430"/>
                </a:lnTo>
                <a:lnTo>
                  <a:pt x="2191969" y="146050"/>
                </a:lnTo>
                <a:lnTo>
                  <a:pt x="2188489" y="148590"/>
                </a:lnTo>
                <a:lnTo>
                  <a:pt x="2185009" y="148590"/>
                </a:lnTo>
                <a:lnTo>
                  <a:pt x="2180501" y="158750"/>
                </a:lnTo>
                <a:lnTo>
                  <a:pt x="2182545" y="162560"/>
                </a:lnTo>
                <a:lnTo>
                  <a:pt x="2181110" y="163830"/>
                </a:lnTo>
                <a:lnTo>
                  <a:pt x="2178850" y="165100"/>
                </a:lnTo>
                <a:lnTo>
                  <a:pt x="2176602" y="165100"/>
                </a:lnTo>
                <a:lnTo>
                  <a:pt x="2174760" y="166370"/>
                </a:lnTo>
                <a:lnTo>
                  <a:pt x="2174760" y="168910"/>
                </a:lnTo>
                <a:lnTo>
                  <a:pt x="2172297" y="168910"/>
                </a:lnTo>
                <a:lnTo>
                  <a:pt x="2170861" y="167640"/>
                </a:lnTo>
                <a:lnTo>
                  <a:pt x="2170455" y="167640"/>
                </a:lnTo>
                <a:lnTo>
                  <a:pt x="2171065" y="170180"/>
                </a:lnTo>
                <a:lnTo>
                  <a:pt x="2172297" y="172720"/>
                </a:lnTo>
                <a:lnTo>
                  <a:pt x="2168817" y="177800"/>
                </a:lnTo>
                <a:lnTo>
                  <a:pt x="2161235" y="181610"/>
                </a:lnTo>
                <a:lnTo>
                  <a:pt x="2158974" y="182880"/>
                </a:lnTo>
                <a:lnTo>
                  <a:pt x="2158568" y="184150"/>
                </a:lnTo>
                <a:lnTo>
                  <a:pt x="2161438" y="184150"/>
                </a:lnTo>
                <a:lnTo>
                  <a:pt x="2162048" y="185420"/>
                </a:lnTo>
                <a:lnTo>
                  <a:pt x="2161438" y="186690"/>
                </a:lnTo>
                <a:lnTo>
                  <a:pt x="2160828" y="186690"/>
                </a:lnTo>
                <a:lnTo>
                  <a:pt x="2161641" y="187960"/>
                </a:lnTo>
                <a:lnTo>
                  <a:pt x="2165337" y="187960"/>
                </a:lnTo>
                <a:lnTo>
                  <a:pt x="2166150" y="189230"/>
                </a:lnTo>
                <a:lnTo>
                  <a:pt x="2165540" y="190500"/>
                </a:lnTo>
                <a:lnTo>
                  <a:pt x="2164715" y="191770"/>
                </a:lnTo>
                <a:lnTo>
                  <a:pt x="2163483" y="191770"/>
                </a:lnTo>
                <a:lnTo>
                  <a:pt x="2161438" y="190500"/>
                </a:lnTo>
                <a:lnTo>
                  <a:pt x="2160206" y="190500"/>
                </a:lnTo>
                <a:lnTo>
                  <a:pt x="2159393" y="191770"/>
                </a:lnTo>
                <a:lnTo>
                  <a:pt x="2158771" y="193040"/>
                </a:lnTo>
                <a:lnTo>
                  <a:pt x="2160003" y="194310"/>
                </a:lnTo>
                <a:lnTo>
                  <a:pt x="2161844" y="195580"/>
                </a:lnTo>
                <a:lnTo>
                  <a:pt x="2164715" y="198120"/>
                </a:lnTo>
                <a:lnTo>
                  <a:pt x="2158568" y="198120"/>
                </a:lnTo>
                <a:lnTo>
                  <a:pt x="2158568" y="213360"/>
                </a:lnTo>
                <a:lnTo>
                  <a:pt x="2154059" y="215900"/>
                </a:lnTo>
                <a:lnTo>
                  <a:pt x="2154059" y="217170"/>
                </a:lnTo>
                <a:lnTo>
                  <a:pt x="2158161" y="217170"/>
                </a:lnTo>
                <a:lnTo>
                  <a:pt x="2156320" y="220980"/>
                </a:lnTo>
                <a:lnTo>
                  <a:pt x="2141969" y="217170"/>
                </a:lnTo>
                <a:lnTo>
                  <a:pt x="2141969" y="214630"/>
                </a:lnTo>
                <a:lnTo>
                  <a:pt x="2145868" y="213360"/>
                </a:lnTo>
                <a:lnTo>
                  <a:pt x="2158568" y="213360"/>
                </a:lnTo>
                <a:lnTo>
                  <a:pt x="2158568" y="198120"/>
                </a:lnTo>
                <a:lnTo>
                  <a:pt x="2158161" y="198120"/>
                </a:lnTo>
                <a:lnTo>
                  <a:pt x="2154263" y="195580"/>
                </a:lnTo>
                <a:lnTo>
                  <a:pt x="2152015" y="196850"/>
                </a:lnTo>
                <a:lnTo>
                  <a:pt x="2147709" y="200660"/>
                </a:lnTo>
                <a:lnTo>
                  <a:pt x="2144636" y="204470"/>
                </a:lnTo>
                <a:lnTo>
                  <a:pt x="2141969" y="208280"/>
                </a:lnTo>
                <a:lnTo>
                  <a:pt x="2141969" y="210820"/>
                </a:lnTo>
                <a:lnTo>
                  <a:pt x="2140534" y="213360"/>
                </a:lnTo>
                <a:lnTo>
                  <a:pt x="2138692" y="213360"/>
                </a:lnTo>
                <a:lnTo>
                  <a:pt x="2135822" y="214630"/>
                </a:lnTo>
                <a:lnTo>
                  <a:pt x="2138692" y="218440"/>
                </a:lnTo>
                <a:lnTo>
                  <a:pt x="2142591" y="222250"/>
                </a:lnTo>
                <a:lnTo>
                  <a:pt x="2142794" y="223520"/>
                </a:lnTo>
                <a:lnTo>
                  <a:pt x="2138083" y="228600"/>
                </a:lnTo>
                <a:lnTo>
                  <a:pt x="2139721" y="229870"/>
                </a:lnTo>
                <a:lnTo>
                  <a:pt x="2140940" y="231140"/>
                </a:lnTo>
                <a:lnTo>
                  <a:pt x="2141969" y="232410"/>
                </a:lnTo>
                <a:lnTo>
                  <a:pt x="2141969" y="234950"/>
                </a:lnTo>
                <a:lnTo>
                  <a:pt x="2139721" y="232410"/>
                </a:lnTo>
                <a:lnTo>
                  <a:pt x="2137054" y="229870"/>
                </a:lnTo>
                <a:lnTo>
                  <a:pt x="2132342" y="224790"/>
                </a:lnTo>
                <a:lnTo>
                  <a:pt x="2129879" y="228600"/>
                </a:lnTo>
                <a:lnTo>
                  <a:pt x="2128647" y="231140"/>
                </a:lnTo>
                <a:lnTo>
                  <a:pt x="2126399" y="233680"/>
                </a:lnTo>
                <a:lnTo>
                  <a:pt x="2123529" y="233680"/>
                </a:lnTo>
                <a:lnTo>
                  <a:pt x="2120455" y="234950"/>
                </a:lnTo>
                <a:lnTo>
                  <a:pt x="2118195" y="236220"/>
                </a:lnTo>
                <a:lnTo>
                  <a:pt x="2114918" y="238760"/>
                </a:lnTo>
                <a:lnTo>
                  <a:pt x="2114715" y="240030"/>
                </a:lnTo>
                <a:lnTo>
                  <a:pt x="2120049" y="242570"/>
                </a:lnTo>
                <a:lnTo>
                  <a:pt x="2120049" y="243840"/>
                </a:lnTo>
                <a:lnTo>
                  <a:pt x="2114918" y="243840"/>
                </a:lnTo>
                <a:lnTo>
                  <a:pt x="2111845" y="246380"/>
                </a:lnTo>
                <a:lnTo>
                  <a:pt x="2109800" y="248920"/>
                </a:lnTo>
                <a:lnTo>
                  <a:pt x="2107958" y="252730"/>
                </a:lnTo>
                <a:lnTo>
                  <a:pt x="2107336" y="253352"/>
                </a:lnTo>
                <a:lnTo>
                  <a:pt x="2107336" y="307340"/>
                </a:lnTo>
                <a:lnTo>
                  <a:pt x="2106320" y="308241"/>
                </a:lnTo>
                <a:lnTo>
                  <a:pt x="2106320" y="322580"/>
                </a:lnTo>
                <a:lnTo>
                  <a:pt x="2103856" y="325120"/>
                </a:lnTo>
                <a:lnTo>
                  <a:pt x="2103247" y="326390"/>
                </a:lnTo>
                <a:lnTo>
                  <a:pt x="2101392" y="325120"/>
                </a:lnTo>
                <a:lnTo>
                  <a:pt x="2099754" y="322580"/>
                </a:lnTo>
                <a:lnTo>
                  <a:pt x="2097506" y="318770"/>
                </a:lnTo>
                <a:lnTo>
                  <a:pt x="2099348" y="316230"/>
                </a:lnTo>
                <a:lnTo>
                  <a:pt x="2102015" y="314960"/>
                </a:lnTo>
                <a:lnTo>
                  <a:pt x="2106320" y="322580"/>
                </a:lnTo>
                <a:lnTo>
                  <a:pt x="2106320" y="308241"/>
                </a:lnTo>
                <a:lnTo>
                  <a:pt x="2105901" y="308610"/>
                </a:lnTo>
                <a:lnTo>
                  <a:pt x="2104682" y="309880"/>
                </a:lnTo>
                <a:lnTo>
                  <a:pt x="2103856" y="309880"/>
                </a:lnTo>
                <a:lnTo>
                  <a:pt x="2103793" y="308610"/>
                </a:lnTo>
                <a:lnTo>
                  <a:pt x="2103729" y="307340"/>
                </a:lnTo>
                <a:lnTo>
                  <a:pt x="2103653" y="306070"/>
                </a:lnTo>
                <a:lnTo>
                  <a:pt x="2103247" y="303530"/>
                </a:lnTo>
                <a:lnTo>
                  <a:pt x="2103856" y="302260"/>
                </a:lnTo>
                <a:lnTo>
                  <a:pt x="2107133" y="306070"/>
                </a:lnTo>
                <a:lnTo>
                  <a:pt x="2107336" y="307340"/>
                </a:lnTo>
                <a:lnTo>
                  <a:pt x="2107336" y="253352"/>
                </a:lnTo>
                <a:lnTo>
                  <a:pt x="2103450" y="257238"/>
                </a:lnTo>
                <a:lnTo>
                  <a:pt x="2103450" y="292100"/>
                </a:lnTo>
                <a:lnTo>
                  <a:pt x="2095246" y="292100"/>
                </a:lnTo>
                <a:lnTo>
                  <a:pt x="2092794" y="290830"/>
                </a:lnTo>
                <a:lnTo>
                  <a:pt x="2092794" y="288290"/>
                </a:lnTo>
                <a:lnTo>
                  <a:pt x="2094636" y="288290"/>
                </a:lnTo>
                <a:lnTo>
                  <a:pt x="2099957" y="290830"/>
                </a:lnTo>
                <a:lnTo>
                  <a:pt x="2103450" y="292100"/>
                </a:lnTo>
                <a:lnTo>
                  <a:pt x="2103450" y="257238"/>
                </a:lnTo>
                <a:lnTo>
                  <a:pt x="2103031" y="257657"/>
                </a:lnTo>
                <a:lnTo>
                  <a:pt x="2103031" y="284480"/>
                </a:lnTo>
                <a:lnTo>
                  <a:pt x="2103031" y="289560"/>
                </a:lnTo>
                <a:lnTo>
                  <a:pt x="2099754" y="289560"/>
                </a:lnTo>
                <a:lnTo>
                  <a:pt x="2099703" y="288290"/>
                </a:lnTo>
                <a:lnTo>
                  <a:pt x="2099602" y="285750"/>
                </a:lnTo>
                <a:lnTo>
                  <a:pt x="2099551" y="284480"/>
                </a:lnTo>
                <a:lnTo>
                  <a:pt x="2099449" y="283210"/>
                </a:lnTo>
                <a:lnTo>
                  <a:pt x="2099348" y="281940"/>
                </a:lnTo>
                <a:lnTo>
                  <a:pt x="2099957" y="280670"/>
                </a:lnTo>
                <a:lnTo>
                  <a:pt x="2101189" y="281940"/>
                </a:lnTo>
                <a:lnTo>
                  <a:pt x="2102218" y="281940"/>
                </a:lnTo>
                <a:lnTo>
                  <a:pt x="2103031" y="284480"/>
                </a:lnTo>
                <a:lnTo>
                  <a:pt x="2103031" y="257657"/>
                </a:lnTo>
                <a:lnTo>
                  <a:pt x="2101596" y="259080"/>
                </a:lnTo>
                <a:lnTo>
                  <a:pt x="2096884" y="263423"/>
                </a:lnTo>
                <a:lnTo>
                  <a:pt x="2096884" y="276860"/>
                </a:lnTo>
                <a:lnTo>
                  <a:pt x="2096884" y="279400"/>
                </a:lnTo>
                <a:lnTo>
                  <a:pt x="2096071" y="280670"/>
                </a:lnTo>
                <a:lnTo>
                  <a:pt x="2093810" y="280670"/>
                </a:lnTo>
                <a:lnTo>
                  <a:pt x="2092794" y="279400"/>
                </a:lnTo>
                <a:lnTo>
                  <a:pt x="2092794" y="275590"/>
                </a:lnTo>
                <a:lnTo>
                  <a:pt x="2093810" y="274320"/>
                </a:lnTo>
                <a:lnTo>
                  <a:pt x="2094839" y="275590"/>
                </a:lnTo>
                <a:lnTo>
                  <a:pt x="2096071" y="275590"/>
                </a:lnTo>
                <a:lnTo>
                  <a:pt x="2096884" y="276860"/>
                </a:lnTo>
                <a:lnTo>
                  <a:pt x="2096884" y="263423"/>
                </a:lnTo>
                <a:lnTo>
                  <a:pt x="2096071" y="264160"/>
                </a:lnTo>
                <a:lnTo>
                  <a:pt x="2090331" y="269240"/>
                </a:lnTo>
                <a:lnTo>
                  <a:pt x="2086648" y="274320"/>
                </a:lnTo>
                <a:lnTo>
                  <a:pt x="2088896" y="274320"/>
                </a:lnTo>
                <a:lnTo>
                  <a:pt x="2088286" y="275590"/>
                </a:lnTo>
                <a:lnTo>
                  <a:pt x="2086648" y="276860"/>
                </a:lnTo>
                <a:lnTo>
                  <a:pt x="2084590" y="276860"/>
                </a:lnTo>
                <a:lnTo>
                  <a:pt x="2084387" y="278130"/>
                </a:lnTo>
                <a:lnTo>
                  <a:pt x="2090331" y="278130"/>
                </a:lnTo>
                <a:lnTo>
                  <a:pt x="2089099" y="284480"/>
                </a:lnTo>
                <a:lnTo>
                  <a:pt x="2084590" y="285750"/>
                </a:lnTo>
                <a:lnTo>
                  <a:pt x="2081110" y="287020"/>
                </a:lnTo>
                <a:lnTo>
                  <a:pt x="2080907" y="287020"/>
                </a:lnTo>
                <a:lnTo>
                  <a:pt x="2082838" y="290626"/>
                </a:lnTo>
                <a:lnTo>
                  <a:pt x="2082952" y="290830"/>
                </a:lnTo>
                <a:lnTo>
                  <a:pt x="2085009" y="295910"/>
                </a:lnTo>
                <a:lnTo>
                  <a:pt x="2081936" y="293370"/>
                </a:lnTo>
                <a:lnTo>
                  <a:pt x="2079066" y="290830"/>
                </a:lnTo>
                <a:lnTo>
                  <a:pt x="2080298" y="299720"/>
                </a:lnTo>
                <a:lnTo>
                  <a:pt x="2079879" y="300990"/>
                </a:lnTo>
                <a:lnTo>
                  <a:pt x="2078037" y="299720"/>
                </a:lnTo>
                <a:lnTo>
                  <a:pt x="2075992" y="298450"/>
                </a:lnTo>
                <a:lnTo>
                  <a:pt x="2078037" y="300990"/>
                </a:lnTo>
                <a:lnTo>
                  <a:pt x="2079675" y="303530"/>
                </a:lnTo>
                <a:lnTo>
                  <a:pt x="2082139" y="303530"/>
                </a:lnTo>
                <a:lnTo>
                  <a:pt x="2085416" y="302260"/>
                </a:lnTo>
                <a:lnTo>
                  <a:pt x="2086648" y="303530"/>
                </a:lnTo>
                <a:lnTo>
                  <a:pt x="2086229" y="303530"/>
                </a:lnTo>
                <a:lnTo>
                  <a:pt x="2086025" y="304800"/>
                </a:lnTo>
                <a:lnTo>
                  <a:pt x="2086648" y="308610"/>
                </a:lnTo>
                <a:lnTo>
                  <a:pt x="2087460" y="311150"/>
                </a:lnTo>
                <a:lnTo>
                  <a:pt x="2088692" y="313690"/>
                </a:lnTo>
                <a:lnTo>
                  <a:pt x="2090127" y="314960"/>
                </a:lnTo>
                <a:lnTo>
                  <a:pt x="2093201" y="313690"/>
                </a:lnTo>
                <a:lnTo>
                  <a:pt x="2096681" y="312420"/>
                </a:lnTo>
                <a:lnTo>
                  <a:pt x="2097100" y="313690"/>
                </a:lnTo>
                <a:lnTo>
                  <a:pt x="2095246" y="316230"/>
                </a:lnTo>
                <a:lnTo>
                  <a:pt x="2093810" y="318770"/>
                </a:lnTo>
                <a:lnTo>
                  <a:pt x="2094433" y="321310"/>
                </a:lnTo>
                <a:lnTo>
                  <a:pt x="2099957" y="326390"/>
                </a:lnTo>
                <a:lnTo>
                  <a:pt x="2102827" y="327660"/>
                </a:lnTo>
                <a:lnTo>
                  <a:pt x="2104885" y="327660"/>
                </a:lnTo>
                <a:lnTo>
                  <a:pt x="2105088" y="328930"/>
                </a:lnTo>
                <a:lnTo>
                  <a:pt x="2104263" y="330200"/>
                </a:lnTo>
                <a:lnTo>
                  <a:pt x="2103450" y="332740"/>
                </a:lnTo>
                <a:lnTo>
                  <a:pt x="2104885" y="334010"/>
                </a:lnTo>
                <a:lnTo>
                  <a:pt x="2108162" y="336550"/>
                </a:lnTo>
                <a:lnTo>
                  <a:pt x="2111235" y="337820"/>
                </a:lnTo>
                <a:lnTo>
                  <a:pt x="2113280" y="340360"/>
                </a:lnTo>
                <a:lnTo>
                  <a:pt x="2113381" y="341630"/>
                </a:lnTo>
                <a:lnTo>
                  <a:pt x="2113483" y="346710"/>
                </a:lnTo>
                <a:lnTo>
                  <a:pt x="2113699" y="346710"/>
                </a:lnTo>
                <a:lnTo>
                  <a:pt x="2115337" y="341630"/>
                </a:lnTo>
                <a:lnTo>
                  <a:pt x="2117788" y="336550"/>
                </a:lnTo>
                <a:lnTo>
                  <a:pt x="2120252" y="336550"/>
                </a:lnTo>
                <a:lnTo>
                  <a:pt x="2118410" y="341630"/>
                </a:lnTo>
                <a:lnTo>
                  <a:pt x="2117179" y="345440"/>
                </a:lnTo>
                <a:lnTo>
                  <a:pt x="2117585" y="346710"/>
                </a:lnTo>
                <a:lnTo>
                  <a:pt x="2120049" y="345440"/>
                </a:lnTo>
                <a:lnTo>
                  <a:pt x="2123122" y="344170"/>
                </a:lnTo>
                <a:lnTo>
                  <a:pt x="2124964" y="346710"/>
                </a:lnTo>
                <a:lnTo>
                  <a:pt x="2125040" y="345440"/>
                </a:lnTo>
                <a:lnTo>
                  <a:pt x="2125103" y="344170"/>
                </a:lnTo>
                <a:lnTo>
                  <a:pt x="2125167" y="342900"/>
                </a:lnTo>
                <a:lnTo>
                  <a:pt x="2127427" y="344170"/>
                </a:lnTo>
                <a:lnTo>
                  <a:pt x="2128443" y="345440"/>
                </a:lnTo>
                <a:lnTo>
                  <a:pt x="2129879" y="344170"/>
                </a:lnTo>
                <a:lnTo>
                  <a:pt x="2130399" y="342900"/>
                </a:lnTo>
                <a:lnTo>
                  <a:pt x="2130907" y="341630"/>
                </a:lnTo>
                <a:lnTo>
                  <a:pt x="2132139" y="339090"/>
                </a:lnTo>
                <a:lnTo>
                  <a:pt x="2132546" y="339090"/>
                </a:lnTo>
                <a:lnTo>
                  <a:pt x="2133777" y="346710"/>
                </a:lnTo>
                <a:lnTo>
                  <a:pt x="2132952" y="349250"/>
                </a:lnTo>
                <a:lnTo>
                  <a:pt x="2131517" y="350520"/>
                </a:lnTo>
                <a:lnTo>
                  <a:pt x="2129879" y="351790"/>
                </a:lnTo>
                <a:lnTo>
                  <a:pt x="2128037" y="350520"/>
                </a:lnTo>
                <a:lnTo>
                  <a:pt x="2127212" y="349250"/>
                </a:lnTo>
                <a:lnTo>
                  <a:pt x="2124964" y="346710"/>
                </a:lnTo>
                <a:lnTo>
                  <a:pt x="2126805" y="349250"/>
                </a:lnTo>
                <a:lnTo>
                  <a:pt x="2123935" y="351790"/>
                </a:lnTo>
                <a:lnTo>
                  <a:pt x="2123529" y="351790"/>
                </a:lnTo>
                <a:lnTo>
                  <a:pt x="2123529" y="349250"/>
                </a:lnTo>
                <a:lnTo>
                  <a:pt x="2122093" y="347980"/>
                </a:lnTo>
                <a:lnTo>
                  <a:pt x="2117788" y="347980"/>
                </a:lnTo>
                <a:lnTo>
                  <a:pt x="2118410" y="349250"/>
                </a:lnTo>
                <a:lnTo>
                  <a:pt x="2122297" y="353060"/>
                </a:lnTo>
                <a:lnTo>
                  <a:pt x="2125167" y="354330"/>
                </a:lnTo>
                <a:lnTo>
                  <a:pt x="2127631" y="358140"/>
                </a:lnTo>
                <a:lnTo>
                  <a:pt x="2127631" y="360680"/>
                </a:lnTo>
                <a:lnTo>
                  <a:pt x="2128647" y="361950"/>
                </a:lnTo>
                <a:lnTo>
                  <a:pt x="2130082" y="360680"/>
                </a:lnTo>
                <a:lnTo>
                  <a:pt x="2131923" y="360680"/>
                </a:lnTo>
                <a:lnTo>
                  <a:pt x="2131110" y="363220"/>
                </a:lnTo>
                <a:lnTo>
                  <a:pt x="2130501" y="364490"/>
                </a:lnTo>
                <a:lnTo>
                  <a:pt x="2130602" y="365760"/>
                </a:lnTo>
                <a:lnTo>
                  <a:pt x="2130704" y="367030"/>
                </a:lnTo>
                <a:lnTo>
                  <a:pt x="2132749" y="367030"/>
                </a:lnTo>
                <a:lnTo>
                  <a:pt x="2133981" y="364490"/>
                </a:lnTo>
                <a:lnTo>
                  <a:pt x="2134387" y="363220"/>
                </a:lnTo>
                <a:lnTo>
                  <a:pt x="2134997" y="360680"/>
                </a:lnTo>
                <a:lnTo>
                  <a:pt x="2135416" y="360680"/>
                </a:lnTo>
                <a:lnTo>
                  <a:pt x="2135492" y="361950"/>
                </a:lnTo>
                <a:lnTo>
                  <a:pt x="2135555" y="363220"/>
                </a:lnTo>
                <a:lnTo>
                  <a:pt x="2135619" y="364490"/>
                </a:lnTo>
                <a:lnTo>
                  <a:pt x="2137753" y="372110"/>
                </a:lnTo>
                <a:lnTo>
                  <a:pt x="2142591" y="379730"/>
                </a:lnTo>
                <a:lnTo>
                  <a:pt x="2148179" y="387350"/>
                </a:lnTo>
                <a:lnTo>
                  <a:pt x="2152624" y="389890"/>
                </a:lnTo>
                <a:lnTo>
                  <a:pt x="2154466" y="388620"/>
                </a:lnTo>
                <a:lnTo>
                  <a:pt x="2155901" y="389890"/>
                </a:lnTo>
                <a:lnTo>
                  <a:pt x="2155698" y="391160"/>
                </a:lnTo>
                <a:lnTo>
                  <a:pt x="2155596" y="394970"/>
                </a:lnTo>
                <a:lnTo>
                  <a:pt x="2155494" y="398780"/>
                </a:lnTo>
                <a:lnTo>
                  <a:pt x="2156523" y="401320"/>
                </a:lnTo>
                <a:lnTo>
                  <a:pt x="2160828" y="401320"/>
                </a:lnTo>
                <a:lnTo>
                  <a:pt x="2162467" y="402590"/>
                </a:lnTo>
                <a:lnTo>
                  <a:pt x="2163686" y="405130"/>
                </a:lnTo>
                <a:lnTo>
                  <a:pt x="2165121" y="405130"/>
                </a:lnTo>
                <a:lnTo>
                  <a:pt x="2168817" y="403860"/>
                </a:lnTo>
                <a:lnTo>
                  <a:pt x="2173122" y="401320"/>
                </a:lnTo>
                <a:lnTo>
                  <a:pt x="2173325" y="401320"/>
                </a:lnTo>
                <a:lnTo>
                  <a:pt x="2171484" y="403860"/>
                </a:lnTo>
                <a:lnTo>
                  <a:pt x="2169020" y="406400"/>
                </a:lnTo>
                <a:lnTo>
                  <a:pt x="2170049" y="411480"/>
                </a:lnTo>
                <a:lnTo>
                  <a:pt x="2174138" y="419100"/>
                </a:lnTo>
                <a:lnTo>
                  <a:pt x="2176195" y="421640"/>
                </a:lnTo>
                <a:lnTo>
                  <a:pt x="2177008" y="421640"/>
                </a:lnTo>
                <a:lnTo>
                  <a:pt x="2179878" y="417830"/>
                </a:lnTo>
                <a:lnTo>
                  <a:pt x="2180704" y="419100"/>
                </a:lnTo>
                <a:lnTo>
                  <a:pt x="2181923" y="422910"/>
                </a:lnTo>
                <a:lnTo>
                  <a:pt x="2182952" y="426720"/>
                </a:lnTo>
                <a:lnTo>
                  <a:pt x="2183574" y="429260"/>
                </a:lnTo>
                <a:lnTo>
                  <a:pt x="2183155" y="431800"/>
                </a:lnTo>
                <a:lnTo>
                  <a:pt x="2186228" y="431800"/>
                </a:lnTo>
                <a:lnTo>
                  <a:pt x="2186851" y="433070"/>
                </a:lnTo>
                <a:lnTo>
                  <a:pt x="2186228" y="434340"/>
                </a:lnTo>
                <a:lnTo>
                  <a:pt x="2184793" y="435610"/>
                </a:lnTo>
                <a:lnTo>
                  <a:pt x="2189721" y="438150"/>
                </a:lnTo>
                <a:lnTo>
                  <a:pt x="2199348" y="438150"/>
                </a:lnTo>
                <a:lnTo>
                  <a:pt x="2197912" y="439420"/>
                </a:lnTo>
                <a:lnTo>
                  <a:pt x="2194839" y="441960"/>
                </a:lnTo>
                <a:lnTo>
                  <a:pt x="2199754" y="454660"/>
                </a:lnTo>
                <a:lnTo>
                  <a:pt x="2204466" y="455930"/>
                </a:lnTo>
                <a:lnTo>
                  <a:pt x="2206104" y="455930"/>
                </a:lnTo>
                <a:lnTo>
                  <a:pt x="2207539" y="458470"/>
                </a:lnTo>
                <a:lnTo>
                  <a:pt x="2207539" y="463550"/>
                </a:lnTo>
                <a:lnTo>
                  <a:pt x="2208974" y="464820"/>
                </a:lnTo>
                <a:lnTo>
                  <a:pt x="2212263" y="466090"/>
                </a:lnTo>
                <a:lnTo>
                  <a:pt x="2214105" y="468630"/>
                </a:lnTo>
                <a:lnTo>
                  <a:pt x="2214715" y="471170"/>
                </a:lnTo>
                <a:lnTo>
                  <a:pt x="2215743" y="473710"/>
                </a:lnTo>
                <a:lnTo>
                  <a:pt x="2216556" y="474980"/>
                </a:lnTo>
                <a:lnTo>
                  <a:pt x="2219629" y="472440"/>
                </a:lnTo>
                <a:lnTo>
                  <a:pt x="2221890" y="471170"/>
                </a:lnTo>
                <a:lnTo>
                  <a:pt x="2224963" y="471170"/>
                </a:lnTo>
                <a:lnTo>
                  <a:pt x="2229472" y="472440"/>
                </a:lnTo>
                <a:lnTo>
                  <a:pt x="2232139" y="473710"/>
                </a:lnTo>
                <a:lnTo>
                  <a:pt x="2233155" y="473710"/>
                </a:lnTo>
                <a:lnTo>
                  <a:pt x="2234387" y="472440"/>
                </a:lnTo>
                <a:lnTo>
                  <a:pt x="2233561" y="473710"/>
                </a:lnTo>
                <a:lnTo>
                  <a:pt x="2227008" y="478790"/>
                </a:lnTo>
                <a:lnTo>
                  <a:pt x="2226907" y="482600"/>
                </a:lnTo>
                <a:lnTo>
                  <a:pt x="2226805" y="486410"/>
                </a:lnTo>
                <a:lnTo>
                  <a:pt x="2231313" y="483870"/>
                </a:lnTo>
                <a:lnTo>
                  <a:pt x="2233777" y="483870"/>
                </a:lnTo>
                <a:lnTo>
                  <a:pt x="2232545" y="486410"/>
                </a:lnTo>
                <a:lnTo>
                  <a:pt x="2233777" y="488950"/>
                </a:lnTo>
                <a:lnTo>
                  <a:pt x="2236025" y="491490"/>
                </a:lnTo>
                <a:lnTo>
                  <a:pt x="2238489" y="494030"/>
                </a:lnTo>
                <a:lnTo>
                  <a:pt x="2240330" y="497840"/>
                </a:lnTo>
                <a:lnTo>
                  <a:pt x="2240330" y="500380"/>
                </a:lnTo>
                <a:lnTo>
                  <a:pt x="2241346" y="501662"/>
                </a:lnTo>
                <a:lnTo>
                  <a:pt x="2242375" y="500380"/>
                </a:lnTo>
                <a:lnTo>
                  <a:pt x="2244433" y="500380"/>
                </a:lnTo>
                <a:lnTo>
                  <a:pt x="2244433" y="504190"/>
                </a:lnTo>
                <a:lnTo>
                  <a:pt x="2246680" y="506730"/>
                </a:lnTo>
                <a:lnTo>
                  <a:pt x="2256523" y="513080"/>
                </a:lnTo>
                <a:lnTo>
                  <a:pt x="2256104" y="516890"/>
                </a:lnTo>
                <a:lnTo>
                  <a:pt x="2248522" y="515620"/>
                </a:lnTo>
                <a:lnTo>
                  <a:pt x="2248522" y="527050"/>
                </a:lnTo>
                <a:lnTo>
                  <a:pt x="2248522" y="529590"/>
                </a:lnTo>
                <a:lnTo>
                  <a:pt x="2246477" y="529590"/>
                </a:lnTo>
                <a:lnTo>
                  <a:pt x="2245461" y="528320"/>
                </a:lnTo>
                <a:lnTo>
                  <a:pt x="2244433" y="527050"/>
                </a:lnTo>
                <a:lnTo>
                  <a:pt x="2244433" y="524510"/>
                </a:lnTo>
                <a:lnTo>
                  <a:pt x="2245449" y="524510"/>
                </a:lnTo>
                <a:lnTo>
                  <a:pt x="2246477" y="525780"/>
                </a:lnTo>
                <a:lnTo>
                  <a:pt x="2247709" y="525780"/>
                </a:lnTo>
                <a:lnTo>
                  <a:pt x="2248522" y="527050"/>
                </a:lnTo>
                <a:lnTo>
                  <a:pt x="2248522" y="515620"/>
                </a:lnTo>
                <a:lnTo>
                  <a:pt x="2245042" y="514350"/>
                </a:lnTo>
                <a:lnTo>
                  <a:pt x="2242375" y="515620"/>
                </a:lnTo>
                <a:lnTo>
                  <a:pt x="2242375" y="518160"/>
                </a:lnTo>
                <a:lnTo>
                  <a:pt x="2241359" y="516890"/>
                </a:lnTo>
                <a:lnTo>
                  <a:pt x="2240127" y="515620"/>
                </a:lnTo>
                <a:lnTo>
                  <a:pt x="2238895" y="513080"/>
                </a:lnTo>
                <a:lnTo>
                  <a:pt x="2237257" y="511810"/>
                </a:lnTo>
                <a:lnTo>
                  <a:pt x="2235212" y="513080"/>
                </a:lnTo>
                <a:lnTo>
                  <a:pt x="2233980" y="513080"/>
                </a:lnTo>
                <a:lnTo>
                  <a:pt x="2233561" y="512445"/>
                </a:lnTo>
                <a:lnTo>
                  <a:pt x="2233561" y="529590"/>
                </a:lnTo>
                <a:lnTo>
                  <a:pt x="2232952" y="530860"/>
                </a:lnTo>
                <a:lnTo>
                  <a:pt x="2232139" y="533400"/>
                </a:lnTo>
                <a:lnTo>
                  <a:pt x="2231313" y="534670"/>
                </a:lnTo>
                <a:lnTo>
                  <a:pt x="2230488" y="534670"/>
                </a:lnTo>
                <a:lnTo>
                  <a:pt x="2230082" y="533400"/>
                </a:lnTo>
                <a:lnTo>
                  <a:pt x="2230082" y="529590"/>
                </a:lnTo>
                <a:lnTo>
                  <a:pt x="2230907" y="528320"/>
                </a:lnTo>
                <a:lnTo>
                  <a:pt x="2233155" y="528320"/>
                </a:lnTo>
                <a:lnTo>
                  <a:pt x="2233561" y="529590"/>
                </a:lnTo>
                <a:lnTo>
                  <a:pt x="2233561" y="512445"/>
                </a:lnTo>
                <a:lnTo>
                  <a:pt x="2233155" y="511810"/>
                </a:lnTo>
                <a:lnTo>
                  <a:pt x="2231313" y="509270"/>
                </a:lnTo>
                <a:lnTo>
                  <a:pt x="2223935" y="513080"/>
                </a:lnTo>
                <a:lnTo>
                  <a:pt x="2223935" y="518160"/>
                </a:lnTo>
                <a:lnTo>
                  <a:pt x="2222906" y="520700"/>
                </a:lnTo>
                <a:lnTo>
                  <a:pt x="2220658" y="520700"/>
                </a:lnTo>
                <a:lnTo>
                  <a:pt x="2219833" y="518160"/>
                </a:lnTo>
                <a:lnTo>
                  <a:pt x="2220112" y="516890"/>
                </a:lnTo>
                <a:lnTo>
                  <a:pt x="2220658" y="514350"/>
                </a:lnTo>
                <a:lnTo>
                  <a:pt x="2219629" y="513080"/>
                </a:lnTo>
                <a:lnTo>
                  <a:pt x="2216150" y="513080"/>
                </a:lnTo>
                <a:lnTo>
                  <a:pt x="2213483" y="511810"/>
                </a:lnTo>
                <a:lnTo>
                  <a:pt x="2212048" y="510540"/>
                </a:lnTo>
                <a:lnTo>
                  <a:pt x="2203450" y="510540"/>
                </a:lnTo>
                <a:lnTo>
                  <a:pt x="2195042" y="513080"/>
                </a:lnTo>
                <a:lnTo>
                  <a:pt x="2193404" y="513080"/>
                </a:lnTo>
                <a:lnTo>
                  <a:pt x="2193404" y="538480"/>
                </a:lnTo>
                <a:lnTo>
                  <a:pt x="2192578" y="538480"/>
                </a:lnTo>
                <a:lnTo>
                  <a:pt x="2188070" y="537210"/>
                </a:lnTo>
                <a:lnTo>
                  <a:pt x="2180501" y="535940"/>
                </a:lnTo>
                <a:lnTo>
                  <a:pt x="2178850" y="534670"/>
                </a:lnTo>
                <a:lnTo>
                  <a:pt x="2186228" y="534670"/>
                </a:lnTo>
                <a:lnTo>
                  <a:pt x="2189505" y="535940"/>
                </a:lnTo>
                <a:lnTo>
                  <a:pt x="2191156" y="535940"/>
                </a:lnTo>
                <a:lnTo>
                  <a:pt x="2193404" y="538480"/>
                </a:lnTo>
                <a:lnTo>
                  <a:pt x="2193404" y="513080"/>
                </a:lnTo>
                <a:lnTo>
                  <a:pt x="2190331" y="513080"/>
                </a:lnTo>
                <a:lnTo>
                  <a:pt x="2190331" y="529590"/>
                </a:lnTo>
                <a:lnTo>
                  <a:pt x="2189721" y="530860"/>
                </a:lnTo>
                <a:lnTo>
                  <a:pt x="2188692" y="533400"/>
                </a:lnTo>
                <a:lnTo>
                  <a:pt x="2185822" y="530860"/>
                </a:lnTo>
                <a:lnTo>
                  <a:pt x="2182952" y="528320"/>
                </a:lnTo>
                <a:lnTo>
                  <a:pt x="2182952" y="524510"/>
                </a:lnTo>
                <a:lnTo>
                  <a:pt x="2184793" y="525780"/>
                </a:lnTo>
                <a:lnTo>
                  <a:pt x="2186851" y="527050"/>
                </a:lnTo>
                <a:lnTo>
                  <a:pt x="2189099" y="528320"/>
                </a:lnTo>
                <a:lnTo>
                  <a:pt x="2190331" y="529590"/>
                </a:lnTo>
                <a:lnTo>
                  <a:pt x="2190331" y="513080"/>
                </a:lnTo>
                <a:lnTo>
                  <a:pt x="2186851" y="513080"/>
                </a:lnTo>
                <a:lnTo>
                  <a:pt x="2181110" y="510540"/>
                </a:lnTo>
                <a:lnTo>
                  <a:pt x="2177631" y="509270"/>
                </a:lnTo>
                <a:lnTo>
                  <a:pt x="2176805" y="510540"/>
                </a:lnTo>
                <a:lnTo>
                  <a:pt x="2177834" y="511810"/>
                </a:lnTo>
                <a:lnTo>
                  <a:pt x="2179066" y="514350"/>
                </a:lnTo>
                <a:lnTo>
                  <a:pt x="2178850" y="514350"/>
                </a:lnTo>
                <a:lnTo>
                  <a:pt x="2178850" y="516890"/>
                </a:lnTo>
                <a:lnTo>
                  <a:pt x="2178850" y="519430"/>
                </a:lnTo>
                <a:lnTo>
                  <a:pt x="2178037" y="520700"/>
                </a:lnTo>
                <a:lnTo>
                  <a:pt x="2175776" y="520700"/>
                </a:lnTo>
                <a:lnTo>
                  <a:pt x="2174557" y="519430"/>
                </a:lnTo>
                <a:lnTo>
                  <a:pt x="2173325" y="516890"/>
                </a:lnTo>
                <a:lnTo>
                  <a:pt x="2178850" y="516890"/>
                </a:lnTo>
                <a:lnTo>
                  <a:pt x="2178850" y="514350"/>
                </a:lnTo>
                <a:lnTo>
                  <a:pt x="2178443" y="514350"/>
                </a:lnTo>
                <a:lnTo>
                  <a:pt x="2174964" y="511810"/>
                </a:lnTo>
                <a:lnTo>
                  <a:pt x="2171890" y="510540"/>
                </a:lnTo>
                <a:lnTo>
                  <a:pt x="2170658" y="510540"/>
                </a:lnTo>
                <a:lnTo>
                  <a:pt x="2170658" y="513080"/>
                </a:lnTo>
                <a:lnTo>
                  <a:pt x="2168194" y="513080"/>
                </a:lnTo>
                <a:lnTo>
                  <a:pt x="2165540" y="510540"/>
                </a:lnTo>
                <a:lnTo>
                  <a:pt x="2157450" y="509270"/>
                </a:lnTo>
                <a:lnTo>
                  <a:pt x="2149348" y="508000"/>
                </a:lnTo>
                <a:lnTo>
                  <a:pt x="2147709" y="508000"/>
                </a:lnTo>
                <a:lnTo>
                  <a:pt x="2147709" y="513080"/>
                </a:lnTo>
                <a:lnTo>
                  <a:pt x="2147506" y="513080"/>
                </a:lnTo>
                <a:lnTo>
                  <a:pt x="2147506" y="543560"/>
                </a:lnTo>
                <a:lnTo>
                  <a:pt x="2146884" y="544830"/>
                </a:lnTo>
                <a:lnTo>
                  <a:pt x="2145868" y="543560"/>
                </a:lnTo>
                <a:lnTo>
                  <a:pt x="2144839" y="542290"/>
                </a:lnTo>
                <a:lnTo>
                  <a:pt x="2144014" y="541020"/>
                </a:lnTo>
                <a:lnTo>
                  <a:pt x="2144014" y="534670"/>
                </a:lnTo>
                <a:lnTo>
                  <a:pt x="2146681" y="537210"/>
                </a:lnTo>
                <a:lnTo>
                  <a:pt x="2147303" y="541020"/>
                </a:lnTo>
                <a:lnTo>
                  <a:pt x="2147405" y="542290"/>
                </a:lnTo>
                <a:lnTo>
                  <a:pt x="2147506" y="543560"/>
                </a:lnTo>
                <a:lnTo>
                  <a:pt x="2147506" y="513080"/>
                </a:lnTo>
                <a:lnTo>
                  <a:pt x="2147100" y="513080"/>
                </a:lnTo>
                <a:lnTo>
                  <a:pt x="2146477" y="514350"/>
                </a:lnTo>
                <a:lnTo>
                  <a:pt x="2144839" y="513080"/>
                </a:lnTo>
                <a:lnTo>
                  <a:pt x="2143404" y="511810"/>
                </a:lnTo>
                <a:lnTo>
                  <a:pt x="2141563" y="510540"/>
                </a:lnTo>
                <a:lnTo>
                  <a:pt x="2141766" y="509270"/>
                </a:lnTo>
                <a:lnTo>
                  <a:pt x="2144636" y="510540"/>
                </a:lnTo>
                <a:lnTo>
                  <a:pt x="2146681" y="511810"/>
                </a:lnTo>
                <a:lnTo>
                  <a:pt x="2147709" y="513080"/>
                </a:lnTo>
                <a:lnTo>
                  <a:pt x="2147709" y="508000"/>
                </a:lnTo>
                <a:lnTo>
                  <a:pt x="2138896" y="508000"/>
                </a:lnTo>
                <a:lnTo>
                  <a:pt x="2133155" y="513080"/>
                </a:lnTo>
                <a:lnTo>
                  <a:pt x="2134793" y="515620"/>
                </a:lnTo>
                <a:lnTo>
                  <a:pt x="2135416" y="516890"/>
                </a:lnTo>
                <a:lnTo>
                  <a:pt x="2134997" y="518160"/>
                </a:lnTo>
                <a:lnTo>
                  <a:pt x="2132546" y="518160"/>
                </a:lnTo>
                <a:lnTo>
                  <a:pt x="2132139" y="519430"/>
                </a:lnTo>
                <a:lnTo>
                  <a:pt x="2132749" y="520700"/>
                </a:lnTo>
                <a:lnTo>
                  <a:pt x="2133358" y="520700"/>
                </a:lnTo>
                <a:lnTo>
                  <a:pt x="2136025" y="521970"/>
                </a:lnTo>
                <a:lnTo>
                  <a:pt x="2138489" y="520700"/>
                </a:lnTo>
                <a:lnTo>
                  <a:pt x="2141766" y="520700"/>
                </a:lnTo>
                <a:lnTo>
                  <a:pt x="2140331" y="521970"/>
                </a:lnTo>
                <a:lnTo>
                  <a:pt x="2138286" y="521970"/>
                </a:lnTo>
                <a:lnTo>
                  <a:pt x="2138489" y="523240"/>
                </a:lnTo>
                <a:lnTo>
                  <a:pt x="2141359" y="525780"/>
                </a:lnTo>
                <a:lnTo>
                  <a:pt x="2144636" y="527050"/>
                </a:lnTo>
                <a:lnTo>
                  <a:pt x="2144433" y="528320"/>
                </a:lnTo>
                <a:lnTo>
                  <a:pt x="2139505" y="527151"/>
                </a:lnTo>
                <a:lnTo>
                  <a:pt x="2139505" y="537210"/>
                </a:lnTo>
                <a:lnTo>
                  <a:pt x="2138692" y="538480"/>
                </a:lnTo>
                <a:lnTo>
                  <a:pt x="2134997" y="538480"/>
                </a:lnTo>
                <a:lnTo>
                  <a:pt x="2134184" y="537210"/>
                </a:lnTo>
                <a:lnTo>
                  <a:pt x="2135416" y="534670"/>
                </a:lnTo>
                <a:lnTo>
                  <a:pt x="2138286" y="534670"/>
                </a:lnTo>
                <a:lnTo>
                  <a:pt x="2139505" y="537210"/>
                </a:lnTo>
                <a:lnTo>
                  <a:pt x="2139505" y="527151"/>
                </a:lnTo>
                <a:lnTo>
                  <a:pt x="2139099" y="527050"/>
                </a:lnTo>
                <a:lnTo>
                  <a:pt x="2132952" y="525780"/>
                </a:lnTo>
                <a:lnTo>
                  <a:pt x="2131479" y="524510"/>
                </a:lnTo>
                <a:lnTo>
                  <a:pt x="2125573" y="519430"/>
                </a:lnTo>
                <a:lnTo>
                  <a:pt x="2125573" y="515620"/>
                </a:lnTo>
                <a:lnTo>
                  <a:pt x="2125573" y="514350"/>
                </a:lnTo>
                <a:lnTo>
                  <a:pt x="2122500" y="514350"/>
                </a:lnTo>
                <a:lnTo>
                  <a:pt x="2120862" y="515620"/>
                </a:lnTo>
                <a:lnTo>
                  <a:pt x="2119426" y="514350"/>
                </a:lnTo>
                <a:lnTo>
                  <a:pt x="2119426" y="513080"/>
                </a:lnTo>
                <a:lnTo>
                  <a:pt x="2120658" y="511810"/>
                </a:lnTo>
                <a:lnTo>
                  <a:pt x="2122093" y="511810"/>
                </a:lnTo>
                <a:lnTo>
                  <a:pt x="2123325" y="510540"/>
                </a:lnTo>
                <a:lnTo>
                  <a:pt x="2118410" y="510540"/>
                </a:lnTo>
                <a:lnTo>
                  <a:pt x="2115121" y="509270"/>
                </a:lnTo>
                <a:lnTo>
                  <a:pt x="2110409" y="509270"/>
                </a:lnTo>
                <a:lnTo>
                  <a:pt x="2107958" y="508000"/>
                </a:lnTo>
                <a:lnTo>
                  <a:pt x="2105291" y="508000"/>
                </a:lnTo>
                <a:lnTo>
                  <a:pt x="2105088" y="508088"/>
                </a:lnTo>
                <a:lnTo>
                  <a:pt x="2105088" y="527050"/>
                </a:lnTo>
                <a:lnTo>
                  <a:pt x="2104466" y="528320"/>
                </a:lnTo>
                <a:lnTo>
                  <a:pt x="2103856" y="530860"/>
                </a:lnTo>
                <a:lnTo>
                  <a:pt x="2103247" y="529590"/>
                </a:lnTo>
                <a:lnTo>
                  <a:pt x="2103247" y="527050"/>
                </a:lnTo>
                <a:lnTo>
                  <a:pt x="2103031" y="525780"/>
                </a:lnTo>
                <a:lnTo>
                  <a:pt x="2103653" y="524510"/>
                </a:lnTo>
                <a:lnTo>
                  <a:pt x="2104263" y="524510"/>
                </a:lnTo>
                <a:lnTo>
                  <a:pt x="2104885" y="525780"/>
                </a:lnTo>
                <a:lnTo>
                  <a:pt x="2105088" y="527050"/>
                </a:lnTo>
                <a:lnTo>
                  <a:pt x="2105088" y="508088"/>
                </a:lnTo>
                <a:lnTo>
                  <a:pt x="2102218" y="509270"/>
                </a:lnTo>
                <a:lnTo>
                  <a:pt x="2098116" y="513080"/>
                </a:lnTo>
                <a:lnTo>
                  <a:pt x="2096884" y="513080"/>
                </a:lnTo>
                <a:lnTo>
                  <a:pt x="2096884" y="510540"/>
                </a:lnTo>
                <a:lnTo>
                  <a:pt x="2095449" y="509270"/>
                </a:lnTo>
                <a:lnTo>
                  <a:pt x="2092172" y="511810"/>
                </a:lnTo>
                <a:lnTo>
                  <a:pt x="2090737" y="510540"/>
                </a:lnTo>
                <a:lnTo>
                  <a:pt x="2090737" y="509270"/>
                </a:lnTo>
                <a:lnTo>
                  <a:pt x="2090737" y="508000"/>
                </a:lnTo>
                <a:lnTo>
                  <a:pt x="2085619" y="508000"/>
                </a:lnTo>
                <a:lnTo>
                  <a:pt x="2082749" y="509270"/>
                </a:lnTo>
                <a:lnTo>
                  <a:pt x="2080501" y="509270"/>
                </a:lnTo>
                <a:lnTo>
                  <a:pt x="2080501" y="508000"/>
                </a:lnTo>
                <a:lnTo>
                  <a:pt x="2078443" y="506730"/>
                </a:lnTo>
                <a:lnTo>
                  <a:pt x="2074138" y="506730"/>
                </a:lnTo>
                <a:lnTo>
                  <a:pt x="2074138" y="514350"/>
                </a:lnTo>
                <a:lnTo>
                  <a:pt x="2072297" y="515620"/>
                </a:lnTo>
                <a:lnTo>
                  <a:pt x="2070862" y="516890"/>
                </a:lnTo>
                <a:lnTo>
                  <a:pt x="2070455" y="518160"/>
                </a:lnTo>
                <a:lnTo>
                  <a:pt x="2071268" y="520700"/>
                </a:lnTo>
                <a:lnTo>
                  <a:pt x="2072297" y="521970"/>
                </a:lnTo>
                <a:lnTo>
                  <a:pt x="2072093" y="521970"/>
                </a:lnTo>
                <a:lnTo>
                  <a:pt x="2070658" y="520700"/>
                </a:lnTo>
                <a:lnTo>
                  <a:pt x="2067382" y="519430"/>
                </a:lnTo>
                <a:lnTo>
                  <a:pt x="2068410" y="511810"/>
                </a:lnTo>
                <a:lnTo>
                  <a:pt x="2071890" y="513080"/>
                </a:lnTo>
                <a:lnTo>
                  <a:pt x="2073935" y="514350"/>
                </a:lnTo>
                <a:lnTo>
                  <a:pt x="2074138" y="514350"/>
                </a:lnTo>
                <a:lnTo>
                  <a:pt x="2074138" y="506730"/>
                </a:lnTo>
                <a:lnTo>
                  <a:pt x="2073325" y="506730"/>
                </a:lnTo>
                <a:lnTo>
                  <a:pt x="2064715" y="504190"/>
                </a:lnTo>
                <a:lnTo>
                  <a:pt x="2057133" y="504190"/>
                </a:lnTo>
                <a:lnTo>
                  <a:pt x="2051608" y="510540"/>
                </a:lnTo>
                <a:lnTo>
                  <a:pt x="2050376" y="513080"/>
                </a:lnTo>
                <a:lnTo>
                  <a:pt x="2050986" y="514350"/>
                </a:lnTo>
                <a:lnTo>
                  <a:pt x="2052218" y="515620"/>
                </a:lnTo>
                <a:lnTo>
                  <a:pt x="2052828" y="515620"/>
                </a:lnTo>
                <a:lnTo>
                  <a:pt x="2054059" y="511810"/>
                </a:lnTo>
                <a:lnTo>
                  <a:pt x="2059190" y="513080"/>
                </a:lnTo>
                <a:lnTo>
                  <a:pt x="2063699" y="516890"/>
                </a:lnTo>
                <a:lnTo>
                  <a:pt x="2065947" y="518160"/>
                </a:lnTo>
                <a:lnTo>
                  <a:pt x="2065947" y="519430"/>
                </a:lnTo>
                <a:lnTo>
                  <a:pt x="2063076" y="520700"/>
                </a:lnTo>
                <a:lnTo>
                  <a:pt x="2059597" y="524510"/>
                </a:lnTo>
                <a:lnTo>
                  <a:pt x="2060409" y="528320"/>
                </a:lnTo>
                <a:lnTo>
                  <a:pt x="2065540" y="528320"/>
                </a:lnTo>
                <a:lnTo>
                  <a:pt x="2065947" y="527050"/>
                </a:lnTo>
                <a:lnTo>
                  <a:pt x="2065121" y="527050"/>
                </a:lnTo>
                <a:lnTo>
                  <a:pt x="2064512" y="525780"/>
                </a:lnTo>
                <a:lnTo>
                  <a:pt x="2066975" y="524510"/>
                </a:lnTo>
                <a:lnTo>
                  <a:pt x="2071484" y="525780"/>
                </a:lnTo>
                <a:lnTo>
                  <a:pt x="2077008" y="527050"/>
                </a:lnTo>
                <a:lnTo>
                  <a:pt x="2078647" y="525780"/>
                </a:lnTo>
                <a:lnTo>
                  <a:pt x="2077631" y="524510"/>
                </a:lnTo>
                <a:lnTo>
                  <a:pt x="2076805" y="523240"/>
                </a:lnTo>
                <a:lnTo>
                  <a:pt x="2076602" y="521970"/>
                </a:lnTo>
                <a:lnTo>
                  <a:pt x="2077834" y="521970"/>
                </a:lnTo>
                <a:lnTo>
                  <a:pt x="2079675" y="525780"/>
                </a:lnTo>
                <a:lnTo>
                  <a:pt x="2081314" y="529590"/>
                </a:lnTo>
                <a:lnTo>
                  <a:pt x="2085098" y="534670"/>
                </a:lnTo>
                <a:lnTo>
                  <a:pt x="2090483" y="539750"/>
                </a:lnTo>
                <a:lnTo>
                  <a:pt x="2095957" y="541020"/>
                </a:lnTo>
                <a:lnTo>
                  <a:pt x="2099957" y="539750"/>
                </a:lnTo>
                <a:lnTo>
                  <a:pt x="2100986" y="539750"/>
                </a:lnTo>
                <a:lnTo>
                  <a:pt x="2102827" y="538480"/>
                </a:lnTo>
                <a:lnTo>
                  <a:pt x="2105088" y="538480"/>
                </a:lnTo>
                <a:lnTo>
                  <a:pt x="2104682" y="539750"/>
                </a:lnTo>
                <a:lnTo>
                  <a:pt x="2103031" y="541020"/>
                </a:lnTo>
                <a:lnTo>
                  <a:pt x="2100376" y="542290"/>
                </a:lnTo>
                <a:lnTo>
                  <a:pt x="2103031" y="542290"/>
                </a:lnTo>
                <a:lnTo>
                  <a:pt x="2104682" y="543560"/>
                </a:lnTo>
                <a:lnTo>
                  <a:pt x="2106726" y="543560"/>
                </a:lnTo>
                <a:lnTo>
                  <a:pt x="2107755" y="542290"/>
                </a:lnTo>
                <a:lnTo>
                  <a:pt x="2108568" y="542290"/>
                </a:lnTo>
                <a:lnTo>
                  <a:pt x="2109190" y="543560"/>
                </a:lnTo>
                <a:lnTo>
                  <a:pt x="2109190" y="547370"/>
                </a:lnTo>
                <a:lnTo>
                  <a:pt x="2109800" y="547370"/>
                </a:lnTo>
                <a:lnTo>
                  <a:pt x="2111032" y="544830"/>
                </a:lnTo>
                <a:lnTo>
                  <a:pt x="2112251" y="543560"/>
                </a:lnTo>
                <a:lnTo>
                  <a:pt x="2113076" y="542290"/>
                </a:lnTo>
                <a:lnTo>
                  <a:pt x="2114308" y="544830"/>
                </a:lnTo>
                <a:lnTo>
                  <a:pt x="2115337" y="546100"/>
                </a:lnTo>
                <a:lnTo>
                  <a:pt x="2116556" y="546100"/>
                </a:lnTo>
                <a:lnTo>
                  <a:pt x="2121687" y="542290"/>
                </a:lnTo>
                <a:lnTo>
                  <a:pt x="2121890" y="542290"/>
                </a:lnTo>
                <a:lnTo>
                  <a:pt x="2119020" y="547370"/>
                </a:lnTo>
                <a:lnTo>
                  <a:pt x="2119223" y="547370"/>
                </a:lnTo>
                <a:lnTo>
                  <a:pt x="2121687" y="546100"/>
                </a:lnTo>
                <a:lnTo>
                  <a:pt x="2123325" y="543560"/>
                </a:lnTo>
                <a:lnTo>
                  <a:pt x="2126399" y="543560"/>
                </a:lnTo>
                <a:lnTo>
                  <a:pt x="2130907" y="546100"/>
                </a:lnTo>
                <a:lnTo>
                  <a:pt x="2134793" y="546100"/>
                </a:lnTo>
                <a:lnTo>
                  <a:pt x="2137054" y="544830"/>
                </a:lnTo>
                <a:lnTo>
                  <a:pt x="2139721" y="543560"/>
                </a:lnTo>
                <a:lnTo>
                  <a:pt x="2142375" y="543560"/>
                </a:lnTo>
                <a:lnTo>
                  <a:pt x="2143810" y="544830"/>
                </a:lnTo>
                <a:lnTo>
                  <a:pt x="2145868" y="547370"/>
                </a:lnTo>
                <a:lnTo>
                  <a:pt x="2147100" y="547370"/>
                </a:lnTo>
                <a:lnTo>
                  <a:pt x="2148598" y="544830"/>
                </a:lnTo>
                <a:lnTo>
                  <a:pt x="2149348" y="543560"/>
                </a:lnTo>
                <a:lnTo>
                  <a:pt x="2151811" y="539750"/>
                </a:lnTo>
                <a:lnTo>
                  <a:pt x="2153031" y="541020"/>
                </a:lnTo>
                <a:lnTo>
                  <a:pt x="2152624" y="544830"/>
                </a:lnTo>
                <a:lnTo>
                  <a:pt x="2152421" y="546100"/>
                </a:lnTo>
                <a:lnTo>
                  <a:pt x="2153653" y="547370"/>
                </a:lnTo>
                <a:lnTo>
                  <a:pt x="2156930" y="548640"/>
                </a:lnTo>
                <a:lnTo>
                  <a:pt x="2158365" y="547370"/>
                </a:lnTo>
                <a:lnTo>
                  <a:pt x="2160524" y="546100"/>
                </a:lnTo>
                <a:lnTo>
                  <a:pt x="2174278" y="546100"/>
                </a:lnTo>
                <a:lnTo>
                  <a:pt x="2183574" y="547370"/>
                </a:lnTo>
                <a:lnTo>
                  <a:pt x="2188692" y="548640"/>
                </a:lnTo>
                <a:lnTo>
                  <a:pt x="2190940" y="548640"/>
                </a:lnTo>
                <a:lnTo>
                  <a:pt x="2190127" y="546100"/>
                </a:lnTo>
                <a:lnTo>
                  <a:pt x="2189302" y="546100"/>
                </a:lnTo>
                <a:lnTo>
                  <a:pt x="2191156" y="544830"/>
                </a:lnTo>
                <a:lnTo>
                  <a:pt x="2197709" y="544830"/>
                </a:lnTo>
                <a:lnTo>
                  <a:pt x="2202218" y="543560"/>
                </a:lnTo>
                <a:lnTo>
                  <a:pt x="2204466" y="543560"/>
                </a:lnTo>
                <a:lnTo>
                  <a:pt x="2208568" y="542290"/>
                </a:lnTo>
                <a:lnTo>
                  <a:pt x="2204669" y="546100"/>
                </a:lnTo>
                <a:lnTo>
                  <a:pt x="2202421" y="547370"/>
                </a:lnTo>
                <a:lnTo>
                  <a:pt x="2201392" y="548640"/>
                </a:lnTo>
                <a:lnTo>
                  <a:pt x="2203653" y="548640"/>
                </a:lnTo>
                <a:lnTo>
                  <a:pt x="2206523" y="549910"/>
                </a:lnTo>
                <a:lnTo>
                  <a:pt x="2213076" y="549910"/>
                </a:lnTo>
                <a:lnTo>
                  <a:pt x="2212467" y="548640"/>
                </a:lnTo>
                <a:lnTo>
                  <a:pt x="2217382" y="547370"/>
                </a:lnTo>
                <a:lnTo>
                  <a:pt x="2230704" y="547370"/>
                </a:lnTo>
                <a:lnTo>
                  <a:pt x="2235416" y="548640"/>
                </a:lnTo>
                <a:lnTo>
                  <a:pt x="2235009" y="548640"/>
                </a:lnTo>
                <a:lnTo>
                  <a:pt x="2234387" y="549910"/>
                </a:lnTo>
                <a:lnTo>
                  <a:pt x="2236228" y="551180"/>
                </a:lnTo>
                <a:lnTo>
                  <a:pt x="2239099" y="549910"/>
                </a:lnTo>
                <a:lnTo>
                  <a:pt x="2244013" y="549910"/>
                </a:lnTo>
                <a:lnTo>
                  <a:pt x="2242375" y="552450"/>
                </a:lnTo>
                <a:lnTo>
                  <a:pt x="2248319" y="552450"/>
                </a:lnTo>
                <a:lnTo>
                  <a:pt x="2255697" y="551180"/>
                </a:lnTo>
                <a:lnTo>
                  <a:pt x="2269223" y="553720"/>
                </a:lnTo>
                <a:lnTo>
                  <a:pt x="2271687" y="557530"/>
                </a:lnTo>
                <a:lnTo>
                  <a:pt x="2272703" y="558800"/>
                </a:lnTo>
                <a:lnTo>
                  <a:pt x="2274138" y="558800"/>
                </a:lnTo>
                <a:lnTo>
                  <a:pt x="2275979" y="556260"/>
                </a:lnTo>
                <a:lnTo>
                  <a:pt x="2278240" y="553720"/>
                </a:lnTo>
                <a:lnTo>
                  <a:pt x="2279065" y="553720"/>
                </a:lnTo>
                <a:lnTo>
                  <a:pt x="2280704" y="557530"/>
                </a:lnTo>
                <a:lnTo>
                  <a:pt x="2281110" y="557530"/>
                </a:lnTo>
                <a:lnTo>
                  <a:pt x="2281110" y="554990"/>
                </a:lnTo>
                <a:lnTo>
                  <a:pt x="2281313" y="553720"/>
                </a:lnTo>
                <a:lnTo>
                  <a:pt x="2279675" y="551180"/>
                </a:lnTo>
                <a:lnTo>
                  <a:pt x="2277834" y="549910"/>
                </a:lnTo>
                <a:lnTo>
                  <a:pt x="2274557" y="547370"/>
                </a:lnTo>
                <a:lnTo>
                  <a:pt x="2274963" y="547370"/>
                </a:lnTo>
                <a:lnTo>
                  <a:pt x="2280907" y="548640"/>
                </a:lnTo>
                <a:lnTo>
                  <a:pt x="2284793" y="549910"/>
                </a:lnTo>
                <a:lnTo>
                  <a:pt x="2287460" y="549910"/>
                </a:lnTo>
                <a:lnTo>
                  <a:pt x="2287460" y="547370"/>
                </a:lnTo>
                <a:lnTo>
                  <a:pt x="2288895" y="546100"/>
                </a:lnTo>
                <a:lnTo>
                  <a:pt x="2290330" y="544830"/>
                </a:lnTo>
                <a:lnTo>
                  <a:pt x="2293607" y="543560"/>
                </a:lnTo>
                <a:lnTo>
                  <a:pt x="2295728" y="542290"/>
                </a:lnTo>
                <a:lnTo>
                  <a:pt x="2299957" y="539750"/>
                </a:lnTo>
                <a:lnTo>
                  <a:pt x="2298395" y="538480"/>
                </a:lnTo>
                <a:lnTo>
                  <a:pt x="2295245" y="535940"/>
                </a:lnTo>
                <a:lnTo>
                  <a:pt x="2291359" y="533400"/>
                </a:lnTo>
                <a:lnTo>
                  <a:pt x="2290940" y="532130"/>
                </a:lnTo>
                <a:lnTo>
                  <a:pt x="2293607" y="530860"/>
                </a:lnTo>
                <a:lnTo>
                  <a:pt x="2295245" y="529590"/>
                </a:lnTo>
                <a:lnTo>
                  <a:pt x="2297087" y="528320"/>
                </a:lnTo>
                <a:lnTo>
                  <a:pt x="2297506" y="529590"/>
                </a:lnTo>
                <a:lnTo>
                  <a:pt x="2298115" y="529590"/>
                </a:lnTo>
                <a:lnTo>
                  <a:pt x="2297303" y="530860"/>
                </a:lnTo>
                <a:lnTo>
                  <a:pt x="2294013" y="533400"/>
                </a:lnTo>
                <a:lnTo>
                  <a:pt x="2293607" y="534670"/>
                </a:lnTo>
                <a:lnTo>
                  <a:pt x="2298522" y="534670"/>
                </a:lnTo>
                <a:lnTo>
                  <a:pt x="2301392" y="529590"/>
                </a:lnTo>
                <a:lnTo>
                  <a:pt x="2300363" y="525780"/>
                </a:lnTo>
                <a:lnTo>
                  <a:pt x="2299754" y="524510"/>
                </a:lnTo>
                <a:lnTo>
                  <a:pt x="2298522" y="523240"/>
                </a:lnTo>
                <a:lnTo>
                  <a:pt x="2296680" y="523240"/>
                </a:lnTo>
                <a:lnTo>
                  <a:pt x="2294839" y="521970"/>
                </a:lnTo>
                <a:lnTo>
                  <a:pt x="2293607" y="519430"/>
                </a:lnTo>
                <a:lnTo>
                  <a:pt x="2270048" y="519430"/>
                </a:lnTo>
                <a:lnTo>
                  <a:pt x="2269223" y="519430"/>
                </a:lnTo>
                <a:lnTo>
                  <a:pt x="2269223" y="527050"/>
                </a:lnTo>
                <a:lnTo>
                  <a:pt x="2268410" y="527050"/>
                </a:lnTo>
                <a:lnTo>
                  <a:pt x="2267788" y="528320"/>
                </a:lnTo>
                <a:lnTo>
                  <a:pt x="2265946" y="528320"/>
                </a:lnTo>
                <a:lnTo>
                  <a:pt x="2264511" y="527050"/>
                </a:lnTo>
                <a:lnTo>
                  <a:pt x="2265743" y="527050"/>
                </a:lnTo>
                <a:lnTo>
                  <a:pt x="2267991" y="525780"/>
                </a:lnTo>
                <a:lnTo>
                  <a:pt x="2269223" y="527050"/>
                </a:lnTo>
                <a:lnTo>
                  <a:pt x="2269223" y="519430"/>
                </a:lnTo>
                <a:lnTo>
                  <a:pt x="2268817" y="519430"/>
                </a:lnTo>
                <a:lnTo>
                  <a:pt x="2266962" y="519430"/>
                </a:lnTo>
                <a:lnTo>
                  <a:pt x="2266962" y="520700"/>
                </a:lnTo>
                <a:lnTo>
                  <a:pt x="2265540" y="521970"/>
                </a:lnTo>
                <a:lnTo>
                  <a:pt x="2262251" y="521970"/>
                </a:lnTo>
                <a:lnTo>
                  <a:pt x="2260816" y="520700"/>
                </a:lnTo>
                <a:lnTo>
                  <a:pt x="2260816" y="523240"/>
                </a:lnTo>
                <a:lnTo>
                  <a:pt x="2260816" y="527050"/>
                </a:lnTo>
                <a:lnTo>
                  <a:pt x="2260816" y="543560"/>
                </a:lnTo>
                <a:lnTo>
                  <a:pt x="2260816" y="546100"/>
                </a:lnTo>
                <a:lnTo>
                  <a:pt x="2256307" y="546100"/>
                </a:lnTo>
                <a:lnTo>
                  <a:pt x="2255088" y="543560"/>
                </a:lnTo>
                <a:lnTo>
                  <a:pt x="2255901" y="542290"/>
                </a:lnTo>
                <a:lnTo>
                  <a:pt x="2259393" y="542290"/>
                </a:lnTo>
                <a:lnTo>
                  <a:pt x="2260816" y="543560"/>
                </a:lnTo>
                <a:lnTo>
                  <a:pt x="2260816" y="527050"/>
                </a:lnTo>
                <a:lnTo>
                  <a:pt x="2258568" y="527050"/>
                </a:lnTo>
                <a:lnTo>
                  <a:pt x="2252827" y="528320"/>
                </a:lnTo>
                <a:lnTo>
                  <a:pt x="2250579" y="527050"/>
                </a:lnTo>
                <a:lnTo>
                  <a:pt x="2250579" y="524510"/>
                </a:lnTo>
                <a:lnTo>
                  <a:pt x="2251392" y="524510"/>
                </a:lnTo>
                <a:lnTo>
                  <a:pt x="2252421" y="525780"/>
                </a:lnTo>
                <a:lnTo>
                  <a:pt x="2254885" y="525780"/>
                </a:lnTo>
                <a:lnTo>
                  <a:pt x="2255697" y="524510"/>
                </a:lnTo>
                <a:lnTo>
                  <a:pt x="2257133" y="521970"/>
                </a:lnTo>
                <a:lnTo>
                  <a:pt x="2260816" y="523240"/>
                </a:lnTo>
                <a:lnTo>
                  <a:pt x="2260816" y="520700"/>
                </a:lnTo>
                <a:lnTo>
                  <a:pt x="2260816" y="518160"/>
                </a:lnTo>
                <a:lnTo>
                  <a:pt x="2260816" y="516890"/>
                </a:lnTo>
                <a:lnTo>
                  <a:pt x="2263279" y="516890"/>
                </a:lnTo>
                <a:lnTo>
                  <a:pt x="2264714" y="518160"/>
                </a:lnTo>
                <a:lnTo>
                  <a:pt x="2265121" y="518160"/>
                </a:lnTo>
                <a:lnTo>
                  <a:pt x="2264308" y="515620"/>
                </a:lnTo>
                <a:lnTo>
                  <a:pt x="2262873" y="511810"/>
                </a:lnTo>
                <a:lnTo>
                  <a:pt x="2263902" y="510540"/>
                </a:lnTo>
                <a:lnTo>
                  <a:pt x="2270252" y="510540"/>
                </a:lnTo>
                <a:lnTo>
                  <a:pt x="2270455" y="511810"/>
                </a:lnTo>
                <a:lnTo>
                  <a:pt x="2268817" y="513080"/>
                </a:lnTo>
                <a:lnTo>
                  <a:pt x="2267178" y="515620"/>
                </a:lnTo>
                <a:lnTo>
                  <a:pt x="2269833" y="515620"/>
                </a:lnTo>
                <a:lnTo>
                  <a:pt x="2271890" y="514350"/>
                </a:lnTo>
                <a:lnTo>
                  <a:pt x="2272906" y="511810"/>
                </a:lnTo>
                <a:lnTo>
                  <a:pt x="2273871" y="510540"/>
                </a:lnTo>
                <a:lnTo>
                  <a:pt x="2274824" y="509270"/>
                </a:lnTo>
                <a:lnTo>
                  <a:pt x="2275776" y="508000"/>
                </a:lnTo>
                <a:lnTo>
                  <a:pt x="2275776" y="510540"/>
                </a:lnTo>
                <a:lnTo>
                  <a:pt x="2272906" y="515620"/>
                </a:lnTo>
                <a:lnTo>
                  <a:pt x="2271890" y="518160"/>
                </a:lnTo>
                <a:lnTo>
                  <a:pt x="2292896" y="518160"/>
                </a:lnTo>
                <a:lnTo>
                  <a:pt x="2292172" y="516890"/>
                </a:lnTo>
                <a:lnTo>
                  <a:pt x="2291969" y="515620"/>
                </a:lnTo>
                <a:lnTo>
                  <a:pt x="2294432" y="518160"/>
                </a:lnTo>
                <a:lnTo>
                  <a:pt x="2294432" y="515620"/>
                </a:lnTo>
                <a:lnTo>
                  <a:pt x="2293721" y="514350"/>
                </a:lnTo>
                <a:lnTo>
                  <a:pt x="2292997" y="513080"/>
                </a:lnTo>
                <a:lnTo>
                  <a:pt x="2290534" y="508000"/>
                </a:lnTo>
                <a:lnTo>
                  <a:pt x="2285415" y="506730"/>
                </a:lnTo>
                <a:lnTo>
                  <a:pt x="2285415" y="513080"/>
                </a:lnTo>
                <a:lnTo>
                  <a:pt x="2284590" y="514350"/>
                </a:lnTo>
                <a:lnTo>
                  <a:pt x="2282545" y="514350"/>
                </a:lnTo>
                <a:lnTo>
                  <a:pt x="2281923" y="510540"/>
                </a:lnTo>
                <a:lnTo>
                  <a:pt x="2281999" y="509270"/>
                </a:lnTo>
                <a:lnTo>
                  <a:pt x="2282075" y="508000"/>
                </a:lnTo>
                <a:lnTo>
                  <a:pt x="2282139" y="506730"/>
                </a:lnTo>
                <a:lnTo>
                  <a:pt x="2282545" y="502920"/>
                </a:lnTo>
                <a:lnTo>
                  <a:pt x="2282380" y="501916"/>
                </a:lnTo>
                <a:lnTo>
                  <a:pt x="2281923" y="499110"/>
                </a:lnTo>
                <a:lnTo>
                  <a:pt x="2279878" y="492760"/>
                </a:lnTo>
                <a:lnTo>
                  <a:pt x="2279472" y="492760"/>
                </a:lnTo>
                <a:lnTo>
                  <a:pt x="2279370" y="496570"/>
                </a:lnTo>
                <a:lnTo>
                  <a:pt x="2279269" y="497840"/>
                </a:lnTo>
                <a:lnTo>
                  <a:pt x="2278240" y="499110"/>
                </a:lnTo>
                <a:lnTo>
                  <a:pt x="2275776" y="499110"/>
                </a:lnTo>
                <a:lnTo>
                  <a:pt x="2275167" y="497840"/>
                </a:lnTo>
                <a:lnTo>
                  <a:pt x="2275979" y="496570"/>
                </a:lnTo>
                <a:lnTo>
                  <a:pt x="2276602" y="495300"/>
                </a:lnTo>
                <a:lnTo>
                  <a:pt x="2275979" y="494030"/>
                </a:lnTo>
                <a:lnTo>
                  <a:pt x="2271687" y="494030"/>
                </a:lnTo>
                <a:lnTo>
                  <a:pt x="2271064" y="495300"/>
                </a:lnTo>
                <a:lnTo>
                  <a:pt x="2273160" y="501764"/>
                </a:lnTo>
                <a:lnTo>
                  <a:pt x="2273211" y="501916"/>
                </a:lnTo>
                <a:lnTo>
                  <a:pt x="2268613" y="497840"/>
                </a:lnTo>
                <a:lnTo>
                  <a:pt x="2266353" y="488950"/>
                </a:lnTo>
                <a:lnTo>
                  <a:pt x="2271484" y="488950"/>
                </a:lnTo>
                <a:lnTo>
                  <a:pt x="2270252" y="482600"/>
                </a:lnTo>
                <a:lnTo>
                  <a:pt x="2269388" y="481330"/>
                </a:lnTo>
                <a:lnTo>
                  <a:pt x="2267674" y="478790"/>
                </a:lnTo>
                <a:lnTo>
                  <a:pt x="2265946" y="476250"/>
                </a:lnTo>
                <a:lnTo>
                  <a:pt x="2263838" y="472440"/>
                </a:lnTo>
                <a:lnTo>
                  <a:pt x="2261031" y="467360"/>
                </a:lnTo>
                <a:lnTo>
                  <a:pt x="2260816" y="467360"/>
                </a:lnTo>
                <a:lnTo>
                  <a:pt x="2260816" y="474980"/>
                </a:lnTo>
                <a:lnTo>
                  <a:pt x="2260816" y="477520"/>
                </a:lnTo>
                <a:lnTo>
                  <a:pt x="2260003" y="478790"/>
                </a:lnTo>
                <a:lnTo>
                  <a:pt x="2257742" y="478790"/>
                </a:lnTo>
                <a:lnTo>
                  <a:pt x="2257539" y="478536"/>
                </a:lnTo>
                <a:lnTo>
                  <a:pt x="2257539" y="504190"/>
                </a:lnTo>
                <a:lnTo>
                  <a:pt x="2255088" y="509270"/>
                </a:lnTo>
                <a:lnTo>
                  <a:pt x="2253450" y="509270"/>
                </a:lnTo>
                <a:lnTo>
                  <a:pt x="2252218" y="508000"/>
                </a:lnTo>
                <a:lnTo>
                  <a:pt x="2250986" y="508000"/>
                </a:lnTo>
                <a:lnTo>
                  <a:pt x="2251189" y="506730"/>
                </a:lnTo>
                <a:lnTo>
                  <a:pt x="2254466" y="504190"/>
                </a:lnTo>
                <a:lnTo>
                  <a:pt x="2256104" y="502920"/>
                </a:lnTo>
                <a:lnTo>
                  <a:pt x="2257539" y="504190"/>
                </a:lnTo>
                <a:lnTo>
                  <a:pt x="2257539" y="478536"/>
                </a:lnTo>
                <a:lnTo>
                  <a:pt x="2256726" y="477520"/>
                </a:lnTo>
                <a:lnTo>
                  <a:pt x="2256726" y="474980"/>
                </a:lnTo>
                <a:lnTo>
                  <a:pt x="2257742" y="472440"/>
                </a:lnTo>
                <a:lnTo>
                  <a:pt x="2260003" y="472440"/>
                </a:lnTo>
                <a:lnTo>
                  <a:pt x="2260816" y="474980"/>
                </a:lnTo>
                <a:lnTo>
                  <a:pt x="2260816" y="467360"/>
                </a:lnTo>
                <a:lnTo>
                  <a:pt x="2259596" y="467360"/>
                </a:lnTo>
                <a:lnTo>
                  <a:pt x="2253653" y="474726"/>
                </a:lnTo>
                <a:lnTo>
                  <a:pt x="2253653" y="481330"/>
                </a:lnTo>
                <a:lnTo>
                  <a:pt x="2253653" y="483870"/>
                </a:lnTo>
                <a:lnTo>
                  <a:pt x="2252014" y="487680"/>
                </a:lnTo>
                <a:lnTo>
                  <a:pt x="2249144" y="496570"/>
                </a:lnTo>
                <a:lnTo>
                  <a:pt x="2248522" y="497535"/>
                </a:lnTo>
                <a:lnTo>
                  <a:pt x="2248522" y="500380"/>
                </a:lnTo>
                <a:lnTo>
                  <a:pt x="2247887" y="501764"/>
                </a:lnTo>
                <a:lnTo>
                  <a:pt x="2247303" y="504190"/>
                </a:lnTo>
                <a:lnTo>
                  <a:pt x="2246680" y="502920"/>
                </a:lnTo>
                <a:lnTo>
                  <a:pt x="2246680" y="500380"/>
                </a:lnTo>
                <a:lnTo>
                  <a:pt x="2246477" y="499110"/>
                </a:lnTo>
                <a:lnTo>
                  <a:pt x="2247087" y="497840"/>
                </a:lnTo>
                <a:lnTo>
                  <a:pt x="2247709" y="497840"/>
                </a:lnTo>
                <a:lnTo>
                  <a:pt x="2248319" y="499110"/>
                </a:lnTo>
                <a:lnTo>
                  <a:pt x="2248522" y="500380"/>
                </a:lnTo>
                <a:lnTo>
                  <a:pt x="2248522" y="497535"/>
                </a:lnTo>
                <a:lnTo>
                  <a:pt x="2248319" y="497840"/>
                </a:lnTo>
                <a:lnTo>
                  <a:pt x="2248433" y="495300"/>
                </a:lnTo>
                <a:lnTo>
                  <a:pt x="2248547" y="492760"/>
                </a:lnTo>
                <a:lnTo>
                  <a:pt x="2248611" y="491490"/>
                </a:lnTo>
                <a:lnTo>
                  <a:pt x="2248725" y="488950"/>
                </a:lnTo>
                <a:lnTo>
                  <a:pt x="2249144" y="485140"/>
                </a:lnTo>
                <a:lnTo>
                  <a:pt x="2249563" y="483870"/>
                </a:lnTo>
                <a:lnTo>
                  <a:pt x="2250376" y="481330"/>
                </a:lnTo>
                <a:lnTo>
                  <a:pt x="2253653" y="481330"/>
                </a:lnTo>
                <a:lnTo>
                  <a:pt x="2253653" y="474726"/>
                </a:lnTo>
                <a:lnTo>
                  <a:pt x="2252421" y="476250"/>
                </a:lnTo>
                <a:lnTo>
                  <a:pt x="2250783" y="477520"/>
                </a:lnTo>
                <a:lnTo>
                  <a:pt x="2250681" y="476250"/>
                </a:lnTo>
                <a:lnTo>
                  <a:pt x="2250579" y="474980"/>
                </a:lnTo>
                <a:lnTo>
                  <a:pt x="2250579" y="473710"/>
                </a:lnTo>
                <a:lnTo>
                  <a:pt x="2248116" y="473710"/>
                </a:lnTo>
                <a:lnTo>
                  <a:pt x="2246680" y="474980"/>
                </a:lnTo>
                <a:lnTo>
                  <a:pt x="2248116" y="472440"/>
                </a:lnTo>
                <a:lnTo>
                  <a:pt x="2254262" y="467360"/>
                </a:lnTo>
                <a:lnTo>
                  <a:pt x="2255901" y="464820"/>
                </a:lnTo>
                <a:lnTo>
                  <a:pt x="2253450" y="464820"/>
                </a:lnTo>
                <a:lnTo>
                  <a:pt x="2252827" y="463550"/>
                </a:lnTo>
                <a:lnTo>
                  <a:pt x="2253653" y="463550"/>
                </a:lnTo>
                <a:lnTo>
                  <a:pt x="2254262" y="462280"/>
                </a:lnTo>
                <a:lnTo>
                  <a:pt x="2252827" y="459740"/>
                </a:lnTo>
                <a:lnTo>
                  <a:pt x="2250579" y="459740"/>
                </a:lnTo>
                <a:lnTo>
                  <a:pt x="2245868" y="458470"/>
                </a:lnTo>
                <a:lnTo>
                  <a:pt x="2240330" y="462280"/>
                </a:lnTo>
                <a:lnTo>
                  <a:pt x="2240330" y="468630"/>
                </a:lnTo>
                <a:lnTo>
                  <a:pt x="2234387" y="471170"/>
                </a:lnTo>
                <a:lnTo>
                  <a:pt x="2231923" y="469900"/>
                </a:lnTo>
                <a:lnTo>
                  <a:pt x="2233155" y="467360"/>
                </a:lnTo>
                <a:lnTo>
                  <a:pt x="2235212" y="466090"/>
                </a:lnTo>
                <a:lnTo>
                  <a:pt x="2237460" y="464820"/>
                </a:lnTo>
                <a:lnTo>
                  <a:pt x="2238489" y="462280"/>
                </a:lnTo>
                <a:lnTo>
                  <a:pt x="2236851" y="457200"/>
                </a:lnTo>
                <a:lnTo>
                  <a:pt x="2240330" y="457200"/>
                </a:lnTo>
                <a:lnTo>
                  <a:pt x="2245449" y="458470"/>
                </a:lnTo>
                <a:lnTo>
                  <a:pt x="2245791" y="457200"/>
                </a:lnTo>
                <a:lnTo>
                  <a:pt x="2247506" y="450850"/>
                </a:lnTo>
                <a:lnTo>
                  <a:pt x="2242375" y="449580"/>
                </a:lnTo>
                <a:lnTo>
                  <a:pt x="2238286" y="447040"/>
                </a:lnTo>
                <a:lnTo>
                  <a:pt x="2237867" y="444500"/>
                </a:lnTo>
                <a:lnTo>
                  <a:pt x="2237257" y="443230"/>
                </a:lnTo>
                <a:lnTo>
                  <a:pt x="2234184" y="439420"/>
                </a:lnTo>
                <a:lnTo>
                  <a:pt x="2230907" y="438150"/>
                </a:lnTo>
                <a:lnTo>
                  <a:pt x="2225891" y="435610"/>
                </a:lnTo>
                <a:lnTo>
                  <a:pt x="2220861" y="433070"/>
                </a:lnTo>
                <a:lnTo>
                  <a:pt x="2219629" y="431800"/>
                </a:lnTo>
                <a:lnTo>
                  <a:pt x="2221890" y="429260"/>
                </a:lnTo>
                <a:lnTo>
                  <a:pt x="2223325" y="426720"/>
                </a:lnTo>
                <a:lnTo>
                  <a:pt x="2223325" y="425450"/>
                </a:lnTo>
                <a:lnTo>
                  <a:pt x="2222296" y="425450"/>
                </a:lnTo>
                <a:lnTo>
                  <a:pt x="2219629" y="422910"/>
                </a:lnTo>
                <a:lnTo>
                  <a:pt x="2215121" y="429260"/>
                </a:lnTo>
                <a:lnTo>
                  <a:pt x="2216759" y="431800"/>
                </a:lnTo>
                <a:lnTo>
                  <a:pt x="2217382" y="433070"/>
                </a:lnTo>
                <a:lnTo>
                  <a:pt x="2216975" y="434340"/>
                </a:lnTo>
                <a:lnTo>
                  <a:pt x="2214715" y="434340"/>
                </a:lnTo>
                <a:lnTo>
                  <a:pt x="2213686" y="435610"/>
                </a:lnTo>
                <a:lnTo>
                  <a:pt x="2213686" y="436880"/>
                </a:lnTo>
                <a:lnTo>
                  <a:pt x="2214918" y="438150"/>
                </a:lnTo>
                <a:lnTo>
                  <a:pt x="2216353" y="436880"/>
                </a:lnTo>
                <a:lnTo>
                  <a:pt x="2218194" y="435610"/>
                </a:lnTo>
                <a:lnTo>
                  <a:pt x="2216353" y="438150"/>
                </a:lnTo>
                <a:lnTo>
                  <a:pt x="2211438" y="443230"/>
                </a:lnTo>
                <a:lnTo>
                  <a:pt x="2208771" y="436880"/>
                </a:lnTo>
                <a:lnTo>
                  <a:pt x="2211387" y="430530"/>
                </a:lnTo>
                <a:lnTo>
                  <a:pt x="2213483" y="425450"/>
                </a:lnTo>
                <a:lnTo>
                  <a:pt x="2213483" y="422910"/>
                </a:lnTo>
                <a:lnTo>
                  <a:pt x="2212873" y="420370"/>
                </a:lnTo>
                <a:lnTo>
                  <a:pt x="2212263" y="419100"/>
                </a:lnTo>
                <a:lnTo>
                  <a:pt x="2212467" y="417830"/>
                </a:lnTo>
                <a:lnTo>
                  <a:pt x="2214511" y="419100"/>
                </a:lnTo>
                <a:lnTo>
                  <a:pt x="2215324" y="417830"/>
                </a:lnTo>
                <a:lnTo>
                  <a:pt x="2215324" y="414642"/>
                </a:lnTo>
                <a:lnTo>
                  <a:pt x="2215324" y="411480"/>
                </a:lnTo>
                <a:lnTo>
                  <a:pt x="2214715" y="410210"/>
                </a:lnTo>
                <a:lnTo>
                  <a:pt x="2214105" y="410210"/>
                </a:lnTo>
                <a:lnTo>
                  <a:pt x="2213483" y="411480"/>
                </a:lnTo>
                <a:lnTo>
                  <a:pt x="2211844" y="410210"/>
                </a:lnTo>
                <a:lnTo>
                  <a:pt x="2210206" y="407670"/>
                </a:lnTo>
                <a:lnTo>
                  <a:pt x="2208568" y="405130"/>
                </a:lnTo>
                <a:lnTo>
                  <a:pt x="2205088" y="403860"/>
                </a:lnTo>
                <a:lnTo>
                  <a:pt x="2199551" y="403860"/>
                </a:lnTo>
                <a:lnTo>
                  <a:pt x="2199551" y="408940"/>
                </a:lnTo>
                <a:lnTo>
                  <a:pt x="2198941" y="410210"/>
                </a:lnTo>
                <a:lnTo>
                  <a:pt x="2197506" y="411480"/>
                </a:lnTo>
                <a:lnTo>
                  <a:pt x="2195245" y="414274"/>
                </a:lnTo>
                <a:lnTo>
                  <a:pt x="2195245" y="421640"/>
                </a:lnTo>
                <a:lnTo>
                  <a:pt x="2194433" y="426720"/>
                </a:lnTo>
                <a:lnTo>
                  <a:pt x="2192794" y="429260"/>
                </a:lnTo>
                <a:lnTo>
                  <a:pt x="2191156" y="429260"/>
                </a:lnTo>
                <a:lnTo>
                  <a:pt x="2188489" y="430530"/>
                </a:lnTo>
                <a:lnTo>
                  <a:pt x="2190737" y="426720"/>
                </a:lnTo>
                <a:lnTo>
                  <a:pt x="2192375" y="425450"/>
                </a:lnTo>
                <a:lnTo>
                  <a:pt x="2192998" y="422910"/>
                </a:lnTo>
                <a:lnTo>
                  <a:pt x="2192172" y="421640"/>
                </a:lnTo>
                <a:lnTo>
                  <a:pt x="2191562" y="420370"/>
                </a:lnTo>
                <a:lnTo>
                  <a:pt x="2191969" y="419100"/>
                </a:lnTo>
                <a:lnTo>
                  <a:pt x="2194433" y="419100"/>
                </a:lnTo>
                <a:lnTo>
                  <a:pt x="2195245" y="421640"/>
                </a:lnTo>
                <a:lnTo>
                  <a:pt x="2195245" y="414274"/>
                </a:lnTo>
                <a:lnTo>
                  <a:pt x="2194941" y="414642"/>
                </a:lnTo>
                <a:lnTo>
                  <a:pt x="2195245" y="414020"/>
                </a:lnTo>
                <a:lnTo>
                  <a:pt x="2196477" y="411480"/>
                </a:lnTo>
                <a:lnTo>
                  <a:pt x="2197087" y="408940"/>
                </a:lnTo>
                <a:lnTo>
                  <a:pt x="2198319" y="407670"/>
                </a:lnTo>
                <a:lnTo>
                  <a:pt x="2199551" y="408940"/>
                </a:lnTo>
                <a:lnTo>
                  <a:pt x="2199551" y="403860"/>
                </a:lnTo>
                <a:lnTo>
                  <a:pt x="2197087" y="403860"/>
                </a:lnTo>
                <a:lnTo>
                  <a:pt x="2193404" y="398780"/>
                </a:lnTo>
                <a:lnTo>
                  <a:pt x="2196884" y="397510"/>
                </a:lnTo>
                <a:lnTo>
                  <a:pt x="2198116" y="396240"/>
                </a:lnTo>
                <a:lnTo>
                  <a:pt x="2198319" y="394970"/>
                </a:lnTo>
                <a:lnTo>
                  <a:pt x="2197506" y="393700"/>
                </a:lnTo>
                <a:lnTo>
                  <a:pt x="2196274" y="391160"/>
                </a:lnTo>
                <a:lnTo>
                  <a:pt x="2194636" y="391160"/>
                </a:lnTo>
                <a:lnTo>
                  <a:pt x="2192998" y="392430"/>
                </a:lnTo>
                <a:lnTo>
                  <a:pt x="2191969" y="392963"/>
                </a:lnTo>
                <a:lnTo>
                  <a:pt x="2191969" y="408940"/>
                </a:lnTo>
                <a:lnTo>
                  <a:pt x="2191359" y="410210"/>
                </a:lnTo>
                <a:lnTo>
                  <a:pt x="2189099" y="410210"/>
                </a:lnTo>
                <a:lnTo>
                  <a:pt x="2189099" y="414020"/>
                </a:lnTo>
                <a:lnTo>
                  <a:pt x="2189099" y="416560"/>
                </a:lnTo>
                <a:lnTo>
                  <a:pt x="2188286" y="417830"/>
                </a:lnTo>
                <a:lnTo>
                  <a:pt x="2187054" y="419100"/>
                </a:lnTo>
                <a:lnTo>
                  <a:pt x="2186025" y="419100"/>
                </a:lnTo>
                <a:lnTo>
                  <a:pt x="2185009" y="417830"/>
                </a:lnTo>
                <a:lnTo>
                  <a:pt x="2185009" y="415290"/>
                </a:lnTo>
                <a:lnTo>
                  <a:pt x="2186025" y="414020"/>
                </a:lnTo>
                <a:lnTo>
                  <a:pt x="2189099" y="414020"/>
                </a:lnTo>
                <a:lnTo>
                  <a:pt x="2189099" y="410210"/>
                </a:lnTo>
                <a:lnTo>
                  <a:pt x="2187664" y="410210"/>
                </a:lnTo>
                <a:lnTo>
                  <a:pt x="2185009" y="411480"/>
                </a:lnTo>
                <a:lnTo>
                  <a:pt x="2182952" y="410210"/>
                </a:lnTo>
                <a:lnTo>
                  <a:pt x="2182952" y="407670"/>
                </a:lnTo>
                <a:lnTo>
                  <a:pt x="2187867" y="407670"/>
                </a:lnTo>
                <a:lnTo>
                  <a:pt x="2189099" y="405130"/>
                </a:lnTo>
                <a:lnTo>
                  <a:pt x="2189099" y="397510"/>
                </a:lnTo>
                <a:lnTo>
                  <a:pt x="2190534" y="398780"/>
                </a:lnTo>
                <a:lnTo>
                  <a:pt x="2191562" y="405130"/>
                </a:lnTo>
                <a:lnTo>
                  <a:pt x="2191969" y="408940"/>
                </a:lnTo>
                <a:lnTo>
                  <a:pt x="2191969" y="392963"/>
                </a:lnTo>
                <a:lnTo>
                  <a:pt x="2190534" y="393700"/>
                </a:lnTo>
                <a:lnTo>
                  <a:pt x="2192794" y="391160"/>
                </a:lnTo>
                <a:lnTo>
                  <a:pt x="2194293" y="388620"/>
                </a:lnTo>
                <a:lnTo>
                  <a:pt x="2195042" y="387350"/>
                </a:lnTo>
                <a:lnTo>
                  <a:pt x="2194839" y="387350"/>
                </a:lnTo>
                <a:lnTo>
                  <a:pt x="2190737" y="386080"/>
                </a:lnTo>
                <a:lnTo>
                  <a:pt x="2187664" y="386080"/>
                </a:lnTo>
                <a:lnTo>
                  <a:pt x="2185822" y="384810"/>
                </a:lnTo>
                <a:lnTo>
                  <a:pt x="2185733" y="381000"/>
                </a:lnTo>
                <a:lnTo>
                  <a:pt x="2185644" y="379730"/>
                </a:lnTo>
                <a:lnTo>
                  <a:pt x="2185568" y="378460"/>
                </a:lnTo>
                <a:lnTo>
                  <a:pt x="2185479" y="377190"/>
                </a:lnTo>
                <a:lnTo>
                  <a:pt x="2185390" y="375920"/>
                </a:lnTo>
                <a:lnTo>
                  <a:pt x="2185301" y="374650"/>
                </a:lnTo>
                <a:lnTo>
                  <a:pt x="2185212" y="373380"/>
                </a:lnTo>
                <a:lnTo>
                  <a:pt x="2184793" y="373380"/>
                </a:lnTo>
                <a:lnTo>
                  <a:pt x="2181720" y="379730"/>
                </a:lnTo>
                <a:lnTo>
                  <a:pt x="2181314" y="382270"/>
                </a:lnTo>
                <a:lnTo>
                  <a:pt x="2182139" y="383540"/>
                </a:lnTo>
                <a:lnTo>
                  <a:pt x="2183155" y="384810"/>
                </a:lnTo>
                <a:lnTo>
                  <a:pt x="2182749" y="384810"/>
                </a:lnTo>
                <a:lnTo>
                  <a:pt x="2181110" y="383540"/>
                </a:lnTo>
                <a:lnTo>
                  <a:pt x="2179472" y="383540"/>
                </a:lnTo>
                <a:lnTo>
                  <a:pt x="2179205" y="381000"/>
                </a:lnTo>
                <a:lnTo>
                  <a:pt x="2179066" y="379730"/>
                </a:lnTo>
                <a:lnTo>
                  <a:pt x="2179675" y="377190"/>
                </a:lnTo>
                <a:lnTo>
                  <a:pt x="2180501" y="374650"/>
                </a:lnTo>
                <a:lnTo>
                  <a:pt x="2180082" y="372110"/>
                </a:lnTo>
                <a:lnTo>
                  <a:pt x="2177834" y="372110"/>
                </a:lnTo>
                <a:lnTo>
                  <a:pt x="2176805" y="370840"/>
                </a:lnTo>
                <a:lnTo>
                  <a:pt x="2176805" y="375920"/>
                </a:lnTo>
                <a:lnTo>
                  <a:pt x="2173732" y="378460"/>
                </a:lnTo>
                <a:lnTo>
                  <a:pt x="2171268" y="381000"/>
                </a:lnTo>
                <a:lnTo>
                  <a:pt x="2170658" y="381000"/>
                </a:lnTo>
                <a:lnTo>
                  <a:pt x="2170658" y="377190"/>
                </a:lnTo>
                <a:lnTo>
                  <a:pt x="2172093" y="374650"/>
                </a:lnTo>
                <a:lnTo>
                  <a:pt x="2175370" y="374650"/>
                </a:lnTo>
                <a:lnTo>
                  <a:pt x="2176805" y="375920"/>
                </a:lnTo>
                <a:lnTo>
                  <a:pt x="2176805" y="370840"/>
                </a:lnTo>
                <a:lnTo>
                  <a:pt x="2176805" y="365760"/>
                </a:lnTo>
                <a:lnTo>
                  <a:pt x="2176399" y="365760"/>
                </a:lnTo>
                <a:lnTo>
                  <a:pt x="2174760" y="368300"/>
                </a:lnTo>
                <a:lnTo>
                  <a:pt x="2172093" y="372110"/>
                </a:lnTo>
                <a:lnTo>
                  <a:pt x="2169833" y="369570"/>
                </a:lnTo>
                <a:lnTo>
                  <a:pt x="2173732" y="361950"/>
                </a:lnTo>
                <a:lnTo>
                  <a:pt x="2173325" y="360680"/>
                </a:lnTo>
                <a:lnTo>
                  <a:pt x="2170658" y="356870"/>
                </a:lnTo>
                <a:lnTo>
                  <a:pt x="2167737" y="351790"/>
                </a:lnTo>
                <a:lnTo>
                  <a:pt x="2167001" y="350520"/>
                </a:lnTo>
                <a:lnTo>
                  <a:pt x="2165540" y="347980"/>
                </a:lnTo>
                <a:lnTo>
                  <a:pt x="2163483" y="345440"/>
                </a:lnTo>
                <a:lnTo>
                  <a:pt x="2162873" y="344170"/>
                </a:lnTo>
                <a:lnTo>
                  <a:pt x="2162264" y="342900"/>
                </a:lnTo>
                <a:lnTo>
                  <a:pt x="2161641" y="341630"/>
                </a:lnTo>
                <a:lnTo>
                  <a:pt x="2159393" y="340360"/>
                </a:lnTo>
                <a:lnTo>
                  <a:pt x="2157755" y="342900"/>
                </a:lnTo>
                <a:lnTo>
                  <a:pt x="2156104" y="341630"/>
                </a:lnTo>
                <a:lnTo>
                  <a:pt x="2153793" y="339090"/>
                </a:lnTo>
                <a:lnTo>
                  <a:pt x="2152624" y="337820"/>
                </a:lnTo>
                <a:lnTo>
                  <a:pt x="2151392" y="336550"/>
                </a:lnTo>
                <a:lnTo>
                  <a:pt x="2152218" y="336550"/>
                </a:lnTo>
                <a:lnTo>
                  <a:pt x="2151811" y="335280"/>
                </a:lnTo>
                <a:lnTo>
                  <a:pt x="2151189" y="332740"/>
                </a:lnTo>
                <a:lnTo>
                  <a:pt x="2150376" y="331470"/>
                </a:lnTo>
                <a:lnTo>
                  <a:pt x="2148522" y="330200"/>
                </a:lnTo>
                <a:lnTo>
                  <a:pt x="2145246" y="331470"/>
                </a:lnTo>
                <a:lnTo>
                  <a:pt x="2144014" y="330200"/>
                </a:lnTo>
                <a:lnTo>
                  <a:pt x="2144014" y="335280"/>
                </a:lnTo>
                <a:lnTo>
                  <a:pt x="2139302" y="335280"/>
                </a:lnTo>
                <a:lnTo>
                  <a:pt x="2139302" y="345440"/>
                </a:lnTo>
                <a:lnTo>
                  <a:pt x="2138692" y="346710"/>
                </a:lnTo>
                <a:lnTo>
                  <a:pt x="2137867" y="347980"/>
                </a:lnTo>
                <a:lnTo>
                  <a:pt x="2137054" y="350520"/>
                </a:lnTo>
                <a:lnTo>
                  <a:pt x="2136229" y="350520"/>
                </a:lnTo>
                <a:lnTo>
                  <a:pt x="2135822" y="347980"/>
                </a:lnTo>
                <a:lnTo>
                  <a:pt x="2135822" y="345440"/>
                </a:lnTo>
                <a:lnTo>
                  <a:pt x="2136648" y="344170"/>
                </a:lnTo>
                <a:lnTo>
                  <a:pt x="2138896" y="344170"/>
                </a:lnTo>
                <a:lnTo>
                  <a:pt x="2139302" y="345440"/>
                </a:lnTo>
                <a:lnTo>
                  <a:pt x="2139302" y="335280"/>
                </a:lnTo>
                <a:lnTo>
                  <a:pt x="2135822" y="335280"/>
                </a:lnTo>
                <a:lnTo>
                  <a:pt x="2137867" y="332740"/>
                </a:lnTo>
                <a:lnTo>
                  <a:pt x="2140331" y="328930"/>
                </a:lnTo>
                <a:lnTo>
                  <a:pt x="2144014" y="330200"/>
                </a:lnTo>
                <a:lnTo>
                  <a:pt x="2144014" y="328930"/>
                </a:lnTo>
                <a:lnTo>
                  <a:pt x="2144014" y="326390"/>
                </a:lnTo>
                <a:lnTo>
                  <a:pt x="2142794" y="325120"/>
                </a:lnTo>
                <a:lnTo>
                  <a:pt x="2138896" y="326390"/>
                </a:lnTo>
                <a:lnTo>
                  <a:pt x="2133981" y="327660"/>
                </a:lnTo>
                <a:lnTo>
                  <a:pt x="2133777" y="327660"/>
                </a:lnTo>
                <a:lnTo>
                  <a:pt x="2134133" y="322580"/>
                </a:lnTo>
                <a:lnTo>
                  <a:pt x="2134387" y="318770"/>
                </a:lnTo>
                <a:lnTo>
                  <a:pt x="2134628" y="316230"/>
                </a:lnTo>
                <a:lnTo>
                  <a:pt x="2134755" y="314960"/>
                </a:lnTo>
                <a:lnTo>
                  <a:pt x="2134882" y="313690"/>
                </a:lnTo>
                <a:lnTo>
                  <a:pt x="2134997" y="312420"/>
                </a:lnTo>
                <a:lnTo>
                  <a:pt x="2134324" y="309880"/>
                </a:lnTo>
                <a:lnTo>
                  <a:pt x="2133981" y="308610"/>
                </a:lnTo>
                <a:lnTo>
                  <a:pt x="2132342" y="306590"/>
                </a:lnTo>
                <a:lnTo>
                  <a:pt x="2132342" y="322580"/>
                </a:lnTo>
                <a:lnTo>
                  <a:pt x="2130704" y="325120"/>
                </a:lnTo>
                <a:lnTo>
                  <a:pt x="2130082" y="326390"/>
                </a:lnTo>
                <a:lnTo>
                  <a:pt x="2128240" y="327660"/>
                </a:lnTo>
                <a:lnTo>
                  <a:pt x="2125573" y="327660"/>
                </a:lnTo>
                <a:lnTo>
                  <a:pt x="2125776" y="326390"/>
                </a:lnTo>
                <a:lnTo>
                  <a:pt x="2127631" y="325120"/>
                </a:lnTo>
                <a:lnTo>
                  <a:pt x="2131517" y="322580"/>
                </a:lnTo>
                <a:lnTo>
                  <a:pt x="2132342" y="322580"/>
                </a:lnTo>
                <a:lnTo>
                  <a:pt x="2132342" y="306590"/>
                </a:lnTo>
                <a:lnTo>
                  <a:pt x="2129879" y="303530"/>
                </a:lnTo>
                <a:lnTo>
                  <a:pt x="2128443" y="302260"/>
                </a:lnTo>
                <a:lnTo>
                  <a:pt x="2127008" y="300990"/>
                </a:lnTo>
                <a:lnTo>
                  <a:pt x="2123935" y="297180"/>
                </a:lnTo>
                <a:lnTo>
                  <a:pt x="2123325" y="297180"/>
                </a:lnTo>
                <a:lnTo>
                  <a:pt x="2121687" y="295910"/>
                </a:lnTo>
                <a:lnTo>
                  <a:pt x="2120049" y="294640"/>
                </a:lnTo>
                <a:lnTo>
                  <a:pt x="2119947" y="293370"/>
                </a:lnTo>
                <a:lnTo>
                  <a:pt x="2119846" y="292100"/>
                </a:lnTo>
                <a:lnTo>
                  <a:pt x="2119719" y="290626"/>
                </a:lnTo>
                <a:lnTo>
                  <a:pt x="2119642" y="289560"/>
                </a:lnTo>
                <a:lnTo>
                  <a:pt x="2119528" y="288290"/>
                </a:lnTo>
                <a:lnTo>
                  <a:pt x="2119426" y="287020"/>
                </a:lnTo>
                <a:lnTo>
                  <a:pt x="2122500" y="285750"/>
                </a:lnTo>
                <a:lnTo>
                  <a:pt x="2124354" y="284480"/>
                </a:lnTo>
                <a:lnTo>
                  <a:pt x="2125167" y="283210"/>
                </a:lnTo>
                <a:lnTo>
                  <a:pt x="2124557" y="281940"/>
                </a:lnTo>
                <a:lnTo>
                  <a:pt x="2123935" y="281940"/>
                </a:lnTo>
                <a:lnTo>
                  <a:pt x="2124964" y="280670"/>
                </a:lnTo>
                <a:lnTo>
                  <a:pt x="2129269" y="280670"/>
                </a:lnTo>
                <a:lnTo>
                  <a:pt x="2133155" y="278130"/>
                </a:lnTo>
                <a:lnTo>
                  <a:pt x="2138489" y="271780"/>
                </a:lnTo>
                <a:lnTo>
                  <a:pt x="2139924" y="270510"/>
                </a:lnTo>
                <a:lnTo>
                  <a:pt x="2138083" y="270510"/>
                </a:lnTo>
                <a:lnTo>
                  <a:pt x="2139505" y="267970"/>
                </a:lnTo>
                <a:lnTo>
                  <a:pt x="2142172" y="265430"/>
                </a:lnTo>
                <a:lnTo>
                  <a:pt x="2144839" y="264160"/>
                </a:lnTo>
                <a:lnTo>
                  <a:pt x="2146274" y="261620"/>
                </a:lnTo>
                <a:lnTo>
                  <a:pt x="2142998" y="261620"/>
                </a:lnTo>
                <a:lnTo>
                  <a:pt x="2158568" y="247650"/>
                </a:lnTo>
                <a:lnTo>
                  <a:pt x="2161844" y="247650"/>
                </a:lnTo>
                <a:lnTo>
                  <a:pt x="2162251" y="246380"/>
                </a:lnTo>
                <a:lnTo>
                  <a:pt x="2161032" y="245110"/>
                </a:lnTo>
                <a:lnTo>
                  <a:pt x="2161844" y="242570"/>
                </a:lnTo>
                <a:lnTo>
                  <a:pt x="2165121" y="240030"/>
                </a:lnTo>
                <a:lnTo>
                  <a:pt x="2165845" y="238760"/>
                </a:lnTo>
                <a:lnTo>
                  <a:pt x="2166556" y="237490"/>
                </a:lnTo>
                <a:lnTo>
                  <a:pt x="2166556" y="234950"/>
                </a:lnTo>
                <a:lnTo>
                  <a:pt x="2168741" y="232410"/>
                </a:lnTo>
                <a:lnTo>
                  <a:pt x="2166556" y="232410"/>
                </a:lnTo>
                <a:lnTo>
                  <a:pt x="2164511" y="232410"/>
                </a:lnTo>
                <a:lnTo>
                  <a:pt x="2161844" y="232410"/>
                </a:lnTo>
                <a:lnTo>
                  <a:pt x="2161235" y="233680"/>
                </a:lnTo>
                <a:lnTo>
                  <a:pt x="2160409" y="236220"/>
                </a:lnTo>
                <a:lnTo>
                  <a:pt x="2158568" y="237490"/>
                </a:lnTo>
                <a:lnTo>
                  <a:pt x="2157133" y="236220"/>
                </a:lnTo>
                <a:lnTo>
                  <a:pt x="2154263" y="236220"/>
                </a:lnTo>
                <a:lnTo>
                  <a:pt x="2154263" y="238760"/>
                </a:lnTo>
                <a:lnTo>
                  <a:pt x="2145868" y="238760"/>
                </a:lnTo>
                <a:lnTo>
                  <a:pt x="2148738" y="237490"/>
                </a:lnTo>
                <a:lnTo>
                  <a:pt x="2150580" y="237490"/>
                </a:lnTo>
                <a:lnTo>
                  <a:pt x="2152218" y="236220"/>
                </a:lnTo>
                <a:lnTo>
                  <a:pt x="2152218" y="234950"/>
                </a:lnTo>
                <a:lnTo>
                  <a:pt x="2152218" y="231140"/>
                </a:lnTo>
                <a:lnTo>
                  <a:pt x="2153450" y="231140"/>
                </a:lnTo>
                <a:lnTo>
                  <a:pt x="2155494" y="232410"/>
                </a:lnTo>
                <a:lnTo>
                  <a:pt x="2157958" y="232410"/>
                </a:lnTo>
                <a:lnTo>
                  <a:pt x="2157349" y="231140"/>
                </a:lnTo>
                <a:lnTo>
                  <a:pt x="2156726" y="229870"/>
                </a:lnTo>
                <a:lnTo>
                  <a:pt x="2158365" y="228600"/>
                </a:lnTo>
                <a:lnTo>
                  <a:pt x="2164105" y="228600"/>
                </a:lnTo>
                <a:lnTo>
                  <a:pt x="2166556" y="229870"/>
                </a:lnTo>
                <a:lnTo>
                  <a:pt x="2166556" y="231140"/>
                </a:lnTo>
                <a:lnTo>
                  <a:pt x="2169833" y="231140"/>
                </a:lnTo>
                <a:lnTo>
                  <a:pt x="2172436" y="228600"/>
                </a:lnTo>
                <a:lnTo>
                  <a:pt x="2173732" y="227330"/>
                </a:lnTo>
                <a:lnTo>
                  <a:pt x="2156726" y="227330"/>
                </a:lnTo>
                <a:lnTo>
                  <a:pt x="2154885" y="227330"/>
                </a:lnTo>
                <a:lnTo>
                  <a:pt x="2149144" y="227330"/>
                </a:lnTo>
                <a:lnTo>
                  <a:pt x="2146477" y="228600"/>
                </a:lnTo>
                <a:lnTo>
                  <a:pt x="2142998" y="229870"/>
                </a:lnTo>
                <a:lnTo>
                  <a:pt x="2142172" y="228600"/>
                </a:lnTo>
                <a:lnTo>
                  <a:pt x="2142998" y="226060"/>
                </a:lnTo>
                <a:lnTo>
                  <a:pt x="2144230" y="223520"/>
                </a:lnTo>
                <a:lnTo>
                  <a:pt x="2158365" y="222250"/>
                </a:lnTo>
                <a:lnTo>
                  <a:pt x="2158365" y="226060"/>
                </a:lnTo>
                <a:lnTo>
                  <a:pt x="2175040" y="226060"/>
                </a:lnTo>
                <a:lnTo>
                  <a:pt x="2177631" y="223520"/>
                </a:lnTo>
                <a:lnTo>
                  <a:pt x="2178520" y="222250"/>
                </a:lnTo>
                <a:lnTo>
                  <a:pt x="2179409" y="220980"/>
                </a:lnTo>
                <a:lnTo>
                  <a:pt x="2180285" y="219710"/>
                </a:lnTo>
                <a:lnTo>
                  <a:pt x="2179675" y="218440"/>
                </a:lnTo>
                <a:lnTo>
                  <a:pt x="2179269" y="218440"/>
                </a:lnTo>
                <a:lnTo>
                  <a:pt x="2179675" y="217170"/>
                </a:lnTo>
                <a:lnTo>
                  <a:pt x="2182139" y="214630"/>
                </a:lnTo>
                <a:lnTo>
                  <a:pt x="2182545" y="213360"/>
                </a:lnTo>
                <a:lnTo>
                  <a:pt x="2181314" y="212090"/>
                </a:lnTo>
                <a:lnTo>
                  <a:pt x="2182952" y="210820"/>
                </a:lnTo>
                <a:lnTo>
                  <a:pt x="2185416" y="209550"/>
                </a:lnTo>
                <a:lnTo>
                  <a:pt x="2193607" y="207010"/>
                </a:lnTo>
                <a:lnTo>
                  <a:pt x="2195449" y="204470"/>
                </a:lnTo>
                <a:lnTo>
                  <a:pt x="2192578" y="200660"/>
                </a:lnTo>
                <a:lnTo>
                  <a:pt x="2191359" y="198120"/>
                </a:lnTo>
                <a:lnTo>
                  <a:pt x="2188489" y="196850"/>
                </a:lnTo>
                <a:lnTo>
                  <a:pt x="2181923" y="196850"/>
                </a:lnTo>
                <a:lnTo>
                  <a:pt x="2182749" y="194310"/>
                </a:lnTo>
                <a:lnTo>
                  <a:pt x="2187460" y="193040"/>
                </a:lnTo>
                <a:lnTo>
                  <a:pt x="2191156" y="193040"/>
                </a:lnTo>
                <a:lnTo>
                  <a:pt x="2192172" y="191770"/>
                </a:lnTo>
                <a:lnTo>
                  <a:pt x="2193404" y="191770"/>
                </a:lnTo>
                <a:lnTo>
                  <a:pt x="2197709" y="190500"/>
                </a:lnTo>
                <a:lnTo>
                  <a:pt x="2201811" y="189230"/>
                </a:lnTo>
                <a:lnTo>
                  <a:pt x="2206523" y="187960"/>
                </a:lnTo>
                <a:lnTo>
                  <a:pt x="2209800" y="186690"/>
                </a:lnTo>
                <a:lnTo>
                  <a:pt x="2210612" y="184150"/>
                </a:lnTo>
                <a:lnTo>
                  <a:pt x="2211235" y="181610"/>
                </a:lnTo>
                <a:lnTo>
                  <a:pt x="2217788" y="173990"/>
                </a:lnTo>
                <a:lnTo>
                  <a:pt x="2221268" y="170180"/>
                </a:lnTo>
                <a:lnTo>
                  <a:pt x="2222500" y="168910"/>
                </a:lnTo>
                <a:lnTo>
                  <a:pt x="2223732" y="167640"/>
                </a:lnTo>
                <a:lnTo>
                  <a:pt x="2223528" y="166370"/>
                </a:lnTo>
                <a:lnTo>
                  <a:pt x="2223122" y="165100"/>
                </a:lnTo>
                <a:lnTo>
                  <a:pt x="2224963" y="163830"/>
                </a:lnTo>
                <a:lnTo>
                  <a:pt x="2231313" y="161290"/>
                </a:lnTo>
                <a:lnTo>
                  <a:pt x="2235301" y="156210"/>
                </a:lnTo>
                <a:lnTo>
                  <a:pt x="2238286" y="152400"/>
                </a:lnTo>
                <a:lnTo>
                  <a:pt x="2234793" y="153670"/>
                </a:lnTo>
                <a:lnTo>
                  <a:pt x="2233155" y="153670"/>
                </a:lnTo>
                <a:lnTo>
                  <a:pt x="2233155" y="151130"/>
                </a:lnTo>
                <a:lnTo>
                  <a:pt x="2234590" y="149860"/>
                </a:lnTo>
                <a:lnTo>
                  <a:pt x="2237867" y="149860"/>
                </a:lnTo>
                <a:lnTo>
                  <a:pt x="2240534" y="147320"/>
                </a:lnTo>
                <a:lnTo>
                  <a:pt x="2241969" y="144780"/>
                </a:lnTo>
                <a:lnTo>
                  <a:pt x="2243404" y="140970"/>
                </a:lnTo>
                <a:lnTo>
                  <a:pt x="2246071" y="138430"/>
                </a:lnTo>
                <a:lnTo>
                  <a:pt x="2249144" y="138430"/>
                </a:lnTo>
                <a:lnTo>
                  <a:pt x="2250579" y="137160"/>
                </a:lnTo>
                <a:lnTo>
                  <a:pt x="2250579" y="134620"/>
                </a:lnTo>
                <a:lnTo>
                  <a:pt x="2252827" y="130810"/>
                </a:lnTo>
                <a:lnTo>
                  <a:pt x="2255697" y="128270"/>
                </a:lnTo>
                <a:lnTo>
                  <a:pt x="2258364" y="125730"/>
                </a:lnTo>
                <a:lnTo>
                  <a:pt x="2260206" y="121920"/>
                </a:lnTo>
                <a:lnTo>
                  <a:pt x="2259393" y="121920"/>
                </a:lnTo>
                <a:lnTo>
                  <a:pt x="2258771" y="120650"/>
                </a:lnTo>
                <a:lnTo>
                  <a:pt x="2263483" y="120650"/>
                </a:lnTo>
                <a:lnTo>
                  <a:pt x="2264511" y="119380"/>
                </a:lnTo>
                <a:lnTo>
                  <a:pt x="2263902" y="118110"/>
                </a:lnTo>
                <a:lnTo>
                  <a:pt x="2263279" y="116840"/>
                </a:lnTo>
                <a:lnTo>
                  <a:pt x="2267381" y="116840"/>
                </a:lnTo>
                <a:lnTo>
                  <a:pt x="2269426" y="115570"/>
                </a:lnTo>
                <a:lnTo>
                  <a:pt x="2270252" y="114300"/>
                </a:lnTo>
                <a:lnTo>
                  <a:pt x="2271268" y="113030"/>
                </a:lnTo>
                <a:lnTo>
                  <a:pt x="2270861" y="111760"/>
                </a:lnTo>
                <a:lnTo>
                  <a:pt x="2269223" y="113030"/>
                </a:lnTo>
                <a:lnTo>
                  <a:pt x="2267788" y="114300"/>
                </a:lnTo>
                <a:lnTo>
                  <a:pt x="2268194" y="113030"/>
                </a:lnTo>
                <a:lnTo>
                  <a:pt x="2270048" y="109220"/>
                </a:lnTo>
                <a:lnTo>
                  <a:pt x="2272093" y="106680"/>
                </a:lnTo>
                <a:lnTo>
                  <a:pt x="2274557" y="104140"/>
                </a:lnTo>
                <a:lnTo>
                  <a:pt x="2276805" y="104140"/>
                </a:lnTo>
                <a:lnTo>
                  <a:pt x="2276602" y="102870"/>
                </a:lnTo>
                <a:lnTo>
                  <a:pt x="2275167" y="101600"/>
                </a:lnTo>
                <a:lnTo>
                  <a:pt x="2273122" y="99060"/>
                </a:lnTo>
                <a:lnTo>
                  <a:pt x="2273325" y="97790"/>
                </a:lnTo>
                <a:lnTo>
                  <a:pt x="2275979" y="96520"/>
                </a:lnTo>
                <a:lnTo>
                  <a:pt x="2277834" y="96520"/>
                </a:lnTo>
                <a:lnTo>
                  <a:pt x="2278646" y="93980"/>
                </a:lnTo>
                <a:lnTo>
                  <a:pt x="2277008" y="91440"/>
                </a:lnTo>
                <a:lnTo>
                  <a:pt x="2276195" y="88900"/>
                </a:lnTo>
                <a:lnTo>
                  <a:pt x="2276119" y="87630"/>
                </a:lnTo>
                <a:lnTo>
                  <a:pt x="2276030" y="86360"/>
                </a:lnTo>
                <a:lnTo>
                  <a:pt x="2275941" y="85090"/>
                </a:lnTo>
                <a:lnTo>
                  <a:pt x="2275865" y="83820"/>
                </a:lnTo>
                <a:lnTo>
                  <a:pt x="2275776" y="82550"/>
                </a:lnTo>
                <a:lnTo>
                  <a:pt x="2275979" y="82550"/>
                </a:lnTo>
                <a:lnTo>
                  <a:pt x="2276602" y="83820"/>
                </a:lnTo>
                <a:lnTo>
                  <a:pt x="2277630" y="87630"/>
                </a:lnTo>
                <a:lnTo>
                  <a:pt x="2283358" y="88900"/>
                </a:lnTo>
                <a:lnTo>
                  <a:pt x="2283358" y="83820"/>
                </a:lnTo>
                <a:lnTo>
                  <a:pt x="2286431" y="83820"/>
                </a:lnTo>
                <a:lnTo>
                  <a:pt x="2288070" y="85090"/>
                </a:lnTo>
                <a:lnTo>
                  <a:pt x="2289924" y="83820"/>
                </a:lnTo>
                <a:lnTo>
                  <a:pt x="2291562" y="82550"/>
                </a:lnTo>
                <a:lnTo>
                  <a:pt x="2291359" y="81280"/>
                </a:lnTo>
                <a:lnTo>
                  <a:pt x="2290330" y="82550"/>
                </a:lnTo>
                <a:lnTo>
                  <a:pt x="2287054" y="82550"/>
                </a:lnTo>
                <a:lnTo>
                  <a:pt x="2285619" y="81280"/>
                </a:lnTo>
                <a:lnTo>
                  <a:pt x="2283777" y="80010"/>
                </a:lnTo>
                <a:lnTo>
                  <a:pt x="2284793" y="78740"/>
                </a:lnTo>
                <a:lnTo>
                  <a:pt x="2289302" y="77470"/>
                </a:lnTo>
                <a:lnTo>
                  <a:pt x="2292794" y="76200"/>
                </a:lnTo>
                <a:lnTo>
                  <a:pt x="2295868" y="74930"/>
                </a:lnTo>
                <a:lnTo>
                  <a:pt x="2295868" y="73660"/>
                </a:lnTo>
                <a:lnTo>
                  <a:pt x="2296680" y="68580"/>
                </a:lnTo>
                <a:lnTo>
                  <a:pt x="2298319" y="66040"/>
                </a:lnTo>
                <a:lnTo>
                  <a:pt x="2299347" y="64770"/>
                </a:lnTo>
                <a:lnTo>
                  <a:pt x="2300782" y="63500"/>
                </a:lnTo>
                <a:lnTo>
                  <a:pt x="2301811" y="64770"/>
                </a:lnTo>
                <a:lnTo>
                  <a:pt x="2302624" y="64770"/>
                </a:lnTo>
                <a:lnTo>
                  <a:pt x="2304059" y="62230"/>
                </a:lnTo>
                <a:lnTo>
                  <a:pt x="2304669" y="59690"/>
                </a:lnTo>
                <a:lnTo>
                  <a:pt x="2305050" y="58534"/>
                </a:lnTo>
                <a:lnTo>
                  <a:pt x="2305139" y="58242"/>
                </a:lnTo>
                <a:lnTo>
                  <a:pt x="2305494" y="57150"/>
                </a:lnTo>
                <a:lnTo>
                  <a:pt x="2306726" y="54610"/>
                </a:lnTo>
                <a:lnTo>
                  <a:pt x="2307539" y="55880"/>
                </a:lnTo>
                <a:lnTo>
                  <a:pt x="2308364" y="55880"/>
                </a:lnTo>
                <a:lnTo>
                  <a:pt x="2309380" y="54610"/>
                </a:lnTo>
                <a:lnTo>
                  <a:pt x="2309482" y="53340"/>
                </a:lnTo>
                <a:lnTo>
                  <a:pt x="2309596" y="52070"/>
                </a:lnTo>
                <a:lnTo>
                  <a:pt x="2309698" y="50800"/>
                </a:lnTo>
                <a:lnTo>
                  <a:pt x="2309799" y="4953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90436" y="6174098"/>
            <a:ext cx="5715" cy="5715"/>
          </a:xfrm>
          <a:custGeom>
            <a:avLst/>
            <a:gdLst/>
            <a:ahLst/>
            <a:cxnLst/>
            <a:rect l="l" t="t" r="r" b="b"/>
            <a:pathLst>
              <a:path w="5714" h="5714">
                <a:moveTo>
                  <a:pt x="5118" y="0"/>
                </a:moveTo>
                <a:lnTo>
                  <a:pt x="4914" y="0"/>
                </a:lnTo>
                <a:lnTo>
                  <a:pt x="3683" y="812"/>
                </a:lnTo>
                <a:lnTo>
                  <a:pt x="2247" y="1841"/>
                </a:lnTo>
                <a:lnTo>
                  <a:pt x="0" y="3276"/>
                </a:lnTo>
                <a:lnTo>
                  <a:pt x="0" y="3682"/>
                </a:lnTo>
                <a:lnTo>
                  <a:pt x="2247" y="4711"/>
                </a:lnTo>
                <a:lnTo>
                  <a:pt x="4089" y="5321"/>
                </a:lnTo>
                <a:lnTo>
                  <a:pt x="5321" y="4508"/>
                </a:lnTo>
                <a:lnTo>
                  <a:pt x="5252" y="812"/>
                </a:lnTo>
                <a:lnTo>
                  <a:pt x="5118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70147" y="6181266"/>
            <a:ext cx="14604" cy="7620"/>
          </a:xfrm>
          <a:custGeom>
            <a:avLst/>
            <a:gdLst/>
            <a:ahLst/>
            <a:cxnLst/>
            <a:rect l="l" t="t" r="r" b="b"/>
            <a:pathLst>
              <a:path w="14604" h="7620">
                <a:moveTo>
                  <a:pt x="1854" y="0"/>
                </a:moveTo>
                <a:lnTo>
                  <a:pt x="0" y="203"/>
                </a:lnTo>
                <a:lnTo>
                  <a:pt x="825" y="1231"/>
                </a:lnTo>
                <a:lnTo>
                  <a:pt x="1435" y="2260"/>
                </a:lnTo>
                <a:lnTo>
                  <a:pt x="3289" y="3073"/>
                </a:lnTo>
                <a:lnTo>
                  <a:pt x="6565" y="3073"/>
                </a:lnTo>
                <a:lnTo>
                  <a:pt x="7797" y="3898"/>
                </a:lnTo>
                <a:lnTo>
                  <a:pt x="7797" y="6146"/>
                </a:lnTo>
                <a:lnTo>
                  <a:pt x="8813" y="7175"/>
                </a:lnTo>
                <a:lnTo>
                  <a:pt x="14350" y="7175"/>
                </a:lnTo>
                <a:lnTo>
                  <a:pt x="10452" y="2260"/>
                </a:lnTo>
                <a:lnTo>
                  <a:pt x="5130" y="825"/>
                </a:lnTo>
                <a:lnTo>
                  <a:pt x="1854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962787" y="6187207"/>
            <a:ext cx="6985" cy="9525"/>
          </a:xfrm>
          <a:custGeom>
            <a:avLst/>
            <a:gdLst/>
            <a:ahLst/>
            <a:cxnLst/>
            <a:rect l="l" t="t" r="r" b="b"/>
            <a:pathLst>
              <a:path w="6985" h="9525">
                <a:moveTo>
                  <a:pt x="4711" y="0"/>
                </a:moveTo>
                <a:lnTo>
                  <a:pt x="2247" y="2666"/>
                </a:lnTo>
                <a:lnTo>
                  <a:pt x="0" y="4711"/>
                </a:lnTo>
                <a:lnTo>
                  <a:pt x="609" y="6769"/>
                </a:lnTo>
                <a:lnTo>
                  <a:pt x="3886" y="8204"/>
                </a:lnTo>
                <a:lnTo>
                  <a:pt x="5930" y="9016"/>
                </a:lnTo>
                <a:lnTo>
                  <a:pt x="6959" y="7988"/>
                </a:lnTo>
                <a:lnTo>
                  <a:pt x="6959" y="1231"/>
                </a:lnTo>
                <a:lnTo>
                  <a:pt x="4711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830410" y="6200320"/>
            <a:ext cx="6985" cy="5080"/>
          </a:xfrm>
          <a:custGeom>
            <a:avLst/>
            <a:gdLst/>
            <a:ahLst/>
            <a:cxnLst/>
            <a:rect l="l" t="t" r="r" b="b"/>
            <a:pathLst>
              <a:path w="6985" h="5079">
                <a:moveTo>
                  <a:pt x="6756" y="0"/>
                </a:moveTo>
                <a:lnTo>
                  <a:pt x="5943" y="0"/>
                </a:lnTo>
                <a:lnTo>
                  <a:pt x="2044" y="2463"/>
                </a:lnTo>
                <a:lnTo>
                  <a:pt x="203" y="3695"/>
                </a:lnTo>
                <a:lnTo>
                  <a:pt x="0" y="4508"/>
                </a:lnTo>
                <a:lnTo>
                  <a:pt x="2654" y="4508"/>
                </a:lnTo>
                <a:lnTo>
                  <a:pt x="4508" y="3492"/>
                </a:lnTo>
                <a:lnTo>
                  <a:pt x="5118" y="2463"/>
                </a:lnTo>
                <a:lnTo>
                  <a:pt x="6756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66040" y="6177000"/>
            <a:ext cx="26034" cy="34290"/>
          </a:xfrm>
          <a:custGeom>
            <a:avLst/>
            <a:gdLst/>
            <a:ahLst/>
            <a:cxnLst/>
            <a:rect l="l" t="t" r="r" b="b"/>
            <a:pathLst>
              <a:path w="26035" h="34289">
                <a:moveTo>
                  <a:pt x="5334" y="4686"/>
                </a:moveTo>
                <a:lnTo>
                  <a:pt x="4508" y="3060"/>
                </a:lnTo>
                <a:lnTo>
                  <a:pt x="1231" y="203"/>
                </a:lnTo>
                <a:lnTo>
                  <a:pt x="0" y="0"/>
                </a:lnTo>
                <a:lnTo>
                  <a:pt x="0" y="1016"/>
                </a:lnTo>
                <a:lnTo>
                  <a:pt x="0" y="3060"/>
                </a:lnTo>
                <a:lnTo>
                  <a:pt x="3898" y="6108"/>
                </a:lnTo>
                <a:lnTo>
                  <a:pt x="5118" y="5092"/>
                </a:lnTo>
                <a:lnTo>
                  <a:pt x="5334" y="4686"/>
                </a:lnTo>
                <a:close/>
              </a:path>
              <a:path w="26035" h="34289">
                <a:moveTo>
                  <a:pt x="25819" y="33985"/>
                </a:moveTo>
                <a:lnTo>
                  <a:pt x="25006" y="32143"/>
                </a:lnTo>
                <a:lnTo>
                  <a:pt x="23152" y="29883"/>
                </a:lnTo>
                <a:lnTo>
                  <a:pt x="19875" y="26200"/>
                </a:lnTo>
                <a:lnTo>
                  <a:pt x="16395" y="24561"/>
                </a:lnTo>
                <a:lnTo>
                  <a:pt x="16395" y="26606"/>
                </a:lnTo>
                <a:lnTo>
                  <a:pt x="16395" y="28244"/>
                </a:lnTo>
                <a:lnTo>
                  <a:pt x="22745" y="33985"/>
                </a:lnTo>
                <a:lnTo>
                  <a:pt x="25819" y="33985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00063" y="6174104"/>
            <a:ext cx="12700" cy="34925"/>
          </a:xfrm>
          <a:custGeom>
            <a:avLst/>
            <a:gdLst/>
            <a:ahLst/>
            <a:cxnLst/>
            <a:rect l="l" t="t" r="r" b="b"/>
            <a:pathLst>
              <a:path w="12700" h="34925">
                <a:moveTo>
                  <a:pt x="4102" y="406"/>
                </a:moveTo>
                <a:lnTo>
                  <a:pt x="3276" y="0"/>
                </a:lnTo>
                <a:lnTo>
                  <a:pt x="1028" y="0"/>
                </a:lnTo>
                <a:lnTo>
                  <a:pt x="0" y="1016"/>
                </a:lnTo>
                <a:lnTo>
                  <a:pt x="0" y="2247"/>
                </a:lnTo>
                <a:lnTo>
                  <a:pt x="0" y="3276"/>
                </a:lnTo>
                <a:lnTo>
                  <a:pt x="1028" y="3683"/>
                </a:lnTo>
                <a:lnTo>
                  <a:pt x="2044" y="3073"/>
                </a:lnTo>
                <a:lnTo>
                  <a:pt x="3276" y="2451"/>
                </a:lnTo>
                <a:lnTo>
                  <a:pt x="4102" y="1422"/>
                </a:lnTo>
                <a:lnTo>
                  <a:pt x="4102" y="406"/>
                </a:lnTo>
                <a:close/>
              </a:path>
              <a:path w="12700" h="34925">
                <a:moveTo>
                  <a:pt x="12293" y="31965"/>
                </a:moveTo>
                <a:lnTo>
                  <a:pt x="11468" y="30327"/>
                </a:lnTo>
                <a:lnTo>
                  <a:pt x="10236" y="29705"/>
                </a:lnTo>
                <a:lnTo>
                  <a:pt x="9220" y="29095"/>
                </a:lnTo>
                <a:lnTo>
                  <a:pt x="8191" y="29298"/>
                </a:lnTo>
                <a:lnTo>
                  <a:pt x="8191" y="30530"/>
                </a:lnTo>
                <a:lnTo>
                  <a:pt x="8191" y="31559"/>
                </a:lnTo>
                <a:lnTo>
                  <a:pt x="9220" y="33197"/>
                </a:lnTo>
                <a:lnTo>
                  <a:pt x="10236" y="33807"/>
                </a:lnTo>
                <a:lnTo>
                  <a:pt x="11468" y="34429"/>
                </a:lnTo>
                <a:lnTo>
                  <a:pt x="12293" y="34213"/>
                </a:lnTo>
                <a:lnTo>
                  <a:pt x="12293" y="31965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836533" y="6202789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1435" y="0"/>
                </a:moveTo>
                <a:lnTo>
                  <a:pt x="406" y="0"/>
                </a:lnTo>
                <a:lnTo>
                  <a:pt x="0" y="812"/>
                </a:lnTo>
                <a:lnTo>
                  <a:pt x="0" y="2044"/>
                </a:lnTo>
                <a:lnTo>
                  <a:pt x="0" y="3073"/>
                </a:lnTo>
                <a:lnTo>
                  <a:pt x="1028" y="4089"/>
                </a:lnTo>
                <a:lnTo>
                  <a:pt x="3276" y="4089"/>
                </a:lnTo>
                <a:lnTo>
                  <a:pt x="3695" y="3073"/>
                </a:lnTo>
                <a:lnTo>
                  <a:pt x="3073" y="2044"/>
                </a:lnTo>
                <a:lnTo>
                  <a:pt x="2463" y="812"/>
                </a:lnTo>
                <a:lnTo>
                  <a:pt x="1435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764822" y="6208321"/>
            <a:ext cx="7620" cy="11430"/>
          </a:xfrm>
          <a:custGeom>
            <a:avLst/>
            <a:gdLst/>
            <a:ahLst/>
            <a:cxnLst/>
            <a:rect l="l" t="t" r="r" b="b"/>
            <a:pathLst>
              <a:path w="7620" h="11429">
                <a:moveTo>
                  <a:pt x="3276" y="0"/>
                </a:moveTo>
                <a:lnTo>
                  <a:pt x="1435" y="2044"/>
                </a:lnTo>
                <a:lnTo>
                  <a:pt x="609" y="2654"/>
                </a:lnTo>
                <a:lnTo>
                  <a:pt x="0" y="5118"/>
                </a:lnTo>
                <a:lnTo>
                  <a:pt x="0" y="11264"/>
                </a:lnTo>
                <a:lnTo>
                  <a:pt x="203" y="11264"/>
                </a:lnTo>
                <a:lnTo>
                  <a:pt x="4102" y="7785"/>
                </a:lnTo>
                <a:lnTo>
                  <a:pt x="6349" y="5727"/>
                </a:lnTo>
                <a:lnTo>
                  <a:pt x="7581" y="3276"/>
                </a:lnTo>
                <a:lnTo>
                  <a:pt x="6972" y="2451"/>
                </a:lnTo>
                <a:lnTo>
                  <a:pt x="5740" y="203"/>
                </a:lnTo>
                <a:lnTo>
                  <a:pt x="3276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877526" y="6210987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3276" y="0"/>
                </a:moveTo>
                <a:lnTo>
                  <a:pt x="1028" y="0"/>
                </a:lnTo>
                <a:lnTo>
                  <a:pt x="0" y="1016"/>
                </a:lnTo>
                <a:lnTo>
                  <a:pt x="0" y="2247"/>
                </a:lnTo>
                <a:lnTo>
                  <a:pt x="0" y="3276"/>
                </a:lnTo>
                <a:lnTo>
                  <a:pt x="1028" y="3683"/>
                </a:lnTo>
                <a:lnTo>
                  <a:pt x="2044" y="3073"/>
                </a:lnTo>
                <a:lnTo>
                  <a:pt x="3276" y="2451"/>
                </a:lnTo>
                <a:lnTo>
                  <a:pt x="4102" y="1422"/>
                </a:lnTo>
                <a:lnTo>
                  <a:pt x="4102" y="406"/>
                </a:lnTo>
                <a:lnTo>
                  <a:pt x="3276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42277" y="6210986"/>
            <a:ext cx="3810" cy="4445"/>
          </a:xfrm>
          <a:custGeom>
            <a:avLst/>
            <a:gdLst/>
            <a:ahLst/>
            <a:cxnLst/>
            <a:rect l="l" t="t" r="r" b="b"/>
            <a:pathLst>
              <a:path w="3810" h="4445">
                <a:moveTo>
                  <a:pt x="1435" y="0"/>
                </a:moveTo>
                <a:lnTo>
                  <a:pt x="406" y="0"/>
                </a:lnTo>
                <a:lnTo>
                  <a:pt x="0" y="812"/>
                </a:lnTo>
                <a:lnTo>
                  <a:pt x="0" y="2044"/>
                </a:lnTo>
                <a:lnTo>
                  <a:pt x="0" y="3073"/>
                </a:lnTo>
                <a:lnTo>
                  <a:pt x="1028" y="4089"/>
                </a:lnTo>
                <a:lnTo>
                  <a:pt x="3276" y="4089"/>
                </a:lnTo>
                <a:lnTo>
                  <a:pt x="3682" y="3073"/>
                </a:lnTo>
                <a:lnTo>
                  <a:pt x="3073" y="2044"/>
                </a:lnTo>
                <a:lnTo>
                  <a:pt x="2463" y="812"/>
                </a:lnTo>
                <a:lnTo>
                  <a:pt x="1435" y="0"/>
                </a:lnTo>
                <a:close/>
              </a:path>
            </a:pathLst>
          </a:custGeom>
          <a:solidFill>
            <a:srgbClr val="FCDFC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26" ma:contentTypeDescription="Create a new document." ma:contentTypeScope="" ma:versionID="a308e2f66c5445c7c0ed42a5b5f60746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f480723274008f11133b0edb9a2e3aec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dlc_ExpireDateSaved" minOccurs="0"/>
                <xsd:element ref="ns1:_dlc_ExpireDate" minOccurs="0"/>
                <xsd:element ref="ns1:_dlc_Exemp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8d00c09c-64cc-40b5-b62d-98cd3ea61ec5}" ma:internalName="TaxCatchAll" ma:showField="CatchAllData" ma:web="5888dc7e-574f-412b-b0c1-d1272ceed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67a9367-3028-4b03-bdb8-e3689ed89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5cf21f-4c90-4c31-b2be-962ed3f04f1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5888dc7e-574f-412b-b0c1-d1272ceede5a" xsi:nil="true"/>
    <Preview xmlns="f35cf21f-4c90-4c31-b2be-962ed3f04f12" xsi:nil="true"/>
  </documentManagement>
</p:properties>
</file>

<file path=customXml/itemProps1.xml><?xml version="1.0" encoding="utf-8"?>
<ds:datastoreItem xmlns:ds="http://schemas.openxmlformats.org/officeDocument/2006/customXml" ds:itemID="{2FAE4F91-CC1A-4E47-8CEB-24D31B57FC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DE0107-CBF9-4F0D-9121-5541BD5FF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88dc7e-574f-412b-b0c1-d1272ceede5a"/>
    <ds:schemaRef ds:uri="f35cf21f-4c90-4c31-b2be-962ed3f04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C58FA8-DF6E-451A-9B04-0DFCCB2C9183}">
  <ds:schemaRefs>
    <ds:schemaRef ds:uri="http://schemas.microsoft.com/office/2006/metadata/properties"/>
    <ds:schemaRef ds:uri="http://schemas.microsoft.com/office/infopath/2007/PartnerControls"/>
    <ds:schemaRef ds:uri="f35cf21f-4c90-4c31-b2be-962ed3f04f12"/>
    <ds:schemaRef ds:uri="http://schemas.microsoft.com/sharepoint/v3"/>
    <ds:schemaRef ds:uri="5888dc7e-574f-412b-b0c1-d1272ceede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Sneaky Shadow</vt:lpstr>
      <vt:lpstr>PowerPoint Presentation</vt:lpstr>
      <vt:lpstr>Sneaky Shadow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2025-02-11T16:28:32Z</dcterms:created>
  <dcterms:modified xsi:type="dcterms:W3CDTF">2025-04-27T21:00:26Z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0x0101003AB2BE627E82BC4BAFF6F72779512BEE</vt:lpwstr>
  </property>
  <property fmtid="{D5CDD505-2E9C-101B-9397-08002B2CF9AE}" pid="3" name="_dlc_policyId">
    <vt:lpwstr/>
  </property>
  <property fmtid="{D5CDD505-2E9C-101B-9397-08002B2CF9AE}" pid="4" name="ItemRetentionFormula">
    <vt:lpwstr/>
  </property>
</Properties>
</file>